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0"/>
  </p:handoutMasterIdLst>
  <p:sldIdLst>
    <p:sldId id="325"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327" r:id="rId43"/>
    <p:sldId id="328" r:id="rId44"/>
    <p:sldId id="329" r:id="rId45"/>
    <p:sldId id="330" r:id="rId46"/>
    <p:sldId id="303" r:id="rId47"/>
    <p:sldId id="304" r:id="rId48"/>
    <p:sldId id="326" r:id="rId49"/>
  </p:sldIdLst>
  <p:sldSz cx="12192000" cy="6858000"/>
  <p:notesSz cx="7103745" cy="10234295"/>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3759"/>
    <a:srgbClr val="1271B7"/>
    <a:srgbClr val="0D12B7"/>
    <a:srgbClr val="0D4E7E"/>
    <a:srgbClr val="F33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6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gs" Target="tags/tag7.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E6A57-F93F-4043-ABFB-320706E9B7A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E6A57-F93F-4043-ABFB-320706E9B7AE}"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E6A57-F93F-4043-ABFB-320706E9B7AE}"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E6A57-F93F-4043-ABFB-320706E9B7AE}"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E6A57-F93F-4043-ABFB-320706E9B7AE}"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EE6A57-F93F-4043-ABFB-320706E9B7A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2" name="任意多边形 11"/>
          <p:cNvSpPr>
            <a:spLocks noGrp="1"/>
          </p:cNvSpPr>
          <p:nvPr>
            <p:ph type="pic" sz="quarter" idx="10"/>
          </p:nvPr>
        </p:nvSpPr>
        <p:spPr>
          <a:xfrm>
            <a:off x="1927031" y="2688794"/>
            <a:ext cx="1498342" cy="1337946"/>
          </a:xfrm>
          <a:custGeom>
            <a:avLst/>
            <a:gdLst>
              <a:gd name="connsiteX0" fmla="*/ 334487 w 1498342"/>
              <a:gd name="connsiteY0" fmla="*/ 0 h 1337946"/>
              <a:gd name="connsiteX1" fmla="*/ 1163856 w 1498342"/>
              <a:gd name="connsiteY1" fmla="*/ 0 h 1337946"/>
              <a:gd name="connsiteX2" fmla="*/ 1498342 w 1498342"/>
              <a:gd name="connsiteY2" fmla="*/ 668973 h 1337946"/>
              <a:gd name="connsiteX3" fmla="*/ 1163856 w 1498342"/>
              <a:gd name="connsiteY3" fmla="*/ 1337946 h 1337946"/>
              <a:gd name="connsiteX4" fmla="*/ 334487 w 1498342"/>
              <a:gd name="connsiteY4" fmla="*/ 1337946 h 1337946"/>
              <a:gd name="connsiteX5" fmla="*/ 0 w 1498342"/>
              <a:gd name="connsiteY5" fmla="*/ 668973 h 133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342" h="1337946">
                <a:moveTo>
                  <a:pt x="334487" y="0"/>
                </a:moveTo>
                <a:lnTo>
                  <a:pt x="1163856" y="0"/>
                </a:lnTo>
                <a:lnTo>
                  <a:pt x="1498342" y="668973"/>
                </a:lnTo>
                <a:lnTo>
                  <a:pt x="1163856" y="1337946"/>
                </a:lnTo>
                <a:lnTo>
                  <a:pt x="334487" y="1337946"/>
                </a:lnTo>
                <a:lnTo>
                  <a:pt x="0" y="668973"/>
                </a:lnTo>
                <a:close/>
              </a:path>
            </a:pathLst>
          </a:cu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
        <p:nvSpPr>
          <p:cNvPr id="13" name="任意多边形 12"/>
          <p:cNvSpPr>
            <a:spLocks noGrp="1"/>
          </p:cNvSpPr>
          <p:nvPr>
            <p:ph type="pic" sz="quarter" idx="11"/>
          </p:nvPr>
        </p:nvSpPr>
        <p:spPr>
          <a:xfrm>
            <a:off x="4211735" y="1631564"/>
            <a:ext cx="1498342" cy="1337946"/>
          </a:xfrm>
          <a:custGeom>
            <a:avLst/>
            <a:gdLst>
              <a:gd name="connsiteX0" fmla="*/ 334487 w 1498342"/>
              <a:gd name="connsiteY0" fmla="*/ 0 h 1337946"/>
              <a:gd name="connsiteX1" fmla="*/ 1163856 w 1498342"/>
              <a:gd name="connsiteY1" fmla="*/ 0 h 1337946"/>
              <a:gd name="connsiteX2" fmla="*/ 1498342 w 1498342"/>
              <a:gd name="connsiteY2" fmla="*/ 668973 h 1337946"/>
              <a:gd name="connsiteX3" fmla="*/ 1163856 w 1498342"/>
              <a:gd name="connsiteY3" fmla="*/ 1337946 h 1337946"/>
              <a:gd name="connsiteX4" fmla="*/ 334487 w 1498342"/>
              <a:gd name="connsiteY4" fmla="*/ 1337946 h 1337946"/>
              <a:gd name="connsiteX5" fmla="*/ 0 w 1498342"/>
              <a:gd name="connsiteY5" fmla="*/ 668973 h 133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342" h="1337946">
                <a:moveTo>
                  <a:pt x="334487" y="0"/>
                </a:moveTo>
                <a:lnTo>
                  <a:pt x="1163856" y="0"/>
                </a:lnTo>
                <a:lnTo>
                  <a:pt x="1498342" y="668973"/>
                </a:lnTo>
                <a:lnTo>
                  <a:pt x="1163856" y="1337946"/>
                </a:lnTo>
                <a:lnTo>
                  <a:pt x="334487" y="1337946"/>
                </a:lnTo>
                <a:lnTo>
                  <a:pt x="0" y="668973"/>
                </a:lnTo>
                <a:close/>
              </a:path>
            </a:pathLst>
          </a:cu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
        <p:nvSpPr>
          <p:cNvPr id="14" name="任意多边形 13"/>
          <p:cNvSpPr>
            <a:spLocks noGrp="1"/>
          </p:cNvSpPr>
          <p:nvPr>
            <p:ph type="pic" sz="quarter" idx="12"/>
          </p:nvPr>
        </p:nvSpPr>
        <p:spPr>
          <a:xfrm>
            <a:off x="6496439" y="2688794"/>
            <a:ext cx="1498342" cy="1337946"/>
          </a:xfrm>
          <a:custGeom>
            <a:avLst/>
            <a:gdLst>
              <a:gd name="connsiteX0" fmla="*/ 334487 w 1498342"/>
              <a:gd name="connsiteY0" fmla="*/ 0 h 1337946"/>
              <a:gd name="connsiteX1" fmla="*/ 1163856 w 1498342"/>
              <a:gd name="connsiteY1" fmla="*/ 0 h 1337946"/>
              <a:gd name="connsiteX2" fmla="*/ 1498342 w 1498342"/>
              <a:gd name="connsiteY2" fmla="*/ 668973 h 1337946"/>
              <a:gd name="connsiteX3" fmla="*/ 1163856 w 1498342"/>
              <a:gd name="connsiteY3" fmla="*/ 1337946 h 1337946"/>
              <a:gd name="connsiteX4" fmla="*/ 334487 w 1498342"/>
              <a:gd name="connsiteY4" fmla="*/ 1337946 h 1337946"/>
              <a:gd name="connsiteX5" fmla="*/ 0 w 1498342"/>
              <a:gd name="connsiteY5" fmla="*/ 668973 h 133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342" h="1337946">
                <a:moveTo>
                  <a:pt x="334487" y="0"/>
                </a:moveTo>
                <a:lnTo>
                  <a:pt x="1163856" y="0"/>
                </a:lnTo>
                <a:lnTo>
                  <a:pt x="1498342" y="668973"/>
                </a:lnTo>
                <a:lnTo>
                  <a:pt x="1163856" y="1337946"/>
                </a:lnTo>
                <a:lnTo>
                  <a:pt x="334487" y="1337946"/>
                </a:lnTo>
                <a:lnTo>
                  <a:pt x="0" y="668973"/>
                </a:lnTo>
                <a:close/>
              </a:path>
            </a:pathLst>
          </a:cu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
        <p:nvSpPr>
          <p:cNvPr id="15" name="任意多边形 14"/>
          <p:cNvSpPr>
            <a:spLocks noGrp="1"/>
          </p:cNvSpPr>
          <p:nvPr>
            <p:ph type="pic" sz="quarter" idx="13"/>
          </p:nvPr>
        </p:nvSpPr>
        <p:spPr>
          <a:xfrm>
            <a:off x="8781143" y="1631564"/>
            <a:ext cx="1498342" cy="1337946"/>
          </a:xfrm>
          <a:custGeom>
            <a:avLst/>
            <a:gdLst>
              <a:gd name="connsiteX0" fmla="*/ 334487 w 1498342"/>
              <a:gd name="connsiteY0" fmla="*/ 0 h 1337946"/>
              <a:gd name="connsiteX1" fmla="*/ 1163856 w 1498342"/>
              <a:gd name="connsiteY1" fmla="*/ 0 h 1337946"/>
              <a:gd name="connsiteX2" fmla="*/ 1498342 w 1498342"/>
              <a:gd name="connsiteY2" fmla="*/ 668973 h 1337946"/>
              <a:gd name="connsiteX3" fmla="*/ 1163856 w 1498342"/>
              <a:gd name="connsiteY3" fmla="*/ 1337946 h 1337946"/>
              <a:gd name="connsiteX4" fmla="*/ 334487 w 1498342"/>
              <a:gd name="connsiteY4" fmla="*/ 1337946 h 1337946"/>
              <a:gd name="connsiteX5" fmla="*/ 0 w 1498342"/>
              <a:gd name="connsiteY5" fmla="*/ 668973 h 133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342" h="1337946">
                <a:moveTo>
                  <a:pt x="334487" y="0"/>
                </a:moveTo>
                <a:lnTo>
                  <a:pt x="1163856" y="0"/>
                </a:lnTo>
                <a:lnTo>
                  <a:pt x="1498342" y="668973"/>
                </a:lnTo>
                <a:lnTo>
                  <a:pt x="1163856" y="1337946"/>
                </a:lnTo>
                <a:lnTo>
                  <a:pt x="334487" y="1337946"/>
                </a:lnTo>
                <a:lnTo>
                  <a:pt x="0" y="668973"/>
                </a:lnTo>
                <a:close/>
              </a:path>
            </a:pathLst>
          </a:cu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任意多边形 9"/>
          <p:cNvSpPr>
            <a:spLocks noGrp="1"/>
          </p:cNvSpPr>
          <p:nvPr>
            <p:ph type="pic" sz="quarter" idx="10"/>
          </p:nvPr>
        </p:nvSpPr>
        <p:spPr>
          <a:xfrm>
            <a:off x="4514849" y="2219125"/>
            <a:ext cx="1688342" cy="1688342"/>
          </a:xfrm>
          <a:custGeom>
            <a:avLst/>
            <a:gdLst>
              <a:gd name="connsiteX0" fmla="*/ 844171 w 1688342"/>
              <a:gd name="connsiteY0" fmla="*/ 0 h 1688342"/>
              <a:gd name="connsiteX1" fmla="*/ 1688342 w 1688342"/>
              <a:gd name="connsiteY1" fmla="*/ 844171 h 1688342"/>
              <a:gd name="connsiteX2" fmla="*/ 844171 w 1688342"/>
              <a:gd name="connsiteY2" fmla="*/ 1688342 h 1688342"/>
              <a:gd name="connsiteX3" fmla="*/ 0 w 1688342"/>
              <a:gd name="connsiteY3" fmla="*/ 844171 h 1688342"/>
              <a:gd name="connsiteX4" fmla="*/ 844171 w 1688342"/>
              <a:gd name="connsiteY4" fmla="*/ 0 h 168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342" h="1688342">
                <a:moveTo>
                  <a:pt x="844171" y="0"/>
                </a:moveTo>
                <a:cubicBezTo>
                  <a:pt x="1310394" y="0"/>
                  <a:pt x="1688342" y="377948"/>
                  <a:pt x="1688342" y="844171"/>
                </a:cubicBezTo>
                <a:cubicBezTo>
                  <a:pt x="1688342" y="1310394"/>
                  <a:pt x="1310394" y="1688342"/>
                  <a:pt x="844171" y="1688342"/>
                </a:cubicBezTo>
                <a:cubicBezTo>
                  <a:pt x="377948" y="1688342"/>
                  <a:pt x="0" y="1310394"/>
                  <a:pt x="0" y="844171"/>
                </a:cubicBezTo>
                <a:cubicBezTo>
                  <a:pt x="0" y="377948"/>
                  <a:pt x="377948" y="0"/>
                  <a:pt x="844171" y="0"/>
                </a:cubicBezTo>
                <a:close/>
              </a:path>
            </a:pathLst>
          </a:cu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
        <p:nvSpPr>
          <p:cNvPr id="11" name="任意多边形 10"/>
          <p:cNvSpPr>
            <a:spLocks noGrp="1"/>
          </p:cNvSpPr>
          <p:nvPr>
            <p:ph type="pic" sz="quarter" idx="11"/>
          </p:nvPr>
        </p:nvSpPr>
        <p:spPr>
          <a:xfrm>
            <a:off x="6804404" y="2219125"/>
            <a:ext cx="1688342" cy="1688342"/>
          </a:xfrm>
          <a:custGeom>
            <a:avLst/>
            <a:gdLst>
              <a:gd name="connsiteX0" fmla="*/ 844171 w 1688342"/>
              <a:gd name="connsiteY0" fmla="*/ 0 h 1688342"/>
              <a:gd name="connsiteX1" fmla="*/ 1688342 w 1688342"/>
              <a:gd name="connsiteY1" fmla="*/ 844171 h 1688342"/>
              <a:gd name="connsiteX2" fmla="*/ 844171 w 1688342"/>
              <a:gd name="connsiteY2" fmla="*/ 1688342 h 1688342"/>
              <a:gd name="connsiteX3" fmla="*/ 0 w 1688342"/>
              <a:gd name="connsiteY3" fmla="*/ 844171 h 1688342"/>
              <a:gd name="connsiteX4" fmla="*/ 844171 w 1688342"/>
              <a:gd name="connsiteY4" fmla="*/ 0 h 168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342" h="1688342">
                <a:moveTo>
                  <a:pt x="844171" y="0"/>
                </a:moveTo>
                <a:cubicBezTo>
                  <a:pt x="1310394" y="0"/>
                  <a:pt x="1688342" y="377948"/>
                  <a:pt x="1688342" y="844171"/>
                </a:cubicBezTo>
                <a:cubicBezTo>
                  <a:pt x="1688342" y="1310394"/>
                  <a:pt x="1310394" y="1688342"/>
                  <a:pt x="844171" y="1688342"/>
                </a:cubicBezTo>
                <a:cubicBezTo>
                  <a:pt x="377948" y="1688342"/>
                  <a:pt x="0" y="1310394"/>
                  <a:pt x="0" y="844171"/>
                </a:cubicBezTo>
                <a:cubicBezTo>
                  <a:pt x="0" y="377948"/>
                  <a:pt x="377948" y="0"/>
                  <a:pt x="844171" y="0"/>
                </a:cubicBezTo>
                <a:close/>
              </a:path>
            </a:pathLst>
          </a:cu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
        <p:nvSpPr>
          <p:cNvPr id="12" name="任意多边形 11"/>
          <p:cNvSpPr>
            <a:spLocks noGrp="1"/>
          </p:cNvSpPr>
          <p:nvPr>
            <p:ph type="pic" sz="quarter" idx="12"/>
          </p:nvPr>
        </p:nvSpPr>
        <p:spPr>
          <a:xfrm>
            <a:off x="9093959" y="2219125"/>
            <a:ext cx="1688342" cy="1688342"/>
          </a:xfrm>
          <a:custGeom>
            <a:avLst/>
            <a:gdLst>
              <a:gd name="connsiteX0" fmla="*/ 844171 w 1688342"/>
              <a:gd name="connsiteY0" fmla="*/ 0 h 1688342"/>
              <a:gd name="connsiteX1" fmla="*/ 1688342 w 1688342"/>
              <a:gd name="connsiteY1" fmla="*/ 844171 h 1688342"/>
              <a:gd name="connsiteX2" fmla="*/ 844171 w 1688342"/>
              <a:gd name="connsiteY2" fmla="*/ 1688342 h 1688342"/>
              <a:gd name="connsiteX3" fmla="*/ 0 w 1688342"/>
              <a:gd name="connsiteY3" fmla="*/ 844171 h 1688342"/>
              <a:gd name="connsiteX4" fmla="*/ 844171 w 1688342"/>
              <a:gd name="connsiteY4" fmla="*/ 0 h 168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342" h="1688342">
                <a:moveTo>
                  <a:pt x="844171" y="0"/>
                </a:moveTo>
                <a:cubicBezTo>
                  <a:pt x="1310394" y="0"/>
                  <a:pt x="1688342" y="377948"/>
                  <a:pt x="1688342" y="844171"/>
                </a:cubicBezTo>
                <a:cubicBezTo>
                  <a:pt x="1688342" y="1310394"/>
                  <a:pt x="1310394" y="1688342"/>
                  <a:pt x="844171" y="1688342"/>
                </a:cubicBezTo>
                <a:cubicBezTo>
                  <a:pt x="377948" y="1688342"/>
                  <a:pt x="0" y="1310394"/>
                  <a:pt x="0" y="844171"/>
                </a:cubicBezTo>
                <a:cubicBezTo>
                  <a:pt x="0" y="377948"/>
                  <a:pt x="377948" y="0"/>
                  <a:pt x="844171" y="0"/>
                </a:cubicBezTo>
                <a:close/>
              </a:path>
            </a:pathLst>
          </a:cu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0" name="任意多边形 9"/>
          <p:cNvSpPr>
            <a:spLocks noGrp="1"/>
          </p:cNvSpPr>
          <p:nvPr>
            <p:ph type="pic" sz="quarter" idx="10"/>
          </p:nvPr>
        </p:nvSpPr>
        <p:spPr>
          <a:xfrm>
            <a:off x="1409699" y="2219125"/>
            <a:ext cx="1688342" cy="1688342"/>
          </a:xfrm>
          <a:custGeom>
            <a:avLst/>
            <a:gdLst>
              <a:gd name="connsiteX0" fmla="*/ 844171 w 1688342"/>
              <a:gd name="connsiteY0" fmla="*/ 0 h 1688342"/>
              <a:gd name="connsiteX1" fmla="*/ 1688342 w 1688342"/>
              <a:gd name="connsiteY1" fmla="*/ 844171 h 1688342"/>
              <a:gd name="connsiteX2" fmla="*/ 844171 w 1688342"/>
              <a:gd name="connsiteY2" fmla="*/ 1688342 h 1688342"/>
              <a:gd name="connsiteX3" fmla="*/ 0 w 1688342"/>
              <a:gd name="connsiteY3" fmla="*/ 844171 h 1688342"/>
              <a:gd name="connsiteX4" fmla="*/ 844171 w 1688342"/>
              <a:gd name="connsiteY4" fmla="*/ 0 h 168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342" h="1688342">
                <a:moveTo>
                  <a:pt x="844171" y="0"/>
                </a:moveTo>
                <a:cubicBezTo>
                  <a:pt x="1310394" y="0"/>
                  <a:pt x="1688342" y="377948"/>
                  <a:pt x="1688342" y="844171"/>
                </a:cubicBezTo>
                <a:cubicBezTo>
                  <a:pt x="1688342" y="1310394"/>
                  <a:pt x="1310394" y="1688342"/>
                  <a:pt x="844171" y="1688342"/>
                </a:cubicBezTo>
                <a:cubicBezTo>
                  <a:pt x="377948" y="1688342"/>
                  <a:pt x="0" y="1310394"/>
                  <a:pt x="0" y="844171"/>
                </a:cubicBezTo>
                <a:cubicBezTo>
                  <a:pt x="0" y="377948"/>
                  <a:pt x="377948" y="0"/>
                  <a:pt x="844171" y="0"/>
                </a:cubicBezTo>
                <a:close/>
              </a:path>
            </a:pathLst>
          </a:cu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
        <p:nvSpPr>
          <p:cNvPr id="11" name="任意多边形 10"/>
          <p:cNvSpPr>
            <a:spLocks noGrp="1"/>
          </p:cNvSpPr>
          <p:nvPr>
            <p:ph type="pic" sz="quarter" idx="11"/>
          </p:nvPr>
        </p:nvSpPr>
        <p:spPr>
          <a:xfrm>
            <a:off x="3699254" y="2219125"/>
            <a:ext cx="1688342" cy="1688342"/>
          </a:xfrm>
          <a:custGeom>
            <a:avLst/>
            <a:gdLst>
              <a:gd name="connsiteX0" fmla="*/ 844171 w 1688342"/>
              <a:gd name="connsiteY0" fmla="*/ 0 h 1688342"/>
              <a:gd name="connsiteX1" fmla="*/ 1688342 w 1688342"/>
              <a:gd name="connsiteY1" fmla="*/ 844171 h 1688342"/>
              <a:gd name="connsiteX2" fmla="*/ 844171 w 1688342"/>
              <a:gd name="connsiteY2" fmla="*/ 1688342 h 1688342"/>
              <a:gd name="connsiteX3" fmla="*/ 0 w 1688342"/>
              <a:gd name="connsiteY3" fmla="*/ 844171 h 1688342"/>
              <a:gd name="connsiteX4" fmla="*/ 844171 w 1688342"/>
              <a:gd name="connsiteY4" fmla="*/ 0 h 168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342" h="1688342">
                <a:moveTo>
                  <a:pt x="844171" y="0"/>
                </a:moveTo>
                <a:cubicBezTo>
                  <a:pt x="1310394" y="0"/>
                  <a:pt x="1688342" y="377948"/>
                  <a:pt x="1688342" y="844171"/>
                </a:cubicBezTo>
                <a:cubicBezTo>
                  <a:pt x="1688342" y="1310394"/>
                  <a:pt x="1310394" y="1688342"/>
                  <a:pt x="844171" y="1688342"/>
                </a:cubicBezTo>
                <a:cubicBezTo>
                  <a:pt x="377948" y="1688342"/>
                  <a:pt x="0" y="1310394"/>
                  <a:pt x="0" y="844171"/>
                </a:cubicBezTo>
                <a:cubicBezTo>
                  <a:pt x="0" y="377948"/>
                  <a:pt x="377948" y="0"/>
                  <a:pt x="844171" y="0"/>
                </a:cubicBezTo>
                <a:close/>
              </a:path>
            </a:pathLst>
          </a:cu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
        <p:nvSpPr>
          <p:cNvPr id="12" name="任意多边形 11"/>
          <p:cNvSpPr>
            <a:spLocks noGrp="1"/>
          </p:cNvSpPr>
          <p:nvPr>
            <p:ph type="pic" sz="quarter" idx="12"/>
          </p:nvPr>
        </p:nvSpPr>
        <p:spPr>
          <a:xfrm>
            <a:off x="5988810" y="2219125"/>
            <a:ext cx="1688342" cy="1688342"/>
          </a:xfrm>
          <a:custGeom>
            <a:avLst/>
            <a:gdLst>
              <a:gd name="connsiteX0" fmla="*/ 844171 w 1688342"/>
              <a:gd name="connsiteY0" fmla="*/ 0 h 1688342"/>
              <a:gd name="connsiteX1" fmla="*/ 1688342 w 1688342"/>
              <a:gd name="connsiteY1" fmla="*/ 844171 h 1688342"/>
              <a:gd name="connsiteX2" fmla="*/ 844171 w 1688342"/>
              <a:gd name="connsiteY2" fmla="*/ 1688342 h 1688342"/>
              <a:gd name="connsiteX3" fmla="*/ 0 w 1688342"/>
              <a:gd name="connsiteY3" fmla="*/ 844171 h 1688342"/>
              <a:gd name="connsiteX4" fmla="*/ 844171 w 1688342"/>
              <a:gd name="connsiteY4" fmla="*/ 0 h 168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342" h="1688342">
                <a:moveTo>
                  <a:pt x="844171" y="0"/>
                </a:moveTo>
                <a:cubicBezTo>
                  <a:pt x="1310394" y="0"/>
                  <a:pt x="1688342" y="377948"/>
                  <a:pt x="1688342" y="844171"/>
                </a:cubicBezTo>
                <a:cubicBezTo>
                  <a:pt x="1688342" y="1310394"/>
                  <a:pt x="1310394" y="1688342"/>
                  <a:pt x="844171" y="1688342"/>
                </a:cubicBezTo>
                <a:cubicBezTo>
                  <a:pt x="377948" y="1688342"/>
                  <a:pt x="0" y="1310394"/>
                  <a:pt x="0" y="844171"/>
                </a:cubicBezTo>
                <a:cubicBezTo>
                  <a:pt x="0" y="377948"/>
                  <a:pt x="377948" y="0"/>
                  <a:pt x="844171" y="0"/>
                </a:cubicBezTo>
                <a:close/>
              </a:path>
            </a:pathLst>
          </a:custGeom>
          <a:solidFill>
            <a:schemeClr val="accent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2" name="任意多边形 11"/>
          <p:cNvSpPr>
            <a:spLocks noGrp="1"/>
          </p:cNvSpPr>
          <p:nvPr>
            <p:ph type="pic" sz="quarter" idx="10"/>
          </p:nvPr>
        </p:nvSpPr>
        <p:spPr>
          <a:xfrm>
            <a:off x="1593969" y="1946873"/>
            <a:ext cx="2008580" cy="2008580"/>
          </a:xfrm>
          <a:custGeom>
            <a:avLst/>
            <a:gdLst>
              <a:gd name="connsiteX0" fmla="*/ 1004290 w 2008580"/>
              <a:gd name="connsiteY0" fmla="*/ 0 h 2008580"/>
              <a:gd name="connsiteX1" fmla="*/ 2008580 w 2008580"/>
              <a:gd name="connsiteY1" fmla="*/ 1004290 h 2008580"/>
              <a:gd name="connsiteX2" fmla="*/ 1004290 w 2008580"/>
              <a:gd name="connsiteY2" fmla="*/ 2008580 h 2008580"/>
              <a:gd name="connsiteX3" fmla="*/ 0 w 2008580"/>
              <a:gd name="connsiteY3" fmla="*/ 1004290 h 2008580"/>
              <a:gd name="connsiteX4" fmla="*/ 1004290 w 2008580"/>
              <a:gd name="connsiteY4" fmla="*/ 0 h 200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580" h="2008580">
                <a:moveTo>
                  <a:pt x="1004290" y="0"/>
                </a:moveTo>
                <a:cubicBezTo>
                  <a:pt x="1558944" y="0"/>
                  <a:pt x="2008580" y="449636"/>
                  <a:pt x="2008580" y="1004290"/>
                </a:cubicBezTo>
                <a:cubicBezTo>
                  <a:pt x="2008580" y="1558944"/>
                  <a:pt x="1558944" y="2008580"/>
                  <a:pt x="1004290" y="2008580"/>
                </a:cubicBezTo>
                <a:cubicBezTo>
                  <a:pt x="449636" y="2008580"/>
                  <a:pt x="0" y="1558944"/>
                  <a:pt x="0" y="1004290"/>
                </a:cubicBezTo>
                <a:cubicBezTo>
                  <a:pt x="0" y="449636"/>
                  <a:pt x="449636" y="0"/>
                  <a:pt x="1004290" y="0"/>
                </a:cubicBezTo>
                <a:close/>
              </a:path>
            </a:pathLst>
          </a:cu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
        <p:nvSpPr>
          <p:cNvPr id="14" name="任意多边形 13"/>
          <p:cNvSpPr>
            <a:spLocks noGrp="1"/>
          </p:cNvSpPr>
          <p:nvPr>
            <p:ph type="pic" sz="quarter" idx="11"/>
          </p:nvPr>
        </p:nvSpPr>
        <p:spPr>
          <a:xfrm>
            <a:off x="3932846" y="3623273"/>
            <a:ext cx="2008580" cy="2008580"/>
          </a:xfrm>
          <a:custGeom>
            <a:avLst/>
            <a:gdLst>
              <a:gd name="connsiteX0" fmla="*/ 1004290 w 2008580"/>
              <a:gd name="connsiteY0" fmla="*/ 0 h 2008580"/>
              <a:gd name="connsiteX1" fmla="*/ 2008580 w 2008580"/>
              <a:gd name="connsiteY1" fmla="*/ 1004290 h 2008580"/>
              <a:gd name="connsiteX2" fmla="*/ 1004290 w 2008580"/>
              <a:gd name="connsiteY2" fmla="*/ 2008580 h 2008580"/>
              <a:gd name="connsiteX3" fmla="*/ 0 w 2008580"/>
              <a:gd name="connsiteY3" fmla="*/ 1004290 h 2008580"/>
              <a:gd name="connsiteX4" fmla="*/ 1004290 w 2008580"/>
              <a:gd name="connsiteY4" fmla="*/ 0 h 200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580" h="2008580">
                <a:moveTo>
                  <a:pt x="1004290" y="0"/>
                </a:moveTo>
                <a:cubicBezTo>
                  <a:pt x="1558944" y="0"/>
                  <a:pt x="2008580" y="449636"/>
                  <a:pt x="2008580" y="1004290"/>
                </a:cubicBezTo>
                <a:cubicBezTo>
                  <a:pt x="2008580" y="1558944"/>
                  <a:pt x="1558944" y="2008580"/>
                  <a:pt x="1004290" y="2008580"/>
                </a:cubicBezTo>
                <a:cubicBezTo>
                  <a:pt x="449636" y="2008580"/>
                  <a:pt x="0" y="1558944"/>
                  <a:pt x="0" y="1004290"/>
                </a:cubicBezTo>
                <a:cubicBezTo>
                  <a:pt x="0" y="449636"/>
                  <a:pt x="449636" y="0"/>
                  <a:pt x="1004290" y="0"/>
                </a:cubicBezTo>
                <a:close/>
              </a:path>
            </a:pathLst>
          </a:cu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
        <p:nvSpPr>
          <p:cNvPr id="13" name="任意多边形 12"/>
          <p:cNvSpPr>
            <a:spLocks noGrp="1"/>
          </p:cNvSpPr>
          <p:nvPr>
            <p:ph type="pic" sz="quarter" idx="12"/>
          </p:nvPr>
        </p:nvSpPr>
        <p:spPr>
          <a:xfrm>
            <a:off x="6271723" y="1946873"/>
            <a:ext cx="2008580" cy="2008580"/>
          </a:xfrm>
          <a:custGeom>
            <a:avLst/>
            <a:gdLst>
              <a:gd name="connsiteX0" fmla="*/ 1004290 w 2008580"/>
              <a:gd name="connsiteY0" fmla="*/ 0 h 2008580"/>
              <a:gd name="connsiteX1" fmla="*/ 2008580 w 2008580"/>
              <a:gd name="connsiteY1" fmla="*/ 1004290 h 2008580"/>
              <a:gd name="connsiteX2" fmla="*/ 1004290 w 2008580"/>
              <a:gd name="connsiteY2" fmla="*/ 2008580 h 2008580"/>
              <a:gd name="connsiteX3" fmla="*/ 0 w 2008580"/>
              <a:gd name="connsiteY3" fmla="*/ 1004290 h 2008580"/>
              <a:gd name="connsiteX4" fmla="*/ 1004290 w 2008580"/>
              <a:gd name="connsiteY4" fmla="*/ 0 h 200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580" h="2008580">
                <a:moveTo>
                  <a:pt x="1004290" y="0"/>
                </a:moveTo>
                <a:cubicBezTo>
                  <a:pt x="1558944" y="0"/>
                  <a:pt x="2008580" y="449636"/>
                  <a:pt x="2008580" y="1004290"/>
                </a:cubicBezTo>
                <a:cubicBezTo>
                  <a:pt x="2008580" y="1558944"/>
                  <a:pt x="1558944" y="2008580"/>
                  <a:pt x="1004290" y="2008580"/>
                </a:cubicBezTo>
                <a:cubicBezTo>
                  <a:pt x="449636" y="2008580"/>
                  <a:pt x="0" y="1558944"/>
                  <a:pt x="0" y="1004290"/>
                </a:cubicBezTo>
                <a:cubicBezTo>
                  <a:pt x="0" y="449636"/>
                  <a:pt x="449636" y="0"/>
                  <a:pt x="1004290" y="0"/>
                </a:cubicBezTo>
                <a:close/>
              </a:path>
            </a:pathLst>
          </a:cu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
        <p:nvSpPr>
          <p:cNvPr id="15" name="任意多边形 14"/>
          <p:cNvSpPr>
            <a:spLocks noGrp="1"/>
          </p:cNvSpPr>
          <p:nvPr>
            <p:ph type="pic" sz="quarter" idx="13"/>
          </p:nvPr>
        </p:nvSpPr>
        <p:spPr>
          <a:xfrm>
            <a:off x="8610600" y="3623273"/>
            <a:ext cx="2008580" cy="2008580"/>
          </a:xfrm>
          <a:custGeom>
            <a:avLst/>
            <a:gdLst>
              <a:gd name="connsiteX0" fmla="*/ 1004290 w 2008580"/>
              <a:gd name="connsiteY0" fmla="*/ 0 h 2008580"/>
              <a:gd name="connsiteX1" fmla="*/ 2008580 w 2008580"/>
              <a:gd name="connsiteY1" fmla="*/ 1004290 h 2008580"/>
              <a:gd name="connsiteX2" fmla="*/ 1004290 w 2008580"/>
              <a:gd name="connsiteY2" fmla="*/ 2008580 h 2008580"/>
              <a:gd name="connsiteX3" fmla="*/ 0 w 2008580"/>
              <a:gd name="connsiteY3" fmla="*/ 1004290 h 2008580"/>
              <a:gd name="connsiteX4" fmla="*/ 1004290 w 2008580"/>
              <a:gd name="connsiteY4" fmla="*/ 0 h 200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580" h="2008580">
                <a:moveTo>
                  <a:pt x="1004290" y="0"/>
                </a:moveTo>
                <a:cubicBezTo>
                  <a:pt x="1558944" y="0"/>
                  <a:pt x="2008580" y="449636"/>
                  <a:pt x="2008580" y="1004290"/>
                </a:cubicBezTo>
                <a:cubicBezTo>
                  <a:pt x="2008580" y="1558944"/>
                  <a:pt x="1558944" y="2008580"/>
                  <a:pt x="1004290" y="2008580"/>
                </a:cubicBezTo>
                <a:cubicBezTo>
                  <a:pt x="449636" y="2008580"/>
                  <a:pt x="0" y="1558944"/>
                  <a:pt x="0" y="1004290"/>
                </a:cubicBezTo>
                <a:cubicBezTo>
                  <a:pt x="0" y="449636"/>
                  <a:pt x="449636" y="0"/>
                  <a:pt x="1004290" y="0"/>
                </a:cubicBezTo>
                <a:close/>
              </a:path>
            </a:pathLst>
          </a:custGeom>
          <a:solidFill>
            <a:schemeClr val="tx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kumimoji="0" lang="zh-CN" altLang="en-US" sz="2400" b="0" i="1" u="none" strike="noStrike" cap="none" spc="0" normalizeH="0" baseline="0">
                <a:ln>
                  <a:noFill/>
                </a:ln>
                <a:solidFill>
                  <a:schemeClr val="bg1"/>
                </a:solidFill>
                <a:effectLst/>
                <a:uLnTx/>
                <a:uFillTx/>
                <a:latin typeface="Century Gothic" panose="020B0502020202020204" pitchFamily="34" charset="0"/>
                <a:ea typeface="微软雅黑" panose="020B0503020204020204" charset="-122"/>
              </a:defRPr>
            </a:lvl1pPr>
          </a:lstStyle>
          <a:p>
            <a:pPr marL="0" marR="0" lvl="0" indent="0" algn="ctr" fontAlgn="auto">
              <a:lnSpc>
                <a:spcPct val="100000"/>
              </a:lnSpc>
              <a:spcBef>
                <a:spcPts val="0"/>
              </a:spcBef>
              <a:spcAft>
                <a:spcPts val="0"/>
              </a:spcAft>
              <a:buClrTx/>
              <a:buSzTx/>
              <a:buFontTx/>
              <a:buNone/>
            </a:pP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5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6.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image" Target="../media/image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11.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12.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13.xml"/><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image" Target="../media/image30.jpe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14.xml"/><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hdphoto" Target="../media/image44.wdp"/><Relationship Id="rId7" Type="http://schemas.openxmlformats.org/officeDocument/2006/relationships/image" Target="../media/image43.png"/><Relationship Id="rId6" Type="http://schemas.microsoft.com/office/2007/relationships/hdphoto" Target="../media/image42.wdp"/><Relationship Id="rId5" Type="http://schemas.openxmlformats.org/officeDocument/2006/relationships/image" Target="../media/image41.png"/><Relationship Id="rId4" Type="http://schemas.microsoft.com/office/2007/relationships/hdphoto" Target="../media/image40.wdp"/><Relationship Id="rId3" Type="http://schemas.openxmlformats.org/officeDocument/2006/relationships/image" Target="../media/image39.png"/><Relationship Id="rId2" Type="http://schemas.microsoft.com/office/2007/relationships/hdphoto" Target="../media/image38.wdp"/><Relationship Id="rId10" Type="http://schemas.openxmlformats.org/officeDocument/2006/relationships/notesSlide" Target="../notesSlides/notesSlide45.xml"/><Relationship Id="rId1"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6200000" flipH="1">
            <a:off x="4881047" y="-1263849"/>
            <a:ext cx="6047107" cy="8574805"/>
          </a:xfrm>
          <a:custGeom>
            <a:avLst/>
            <a:gdLst>
              <a:gd name="connsiteX0" fmla="*/ 0 w 6037581"/>
              <a:gd name="connsiteY0" fmla="*/ 5876286 h 8561297"/>
              <a:gd name="connsiteX1" fmla="*/ 0 w 6037581"/>
              <a:gd name="connsiteY1" fmla="*/ 8561297 h 8561297"/>
              <a:gd name="connsiteX2" fmla="*/ 6037581 w 6037581"/>
              <a:gd name="connsiteY2" fmla="*/ 8561296 h 8561297"/>
              <a:gd name="connsiteX3" fmla="*/ 2457374 w 6037581"/>
              <a:gd name="connsiteY3" fmla="*/ 0 h 8561297"/>
            </a:gdLst>
            <a:ahLst/>
            <a:cxnLst>
              <a:cxn ang="0">
                <a:pos x="connsiteX0" y="connsiteY0"/>
              </a:cxn>
              <a:cxn ang="0">
                <a:pos x="connsiteX1" y="connsiteY1"/>
              </a:cxn>
              <a:cxn ang="0">
                <a:pos x="connsiteX2" y="connsiteY2"/>
              </a:cxn>
              <a:cxn ang="0">
                <a:pos x="connsiteX3" y="connsiteY3"/>
              </a:cxn>
            </a:cxnLst>
            <a:rect l="l" t="t" r="r" b="b"/>
            <a:pathLst>
              <a:path w="6037581" h="8561297">
                <a:moveTo>
                  <a:pt x="0" y="5876286"/>
                </a:moveTo>
                <a:lnTo>
                  <a:pt x="0" y="8561297"/>
                </a:lnTo>
                <a:lnTo>
                  <a:pt x="6037581" y="8561296"/>
                </a:lnTo>
                <a:lnTo>
                  <a:pt x="2457374"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3" name="任意多边形 2"/>
          <p:cNvSpPr/>
          <p:nvPr/>
        </p:nvSpPr>
        <p:spPr>
          <a:xfrm rot="16200000" flipH="1">
            <a:off x="4515803" y="-597852"/>
            <a:ext cx="7120890" cy="8232775"/>
          </a:xfrm>
          <a:custGeom>
            <a:avLst/>
            <a:gdLst>
              <a:gd name="connsiteX0" fmla="*/ 0 w 11214"/>
              <a:gd name="connsiteY0" fmla="*/ 12962 h 12965"/>
              <a:gd name="connsiteX1" fmla="*/ 1691 w 11214"/>
              <a:gd name="connsiteY1" fmla="*/ 12965 h 12965"/>
              <a:gd name="connsiteX2" fmla="*/ 11214 w 11214"/>
              <a:gd name="connsiteY2" fmla="*/ 12965 h 12965"/>
              <a:gd name="connsiteX3" fmla="*/ 5590 w 11214"/>
              <a:gd name="connsiteY3" fmla="*/ 0 h 12965"/>
              <a:gd name="connsiteX4" fmla="*/ 0 w 11214"/>
              <a:gd name="connsiteY4" fmla="*/ 12962 h 1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 h="12965">
                <a:moveTo>
                  <a:pt x="0" y="12962"/>
                </a:moveTo>
                <a:lnTo>
                  <a:pt x="1691" y="12965"/>
                </a:lnTo>
                <a:lnTo>
                  <a:pt x="11214" y="12965"/>
                </a:lnTo>
                <a:lnTo>
                  <a:pt x="5590" y="0"/>
                </a:lnTo>
                <a:lnTo>
                  <a:pt x="0" y="12962"/>
                </a:ln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 name="等腰三角形 1"/>
          <p:cNvSpPr/>
          <p:nvPr/>
        </p:nvSpPr>
        <p:spPr>
          <a:xfrm rot="5400000">
            <a:off x="414762" y="488617"/>
            <a:ext cx="4240014" cy="5069543"/>
          </a:xfrm>
          <a:prstGeom prst="triangle">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1" name="任意多边形 10"/>
          <p:cNvSpPr/>
          <p:nvPr/>
        </p:nvSpPr>
        <p:spPr>
          <a:xfrm rot="16200000" flipH="1">
            <a:off x="8040786" y="2706784"/>
            <a:ext cx="3556259" cy="4746172"/>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2" name="等腰三角形 11"/>
          <p:cNvSpPr/>
          <p:nvPr/>
        </p:nvSpPr>
        <p:spPr>
          <a:xfrm rot="5400000">
            <a:off x="5251442" y="1880271"/>
            <a:ext cx="1937422" cy="2316464"/>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3" name="等腰三角形 12"/>
          <p:cNvSpPr/>
          <p:nvPr/>
        </p:nvSpPr>
        <p:spPr>
          <a:xfrm rot="16200000" flipH="1">
            <a:off x="3985695" y="2934500"/>
            <a:ext cx="980021" cy="1171755"/>
          </a:xfrm>
          <a:prstGeom prst="triangle">
            <a:avLst/>
          </a:prstGeom>
          <a:solidFill>
            <a:srgbClr val="127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8" name="文本框 17"/>
          <p:cNvSpPr txBox="1"/>
          <p:nvPr/>
        </p:nvSpPr>
        <p:spPr>
          <a:xfrm>
            <a:off x="943610" y="2467610"/>
            <a:ext cx="2586355" cy="119888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6000" b="0" i="1"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2019</a:t>
            </a:r>
            <a:endParaRPr kumimoji="0" lang="en-US" altLang="zh-CN" sz="6000" b="0" i="1"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9" name="文本框 18"/>
          <p:cNvSpPr txBox="1"/>
          <p:nvPr/>
        </p:nvSpPr>
        <p:spPr>
          <a:xfrm>
            <a:off x="1430622" y="5554229"/>
            <a:ext cx="4902036" cy="53340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200" b="0" i="1"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微软雅黑" panose="020B0503020204020204" charset="-122"/>
                <a:cs typeface="+mn-cs"/>
              </a:rPr>
              <a:t>培训人：凤凰办公</a:t>
            </a:r>
            <a:endParaRPr kumimoji="0" lang="en-US" altLang="zh-CN" sz="1200" b="0" i="1"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微软雅黑" panose="020B050302020402020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lang="zh-CN" altLang="en-US" sz="1200" i="1" dirty="0">
                <a:solidFill>
                  <a:prstClr val="black">
                    <a:lumMod val="65000"/>
                    <a:lumOff val="35000"/>
                  </a:prstClr>
                </a:solidFill>
                <a:latin typeface="Century Gothic" panose="020B0502020202020204" pitchFamily="34" charset="0"/>
                <a:ea typeface="微软雅黑" panose="020B0503020204020204" charset="-122"/>
              </a:rPr>
              <a:t>培训时间：</a:t>
            </a:r>
            <a:r>
              <a:rPr lang="en-US" altLang="zh-CN" sz="1200" i="1" dirty="0">
                <a:solidFill>
                  <a:prstClr val="black">
                    <a:lumMod val="65000"/>
                    <a:lumOff val="35000"/>
                  </a:prstClr>
                </a:solidFill>
                <a:latin typeface="Century Gothic" panose="020B0502020202020204" pitchFamily="34" charset="0"/>
                <a:ea typeface="微软雅黑" panose="020B0503020204020204" charset="-122"/>
              </a:rPr>
              <a:t>XX</a:t>
            </a:r>
            <a:r>
              <a:rPr lang="zh-CN" altLang="en-US" sz="1200" i="1" dirty="0">
                <a:solidFill>
                  <a:prstClr val="black">
                    <a:lumMod val="65000"/>
                    <a:lumOff val="35000"/>
                  </a:prstClr>
                </a:solidFill>
                <a:latin typeface="Century Gothic" panose="020B0502020202020204" pitchFamily="34" charset="0"/>
                <a:ea typeface="微软雅黑" panose="020B0503020204020204" charset="-122"/>
              </a:rPr>
              <a:t>年</a:t>
            </a:r>
            <a:r>
              <a:rPr lang="en-US" altLang="zh-CN" sz="1200" i="1" dirty="0">
                <a:solidFill>
                  <a:prstClr val="black">
                    <a:lumMod val="65000"/>
                    <a:lumOff val="35000"/>
                  </a:prstClr>
                </a:solidFill>
                <a:latin typeface="Century Gothic" panose="020B0502020202020204" pitchFamily="34" charset="0"/>
                <a:ea typeface="微软雅黑" panose="020B0503020204020204" charset="-122"/>
              </a:rPr>
              <a:t>XX</a:t>
            </a:r>
            <a:r>
              <a:rPr lang="zh-CN" altLang="en-US" sz="1200" i="1" dirty="0">
                <a:solidFill>
                  <a:prstClr val="black">
                    <a:lumMod val="65000"/>
                    <a:lumOff val="35000"/>
                  </a:prstClr>
                </a:solidFill>
                <a:latin typeface="Century Gothic" panose="020B0502020202020204" pitchFamily="34" charset="0"/>
                <a:ea typeface="微软雅黑" panose="020B0503020204020204" charset="-122"/>
              </a:rPr>
              <a:t>月</a:t>
            </a:r>
            <a:endParaRPr kumimoji="0" lang="en-US" altLang="zh-CN" sz="1200" b="0" i="1"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微软雅黑" panose="020B0503020204020204" charset="-122"/>
              <a:cs typeface="+mn-cs"/>
            </a:endParaRPr>
          </a:p>
        </p:txBody>
      </p:sp>
      <p:sp>
        <p:nvSpPr>
          <p:cNvPr id="20" name="文本框 19"/>
          <p:cNvSpPr txBox="1"/>
          <p:nvPr/>
        </p:nvSpPr>
        <p:spPr>
          <a:xfrm>
            <a:off x="1430622" y="4715482"/>
            <a:ext cx="5653684" cy="101473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员工入职培训</a:t>
            </a:r>
            <a:endParaRPr kumimoji="0" lang="zh-CN" altLang="en-US" sz="6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1" name="文本框 20"/>
          <p:cNvSpPr txBox="1"/>
          <p:nvPr/>
        </p:nvSpPr>
        <p:spPr>
          <a:xfrm>
            <a:off x="808322" y="388328"/>
            <a:ext cx="1555535" cy="345767"/>
          </a:xfrm>
          <a:custGeom>
            <a:avLst/>
            <a:gdLst/>
            <a:ahLst/>
            <a:cxnLst/>
            <a:rect l="l" t="t" r="r" b="b"/>
            <a:pathLst>
              <a:path w="1306013" h="290303">
                <a:moveTo>
                  <a:pt x="1222553" y="47150"/>
                </a:moveTo>
                <a:cubicBezTo>
                  <a:pt x="1218768" y="47150"/>
                  <a:pt x="1215871" y="48613"/>
                  <a:pt x="1213863" y="51538"/>
                </a:cubicBezTo>
                <a:cubicBezTo>
                  <a:pt x="1211856" y="54464"/>
                  <a:pt x="1210852" y="63097"/>
                  <a:pt x="1210852" y="77437"/>
                </a:cubicBezTo>
                <a:lnTo>
                  <a:pt x="1210852" y="207531"/>
                </a:lnTo>
                <a:cubicBezTo>
                  <a:pt x="1210852" y="223707"/>
                  <a:pt x="1211511" y="233688"/>
                  <a:pt x="1212831" y="237474"/>
                </a:cubicBezTo>
                <a:cubicBezTo>
                  <a:pt x="1214150" y="241259"/>
                  <a:pt x="1217219" y="243152"/>
                  <a:pt x="1222037" y="243152"/>
                </a:cubicBezTo>
                <a:cubicBezTo>
                  <a:pt x="1226970" y="243152"/>
                  <a:pt x="1230125" y="240973"/>
                  <a:pt x="1231502" y="236613"/>
                </a:cubicBezTo>
                <a:cubicBezTo>
                  <a:pt x="1232878" y="232254"/>
                  <a:pt x="1233567" y="221871"/>
                  <a:pt x="1233567" y="205466"/>
                </a:cubicBezTo>
                <a:lnTo>
                  <a:pt x="1233567" y="77437"/>
                </a:lnTo>
                <a:cubicBezTo>
                  <a:pt x="1233567" y="64473"/>
                  <a:pt x="1232850" y="56185"/>
                  <a:pt x="1231416" y="52571"/>
                </a:cubicBezTo>
                <a:cubicBezTo>
                  <a:pt x="1229982" y="48957"/>
                  <a:pt x="1227028" y="47150"/>
                  <a:pt x="1222553" y="47150"/>
                </a:cubicBezTo>
                <a:close/>
                <a:moveTo>
                  <a:pt x="841553" y="47150"/>
                </a:moveTo>
                <a:cubicBezTo>
                  <a:pt x="837768" y="47150"/>
                  <a:pt x="834871" y="48613"/>
                  <a:pt x="832863" y="51538"/>
                </a:cubicBezTo>
                <a:cubicBezTo>
                  <a:pt x="830856" y="54464"/>
                  <a:pt x="829852" y="63097"/>
                  <a:pt x="829852" y="77437"/>
                </a:cubicBezTo>
                <a:lnTo>
                  <a:pt x="829852" y="207531"/>
                </a:lnTo>
                <a:cubicBezTo>
                  <a:pt x="829852" y="223707"/>
                  <a:pt x="830511" y="233688"/>
                  <a:pt x="831831" y="237474"/>
                </a:cubicBezTo>
                <a:cubicBezTo>
                  <a:pt x="833150" y="241259"/>
                  <a:pt x="836219" y="243152"/>
                  <a:pt x="841037" y="243152"/>
                </a:cubicBezTo>
                <a:cubicBezTo>
                  <a:pt x="845970" y="243152"/>
                  <a:pt x="849125" y="240973"/>
                  <a:pt x="850502" y="236613"/>
                </a:cubicBezTo>
                <a:cubicBezTo>
                  <a:pt x="851878" y="232254"/>
                  <a:pt x="852567" y="221871"/>
                  <a:pt x="852567" y="205466"/>
                </a:cubicBezTo>
                <a:lnTo>
                  <a:pt x="852567" y="77437"/>
                </a:lnTo>
                <a:cubicBezTo>
                  <a:pt x="852567" y="64473"/>
                  <a:pt x="851850" y="56185"/>
                  <a:pt x="850416" y="52571"/>
                </a:cubicBezTo>
                <a:cubicBezTo>
                  <a:pt x="848982" y="48957"/>
                  <a:pt x="846028" y="47150"/>
                  <a:pt x="841553" y="47150"/>
                </a:cubicBezTo>
                <a:close/>
                <a:moveTo>
                  <a:pt x="270053" y="47150"/>
                </a:moveTo>
                <a:cubicBezTo>
                  <a:pt x="266268" y="47150"/>
                  <a:pt x="263371" y="48613"/>
                  <a:pt x="261363" y="51538"/>
                </a:cubicBezTo>
                <a:cubicBezTo>
                  <a:pt x="259356" y="54464"/>
                  <a:pt x="258352" y="63097"/>
                  <a:pt x="258352" y="77437"/>
                </a:cubicBezTo>
                <a:lnTo>
                  <a:pt x="258352" y="207531"/>
                </a:lnTo>
                <a:cubicBezTo>
                  <a:pt x="258352" y="223707"/>
                  <a:pt x="259011" y="233688"/>
                  <a:pt x="260331" y="237474"/>
                </a:cubicBezTo>
                <a:cubicBezTo>
                  <a:pt x="261650" y="241259"/>
                  <a:pt x="264719" y="243152"/>
                  <a:pt x="269537" y="243152"/>
                </a:cubicBezTo>
                <a:cubicBezTo>
                  <a:pt x="274470" y="243152"/>
                  <a:pt x="277625" y="240973"/>
                  <a:pt x="279002" y="236613"/>
                </a:cubicBezTo>
                <a:cubicBezTo>
                  <a:pt x="280378" y="232254"/>
                  <a:pt x="281067" y="221871"/>
                  <a:pt x="281067" y="205466"/>
                </a:cubicBezTo>
                <a:lnTo>
                  <a:pt x="281067" y="77437"/>
                </a:lnTo>
                <a:cubicBezTo>
                  <a:pt x="281067" y="64473"/>
                  <a:pt x="280350" y="56185"/>
                  <a:pt x="278916" y="52571"/>
                </a:cubicBezTo>
                <a:cubicBezTo>
                  <a:pt x="277482" y="48957"/>
                  <a:pt x="274527" y="47150"/>
                  <a:pt x="270053" y="47150"/>
                </a:cubicBezTo>
                <a:close/>
                <a:moveTo>
                  <a:pt x="635645" y="5850"/>
                </a:moveTo>
                <a:lnTo>
                  <a:pt x="708092" y="5850"/>
                </a:lnTo>
                <a:lnTo>
                  <a:pt x="708092" y="228697"/>
                </a:lnTo>
                <a:lnTo>
                  <a:pt x="752145" y="228697"/>
                </a:lnTo>
                <a:lnTo>
                  <a:pt x="752145" y="284452"/>
                </a:lnTo>
                <a:lnTo>
                  <a:pt x="635645" y="284452"/>
                </a:lnTo>
                <a:close/>
                <a:moveTo>
                  <a:pt x="377437" y="5850"/>
                </a:moveTo>
                <a:lnTo>
                  <a:pt x="449884" y="5850"/>
                </a:lnTo>
                <a:lnTo>
                  <a:pt x="449884" y="214759"/>
                </a:lnTo>
                <a:cubicBezTo>
                  <a:pt x="449884" y="226919"/>
                  <a:pt x="450544" y="234692"/>
                  <a:pt x="451863" y="238076"/>
                </a:cubicBezTo>
                <a:cubicBezTo>
                  <a:pt x="453182" y="241460"/>
                  <a:pt x="455850" y="243152"/>
                  <a:pt x="459865" y="243152"/>
                </a:cubicBezTo>
                <a:cubicBezTo>
                  <a:pt x="464454" y="243152"/>
                  <a:pt x="467408" y="241288"/>
                  <a:pt x="468727" y="237560"/>
                </a:cubicBezTo>
                <a:cubicBezTo>
                  <a:pt x="470047" y="233831"/>
                  <a:pt x="470706" y="225026"/>
                  <a:pt x="470706" y="211145"/>
                </a:cubicBezTo>
                <a:lnTo>
                  <a:pt x="470706" y="5850"/>
                </a:lnTo>
                <a:lnTo>
                  <a:pt x="543153" y="5850"/>
                </a:lnTo>
                <a:lnTo>
                  <a:pt x="543153" y="192044"/>
                </a:lnTo>
                <a:cubicBezTo>
                  <a:pt x="543153" y="213153"/>
                  <a:pt x="542465" y="227980"/>
                  <a:pt x="541088" y="236527"/>
                </a:cubicBezTo>
                <a:cubicBezTo>
                  <a:pt x="539711" y="245074"/>
                  <a:pt x="535639" y="253850"/>
                  <a:pt x="528870" y="262856"/>
                </a:cubicBezTo>
                <a:cubicBezTo>
                  <a:pt x="522102" y="271861"/>
                  <a:pt x="513182" y="278687"/>
                  <a:pt x="502111" y="283334"/>
                </a:cubicBezTo>
                <a:cubicBezTo>
                  <a:pt x="491041" y="287980"/>
                  <a:pt x="477991" y="290303"/>
                  <a:pt x="462962" y="290303"/>
                </a:cubicBezTo>
                <a:cubicBezTo>
                  <a:pt x="446328" y="290303"/>
                  <a:pt x="431643" y="287550"/>
                  <a:pt x="418909" y="282043"/>
                </a:cubicBezTo>
                <a:cubicBezTo>
                  <a:pt x="406175" y="276536"/>
                  <a:pt x="396653" y="269366"/>
                  <a:pt x="390344" y="260533"/>
                </a:cubicBezTo>
                <a:cubicBezTo>
                  <a:pt x="384034" y="251699"/>
                  <a:pt x="380306" y="242378"/>
                  <a:pt x="379158" y="232569"/>
                </a:cubicBezTo>
                <a:cubicBezTo>
                  <a:pt x="378011" y="222760"/>
                  <a:pt x="377437" y="202139"/>
                  <a:pt x="377437" y="170705"/>
                </a:cubicBezTo>
                <a:close/>
                <a:moveTo>
                  <a:pt x="0" y="5850"/>
                </a:moveTo>
                <a:lnTo>
                  <a:pt x="66553" y="5850"/>
                </a:lnTo>
                <a:cubicBezTo>
                  <a:pt x="76953" y="60230"/>
                  <a:pt x="82818" y="96827"/>
                  <a:pt x="84148" y="115639"/>
                </a:cubicBezTo>
                <a:cubicBezTo>
                  <a:pt x="88164" y="85914"/>
                  <a:pt x="94889" y="49317"/>
                  <a:pt x="104325" y="5850"/>
                </a:cubicBezTo>
                <a:lnTo>
                  <a:pt x="170878" y="5850"/>
                </a:lnTo>
                <a:lnTo>
                  <a:pt x="118049" y="183612"/>
                </a:lnTo>
                <a:lnTo>
                  <a:pt x="118049" y="284452"/>
                </a:lnTo>
                <a:lnTo>
                  <a:pt x="50936" y="284452"/>
                </a:lnTo>
                <a:lnTo>
                  <a:pt x="50936" y="183612"/>
                </a:lnTo>
                <a:close/>
                <a:moveTo>
                  <a:pt x="1222209" y="0"/>
                </a:moveTo>
                <a:cubicBezTo>
                  <a:pt x="1237123" y="0"/>
                  <a:pt x="1250517" y="2437"/>
                  <a:pt x="1262390" y="7313"/>
                </a:cubicBezTo>
                <a:cubicBezTo>
                  <a:pt x="1274264" y="12189"/>
                  <a:pt x="1283815" y="19502"/>
                  <a:pt x="1291042" y="29254"/>
                </a:cubicBezTo>
                <a:cubicBezTo>
                  <a:pt x="1298270" y="39005"/>
                  <a:pt x="1302572" y="49617"/>
                  <a:pt x="1303948" y="61089"/>
                </a:cubicBezTo>
                <a:cubicBezTo>
                  <a:pt x="1305325" y="72561"/>
                  <a:pt x="1306013" y="92637"/>
                  <a:pt x="1306013" y="121318"/>
                </a:cubicBezTo>
                <a:lnTo>
                  <a:pt x="1306013" y="168985"/>
                </a:lnTo>
                <a:cubicBezTo>
                  <a:pt x="1306013" y="196977"/>
                  <a:pt x="1305354" y="216795"/>
                  <a:pt x="1304034" y="228439"/>
                </a:cubicBezTo>
                <a:cubicBezTo>
                  <a:pt x="1302715" y="240083"/>
                  <a:pt x="1298585" y="250724"/>
                  <a:pt x="1291644" y="260360"/>
                </a:cubicBezTo>
                <a:cubicBezTo>
                  <a:pt x="1284704" y="269997"/>
                  <a:pt x="1275325" y="277397"/>
                  <a:pt x="1263509" y="282559"/>
                </a:cubicBezTo>
                <a:cubicBezTo>
                  <a:pt x="1251693" y="287722"/>
                  <a:pt x="1237926" y="290303"/>
                  <a:pt x="1222209" y="290303"/>
                </a:cubicBezTo>
                <a:cubicBezTo>
                  <a:pt x="1207295" y="290303"/>
                  <a:pt x="1193902" y="287865"/>
                  <a:pt x="1182028" y="282989"/>
                </a:cubicBezTo>
                <a:cubicBezTo>
                  <a:pt x="1170154" y="278114"/>
                  <a:pt x="1160604" y="270800"/>
                  <a:pt x="1153376" y="261049"/>
                </a:cubicBezTo>
                <a:cubicBezTo>
                  <a:pt x="1146149" y="251297"/>
                  <a:pt x="1141847" y="240686"/>
                  <a:pt x="1140470" y="229214"/>
                </a:cubicBezTo>
                <a:cubicBezTo>
                  <a:pt x="1139093" y="217741"/>
                  <a:pt x="1138405" y="197665"/>
                  <a:pt x="1138405" y="168985"/>
                </a:cubicBezTo>
                <a:lnTo>
                  <a:pt x="1138405" y="121318"/>
                </a:lnTo>
                <a:cubicBezTo>
                  <a:pt x="1138405" y="93326"/>
                  <a:pt x="1139065" y="73508"/>
                  <a:pt x="1140384" y="61863"/>
                </a:cubicBezTo>
                <a:cubicBezTo>
                  <a:pt x="1141703" y="50219"/>
                  <a:pt x="1145833" y="39579"/>
                  <a:pt x="1152774" y="29942"/>
                </a:cubicBezTo>
                <a:cubicBezTo>
                  <a:pt x="1159715" y="20305"/>
                  <a:pt x="1169093" y="12906"/>
                  <a:pt x="1180909" y="7743"/>
                </a:cubicBezTo>
                <a:cubicBezTo>
                  <a:pt x="1192726" y="2581"/>
                  <a:pt x="1206492" y="0"/>
                  <a:pt x="1222209" y="0"/>
                </a:cubicBezTo>
                <a:close/>
                <a:moveTo>
                  <a:pt x="1029644" y="0"/>
                </a:moveTo>
                <a:cubicBezTo>
                  <a:pt x="1050868" y="0"/>
                  <a:pt x="1068478" y="4359"/>
                  <a:pt x="1082474" y="13078"/>
                </a:cubicBezTo>
                <a:cubicBezTo>
                  <a:pt x="1096470" y="21797"/>
                  <a:pt x="1105590" y="32150"/>
                  <a:pt x="1109835" y="44139"/>
                </a:cubicBezTo>
                <a:cubicBezTo>
                  <a:pt x="1114079" y="56127"/>
                  <a:pt x="1116202" y="73536"/>
                  <a:pt x="1116202" y="96366"/>
                </a:cubicBezTo>
                <a:lnTo>
                  <a:pt x="1116202" y="108412"/>
                </a:lnTo>
                <a:lnTo>
                  <a:pt x="1043755" y="108412"/>
                </a:lnTo>
                <a:lnTo>
                  <a:pt x="1043755" y="83115"/>
                </a:lnTo>
                <a:cubicBezTo>
                  <a:pt x="1043755" y="67169"/>
                  <a:pt x="1043067" y="57188"/>
                  <a:pt x="1041690" y="53173"/>
                </a:cubicBezTo>
                <a:cubicBezTo>
                  <a:pt x="1040313" y="49158"/>
                  <a:pt x="1037044" y="47150"/>
                  <a:pt x="1031881" y="47150"/>
                </a:cubicBezTo>
                <a:cubicBezTo>
                  <a:pt x="1027407" y="47150"/>
                  <a:pt x="1024367" y="48871"/>
                  <a:pt x="1022761" y="52313"/>
                </a:cubicBezTo>
                <a:cubicBezTo>
                  <a:pt x="1021155" y="55754"/>
                  <a:pt x="1020352" y="64588"/>
                  <a:pt x="1020352" y="78813"/>
                </a:cubicBezTo>
                <a:lnTo>
                  <a:pt x="1020352" y="212522"/>
                </a:lnTo>
                <a:cubicBezTo>
                  <a:pt x="1020352" y="225026"/>
                  <a:pt x="1021155" y="233257"/>
                  <a:pt x="1022761" y="237215"/>
                </a:cubicBezTo>
                <a:cubicBezTo>
                  <a:pt x="1024367" y="241173"/>
                  <a:pt x="1027579" y="243152"/>
                  <a:pt x="1032398" y="243152"/>
                </a:cubicBezTo>
                <a:cubicBezTo>
                  <a:pt x="1037675" y="243152"/>
                  <a:pt x="1041260" y="240915"/>
                  <a:pt x="1043153" y="236441"/>
                </a:cubicBezTo>
                <a:cubicBezTo>
                  <a:pt x="1045046" y="231967"/>
                  <a:pt x="1045992" y="223248"/>
                  <a:pt x="1045992" y="210284"/>
                </a:cubicBezTo>
                <a:lnTo>
                  <a:pt x="1045992" y="177245"/>
                </a:lnTo>
                <a:lnTo>
                  <a:pt x="1031365" y="177245"/>
                </a:lnTo>
                <a:lnTo>
                  <a:pt x="1031365" y="134912"/>
                </a:lnTo>
                <a:lnTo>
                  <a:pt x="1116202" y="134912"/>
                </a:lnTo>
                <a:lnTo>
                  <a:pt x="1116202" y="284452"/>
                </a:lnTo>
                <a:lnTo>
                  <a:pt x="1070675" y="284452"/>
                </a:lnTo>
                <a:lnTo>
                  <a:pt x="1063975" y="264490"/>
                </a:lnTo>
                <a:cubicBezTo>
                  <a:pt x="1059038" y="273095"/>
                  <a:pt x="1052810" y="279548"/>
                  <a:pt x="1045290" y="283850"/>
                </a:cubicBezTo>
                <a:cubicBezTo>
                  <a:pt x="1037771" y="288152"/>
                  <a:pt x="1028902" y="290303"/>
                  <a:pt x="1018685" y="290303"/>
                </a:cubicBezTo>
                <a:cubicBezTo>
                  <a:pt x="1006513" y="290303"/>
                  <a:pt x="995118" y="287349"/>
                  <a:pt x="984499" y="281441"/>
                </a:cubicBezTo>
                <a:cubicBezTo>
                  <a:pt x="973880" y="275532"/>
                  <a:pt x="965815" y="268219"/>
                  <a:pt x="960304" y="259500"/>
                </a:cubicBezTo>
                <a:cubicBezTo>
                  <a:pt x="954793" y="250781"/>
                  <a:pt x="951349" y="241632"/>
                  <a:pt x="949971" y="232053"/>
                </a:cubicBezTo>
                <a:cubicBezTo>
                  <a:pt x="948594" y="222474"/>
                  <a:pt x="947905" y="208105"/>
                  <a:pt x="947905" y="188946"/>
                </a:cubicBezTo>
                <a:lnTo>
                  <a:pt x="947905" y="106175"/>
                </a:lnTo>
                <a:cubicBezTo>
                  <a:pt x="947905" y="79559"/>
                  <a:pt x="949339" y="60229"/>
                  <a:pt x="952207" y="48183"/>
                </a:cubicBezTo>
                <a:cubicBezTo>
                  <a:pt x="955075" y="36137"/>
                  <a:pt x="963306" y="25095"/>
                  <a:pt x="976901" y="15057"/>
                </a:cubicBezTo>
                <a:cubicBezTo>
                  <a:pt x="990495" y="5019"/>
                  <a:pt x="1008076" y="0"/>
                  <a:pt x="1029644" y="0"/>
                </a:cubicBezTo>
                <a:close/>
                <a:moveTo>
                  <a:pt x="841209" y="0"/>
                </a:moveTo>
                <a:cubicBezTo>
                  <a:pt x="856123" y="0"/>
                  <a:pt x="869517" y="2437"/>
                  <a:pt x="881390" y="7313"/>
                </a:cubicBezTo>
                <a:cubicBezTo>
                  <a:pt x="893264" y="12189"/>
                  <a:pt x="902815" y="19502"/>
                  <a:pt x="910042" y="29254"/>
                </a:cubicBezTo>
                <a:cubicBezTo>
                  <a:pt x="917270" y="39005"/>
                  <a:pt x="921572" y="49617"/>
                  <a:pt x="922948" y="61089"/>
                </a:cubicBezTo>
                <a:cubicBezTo>
                  <a:pt x="924325" y="72561"/>
                  <a:pt x="925013" y="92637"/>
                  <a:pt x="925013" y="121318"/>
                </a:cubicBezTo>
                <a:lnTo>
                  <a:pt x="925013" y="168985"/>
                </a:lnTo>
                <a:cubicBezTo>
                  <a:pt x="925013" y="196977"/>
                  <a:pt x="924354" y="216795"/>
                  <a:pt x="923034" y="228439"/>
                </a:cubicBezTo>
                <a:cubicBezTo>
                  <a:pt x="921715" y="240083"/>
                  <a:pt x="917585" y="250724"/>
                  <a:pt x="910644" y="260360"/>
                </a:cubicBezTo>
                <a:cubicBezTo>
                  <a:pt x="903704" y="269997"/>
                  <a:pt x="894325" y="277397"/>
                  <a:pt x="882509" y="282559"/>
                </a:cubicBezTo>
                <a:cubicBezTo>
                  <a:pt x="870693" y="287722"/>
                  <a:pt x="856926" y="290303"/>
                  <a:pt x="841209" y="290303"/>
                </a:cubicBezTo>
                <a:cubicBezTo>
                  <a:pt x="826295" y="290303"/>
                  <a:pt x="812902" y="287865"/>
                  <a:pt x="801028" y="282989"/>
                </a:cubicBezTo>
                <a:cubicBezTo>
                  <a:pt x="789154" y="278114"/>
                  <a:pt x="779604" y="270800"/>
                  <a:pt x="772376" y="261049"/>
                </a:cubicBezTo>
                <a:cubicBezTo>
                  <a:pt x="765149" y="251297"/>
                  <a:pt x="760847" y="240686"/>
                  <a:pt x="759470" y="229214"/>
                </a:cubicBezTo>
                <a:cubicBezTo>
                  <a:pt x="758093" y="217741"/>
                  <a:pt x="757405" y="197665"/>
                  <a:pt x="757405" y="168985"/>
                </a:cubicBezTo>
                <a:lnTo>
                  <a:pt x="757405" y="121318"/>
                </a:lnTo>
                <a:cubicBezTo>
                  <a:pt x="757405" y="93326"/>
                  <a:pt x="758065" y="73508"/>
                  <a:pt x="759384" y="61863"/>
                </a:cubicBezTo>
                <a:cubicBezTo>
                  <a:pt x="760703" y="50219"/>
                  <a:pt x="764833" y="39579"/>
                  <a:pt x="771774" y="29942"/>
                </a:cubicBezTo>
                <a:cubicBezTo>
                  <a:pt x="778714" y="20305"/>
                  <a:pt x="788093" y="12906"/>
                  <a:pt x="799909" y="7743"/>
                </a:cubicBezTo>
                <a:cubicBezTo>
                  <a:pt x="811726" y="2581"/>
                  <a:pt x="825492" y="0"/>
                  <a:pt x="841209" y="0"/>
                </a:cubicBezTo>
                <a:close/>
                <a:moveTo>
                  <a:pt x="269709" y="0"/>
                </a:moveTo>
                <a:cubicBezTo>
                  <a:pt x="284623" y="0"/>
                  <a:pt x="298017" y="2437"/>
                  <a:pt x="309890" y="7313"/>
                </a:cubicBezTo>
                <a:cubicBezTo>
                  <a:pt x="321764" y="12189"/>
                  <a:pt x="331315" y="19502"/>
                  <a:pt x="338542" y="29254"/>
                </a:cubicBezTo>
                <a:cubicBezTo>
                  <a:pt x="345770" y="39005"/>
                  <a:pt x="350072" y="49617"/>
                  <a:pt x="351448" y="61089"/>
                </a:cubicBezTo>
                <a:cubicBezTo>
                  <a:pt x="352825" y="72561"/>
                  <a:pt x="353513" y="92637"/>
                  <a:pt x="353513" y="121318"/>
                </a:cubicBezTo>
                <a:lnTo>
                  <a:pt x="353513" y="168985"/>
                </a:lnTo>
                <a:cubicBezTo>
                  <a:pt x="353513" y="196977"/>
                  <a:pt x="352854" y="216795"/>
                  <a:pt x="351534" y="228439"/>
                </a:cubicBezTo>
                <a:cubicBezTo>
                  <a:pt x="350215" y="240083"/>
                  <a:pt x="346085" y="250724"/>
                  <a:pt x="339144" y="260360"/>
                </a:cubicBezTo>
                <a:cubicBezTo>
                  <a:pt x="332204" y="269997"/>
                  <a:pt x="322825" y="277397"/>
                  <a:pt x="311009" y="282559"/>
                </a:cubicBezTo>
                <a:cubicBezTo>
                  <a:pt x="299193" y="287722"/>
                  <a:pt x="285426" y="290303"/>
                  <a:pt x="269709" y="290303"/>
                </a:cubicBezTo>
                <a:cubicBezTo>
                  <a:pt x="254795" y="290303"/>
                  <a:pt x="241402" y="287865"/>
                  <a:pt x="229528" y="282989"/>
                </a:cubicBezTo>
                <a:cubicBezTo>
                  <a:pt x="217654" y="278114"/>
                  <a:pt x="208104" y="270800"/>
                  <a:pt x="200876" y="261049"/>
                </a:cubicBezTo>
                <a:cubicBezTo>
                  <a:pt x="193649" y="251297"/>
                  <a:pt x="189347" y="240686"/>
                  <a:pt x="187970" y="229214"/>
                </a:cubicBezTo>
                <a:cubicBezTo>
                  <a:pt x="186593" y="217741"/>
                  <a:pt x="185905" y="197665"/>
                  <a:pt x="185905" y="168985"/>
                </a:cubicBezTo>
                <a:lnTo>
                  <a:pt x="185905" y="121318"/>
                </a:lnTo>
                <a:cubicBezTo>
                  <a:pt x="185905" y="93326"/>
                  <a:pt x="186565" y="73508"/>
                  <a:pt x="187884" y="61863"/>
                </a:cubicBezTo>
                <a:cubicBezTo>
                  <a:pt x="189203" y="50219"/>
                  <a:pt x="193333" y="39579"/>
                  <a:pt x="200274" y="29942"/>
                </a:cubicBezTo>
                <a:cubicBezTo>
                  <a:pt x="207214" y="20305"/>
                  <a:pt x="216593" y="12906"/>
                  <a:pt x="228409" y="7743"/>
                </a:cubicBezTo>
                <a:cubicBezTo>
                  <a:pt x="240226" y="2581"/>
                  <a:pt x="253992" y="0"/>
                  <a:pt x="269709" y="0"/>
                </a:cubicBezTo>
                <a:close/>
              </a:path>
            </a:pathLst>
          </a:custGeom>
          <a:solidFill>
            <a:srgbClr val="093759"/>
          </a:solidFill>
          <a:ln>
            <a:noFill/>
          </a:ln>
          <a:effectLst/>
        </p:spPr>
        <p:txBody>
          <a:bodyPr rot="0" spcFirstLastPara="0" vertOverflow="overflow" horzOverflow="overflow" vert="horz" wrap="square" lIns="91440" tIns="45720" rIns="91440" bIns="45720" numCol="1" spcCol="0" rtlCol="0" fromWordArt="0" anchor="t" anchorCtr="0" forceAA="0" compatLnSpc="1">
            <a:noAutofit/>
            <a:scene3d>
              <a:camera prst="orthographicFront"/>
              <a:lightRig rig="threePt" dir="t"/>
            </a:scene3d>
            <a:sp3d contourW="12700"/>
          </a:bodyPr>
          <a:lstStyle>
            <a:defPPr>
              <a:defRPr lang="zh-CN"/>
            </a:defPPr>
            <a:lvl1pPr algn="ctr">
              <a:defRPr sz="6600" b="1">
                <a:gradFill>
                  <a:gsLst>
                    <a:gs pos="0">
                      <a:srgbClr val="00C8AF"/>
                    </a:gs>
                    <a:gs pos="100000">
                      <a:srgbClr val="006FBB"/>
                    </a:gs>
                  </a:gsLst>
                  <a:lin ang="8100000" scaled="1"/>
                </a:gra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gradFill>
                <a:gsLst>
                  <a:gs pos="0">
                    <a:srgbClr val="00C8AF"/>
                  </a:gs>
                  <a:gs pos="100000">
                    <a:srgbClr val="006FBB"/>
                  </a:gs>
                </a:gsLst>
                <a:lin ang="8100000" scaled="1"/>
              </a:gradFill>
              <a:effectLst/>
              <a:uLnTx/>
              <a:uFillTx/>
              <a:latin typeface="Impact" panose="020B0806030902050204" pitchFamily="34" charset="0"/>
              <a:ea typeface="微软雅黑" panose="020B0503020204020204" charset="-122"/>
              <a:cs typeface="+mn-cs"/>
            </a:endParaRPr>
          </a:p>
        </p:txBody>
      </p:sp>
      <p:pic>
        <p:nvPicPr>
          <p:cNvPr id="4" name="William Joseph - Radioactive">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09600" y="29378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1500"/>
                                </p:stCondLst>
                                <p:childTnLst>
                                  <p:par>
                                    <p:cTn id="37" presetID="2" presetClass="entr" presetSubtype="4" fill="hold" grpId="0" nodeType="afterEffect" p14:presetBounceEnd="5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0000">
                                          <p:cBhvr additive="base">
                                            <p:cTn id="39" dur="10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0" dur="1000" fill="hold"/>
                                            <p:tgtEl>
                                              <p:spTgt spid="20"/>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4"/>
                    </p:tgtEl>
                  </p:cMediaNode>
                </p:audio>
              </p:childTnLst>
            </p:cTn>
          </p:par>
        </p:tnLst>
        <p:bldLst>
          <p:bldP spid="8" grpId="0" bldLvl="0" animBg="1"/>
          <p:bldP spid="2" grpId="0" bldLvl="0" animBg="1"/>
          <p:bldP spid="11" grpId="0" bldLvl="0" animBg="1"/>
          <p:bldP spid="12" grpId="0" bldLvl="0" animBg="1"/>
          <p:bldP spid="13" grpId="0" bldLvl="0" animBg="1"/>
          <p:bldP spid="18" grpId="0"/>
          <p:bldP spid="19" grpId="0"/>
          <p:bldP spid="20" grpId="0"/>
          <p:bldP spid="21"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1+#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1500"/>
                                </p:stCondLst>
                                <p:childTnLst>
                                  <p:par>
                                    <p:cTn id="37" presetID="2" presetClass="entr" presetSubtype="4"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ppt_x"/>
                                              </p:val>
                                            </p:tav>
                                            <p:tav tm="100000">
                                              <p:val>
                                                <p:strVal val="#ppt_x"/>
                                              </p:val>
                                            </p:tav>
                                          </p:tavLst>
                                        </p:anim>
                                        <p:anim calcmode="lin" valueType="num">
                                          <p:cBhvr additive="base">
                                            <p:cTn id="40" dur="1000" fill="hold"/>
                                            <p:tgtEl>
                                              <p:spTgt spid="20"/>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4"/>
                    </p:tgtEl>
                  </p:cMediaNode>
                </p:audio>
              </p:childTnLst>
            </p:cTn>
          </p:par>
        </p:tnLst>
        <p:bldLst>
          <p:bldP spid="8" grpId="0" bldLvl="0" animBg="1"/>
          <p:bldP spid="2" grpId="0" bldLvl="0" animBg="1"/>
          <p:bldP spid="11" grpId="0" bldLvl="0" animBg="1"/>
          <p:bldP spid="12" grpId="0" bldLvl="0" animBg="1"/>
          <p:bldP spid="13" grpId="0" bldLvl="0" animBg="1"/>
          <p:bldP spid="18" grpId="0"/>
          <p:bldP spid="19" grpId="0"/>
          <p:bldP spid="20" grpId="0"/>
          <p:bldP spid="21" grpId="0" bldLvl="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24053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全勤与全勤奖励</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06" name="矩形 405"/>
          <p:cNvSpPr/>
          <p:nvPr/>
        </p:nvSpPr>
        <p:spPr>
          <a:xfrm>
            <a:off x="1011555" y="2197735"/>
            <a:ext cx="10081895" cy="3054985"/>
          </a:xfrm>
          <a:prstGeom prst="rect">
            <a:avLst/>
          </a:prstGeom>
          <a:noFill/>
          <a:ln w="38100">
            <a:solidFill>
              <a:srgbClr val="0937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p>
        </p:txBody>
      </p:sp>
      <p:pic>
        <p:nvPicPr>
          <p:cNvPr id="13" name="图片 12" descr="E:\素材\科技\4ec17edeee3586df3c26346e76f708c0.png4ec17edeee3586df3c26346e76f708c0"/>
          <p:cNvPicPr>
            <a:picLocks noChangeAspect="1"/>
          </p:cNvPicPr>
          <p:nvPr/>
        </p:nvPicPr>
        <p:blipFill>
          <a:blip r:embed="rId1"/>
          <a:srcRect/>
          <a:stretch>
            <a:fillRect/>
          </a:stretch>
        </p:blipFill>
        <p:spPr>
          <a:xfrm>
            <a:off x="7553960" y="925195"/>
            <a:ext cx="3539490" cy="5007610"/>
          </a:xfrm>
          <a:prstGeom prst="rect">
            <a:avLst/>
          </a:prstGeom>
          <a:effectLst>
            <a:outerShdw blurRad="50800" dist="38100" dir="2700000" algn="tl" rotWithShape="0">
              <a:prstClr val="black">
                <a:alpha val="40000"/>
              </a:prstClr>
            </a:outerShdw>
          </a:effectLst>
        </p:spPr>
      </p:pic>
      <p:sp>
        <p:nvSpPr>
          <p:cNvPr id="9" name="文本占位符 8"/>
          <p:cNvSpPr>
            <a:spLocks noGrp="1"/>
          </p:cNvSpPr>
          <p:nvPr>
            <p:ph type="body" sz="quarter" idx="10"/>
          </p:nvPr>
        </p:nvSpPr>
        <p:spPr>
          <a:xfrm>
            <a:off x="1254125" y="5400040"/>
            <a:ext cx="4650740" cy="863600"/>
          </a:xfrm>
          <a:ln>
            <a:prstDash val="sysDot"/>
          </a:ln>
        </p:spPr>
        <p:txBody>
          <a:bodyPr>
            <a:normAutofit/>
          </a:bodyPr>
          <a:lstStyle/>
          <a:p>
            <a:pPr algn="l" fontAlgn="auto">
              <a:lnSpc>
                <a:spcPct val="120000"/>
              </a:lnSpc>
              <a:spcBef>
                <a:spcPct val="0"/>
              </a:spcBef>
              <a:spcAft>
                <a:spcPts val="0"/>
              </a:spcAft>
              <a:buClr>
                <a:srgbClr val="678BA8"/>
              </a:buClr>
              <a:buSzPct val="80000"/>
              <a:buFontTx/>
              <a:buNone/>
              <a:defRPr/>
            </a:pPr>
            <a:r>
              <a:rPr lang="zh-CN" altLang="en-US" sz="1500" b="1" dirty="0">
                <a:solidFill>
                  <a:schemeClr val="tx1"/>
                </a:solidFill>
                <a:latin typeface="微软雅黑" panose="020B0503020204020204" charset="-122"/>
                <a:ea typeface="微软雅黑" panose="020B0503020204020204" charset="-122"/>
                <a:cs typeface="楷体_GB2312" panose="02010609030101010101" charset="-122"/>
              </a:rPr>
              <a:t>注：</a:t>
            </a:r>
            <a:r>
              <a:rPr lang="en-US" altLang="zh-CN" sz="1500" b="1" dirty="0">
                <a:solidFill>
                  <a:schemeClr val="tx1"/>
                </a:solidFill>
                <a:latin typeface="微软雅黑" panose="020B0503020204020204" charset="-122"/>
                <a:ea typeface="微软雅黑" panose="020B0503020204020204" charset="-122"/>
                <a:cs typeface="楷体_GB2312" panose="02010609030101010101" charset="-122"/>
              </a:rPr>
              <a:t> 1</a:t>
            </a:r>
            <a:r>
              <a:rPr lang="zh-CN" altLang="en-US" sz="1500" b="1" dirty="0">
                <a:solidFill>
                  <a:schemeClr val="tx1"/>
                </a:solidFill>
                <a:latin typeface="微软雅黑" panose="020B0503020204020204" charset="-122"/>
                <a:ea typeface="微软雅黑" panose="020B0503020204020204" charset="-122"/>
                <a:cs typeface="楷体_GB2312" panose="02010609030101010101" charset="-122"/>
              </a:rPr>
              <a:t>、所罚款项将作为所属部门的活动经费</a:t>
            </a:r>
            <a:r>
              <a:rPr lang="en-US" altLang="zh-CN" sz="1500" b="1" dirty="0">
                <a:solidFill>
                  <a:schemeClr val="tx1"/>
                </a:solidFill>
                <a:latin typeface="微软雅黑" panose="020B0503020204020204" charset="-122"/>
                <a:ea typeface="微软雅黑" panose="020B0503020204020204" charset="-122"/>
                <a:cs typeface="楷体_GB2312" panose="02010609030101010101" charset="-122"/>
              </a:rPr>
              <a:t>       </a:t>
            </a:r>
            <a:endParaRPr lang="en-US" altLang="zh-CN" sz="1500" b="1" dirty="0">
              <a:solidFill>
                <a:schemeClr val="tx1"/>
              </a:solidFill>
              <a:latin typeface="微软雅黑" panose="020B0503020204020204" charset="-122"/>
              <a:ea typeface="微软雅黑" panose="020B0503020204020204" charset="-122"/>
              <a:cs typeface="楷体_GB2312" panose="02010609030101010101" charset="-122"/>
            </a:endParaRPr>
          </a:p>
          <a:p>
            <a:pPr algn="l" fontAlgn="auto">
              <a:lnSpc>
                <a:spcPct val="120000"/>
              </a:lnSpc>
              <a:spcBef>
                <a:spcPct val="0"/>
              </a:spcBef>
              <a:spcAft>
                <a:spcPts val="0"/>
              </a:spcAft>
              <a:buClr>
                <a:srgbClr val="678BA8"/>
              </a:buClr>
              <a:buSzPct val="80000"/>
              <a:buFontTx/>
              <a:buNone/>
              <a:defRPr/>
            </a:pPr>
            <a:r>
              <a:rPr lang="en-US" altLang="zh-CN" sz="1500" b="1" dirty="0">
                <a:solidFill>
                  <a:schemeClr val="tx1"/>
                </a:solidFill>
                <a:latin typeface="微软雅黑" panose="020B0503020204020204" charset="-122"/>
                <a:ea typeface="微软雅黑" panose="020B0503020204020204" charset="-122"/>
                <a:cs typeface="楷体_GB2312" panose="02010609030101010101" charset="-122"/>
              </a:rPr>
              <a:t>        2</a:t>
            </a:r>
            <a:r>
              <a:rPr lang="zh-CN" altLang="en-US" sz="1500" b="1" dirty="0">
                <a:solidFill>
                  <a:schemeClr val="tx1"/>
                </a:solidFill>
                <a:latin typeface="微软雅黑" panose="020B0503020204020204" charset="-122"/>
                <a:ea typeface="微软雅黑" panose="020B0503020204020204" charset="-122"/>
                <a:cs typeface="楷体_GB2312" panose="02010609030101010101" charset="-122"/>
              </a:rPr>
              <a:t>、原则上公司允许员工善意迟到</a:t>
            </a:r>
            <a:r>
              <a:rPr lang="en-US" altLang="zh-CN" sz="1500" b="1" dirty="0">
                <a:solidFill>
                  <a:schemeClr val="tx1"/>
                </a:solidFill>
                <a:latin typeface="微软雅黑" panose="020B0503020204020204" charset="-122"/>
                <a:ea typeface="微软雅黑" panose="020B0503020204020204" charset="-122"/>
                <a:cs typeface="楷体_GB2312" panose="02010609030101010101" charset="-122"/>
              </a:rPr>
              <a:t>2</a:t>
            </a:r>
            <a:r>
              <a:rPr lang="zh-CN" altLang="en-US" sz="1500" b="1" dirty="0">
                <a:solidFill>
                  <a:schemeClr val="tx1"/>
                </a:solidFill>
                <a:latin typeface="微软雅黑" panose="020B0503020204020204" charset="-122"/>
                <a:ea typeface="微软雅黑" panose="020B0503020204020204" charset="-122"/>
                <a:cs typeface="楷体_GB2312" panose="02010609030101010101" charset="-122"/>
              </a:rPr>
              <a:t>次</a:t>
            </a:r>
            <a:endParaRPr lang="zh-CN" altLang="en-US" sz="1500" b="1" dirty="0">
              <a:solidFill>
                <a:schemeClr val="tx1"/>
              </a:solidFill>
              <a:latin typeface="微软雅黑" panose="020B0503020204020204" charset="-122"/>
              <a:ea typeface="微软雅黑" panose="020B0503020204020204" charset="-122"/>
              <a:cs typeface="楷体_GB2312" panose="02010609030101010101" charset="-122"/>
            </a:endParaRPr>
          </a:p>
          <a:p>
            <a:pPr algn="l" fontAlgn="auto">
              <a:lnSpc>
                <a:spcPct val="120000"/>
              </a:lnSpc>
              <a:spcBef>
                <a:spcPct val="0"/>
              </a:spcBef>
              <a:spcAft>
                <a:spcPts val="0"/>
              </a:spcAft>
              <a:buClr>
                <a:srgbClr val="678BA8"/>
              </a:buClr>
              <a:buSzPct val="80000"/>
              <a:buFontTx/>
              <a:buNone/>
              <a:defRPr/>
            </a:pPr>
            <a:endParaRPr lang="zh-CN" altLang="en-US" sz="1500" b="1" dirty="0">
              <a:solidFill>
                <a:schemeClr val="tx1"/>
              </a:solidFill>
              <a:latin typeface="微软雅黑" panose="020B0503020204020204" charset="-122"/>
              <a:ea typeface="微软雅黑" panose="020B0503020204020204" charset="-122"/>
              <a:cs typeface="楷体_GB2312" panose="02010609030101010101" charset="-122"/>
            </a:endParaRPr>
          </a:p>
        </p:txBody>
      </p:sp>
      <p:graphicFrame>
        <p:nvGraphicFramePr>
          <p:cNvPr id="12" name="Group 91"/>
          <p:cNvGraphicFramePr>
            <a:graphicFrameLocks noGrp="1"/>
          </p:cNvGraphicFramePr>
          <p:nvPr/>
        </p:nvGraphicFramePr>
        <p:xfrm>
          <a:off x="1254090" y="2414270"/>
          <a:ext cx="6029960" cy="2590800"/>
        </p:xfrm>
        <a:graphic>
          <a:graphicData uri="http://schemas.openxmlformats.org/drawingml/2006/table">
            <a:tbl>
              <a:tblPr/>
              <a:tblGrid>
                <a:gridCol w="3026410"/>
                <a:gridCol w="3003550"/>
              </a:tblGrid>
              <a:tr h="673100">
                <a:tc>
                  <a:txBody>
                    <a:bodyPr/>
                    <a:lstStyle/>
                    <a:p>
                      <a:pPr marL="0" marR="0" lvl="0" indent="0" algn="l" defTabSz="914400" rtl="0" eaLnBrk="0" fontAlgn="base" latinLnBrk="0" hangingPunct="0">
                        <a:lnSpc>
                          <a:spcPct val="95000"/>
                        </a:lnSpc>
                        <a:spcBef>
                          <a:spcPct val="0"/>
                        </a:spcBef>
                        <a:spcAft>
                          <a:spcPct val="35000"/>
                        </a:spcAft>
                        <a:buClr>
                          <a:srgbClr val="678BA8"/>
                        </a:buClr>
                        <a:buSzTx/>
                        <a:buFontTx/>
                        <a:buNone/>
                      </a:pP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迟到或早退时长</a:t>
                      </a:r>
                      <a:r>
                        <a:rPr kumimoji="0" lang="en-US" altLang="zh-CN" sz="1865" b="0" u="none" strike="noStrike" cap="none" normalizeH="0" baseline="0" dirty="0">
                          <a:ln>
                            <a:noFill/>
                          </a:ln>
                          <a:solidFill>
                            <a:schemeClr val="tx1"/>
                          </a:solidFill>
                          <a:effectLst/>
                          <a:latin typeface="微软雅黑" panose="020B0503020204020204" charset="-122"/>
                          <a:ea typeface="微软雅黑" panose="020B0503020204020204" charset="-122"/>
                        </a:rPr>
                        <a:t>T</a:t>
                      </a:r>
                      <a:endParaRPr kumimoji="0" lang="en-US" altLang="zh-CN" sz="1865" b="0" i="0" u="none" strike="noStrike" cap="none" normalizeH="0" baseline="0" dirty="0">
                        <a:ln>
                          <a:noFill/>
                        </a:ln>
                        <a:solidFill>
                          <a:schemeClr val="tx1"/>
                        </a:solidFill>
                        <a:effectLst/>
                        <a:latin typeface="微软雅黑" panose="020B0503020204020204" charset="-122"/>
                        <a:ea typeface="微软雅黑" panose="020B0503020204020204" charset="-122"/>
                        <a:cs typeface="楷体_GB2312" panose="02010609030101010101" charset="-122"/>
                      </a:endParaRPr>
                    </a:p>
                  </a:txBody>
                  <a:tcPr marL="120000" marR="120000" marT="46789" marB="46789" anchor="ctr" anchorCtr="1"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914400" rtl="0" eaLnBrk="0" fontAlgn="base" latinLnBrk="0" hangingPunct="0">
                        <a:lnSpc>
                          <a:spcPct val="95000"/>
                        </a:lnSpc>
                        <a:spcBef>
                          <a:spcPct val="0"/>
                        </a:spcBef>
                        <a:spcAft>
                          <a:spcPct val="35000"/>
                        </a:spcAft>
                        <a:buClr>
                          <a:srgbClr val="678BA8"/>
                        </a:buClr>
                        <a:buSzTx/>
                        <a:buFontTx/>
                        <a:buNone/>
                      </a:pP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处理办法</a:t>
                      </a:r>
                      <a:endParaRPr kumimoji="0" lang="zh-CN" altLang="en-US" sz="1865" b="0" i="0" u="none" strike="noStrike" cap="none" normalizeH="0" baseline="0" dirty="0">
                        <a:ln>
                          <a:noFill/>
                        </a:ln>
                        <a:solidFill>
                          <a:schemeClr val="tx1"/>
                        </a:solidFill>
                        <a:effectLst/>
                        <a:latin typeface="微软雅黑" panose="020B0503020204020204" charset="-122"/>
                        <a:ea typeface="微软雅黑" panose="020B0503020204020204" charset="-122"/>
                        <a:cs typeface="楷体_GB2312" panose="02010609030101010101" charset="-122"/>
                      </a:endParaRPr>
                    </a:p>
                  </a:txBody>
                  <a:tcPr marL="120000" marR="120000" marT="46789" marB="46789" anchor="ctr" anchorCtr="1"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r>
              <a:tr h="639445">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en-US" altLang="zh-CN" sz="1865" b="0" u="none" strike="noStrike" cap="none" normalizeH="0" baseline="0" dirty="0">
                          <a:ln>
                            <a:noFill/>
                          </a:ln>
                          <a:solidFill>
                            <a:schemeClr val="tx1"/>
                          </a:solidFill>
                          <a:effectLst/>
                          <a:latin typeface="微软雅黑" panose="020B0503020204020204" charset="-122"/>
                          <a:ea typeface="微软雅黑" panose="020B0503020204020204" charset="-122"/>
                        </a:rPr>
                        <a:t>5≤T≤15</a:t>
                      </a: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分钟</a:t>
                      </a:r>
                      <a:endParaRPr kumimoji="0" lang="zh-CN" altLang="en-US" sz="1865" b="0" i="0" u="none" strike="noStrike" cap="none" normalizeH="0" baseline="0" dirty="0">
                        <a:ln>
                          <a:noFill/>
                        </a:ln>
                        <a:solidFill>
                          <a:schemeClr val="tx1"/>
                        </a:solidFill>
                        <a:effectLst/>
                        <a:latin typeface="微软雅黑" panose="020B0503020204020204" charset="-122"/>
                        <a:ea typeface="微软雅黑" panose="020B0503020204020204" charset="-122"/>
                        <a:cs typeface="楷体_GB2312" panose="02010609030101010101" charset="-122"/>
                      </a:endParaRPr>
                    </a:p>
                  </a:txBody>
                  <a:tcPr marL="120000" marR="120000" marT="46789" marB="46789"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扣款</a:t>
                      </a:r>
                      <a:r>
                        <a:rPr kumimoji="0" lang="en-US" altLang="zh-CN" sz="1865" b="0" u="none" strike="noStrike" cap="none" normalizeH="0" baseline="0" dirty="0">
                          <a:ln>
                            <a:noFill/>
                          </a:ln>
                          <a:solidFill>
                            <a:schemeClr val="tx1"/>
                          </a:solidFill>
                          <a:effectLst/>
                          <a:latin typeface="微软雅黑" panose="020B0503020204020204" charset="-122"/>
                          <a:ea typeface="微软雅黑" panose="020B0503020204020204" charset="-122"/>
                        </a:rPr>
                        <a:t>10</a:t>
                      </a: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元</a:t>
                      </a:r>
                      <a:r>
                        <a:rPr kumimoji="0" lang="en-US" altLang="zh-CN" sz="1865" b="0" u="none" strike="noStrike" cap="none" normalizeH="0" baseline="0" dirty="0">
                          <a:ln>
                            <a:noFill/>
                          </a:ln>
                          <a:solidFill>
                            <a:schemeClr val="tx1"/>
                          </a:solidFill>
                          <a:effectLst/>
                          <a:latin typeface="微软雅黑" panose="020B0503020204020204" charset="-122"/>
                          <a:ea typeface="微软雅黑" panose="020B0503020204020204" charset="-122"/>
                        </a:rPr>
                        <a:t>/</a:t>
                      </a: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次</a:t>
                      </a:r>
                      <a:endParaRPr kumimoji="0" lang="zh-CN" altLang="en-US" sz="1865" b="0" i="0" u="none" strike="noStrike" cap="none" normalizeH="0" baseline="0" dirty="0">
                        <a:ln>
                          <a:noFill/>
                        </a:ln>
                        <a:solidFill>
                          <a:schemeClr val="tx1"/>
                        </a:solidFill>
                        <a:effectLst/>
                        <a:latin typeface="微软雅黑" panose="020B0503020204020204" charset="-122"/>
                        <a:ea typeface="微软雅黑" panose="020B0503020204020204" charset="-122"/>
                        <a:cs typeface="楷体_GB2312" panose="02010609030101010101" charset="-122"/>
                      </a:endParaRPr>
                    </a:p>
                  </a:txBody>
                  <a:tcPr marL="120000" marR="120000" marT="46789" marB="46789"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r>
              <a:tr h="638810">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en-US" altLang="zh-CN" sz="1865" b="0" u="none" strike="noStrike" cap="none" normalizeH="0" baseline="0" dirty="0">
                          <a:ln>
                            <a:noFill/>
                          </a:ln>
                          <a:solidFill>
                            <a:schemeClr val="tx1"/>
                          </a:solidFill>
                          <a:effectLst/>
                          <a:latin typeface="微软雅黑" panose="020B0503020204020204" charset="-122"/>
                          <a:ea typeface="微软雅黑" panose="020B0503020204020204" charset="-122"/>
                        </a:rPr>
                        <a:t>15</a:t>
                      </a: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分钟</a:t>
                      </a:r>
                      <a:r>
                        <a:rPr kumimoji="0" lang="en-US"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a:t>
                      </a:r>
                      <a:r>
                        <a:rPr kumimoji="0" lang="en-US" altLang="zh-CN" sz="1865" b="0" u="none" strike="noStrike" cap="none" normalizeH="0" baseline="0" dirty="0">
                          <a:ln>
                            <a:noFill/>
                          </a:ln>
                          <a:solidFill>
                            <a:schemeClr val="tx1"/>
                          </a:solidFill>
                          <a:effectLst/>
                          <a:latin typeface="微软雅黑" panose="020B0503020204020204" charset="-122"/>
                          <a:ea typeface="微软雅黑" panose="020B0503020204020204" charset="-122"/>
                        </a:rPr>
                        <a:t>T≤30</a:t>
                      </a: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分钟</a:t>
                      </a:r>
                      <a:endParaRPr kumimoji="0" lang="zh-CN" altLang="en-US" sz="1865" b="0" i="0" u="none" strike="noStrike" cap="none" normalizeH="0" baseline="0" dirty="0">
                        <a:ln>
                          <a:noFill/>
                        </a:ln>
                        <a:solidFill>
                          <a:schemeClr val="tx1"/>
                        </a:solidFill>
                        <a:effectLst/>
                        <a:latin typeface="微软雅黑" panose="020B0503020204020204" charset="-122"/>
                        <a:ea typeface="微软雅黑" panose="020B0503020204020204" charset="-122"/>
                        <a:cs typeface="楷体_GB2312" panose="02010609030101010101" charset="-122"/>
                      </a:endParaRPr>
                    </a:p>
                  </a:txBody>
                  <a:tcPr marL="120000" marR="120000" marT="46789" marB="46789"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扣款</a:t>
                      </a:r>
                      <a:r>
                        <a:rPr kumimoji="0" lang="en-US" altLang="zh-CN" sz="1865" b="0" u="none" strike="noStrike" cap="none" normalizeH="0" baseline="0" dirty="0">
                          <a:ln>
                            <a:noFill/>
                          </a:ln>
                          <a:solidFill>
                            <a:schemeClr val="tx1"/>
                          </a:solidFill>
                          <a:effectLst/>
                          <a:latin typeface="微软雅黑" panose="020B0503020204020204" charset="-122"/>
                          <a:ea typeface="微软雅黑" panose="020B0503020204020204" charset="-122"/>
                        </a:rPr>
                        <a:t>20</a:t>
                      </a: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元</a:t>
                      </a:r>
                      <a:r>
                        <a:rPr kumimoji="0" lang="en-US" altLang="zh-CN" sz="1865" b="0" u="none" strike="noStrike" cap="none" normalizeH="0" baseline="0" dirty="0">
                          <a:ln>
                            <a:noFill/>
                          </a:ln>
                          <a:solidFill>
                            <a:schemeClr val="tx1"/>
                          </a:solidFill>
                          <a:effectLst/>
                          <a:latin typeface="微软雅黑" panose="020B0503020204020204" charset="-122"/>
                          <a:ea typeface="微软雅黑" panose="020B0503020204020204" charset="-122"/>
                        </a:rPr>
                        <a:t>/</a:t>
                      </a: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次</a:t>
                      </a:r>
                      <a:endParaRPr kumimoji="0" lang="zh-CN" altLang="en-US" sz="1865" b="0" i="0" u="none" strike="noStrike" cap="none" normalizeH="0" baseline="0" dirty="0">
                        <a:ln>
                          <a:noFill/>
                        </a:ln>
                        <a:solidFill>
                          <a:schemeClr val="tx1"/>
                        </a:solidFill>
                        <a:effectLst/>
                        <a:latin typeface="微软雅黑" panose="020B0503020204020204" charset="-122"/>
                        <a:ea typeface="微软雅黑" panose="020B0503020204020204" charset="-122"/>
                        <a:cs typeface="楷体_GB2312" panose="02010609030101010101" charset="-122"/>
                      </a:endParaRPr>
                    </a:p>
                  </a:txBody>
                  <a:tcPr marL="120000" marR="120000" marT="46789" marB="46789"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r>
              <a:tr h="639445">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en-US" altLang="zh-CN" sz="1865" b="0" u="none" strike="noStrike" cap="none" normalizeH="0" baseline="0" dirty="0">
                          <a:ln>
                            <a:noFill/>
                          </a:ln>
                          <a:solidFill>
                            <a:schemeClr val="tx1"/>
                          </a:solidFill>
                          <a:effectLst/>
                          <a:latin typeface="微软雅黑" panose="020B0503020204020204" charset="-122"/>
                          <a:ea typeface="微软雅黑" panose="020B0503020204020204" charset="-122"/>
                        </a:rPr>
                        <a:t>T</a:t>
                      </a:r>
                      <a:r>
                        <a:rPr kumimoji="0" lang="en-US"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a:t>
                      </a:r>
                      <a:r>
                        <a:rPr kumimoji="0" lang="en-US" altLang="zh-CN" sz="1865" b="0" u="none" strike="noStrike" cap="none" normalizeH="0" baseline="0" dirty="0">
                          <a:ln>
                            <a:noFill/>
                          </a:ln>
                          <a:solidFill>
                            <a:schemeClr val="tx1"/>
                          </a:solidFill>
                          <a:effectLst/>
                          <a:latin typeface="微软雅黑" panose="020B0503020204020204" charset="-122"/>
                          <a:ea typeface="微软雅黑" panose="020B0503020204020204" charset="-122"/>
                        </a:rPr>
                        <a:t>30</a:t>
                      </a: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分钟</a:t>
                      </a:r>
                      <a:endParaRPr kumimoji="0" lang="zh-CN" altLang="en-US" sz="1865" b="0" i="0" u="none" strike="noStrike" cap="none" normalizeH="0" baseline="0" dirty="0">
                        <a:ln>
                          <a:noFill/>
                        </a:ln>
                        <a:solidFill>
                          <a:schemeClr val="tx1"/>
                        </a:solidFill>
                        <a:effectLst/>
                        <a:latin typeface="微软雅黑" panose="020B0503020204020204" charset="-122"/>
                        <a:ea typeface="微软雅黑" panose="020B0503020204020204" charset="-122"/>
                        <a:cs typeface="楷体_GB2312" panose="02010609030101010101" charset="-122"/>
                      </a:endParaRPr>
                    </a:p>
                  </a:txBody>
                  <a:tcPr marL="120000" marR="120000" marT="46789" marB="46789"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zh-CN" altLang="en-US" sz="1865" b="0" u="none" strike="noStrike" cap="none" normalizeH="0" baseline="0" dirty="0">
                          <a:ln>
                            <a:noFill/>
                          </a:ln>
                          <a:solidFill>
                            <a:schemeClr val="tx1"/>
                          </a:solidFill>
                          <a:effectLst/>
                          <a:latin typeface="微软雅黑" panose="020B0503020204020204" charset="-122"/>
                          <a:ea typeface="微软雅黑" panose="020B0503020204020204" charset="-122"/>
                        </a:rPr>
                        <a:t>视作旷工半天处理</a:t>
                      </a:r>
                      <a:endParaRPr kumimoji="0" lang="zh-CN" altLang="en-US" sz="1865" b="0" i="0" u="none" strike="noStrike" cap="none" normalizeH="0" baseline="0" dirty="0">
                        <a:ln>
                          <a:noFill/>
                        </a:ln>
                        <a:solidFill>
                          <a:schemeClr val="tx1"/>
                        </a:solidFill>
                        <a:effectLst/>
                        <a:latin typeface="微软雅黑" panose="020B0503020204020204" charset="-122"/>
                        <a:ea typeface="微软雅黑" panose="020B0503020204020204" charset="-122"/>
                        <a:cs typeface="楷体_GB2312" panose="02010609030101010101" charset="-122"/>
                      </a:endParaRPr>
                    </a:p>
                  </a:txBody>
                  <a:tcPr marL="120000" marR="120000" marT="46789" marB="46789"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lumMod val="85000"/>
                      </a:schemeClr>
                    </a:solidFill>
                  </a:tcPr>
                </a:tc>
              </a:tr>
            </a:tbl>
          </a:graphicData>
        </a:graphic>
      </p:graphicFrame>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childTnLst>
                          </p:cTn>
                        </p:par>
                        <p:par>
                          <p:cTn id="14" fill="hold">
                            <p:stCondLst>
                              <p:cond delay="1000"/>
                            </p:stCondLst>
                            <p:childTnLst>
                              <p:par>
                                <p:cTn id="15" presetID="4" presetClass="entr" presetSubtype="16"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ox(i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ox(i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222504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违规处理-迟到</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06" name="矩形 405"/>
          <p:cNvSpPr/>
          <p:nvPr/>
        </p:nvSpPr>
        <p:spPr>
          <a:xfrm>
            <a:off x="1011555" y="2197735"/>
            <a:ext cx="10081895" cy="3054985"/>
          </a:xfrm>
          <a:prstGeom prst="rect">
            <a:avLst/>
          </a:prstGeom>
          <a:noFill/>
          <a:ln w="38100">
            <a:solidFill>
              <a:srgbClr val="0937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p>
        </p:txBody>
      </p:sp>
      <p:sp>
        <p:nvSpPr>
          <p:cNvPr id="17410" name="Rectangle 4"/>
          <p:cNvSpPr>
            <a:spLocks noGrp="1" noChangeArrowheads="1"/>
          </p:cNvSpPr>
          <p:nvPr>
            <p:ph type="body" sz="quarter" idx="10"/>
          </p:nvPr>
        </p:nvSpPr>
        <p:spPr bwMode="auto">
          <a:xfrm>
            <a:off x="3625215" y="2347595"/>
            <a:ext cx="7244080" cy="35077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normAutofit/>
          </a:bodyPr>
          <a:lstStyle/>
          <a:p>
            <a:pPr indent="0" algn="just">
              <a:lnSpc>
                <a:spcPct val="110000"/>
              </a:lnSpc>
              <a:buClr>
                <a:schemeClr val="bg1"/>
              </a:buClr>
              <a:buFont typeface="Wingdings" panose="05000000000000000000" pitchFamily="2" charset="2"/>
              <a:buNone/>
            </a:pPr>
            <a:r>
              <a:rPr sz="2000">
                <a:solidFill>
                  <a:schemeClr val="tx1"/>
                </a:solidFill>
                <a:latin typeface="微软雅黑" panose="020B0503020204020204" charset="-122"/>
                <a:ea typeface="微软雅黑" panose="020B0503020204020204" charset="-122"/>
              </a:rPr>
              <a:t>员工旷工，根据旷工时长，按日工资标准的双倍扣罚。</a:t>
            </a:r>
            <a:endParaRPr sz="2000">
              <a:solidFill>
                <a:schemeClr val="tx1"/>
              </a:solidFill>
              <a:latin typeface="微软雅黑" panose="020B0503020204020204" charset="-122"/>
              <a:ea typeface="微软雅黑" panose="020B0503020204020204" charset="-122"/>
            </a:endParaRPr>
          </a:p>
          <a:p>
            <a:pPr indent="0" algn="just">
              <a:lnSpc>
                <a:spcPct val="110000"/>
              </a:lnSpc>
              <a:buClr>
                <a:schemeClr val="bg1"/>
              </a:buClr>
              <a:buFont typeface="Wingdings" panose="05000000000000000000" pitchFamily="2" charset="2"/>
              <a:buNone/>
            </a:pPr>
            <a:r>
              <a:rPr sz="2000">
                <a:solidFill>
                  <a:schemeClr val="tx1"/>
                </a:solidFill>
                <a:latin typeface="微软雅黑" panose="020B0503020204020204" charset="-122"/>
                <a:ea typeface="微软雅黑" panose="020B0503020204020204" charset="-122"/>
              </a:rPr>
              <a:t>旷工半天的，另予全公司内通报并警告一次。</a:t>
            </a:r>
            <a:endParaRPr sz="2000">
              <a:solidFill>
                <a:schemeClr val="tx1"/>
              </a:solidFill>
              <a:latin typeface="微软雅黑" panose="020B0503020204020204" charset="-122"/>
              <a:ea typeface="微软雅黑" panose="020B0503020204020204" charset="-122"/>
            </a:endParaRPr>
          </a:p>
          <a:p>
            <a:pPr indent="0" algn="just">
              <a:lnSpc>
                <a:spcPct val="110000"/>
              </a:lnSpc>
              <a:buClr>
                <a:schemeClr val="bg1"/>
              </a:buClr>
              <a:buFont typeface="Wingdings" panose="05000000000000000000" pitchFamily="2" charset="2"/>
              <a:buNone/>
            </a:pPr>
            <a:r>
              <a:rPr sz="2000">
                <a:solidFill>
                  <a:schemeClr val="tx1"/>
                </a:solidFill>
                <a:latin typeface="微软雅黑" panose="020B0503020204020204" charset="-122"/>
                <a:ea typeface="微软雅黑" panose="020B0503020204020204" charset="-122"/>
              </a:rPr>
              <a:t>旷工一天的，另予全公司通报并记过一次。</a:t>
            </a:r>
            <a:endParaRPr sz="2000">
              <a:solidFill>
                <a:schemeClr val="tx1"/>
              </a:solidFill>
              <a:latin typeface="微软雅黑" panose="020B0503020204020204" charset="-122"/>
              <a:ea typeface="微软雅黑" panose="020B0503020204020204" charset="-122"/>
            </a:endParaRPr>
          </a:p>
          <a:p>
            <a:pPr indent="0" algn="just">
              <a:lnSpc>
                <a:spcPct val="110000"/>
              </a:lnSpc>
              <a:buClr>
                <a:schemeClr val="bg1"/>
              </a:buClr>
              <a:buFont typeface="Wingdings" panose="05000000000000000000" pitchFamily="2" charset="2"/>
              <a:buNone/>
            </a:pPr>
            <a:r>
              <a:rPr sz="2000">
                <a:solidFill>
                  <a:schemeClr val="tx1"/>
                </a:solidFill>
                <a:latin typeface="微软雅黑" panose="020B0503020204020204" charset="-122"/>
                <a:ea typeface="微软雅黑" panose="020B0503020204020204" charset="-122"/>
              </a:rPr>
              <a:t>连续旷工3天以上或月累计旷工5天或年累计旷工10天以上者，公司除按上述标准罚考勤款外，还将与其解约，且不予支付任何可能存在的经济补偿金或赔偿金等，并保留向其追索权益损失的权利。</a:t>
            </a:r>
            <a:endParaRPr sz="2000">
              <a:solidFill>
                <a:schemeClr val="tx1"/>
              </a:solidFill>
              <a:latin typeface="微软雅黑" panose="020B0503020204020204" charset="-122"/>
              <a:ea typeface="微软雅黑" panose="020B0503020204020204" charset="-122"/>
            </a:endParaRPr>
          </a:p>
        </p:txBody>
      </p:sp>
      <p:pic>
        <p:nvPicPr>
          <p:cNvPr id="13" name="图片 12" descr="E:\素材\科技\14fb0ac1622ad9f4b07a9abf0c5a810f.png14fb0ac1622ad9f4b07a9abf0c5a810f"/>
          <p:cNvPicPr>
            <a:picLocks noChangeAspect="1"/>
          </p:cNvPicPr>
          <p:nvPr/>
        </p:nvPicPr>
        <p:blipFill>
          <a:blip r:embed="rId1"/>
          <a:srcRect/>
          <a:stretch>
            <a:fillRect/>
          </a:stretch>
        </p:blipFill>
        <p:spPr>
          <a:xfrm>
            <a:off x="1648460" y="1396365"/>
            <a:ext cx="1976755" cy="3856355"/>
          </a:xfrm>
          <a:prstGeom prst="rect">
            <a:avLst/>
          </a:prstGeom>
          <a:effectLst>
            <a:outerShdw blurRad="50800" dist="38100" dir="2700000" algn="tl" rotWithShape="0">
              <a:prstClr val="black">
                <a:alpha val="40000"/>
              </a:prstClr>
            </a:outerShdw>
          </a:effectLst>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8" presetClass="entr" presetSubtype="16" fill="hold" grpId="0" nodeType="afterEffect">
                                  <p:stCondLst>
                                    <p:cond delay="0"/>
                                  </p:stCondLst>
                                  <p:childTnLst>
                                    <p:set>
                                      <p:cBhvr>
                                        <p:cTn id="12" dur="1" fill="hold">
                                          <p:stCondLst>
                                            <p:cond delay="0"/>
                                          </p:stCondLst>
                                        </p:cTn>
                                        <p:tgtEl>
                                          <p:spTgt spid="17410">
                                            <p:txEl>
                                              <p:pRg st="0" end="0"/>
                                            </p:txEl>
                                          </p:spTgt>
                                        </p:tgtEl>
                                        <p:attrNameLst>
                                          <p:attrName>style.visibility</p:attrName>
                                        </p:attrNameLst>
                                      </p:cBhvr>
                                      <p:to>
                                        <p:strVal val="visible"/>
                                      </p:to>
                                    </p:set>
                                    <p:animEffect transition="in" filter="diamond(in)">
                                      <p:cBhvr>
                                        <p:cTn id="13" dur="500"/>
                                        <p:tgtEl>
                                          <p:spTgt spid="174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7410">
                                            <p:txEl>
                                              <p:pRg st="1" end="1"/>
                                            </p:txEl>
                                          </p:spTgt>
                                        </p:tgtEl>
                                        <p:attrNameLst>
                                          <p:attrName>style.visibility</p:attrName>
                                        </p:attrNameLst>
                                      </p:cBhvr>
                                      <p:to>
                                        <p:strVal val="visible"/>
                                      </p:to>
                                    </p:set>
                                    <p:animEffect transition="in" filter="diamond(in)">
                                      <p:cBhvr>
                                        <p:cTn id="18" dur="500"/>
                                        <p:tgtEl>
                                          <p:spTgt spid="174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7410">
                                            <p:txEl>
                                              <p:pRg st="2" end="2"/>
                                            </p:txEl>
                                          </p:spTgt>
                                        </p:tgtEl>
                                        <p:attrNameLst>
                                          <p:attrName>style.visibility</p:attrName>
                                        </p:attrNameLst>
                                      </p:cBhvr>
                                      <p:to>
                                        <p:strVal val="visible"/>
                                      </p:to>
                                    </p:set>
                                    <p:animEffect transition="in" filter="diamond(in)">
                                      <p:cBhvr>
                                        <p:cTn id="23" dur="500"/>
                                        <p:tgtEl>
                                          <p:spTgt spid="174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7410">
                                            <p:txEl>
                                              <p:pRg st="3" end="3"/>
                                            </p:txEl>
                                          </p:spTgt>
                                        </p:tgtEl>
                                        <p:attrNameLst>
                                          <p:attrName>style.visibility</p:attrName>
                                        </p:attrNameLst>
                                      </p:cBhvr>
                                      <p:to>
                                        <p:strVal val="visible"/>
                                      </p:to>
                                    </p:set>
                                    <p:animEffect transition="in" filter="diamond(in)">
                                      <p:cBhvr>
                                        <p:cTn id="28" dur="500"/>
                                        <p:tgtEl>
                                          <p:spTgt spid="174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222504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违规处理-旷工</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9" name="2cdcb5bc-e7ae-4184-86ef-9d679c651039"/>
          <p:cNvGrpSpPr>
            <a:grpSpLocks noChangeAspect="1"/>
          </p:cNvGrpSpPr>
          <p:nvPr/>
        </p:nvGrpSpPr>
        <p:grpSpPr>
          <a:xfrm>
            <a:off x="599203" y="2384883"/>
            <a:ext cx="10994793" cy="2798543"/>
            <a:chOff x="598603" y="2384885"/>
            <a:chExt cx="10994794" cy="2798543"/>
          </a:xfrm>
        </p:grpSpPr>
        <p:grpSp>
          <p:nvGrpSpPr>
            <p:cNvPr id="12" name="Group 31"/>
            <p:cNvGrpSpPr/>
            <p:nvPr/>
          </p:nvGrpSpPr>
          <p:grpSpPr>
            <a:xfrm>
              <a:off x="2947425" y="2384885"/>
              <a:ext cx="6297150" cy="2798543"/>
              <a:chOff x="2556988" y="1916438"/>
              <a:chExt cx="7038471" cy="3127993"/>
            </a:xfrm>
          </p:grpSpPr>
          <p:sp>
            <p:nvSpPr>
              <p:cNvPr id="18" name="Freeform: Shape 4"/>
              <p:cNvSpPr/>
              <p:nvPr/>
            </p:nvSpPr>
            <p:spPr>
              <a:xfrm>
                <a:off x="3062342" y="2119554"/>
                <a:ext cx="1853023" cy="856734"/>
              </a:xfrm>
              <a:custGeom>
                <a:avLst/>
                <a:gdLst/>
                <a:ahLst/>
                <a:cxnLst>
                  <a:cxn ang="0">
                    <a:pos x="wd2" y="hd2"/>
                  </a:cxn>
                  <a:cxn ang="5400000">
                    <a:pos x="wd2" y="hd2"/>
                  </a:cxn>
                  <a:cxn ang="10800000">
                    <a:pos x="wd2" y="hd2"/>
                  </a:cxn>
                  <a:cxn ang="16200000">
                    <a:pos x="wd2" y="hd2"/>
                  </a:cxn>
                </a:cxnLst>
                <a:rect l="0" t="0" r="r" b="b"/>
                <a:pathLst>
                  <a:path w="21600" h="20760" extrusionOk="0">
                    <a:moveTo>
                      <a:pt x="21600" y="20760"/>
                    </a:moveTo>
                    <a:cubicBezTo>
                      <a:pt x="18369" y="9606"/>
                      <a:pt x="14127" y="2481"/>
                      <a:pt x="9559" y="535"/>
                    </a:cubicBezTo>
                    <a:cubicBezTo>
                      <a:pt x="6331" y="-840"/>
                      <a:pt x="3052" y="446"/>
                      <a:pt x="0" y="4285"/>
                    </a:cubicBezTo>
                  </a:path>
                </a:pathLst>
              </a:custGeom>
              <a:ln w="50800" cap="rnd">
                <a:solidFill>
                  <a:srgbClr val="093759"/>
                </a:solidFill>
                <a:custDash>
                  <a:ds d="100000" sp="200000"/>
                </a:custDash>
                <a:miter lim="400000"/>
                <a:tailEnd type="arrow"/>
              </a:ln>
            </p:spPr>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20" name="Freeform: Shape 6"/>
              <p:cNvSpPr/>
              <p:nvPr/>
            </p:nvSpPr>
            <p:spPr>
              <a:xfrm flipH="1">
                <a:off x="7177020" y="2119554"/>
                <a:ext cx="1853023" cy="856734"/>
              </a:xfrm>
              <a:custGeom>
                <a:avLst/>
                <a:gdLst/>
                <a:ahLst/>
                <a:cxnLst>
                  <a:cxn ang="0">
                    <a:pos x="wd2" y="hd2"/>
                  </a:cxn>
                  <a:cxn ang="5400000">
                    <a:pos x="wd2" y="hd2"/>
                  </a:cxn>
                  <a:cxn ang="10800000">
                    <a:pos x="wd2" y="hd2"/>
                  </a:cxn>
                  <a:cxn ang="16200000">
                    <a:pos x="wd2" y="hd2"/>
                  </a:cxn>
                </a:cxnLst>
                <a:rect l="0" t="0" r="r" b="b"/>
                <a:pathLst>
                  <a:path w="21600" h="20760" extrusionOk="0">
                    <a:moveTo>
                      <a:pt x="21600" y="20760"/>
                    </a:moveTo>
                    <a:cubicBezTo>
                      <a:pt x="18369" y="9606"/>
                      <a:pt x="14127" y="2481"/>
                      <a:pt x="9559" y="535"/>
                    </a:cubicBezTo>
                    <a:cubicBezTo>
                      <a:pt x="6331" y="-840"/>
                      <a:pt x="3052" y="446"/>
                      <a:pt x="0" y="4285"/>
                    </a:cubicBezTo>
                  </a:path>
                </a:pathLst>
              </a:custGeom>
              <a:ln w="50800" cap="rnd">
                <a:solidFill>
                  <a:srgbClr val="F33735"/>
                </a:solidFill>
                <a:custDash>
                  <a:ds d="100000" sp="200000"/>
                </a:custDash>
                <a:miter lim="400000"/>
                <a:tailEnd type="arrow"/>
              </a:ln>
            </p:spPr>
            <p:txBody>
              <a:bodyPr anchor="ctr"/>
              <a:lstStyle/>
              <a:p>
                <a:pPr algn="ctr"/>
                <a:endParaRPr sz="100">
                  <a:solidFill>
                    <a:schemeClr val="tx1"/>
                  </a:solidFill>
                  <a:latin typeface="微软雅黑" panose="020B0503020204020204" charset="-122"/>
                  <a:ea typeface="微软雅黑" panose="020B0503020204020204" charset="-122"/>
                </a:endParaRPr>
              </a:p>
            </p:txBody>
          </p:sp>
          <p:grpSp>
            <p:nvGrpSpPr>
              <p:cNvPr id="21" name="Group 7"/>
              <p:cNvGrpSpPr/>
              <p:nvPr/>
            </p:nvGrpSpPr>
            <p:grpSpPr>
              <a:xfrm>
                <a:off x="4476270" y="1916438"/>
                <a:ext cx="3239462" cy="3127993"/>
                <a:chOff x="0" y="0"/>
                <a:chExt cx="6478921" cy="6255984"/>
              </a:xfrm>
            </p:grpSpPr>
            <p:sp>
              <p:nvSpPr>
                <p:cNvPr id="34" name="Freeform: Shape 8"/>
                <p:cNvSpPr/>
                <p:nvPr/>
              </p:nvSpPr>
              <p:spPr>
                <a:xfrm>
                  <a:off x="0" y="2805035"/>
                  <a:ext cx="6478921" cy="3450949"/>
                </a:xfrm>
                <a:custGeom>
                  <a:avLst/>
                  <a:gdLst/>
                  <a:ahLst/>
                  <a:cxnLst>
                    <a:cxn ang="0">
                      <a:pos x="wd2" y="hd2"/>
                    </a:cxn>
                    <a:cxn ang="5400000">
                      <a:pos x="wd2" y="hd2"/>
                    </a:cxn>
                    <a:cxn ang="10800000">
                      <a:pos x="wd2" y="hd2"/>
                    </a:cxn>
                    <a:cxn ang="16200000">
                      <a:pos x="wd2" y="hd2"/>
                    </a:cxn>
                  </a:cxnLst>
                  <a:rect l="0" t="0" r="r" b="b"/>
                  <a:pathLst>
                    <a:path w="21600" h="21600" extrusionOk="0">
                      <a:moveTo>
                        <a:pt x="21600" y="21387"/>
                      </a:moveTo>
                      <a:lnTo>
                        <a:pt x="60" y="21600"/>
                      </a:lnTo>
                      <a:lnTo>
                        <a:pt x="0" y="213"/>
                      </a:lnTo>
                      <a:lnTo>
                        <a:pt x="21540" y="0"/>
                      </a:lnTo>
                      <a:cubicBezTo>
                        <a:pt x="21540" y="0"/>
                        <a:pt x="21600" y="21387"/>
                        <a:pt x="21600" y="21387"/>
                      </a:cubicBezTo>
                      <a:close/>
                    </a:path>
                  </a:pathLst>
                </a:custGeom>
                <a:solidFill>
                  <a:srgbClr val="565F68"/>
                </a:solidFill>
                <a:ln w="12700" cap="flat">
                  <a:noFill/>
                  <a:miter lim="400000"/>
                </a:ln>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35" name="Freeform: Shape 9"/>
                <p:cNvSpPr/>
                <p:nvPr/>
              </p:nvSpPr>
              <p:spPr>
                <a:xfrm>
                  <a:off x="0" y="673208"/>
                  <a:ext cx="6460923" cy="21700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62" y="0"/>
                      </a:lnTo>
                      <a:lnTo>
                        <a:pt x="21600" y="21261"/>
                      </a:lnTo>
                      <a:cubicBezTo>
                        <a:pt x="21600" y="21261"/>
                        <a:pt x="0" y="21600"/>
                        <a:pt x="0" y="21600"/>
                      </a:cubicBezTo>
                      <a:close/>
                    </a:path>
                  </a:pathLst>
                </a:custGeom>
                <a:solidFill>
                  <a:srgbClr val="565F68"/>
                </a:solidFill>
                <a:ln w="12700" cap="flat">
                  <a:noFill/>
                  <a:miter lim="400000"/>
                </a:ln>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36" name="Freeform: Shape 10"/>
                <p:cNvSpPr/>
                <p:nvPr/>
              </p:nvSpPr>
              <p:spPr>
                <a:xfrm>
                  <a:off x="575032" y="0"/>
                  <a:ext cx="5175874" cy="4522615"/>
                </a:xfrm>
                <a:custGeom>
                  <a:avLst/>
                  <a:gdLst/>
                  <a:ahLst/>
                  <a:cxnLst>
                    <a:cxn ang="0">
                      <a:pos x="wd2" y="hd2"/>
                    </a:cxn>
                    <a:cxn ang="5400000">
                      <a:pos x="wd2" y="hd2"/>
                    </a:cxn>
                    <a:cxn ang="10800000">
                      <a:pos x="wd2" y="hd2"/>
                    </a:cxn>
                    <a:cxn ang="16200000">
                      <a:pos x="wd2" y="hd2"/>
                    </a:cxn>
                  </a:cxnLst>
                  <a:rect l="0" t="0" r="r" b="b"/>
                  <a:pathLst>
                    <a:path w="21600" h="21600" extrusionOk="0">
                      <a:moveTo>
                        <a:pt x="11107" y="21600"/>
                      </a:moveTo>
                      <a:lnTo>
                        <a:pt x="21600" y="15163"/>
                      </a:lnTo>
                      <a:lnTo>
                        <a:pt x="21581" y="0"/>
                      </a:lnTo>
                      <a:lnTo>
                        <a:pt x="0" y="0"/>
                      </a:lnTo>
                      <a:lnTo>
                        <a:pt x="31" y="14971"/>
                      </a:lnTo>
                      <a:cubicBezTo>
                        <a:pt x="31" y="14971"/>
                        <a:pt x="11107" y="21600"/>
                        <a:pt x="11107" y="21600"/>
                      </a:cubicBezTo>
                      <a:close/>
                    </a:path>
                  </a:pathLst>
                </a:custGeom>
                <a:gradFill flip="none" rotWithShape="1">
                  <a:gsLst>
                    <a:gs pos="11819">
                      <a:srgbClr val="E3E5E7"/>
                    </a:gs>
                    <a:gs pos="20041">
                      <a:srgbClr val="F1F2F3"/>
                    </a:gs>
                    <a:gs pos="51899">
                      <a:srgbClr val="FFFFFF"/>
                    </a:gs>
                  </a:gsLst>
                  <a:lin ang="16200000" scaled="0"/>
                </a:gradFill>
                <a:ln w="12700" cap="flat">
                  <a:noFill/>
                  <a:miter lim="400000"/>
                </a:ln>
                <a:effectLst>
                  <a:outerShdw blurRad="203200" dist="48429" dir="5400000" rotWithShape="0">
                    <a:srgbClr val="000000"/>
                  </a:outerShdw>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37" name="Freeform: Shape 11"/>
                <p:cNvSpPr/>
                <p:nvPr/>
              </p:nvSpPr>
              <p:spPr>
                <a:xfrm>
                  <a:off x="14025" y="2833086"/>
                  <a:ext cx="3239468" cy="34169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92"/>
                      </a:lnTo>
                      <a:lnTo>
                        <a:pt x="120" y="21600"/>
                      </a:lnTo>
                      <a:cubicBezTo>
                        <a:pt x="120" y="21600"/>
                        <a:pt x="0" y="0"/>
                        <a:pt x="0" y="0"/>
                      </a:cubicBezTo>
                      <a:close/>
                    </a:path>
                  </a:pathLst>
                </a:custGeom>
                <a:solidFill>
                  <a:srgbClr val="F33735"/>
                </a:solidFill>
                <a:ln w="12700" cap="flat">
                  <a:noFill/>
                  <a:miter lim="400000"/>
                </a:ln>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38" name="Freeform: Shape 12"/>
                <p:cNvSpPr/>
                <p:nvPr/>
              </p:nvSpPr>
              <p:spPr>
                <a:xfrm>
                  <a:off x="3225442" y="2805035"/>
                  <a:ext cx="3239454" cy="3416886"/>
                </a:xfrm>
                <a:custGeom>
                  <a:avLst/>
                  <a:gdLst/>
                  <a:ahLst/>
                  <a:cxnLst>
                    <a:cxn ang="0">
                      <a:pos x="wd2" y="hd2"/>
                    </a:cxn>
                    <a:cxn ang="5400000">
                      <a:pos x="wd2" y="hd2"/>
                    </a:cxn>
                    <a:cxn ang="10800000">
                      <a:pos x="wd2" y="hd2"/>
                    </a:cxn>
                    <a:cxn ang="16200000">
                      <a:pos x="wd2" y="hd2"/>
                    </a:cxn>
                  </a:cxnLst>
                  <a:rect l="0" t="0" r="r" b="b"/>
                  <a:pathLst>
                    <a:path w="21600" h="21600" extrusionOk="0">
                      <a:moveTo>
                        <a:pt x="21480" y="0"/>
                      </a:moveTo>
                      <a:lnTo>
                        <a:pt x="0" y="10908"/>
                      </a:lnTo>
                      <a:lnTo>
                        <a:pt x="21600" y="21600"/>
                      </a:lnTo>
                      <a:cubicBezTo>
                        <a:pt x="21600" y="21600"/>
                        <a:pt x="21480" y="0"/>
                        <a:pt x="21480" y="0"/>
                      </a:cubicBezTo>
                      <a:close/>
                    </a:path>
                  </a:pathLst>
                </a:custGeom>
                <a:solidFill>
                  <a:srgbClr val="093759"/>
                </a:solidFill>
                <a:ln w="12700" cap="flat">
                  <a:noFill/>
                  <a:miter lim="400000"/>
                </a:ln>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39" name="Freeform: Shape 13"/>
                <p:cNvSpPr/>
                <p:nvPr/>
              </p:nvSpPr>
              <p:spPr>
                <a:xfrm>
                  <a:off x="18004" y="4530489"/>
                  <a:ext cx="6460917" cy="1725495"/>
                </a:xfrm>
                <a:custGeom>
                  <a:avLst/>
                  <a:gdLst/>
                  <a:ahLst/>
                  <a:cxnLst>
                    <a:cxn ang="0">
                      <a:pos x="wd2" y="hd2"/>
                    </a:cxn>
                    <a:cxn ang="5400000">
                      <a:pos x="wd2" y="hd2"/>
                    </a:cxn>
                    <a:cxn ang="10800000">
                      <a:pos x="wd2" y="hd2"/>
                    </a:cxn>
                    <a:cxn ang="16200000">
                      <a:pos x="wd2" y="hd2"/>
                    </a:cxn>
                  </a:cxnLst>
                  <a:rect l="0" t="0" r="r" b="b"/>
                  <a:pathLst>
                    <a:path w="21600" h="21600" extrusionOk="0">
                      <a:moveTo>
                        <a:pt x="10770" y="0"/>
                      </a:moveTo>
                      <a:lnTo>
                        <a:pt x="0" y="21600"/>
                      </a:lnTo>
                      <a:lnTo>
                        <a:pt x="21600" y="21174"/>
                      </a:lnTo>
                      <a:cubicBezTo>
                        <a:pt x="21600" y="21174"/>
                        <a:pt x="10770" y="0"/>
                        <a:pt x="10770" y="0"/>
                      </a:cubicBezTo>
                      <a:close/>
                    </a:path>
                  </a:pathLst>
                </a:custGeom>
                <a:solidFill>
                  <a:srgbClr val="1271B7"/>
                </a:solidFill>
                <a:ln w="12700" cap="flat">
                  <a:noFill/>
                  <a:miter lim="400000"/>
                </a:ln>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40" name="Freeform: Shape 14"/>
                <p:cNvSpPr/>
                <p:nvPr/>
              </p:nvSpPr>
              <p:spPr>
                <a:xfrm>
                  <a:off x="1304559" y="603072"/>
                  <a:ext cx="3856052" cy="2663035"/>
                </a:xfrm>
                <a:custGeom>
                  <a:avLst/>
                  <a:gdLst/>
                  <a:ahLst/>
                  <a:cxnLst>
                    <a:cxn ang="0">
                      <a:pos x="wd2" y="hd2"/>
                    </a:cxn>
                    <a:cxn ang="5400000">
                      <a:pos x="wd2" y="hd2"/>
                    </a:cxn>
                    <a:cxn ang="10800000">
                      <a:pos x="wd2" y="hd2"/>
                    </a:cxn>
                    <a:cxn ang="16200000">
                      <a:pos x="wd2" y="hd2"/>
                    </a:cxn>
                  </a:cxnLst>
                  <a:rect l="0" t="0" r="r" b="b"/>
                  <a:pathLst>
                    <a:path w="21596" h="21595" extrusionOk="0">
                      <a:moveTo>
                        <a:pt x="20946" y="0"/>
                      </a:moveTo>
                      <a:lnTo>
                        <a:pt x="643" y="156"/>
                      </a:lnTo>
                      <a:cubicBezTo>
                        <a:pt x="286" y="159"/>
                        <a:pt x="-2" y="581"/>
                        <a:pt x="0" y="1098"/>
                      </a:cubicBezTo>
                      <a:cubicBezTo>
                        <a:pt x="2" y="1615"/>
                        <a:pt x="294" y="2036"/>
                        <a:pt x="650" y="2033"/>
                      </a:cubicBezTo>
                      <a:lnTo>
                        <a:pt x="20951" y="1876"/>
                      </a:lnTo>
                      <a:cubicBezTo>
                        <a:pt x="21307" y="1874"/>
                        <a:pt x="21598" y="1451"/>
                        <a:pt x="21596" y="935"/>
                      </a:cubicBezTo>
                      <a:cubicBezTo>
                        <a:pt x="21594" y="418"/>
                        <a:pt x="21302" y="-3"/>
                        <a:pt x="20946" y="0"/>
                      </a:cubicBezTo>
                      <a:close/>
                      <a:moveTo>
                        <a:pt x="20943" y="3867"/>
                      </a:moveTo>
                      <a:lnTo>
                        <a:pt x="643" y="4023"/>
                      </a:lnTo>
                      <a:cubicBezTo>
                        <a:pt x="286" y="4026"/>
                        <a:pt x="-2" y="4448"/>
                        <a:pt x="0" y="4965"/>
                      </a:cubicBezTo>
                      <a:cubicBezTo>
                        <a:pt x="2" y="5481"/>
                        <a:pt x="294" y="5902"/>
                        <a:pt x="650" y="5900"/>
                      </a:cubicBezTo>
                      <a:lnTo>
                        <a:pt x="20951" y="5747"/>
                      </a:lnTo>
                      <a:cubicBezTo>
                        <a:pt x="21307" y="5744"/>
                        <a:pt x="21598" y="5318"/>
                        <a:pt x="21596" y="4801"/>
                      </a:cubicBezTo>
                      <a:cubicBezTo>
                        <a:pt x="21594" y="4285"/>
                        <a:pt x="21300" y="3864"/>
                        <a:pt x="20943" y="3867"/>
                      </a:cubicBezTo>
                      <a:close/>
                      <a:moveTo>
                        <a:pt x="20946" y="7734"/>
                      </a:moveTo>
                      <a:lnTo>
                        <a:pt x="643" y="7890"/>
                      </a:lnTo>
                      <a:cubicBezTo>
                        <a:pt x="286" y="7893"/>
                        <a:pt x="-2" y="8315"/>
                        <a:pt x="0" y="8832"/>
                      </a:cubicBezTo>
                      <a:cubicBezTo>
                        <a:pt x="2" y="9348"/>
                        <a:pt x="294" y="9769"/>
                        <a:pt x="650" y="9766"/>
                      </a:cubicBezTo>
                      <a:lnTo>
                        <a:pt x="20951" y="9610"/>
                      </a:lnTo>
                      <a:cubicBezTo>
                        <a:pt x="21307" y="9608"/>
                        <a:pt x="21598" y="9185"/>
                        <a:pt x="21596" y="8668"/>
                      </a:cubicBezTo>
                      <a:cubicBezTo>
                        <a:pt x="21594" y="8152"/>
                        <a:pt x="21302" y="7731"/>
                        <a:pt x="20946" y="7734"/>
                      </a:cubicBezTo>
                      <a:close/>
                      <a:moveTo>
                        <a:pt x="20943" y="11714"/>
                      </a:moveTo>
                      <a:lnTo>
                        <a:pt x="643" y="11870"/>
                      </a:lnTo>
                      <a:cubicBezTo>
                        <a:pt x="286" y="11873"/>
                        <a:pt x="-2" y="12296"/>
                        <a:pt x="0" y="12812"/>
                      </a:cubicBezTo>
                      <a:cubicBezTo>
                        <a:pt x="2" y="13329"/>
                        <a:pt x="294" y="13749"/>
                        <a:pt x="650" y="13747"/>
                      </a:cubicBezTo>
                      <a:lnTo>
                        <a:pt x="20951" y="13594"/>
                      </a:lnTo>
                      <a:cubicBezTo>
                        <a:pt x="21307" y="13592"/>
                        <a:pt x="21598" y="13166"/>
                        <a:pt x="21596" y="12649"/>
                      </a:cubicBezTo>
                      <a:cubicBezTo>
                        <a:pt x="21594" y="12133"/>
                        <a:pt x="21300" y="11711"/>
                        <a:pt x="20943" y="11714"/>
                      </a:cubicBezTo>
                      <a:close/>
                      <a:moveTo>
                        <a:pt x="20946" y="15581"/>
                      </a:moveTo>
                      <a:lnTo>
                        <a:pt x="643" y="15737"/>
                      </a:lnTo>
                      <a:cubicBezTo>
                        <a:pt x="286" y="15740"/>
                        <a:pt x="-2" y="16163"/>
                        <a:pt x="0" y="16679"/>
                      </a:cubicBezTo>
                      <a:cubicBezTo>
                        <a:pt x="2" y="17196"/>
                        <a:pt x="294" y="17617"/>
                        <a:pt x="650" y="17614"/>
                      </a:cubicBezTo>
                      <a:lnTo>
                        <a:pt x="20951" y="17458"/>
                      </a:lnTo>
                      <a:cubicBezTo>
                        <a:pt x="21307" y="17455"/>
                        <a:pt x="21598" y="17032"/>
                        <a:pt x="21596" y="16516"/>
                      </a:cubicBezTo>
                      <a:cubicBezTo>
                        <a:pt x="21594" y="15999"/>
                        <a:pt x="21302" y="15578"/>
                        <a:pt x="20946" y="15581"/>
                      </a:cubicBezTo>
                      <a:close/>
                      <a:moveTo>
                        <a:pt x="20943" y="19562"/>
                      </a:moveTo>
                      <a:lnTo>
                        <a:pt x="643" y="19718"/>
                      </a:lnTo>
                      <a:cubicBezTo>
                        <a:pt x="286" y="19721"/>
                        <a:pt x="-2" y="20143"/>
                        <a:pt x="0" y="20660"/>
                      </a:cubicBezTo>
                      <a:cubicBezTo>
                        <a:pt x="2" y="21176"/>
                        <a:pt x="294" y="21597"/>
                        <a:pt x="650" y="21594"/>
                      </a:cubicBezTo>
                      <a:lnTo>
                        <a:pt x="20951" y="21442"/>
                      </a:lnTo>
                      <a:cubicBezTo>
                        <a:pt x="21307" y="21439"/>
                        <a:pt x="21598" y="21013"/>
                        <a:pt x="21596" y="20496"/>
                      </a:cubicBezTo>
                      <a:cubicBezTo>
                        <a:pt x="21594" y="19980"/>
                        <a:pt x="21300" y="19559"/>
                        <a:pt x="20943" y="19562"/>
                      </a:cubicBezTo>
                      <a:close/>
                    </a:path>
                  </a:pathLst>
                </a:custGeom>
                <a:solidFill>
                  <a:srgbClr val="D7D7D7"/>
                </a:solidFill>
                <a:ln w="12700" cap="flat">
                  <a:noFill/>
                  <a:miter lim="400000"/>
                </a:ln>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grpSp>
          <p:grpSp>
            <p:nvGrpSpPr>
              <p:cNvPr id="23" name="Group 18"/>
              <p:cNvGrpSpPr/>
              <p:nvPr/>
            </p:nvGrpSpPr>
            <p:grpSpPr>
              <a:xfrm>
                <a:off x="8960458" y="2364266"/>
                <a:ext cx="635001" cy="635001"/>
                <a:chOff x="0" y="0"/>
                <a:chExt cx="1270000" cy="1270000"/>
              </a:xfrm>
            </p:grpSpPr>
            <p:sp>
              <p:nvSpPr>
                <p:cNvPr id="30" name="Freeform: Shape 19"/>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3735"/>
                </a:solidFill>
                <a:ln w="12700" cap="flat">
                  <a:noFill/>
                  <a:miter lim="400000"/>
                </a:ln>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31" name="Freeform: Shape 20"/>
                <p:cNvSpPr/>
                <p:nvPr/>
              </p:nvSpPr>
              <p:spPr>
                <a:xfrm>
                  <a:off x="255984" y="175807"/>
                  <a:ext cx="758032" cy="764977"/>
                </a:xfrm>
                <a:custGeom>
                  <a:avLst/>
                  <a:gdLst/>
                  <a:ahLst/>
                  <a:cxnLst>
                    <a:cxn ang="0">
                      <a:pos x="wd2" y="hd2"/>
                    </a:cxn>
                    <a:cxn ang="5400000">
                      <a:pos x="wd2" y="hd2"/>
                    </a:cxn>
                    <a:cxn ang="10800000">
                      <a:pos x="wd2" y="hd2"/>
                    </a:cxn>
                    <a:cxn ang="16200000">
                      <a:pos x="wd2" y="hd2"/>
                    </a:cxn>
                  </a:cxnLst>
                  <a:rect l="0" t="0" r="r" b="b"/>
                  <a:pathLst>
                    <a:path w="21600" h="21583" extrusionOk="0">
                      <a:moveTo>
                        <a:pt x="10585" y="5"/>
                      </a:moveTo>
                      <a:cubicBezTo>
                        <a:pt x="10414" y="27"/>
                        <a:pt x="10247" y="105"/>
                        <a:pt x="10133" y="252"/>
                      </a:cubicBezTo>
                      <a:cubicBezTo>
                        <a:pt x="8398" y="2489"/>
                        <a:pt x="10182" y="3991"/>
                        <a:pt x="11139" y="4798"/>
                      </a:cubicBezTo>
                      <a:cubicBezTo>
                        <a:pt x="11426" y="5039"/>
                        <a:pt x="11564" y="5323"/>
                        <a:pt x="11558" y="5649"/>
                      </a:cubicBezTo>
                      <a:cubicBezTo>
                        <a:pt x="11544" y="6227"/>
                        <a:pt x="11078" y="6945"/>
                        <a:pt x="10382" y="7485"/>
                      </a:cubicBezTo>
                      <a:cubicBezTo>
                        <a:pt x="10252" y="7584"/>
                        <a:pt x="10200" y="7731"/>
                        <a:pt x="10167" y="7877"/>
                      </a:cubicBezTo>
                      <a:lnTo>
                        <a:pt x="2341" y="7877"/>
                      </a:lnTo>
                      <a:cubicBezTo>
                        <a:pt x="1047" y="7877"/>
                        <a:pt x="0" y="8917"/>
                        <a:pt x="0" y="10195"/>
                      </a:cubicBezTo>
                      <a:lnTo>
                        <a:pt x="0" y="19265"/>
                      </a:lnTo>
                      <a:cubicBezTo>
                        <a:pt x="0" y="20545"/>
                        <a:pt x="1047" y="21583"/>
                        <a:pt x="2341" y="21583"/>
                      </a:cubicBezTo>
                      <a:lnTo>
                        <a:pt x="19259" y="21583"/>
                      </a:lnTo>
                      <a:cubicBezTo>
                        <a:pt x="20551" y="21583"/>
                        <a:pt x="21600" y="20545"/>
                        <a:pt x="21600" y="19265"/>
                      </a:cubicBezTo>
                      <a:cubicBezTo>
                        <a:pt x="21600" y="19265"/>
                        <a:pt x="21600" y="10195"/>
                        <a:pt x="21600" y="10195"/>
                      </a:cubicBezTo>
                      <a:cubicBezTo>
                        <a:pt x="21600" y="8917"/>
                        <a:pt x="20551" y="7877"/>
                        <a:pt x="19259" y="7877"/>
                      </a:cubicBezTo>
                      <a:lnTo>
                        <a:pt x="11806" y="7877"/>
                      </a:lnTo>
                      <a:cubicBezTo>
                        <a:pt x="12435" y="7186"/>
                        <a:pt x="12888" y="6426"/>
                        <a:pt x="12903" y="5671"/>
                      </a:cubicBezTo>
                      <a:cubicBezTo>
                        <a:pt x="12920" y="4939"/>
                        <a:pt x="12609" y="4283"/>
                        <a:pt x="12010" y="3779"/>
                      </a:cubicBezTo>
                      <a:cubicBezTo>
                        <a:pt x="10613" y="2602"/>
                        <a:pt x="10450" y="2045"/>
                        <a:pt x="11207" y="1069"/>
                      </a:cubicBezTo>
                      <a:cubicBezTo>
                        <a:pt x="11434" y="777"/>
                        <a:pt x="11378" y="363"/>
                        <a:pt x="11083" y="140"/>
                      </a:cubicBezTo>
                      <a:cubicBezTo>
                        <a:pt x="10935" y="27"/>
                        <a:pt x="10757" y="-17"/>
                        <a:pt x="10585" y="5"/>
                      </a:cubicBezTo>
                      <a:close/>
                      <a:moveTo>
                        <a:pt x="2341" y="9210"/>
                      </a:moveTo>
                      <a:lnTo>
                        <a:pt x="19259" y="9210"/>
                      </a:lnTo>
                      <a:cubicBezTo>
                        <a:pt x="19805" y="9210"/>
                        <a:pt x="20254" y="9655"/>
                        <a:pt x="20254" y="10195"/>
                      </a:cubicBezTo>
                      <a:cubicBezTo>
                        <a:pt x="20254" y="10195"/>
                        <a:pt x="20254" y="19265"/>
                        <a:pt x="20254" y="19265"/>
                      </a:cubicBezTo>
                      <a:cubicBezTo>
                        <a:pt x="20254" y="19807"/>
                        <a:pt x="19805" y="20250"/>
                        <a:pt x="19259" y="20250"/>
                      </a:cubicBezTo>
                      <a:lnTo>
                        <a:pt x="2341" y="20250"/>
                      </a:lnTo>
                      <a:cubicBezTo>
                        <a:pt x="1794" y="20250"/>
                        <a:pt x="1346" y="19807"/>
                        <a:pt x="1346" y="19265"/>
                      </a:cubicBezTo>
                      <a:lnTo>
                        <a:pt x="1346" y="10195"/>
                      </a:lnTo>
                      <a:cubicBezTo>
                        <a:pt x="1346" y="9655"/>
                        <a:pt x="1794" y="9210"/>
                        <a:pt x="2341" y="9210"/>
                      </a:cubicBezTo>
                      <a:close/>
                      <a:moveTo>
                        <a:pt x="4682" y="11460"/>
                      </a:moveTo>
                      <a:cubicBezTo>
                        <a:pt x="4496" y="11460"/>
                        <a:pt x="4343" y="11612"/>
                        <a:pt x="4343" y="11796"/>
                      </a:cubicBezTo>
                      <a:cubicBezTo>
                        <a:pt x="4343" y="11983"/>
                        <a:pt x="4496" y="12132"/>
                        <a:pt x="4682" y="12132"/>
                      </a:cubicBezTo>
                      <a:lnTo>
                        <a:pt x="5010" y="12132"/>
                      </a:lnTo>
                      <a:cubicBezTo>
                        <a:pt x="5195" y="12132"/>
                        <a:pt x="5349" y="11983"/>
                        <a:pt x="5349" y="11796"/>
                      </a:cubicBezTo>
                      <a:cubicBezTo>
                        <a:pt x="5349" y="11612"/>
                        <a:pt x="5195" y="11460"/>
                        <a:pt x="5010" y="11460"/>
                      </a:cubicBezTo>
                      <a:lnTo>
                        <a:pt x="4682" y="11460"/>
                      </a:lnTo>
                      <a:close/>
                      <a:moveTo>
                        <a:pt x="6853" y="11460"/>
                      </a:moveTo>
                      <a:cubicBezTo>
                        <a:pt x="6666" y="11460"/>
                        <a:pt x="6514" y="11612"/>
                        <a:pt x="6514" y="11796"/>
                      </a:cubicBezTo>
                      <a:cubicBezTo>
                        <a:pt x="6514" y="11983"/>
                        <a:pt x="6666" y="12132"/>
                        <a:pt x="6853" y="12132"/>
                      </a:cubicBezTo>
                      <a:lnTo>
                        <a:pt x="7181" y="12132"/>
                      </a:lnTo>
                      <a:cubicBezTo>
                        <a:pt x="7368" y="12132"/>
                        <a:pt x="7520" y="11983"/>
                        <a:pt x="7520" y="11796"/>
                      </a:cubicBezTo>
                      <a:cubicBezTo>
                        <a:pt x="7520" y="11612"/>
                        <a:pt x="7368" y="11460"/>
                        <a:pt x="7181" y="11460"/>
                      </a:cubicBezTo>
                      <a:lnTo>
                        <a:pt x="6853" y="11460"/>
                      </a:lnTo>
                      <a:close/>
                      <a:moveTo>
                        <a:pt x="9375" y="11460"/>
                      </a:moveTo>
                      <a:cubicBezTo>
                        <a:pt x="9189" y="11460"/>
                        <a:pt x="9047" y="11612"/>
                        <a:pt x="9047" y="11796"/>
                      </a:cubicBezTo>
                      <a:cubicBezTo>
                        <a:pt x="9047" y="11983"/>
                        <a:pt x="9189" y="12132"/>
                        <a:pt x="9375" y="12132"/>
                      </a:cubicBezTo>
                      <a:lnTo>
                        <a:pt x="9714" y="12132"/>
                      </a:lnTo>
                      <a:cubicBezTo>
                        <a:pt x="9901" y="12132"/>
                        <a:pt x="10054" y="11983"/>
                        <a:pt x="10054" y="11796"/>
                      </a:cubicBezTo>
                      <a:cubicBezTo>
                        <a:pt x="10054" y="11612"/>
                        <a:pt x="9901" y="11460"/>
                        <a:pt x="9714" y="11460"/>
                      </a:cubicBezTo>
                      <a:lnTo>
                        <a:pt x="9375" y="11460"/>
                      </a:lnTo>
                      <a:close/>
                      <a:moveTo>
                        <a:pt x="11558" y="11460"/>
                      </a:moveTo>
                      <a:cubicBezTo>
                        <a:pt x="11370" y="11460"/>
                        <a:pt x="11218" y="11612"/>
                        <a:pt x="11218" y="11796"/>
                      </a:cubicBezTo>
                      <a:cubicBezTo>
                        <a:pt x="11218" y="11983"/>
                        <a:pt x="11370" y="12132"/>
                        <a:pt x="11558" y="12132"/>
                      </a:cubicBezTo>
                      <a:lnTo>
                        <a:pt x="11897" y="12132"/>
                      </a:lnTo>
                      <a:cubicBezTo>
                        <a:pt x="12083" y="12132"/>
                        <a:pt x="12225" y="11983"/>
                        <a:pt x="12225" y="11796"/>
                      </a:cubicBezTo>
                      <a:cubicBezTo>
                        <a:pt x="12225" y="11612"/>
                        <a:pt x="12083" y="11460"/>
                        <a:pt x="11897" y="11460"/>
                      </a:cubicBezTo>
                      <a:lnTo>
                        <a:pt x="11558" y="11460"/>
                      </a:lnTo>
                      <a:close/>
                      <a:moveTo>
                        <a:pt x="13729" y="11460"/>
                      </a:moveTo>
                      <a:cubicBezTo>
                        <a:pt x="13543" y="11460"/>
                        <a:pt x="13390" y="11612"/>
                        <a:pt x="13390" y="11796"/>
                      </a:cubicBezTo>
                      <a:cubicBezTo>
                        <a:pt x="13390" y="11983"/>
                        <a:pt x="13543" y="12132"/>
                        <a:pt x="13729" y="12132"/>
                      </a:cubicBezTo>
                      <a:lnTo>
                        <a:pt x="14057" y="12132"/>
                      </a:lnTo>
                      <a:cubicBezTo>
                        <a:pt x="14244" y="12132"/>
                        <a:pt x="14396" y="11983"/>
                        <a:pt x="14396" y="11796"/>
                      </a:cubicBezTo>
                      <a:cubicBezTo>
                        <a:pt x="14396" y="11612"/>
                        <a:pt x="14244" y="11460"/>
                        <a:pt x="14057" y="11460"/>
                      </a:cubicBezTo>
                      <a:lnTo>
                        <a:pt x="13729" y="11460"/>
                      </a:lnTo>
                      <a:close/>
                      <a:moveTo>
                        <a:pt x="16251" y="11460"/>
                      </a:moveTo>
                      <a:cubicBezTo>
                        <a:pt x="16064" y="11460"/>
                        <a:pt x="15923" y="11612"/>
                        <a:pt x="15923" y="11796"/>
                      </a:cubicBezTo>
                      <a:cubicBezTo>
                        <a:pt x="15923" y="11983"/>
                        <a:pt x="16064" y="12132"/>
                        <a:pt x="16251" y="12132"/>
                      </a:cubicBezTo>
                      <a:lnTo>
                        <a:pt x="16590" y="12132"/>
                      </a:lnTo>
                      <a:cubicBezTo>
                        <a:pt x="16776" y="12132"/>
                        <a:pt x="16929" y="11983"/>
                        <a:pt x="16929" y="11796"/>
                      </a:cubicBezTo>
                      <a:cubicBezTo>
                        <a:pt x="16929" y="11612"/>
                        <a:pt x="16776" y="11460"/>
                        <a:pt x="16590" y="11460"/>
                      </a:cubicBezTo>
                      <a:lnTo>
                        <a:pt x="16251" y="11460"/>
                      </a:lnTo>
                      <a:close/>
                      <a:moveTo>
                        <a:pt x="4682" y="13610"/>
                      </a:moveTo>
                      <a:cubicBezTo>
                        <a:pt x="4496" y="13610"/>
                        <a:pt x="4343" y="13762"/>
                        <a:pt x="4343" y="13946"/>
                      </a:cubicBezTo>
                      <a:cubicBezTo>
                        <a:pt x="4343" y="14131"/>
                        <a:pt x="4496" y="14282"/>
                        <a:pt x="4682" y="14282"/>
                      </a:cubicBezTo>
                      <a:lnTo>
                        <a:pt x="5010" y="14282"/>
                      </a:lnTo>
                      <a:cubicBezTo>
                        <a:pt x="5195" y="14282"/>
                        <a:pt x="5349" y="14131"/>
                        <a:pt x="5349" y="13946"/>
                      </a:cubicBezTo>
                      <a:cubicBezTo>
                        <a:pt x="5349" y="13762"/>
                        <a:pt x="5195" y="13610"/>
                        <a:pt x="5010" y="13610"/>
                      </a:cubicBezTo>
                      <a:lnTo>
                        <a:pt x="4682" y="13610"/>
                      </a:lnTo>
                      <a:close/>
                      <a:moveTo>
                        <a:pt x="6853" y="13610"/>
                      </a:moveTo>
                      <a:cubicBezTo>
                        <a:pt x="6666" y="13610"/>
                        <a:pt x="6514" y="13762"/>
                        <a:pt x="6514" y="13946"/>
                      </a:cubicBezTo>
                      <a:cubicBezTo>
                        <a:pt x="6514" y="14131"/>
                        <a:pt x="6666" y="14282"/>
                        <a:pt x="6853" y="14282"/>
                      </a:cubicBezTo>
                      <a:lnTo>
                        <a:pt x="7181" y="14282"/>
                      </a:lnTo>
                      <a:cubicBezTo>
                        <a:pt x="7368" y="14282"/>
                        <a:pt x="7520" y="14131"/>
                        <a:pt x="7520" y="13946"/>
                      </a:cubicBezTo>
                      <a:cubicBezTo>
                        <a:pt x="7520" y="13762"/>
                        <a:pt x="7368" y="13610"/>
                        <a:pt x="7181" y="13610"/>
                      </a:cubicBezTo>
                      <a:lnTo>
                        <a:pt x="6853" y="13610"/>
                      </a:lnTo>
                      <a:close/>
                      <a:moveTo>
                        <a:pt x="9375" y="13610"/>
                      </a:moveTo>
                      <a:cubicBezTo>
                        <a:pt x="9189" y="13610"/>
                        <a:pt x="9047" y="13762"/>
                        <a:pt x="9047" y="13946"/>
                      </a:cubicBezTo>
                      <a:cubicBezTo>
                        <a:pt x="9047" y="14131"/>
                        <a:pt x="9189" y="14282"/>
                        <a:pt x="9375" y="14282"/>
                      </a:cubicBezTo>
                      <a:lnTo>
                        <a:pt x="9714" y="14282"/>
                      </a:lnTo>
                      <a:cubicBezTo>
                        <a:pt x="9901" y="14282"/>
                        <a:pt x="10054" y="14131"/>
                        <a:pt x="10054" y="13946"/>
                      </a:cubicBezTo>
                      <a:cubicBezTo>
                        <a:pt x="10054" y="13762"/>
                        <a:pt x="9901" y="13610"/>
                        <a:pt x="9714" y="13610"/>
                      </a:cubicBezTo>
                      <a:lnTo>
                        <a:pt x="9375" y="13610"/>
                      </a:lnTo>
                      <a:close/>
                      <a:moveTo>
                        <a:pt x="11558" y="13610"/>
                      </a:moveTo>
                      <a:cubicBezTo>
                        <a:pt x="11370" y="13610"/>
                        <a:pt x="11218" y="13762"/>
                        <a:pt x="11218" y="13946"/>
                      </a:cubicBezTo>
                      <a:cubicBezTo>
                        <a:pt x="11218" y="14131"/>
                        <a:pt x="11370" y="14282"/>
                        <a:pt x="11558" y="14282"/>
                      </a:cubicBezTo>
                      <a:lnTo>
                        <a:pt x="11897" y="14282"/>
                      </a:lnTo>
                      <a:cubicBezTo>
                        <a:pt x="12083" y="14282"/>
                        <a:pt x="12225" y="14131"/>
                        <a:pt x="12225" y="13946"/>
                      </a:cubicBezTo>
                      <a:cubicBezTo>
                        <a:pt x="12225" y="13762"/>
                        <a:pt x="12083" y="13610"/>
                        <a:pt x="11897" y="13610"/>
                      </a:cubicBezTo>
                      <a:lnTo>
                        <a:pt x="11558" y="13610"/>
                      </a:lnTo>
                      <a:close/>
                      <a:moveTo>
                        <a:pt x="13729" y="13610"/>
                      </a:moveTo>
                      <a:cubicBezTo>
                        <a:pt x="13543" y="13610"/>
                        <a:pt x="13390" y="13762"/>
                        <a:pt x="13390" y="13946"/>
                      </a:cubicBezTo>
                      <a:cubicBezTo>
                        <a:pt x="13390" y="14131"/>
                        <a:pt x="13543" y="14282"/>
                        <a:pt x="13729" y="14282"/>
                      </a:cubicBezTo>
                      <a:lnTo>
                        <a:pt x="14057" y="14282"/>
                      </a:lnTo>
                      <a:cubicBezTo>
                        <a:pt x="14244" y="14282"/>
                        <a:pt x="14396" y="14131"/>
                        <a:pt x="14396" y="13946"/>
                      </a:cubicBezTo>
                      <a:cubicBezTo>
                        <a:pt x="14396" y="13762"/>
                        <a:pt x="14244" y="13610"/>
                        <a:pt x="14057" y="13610"/>
                      </a:cubicBezTo>
                      <a:lnTo>
                        <a:pt x="13729" y="13610"/>
                      </a:lnTo>
                      <a:close/>
                      <a:moveTo>
                        <a:pt x="16251" y="13610"/>
                      </a:moveTo>
                      <a:cubicBezTo>
                        <a:pt x="16064" y="13610"/>
                        <a:pt x="15923" y="13762"/>
                        <a:pt x="15923" y="13946"/>
                      </a:cubicBezTo>
                      <a:cubicBezTo>
                        <a:pt x="15923" y="14131"/>
                        <a:pt x="16064" y="14282"/>
                        <a:pt x="16251" y="14282"/>
                      </a:cubicBezTo>
                      <a:lnTo>
                        <a:pt x="16590" y="14282"/>
                      </a:lnTo>
                      <a:cubicBezTo>
                        <a:pt x="16776" y="14282"/>
                        <a:pt x="16929" y="14131"/>
                        <a:pt x="16929" y="13946"/>
                      </a:cubicBezTo>
                      <a:cubicBezTo>
                        <a:pt x="16929" y="13762"/>
                        <a:pt x="16776" y="13610"/>
                        <a:pt x="16590" y="13610"/>
                      </a:cubicBezTo>
                      <a:lnTo>
                        <a:pt x="16251" y="13610"/>
                      </a:lnTo>
                      <a:close/>
                      <a:moveTo>
                        <a:pt x="4682" y="15402"/>
                      </a:moveTo>
                      <a:cubicBezTo>
                        <a:pt x="4496" y="15402"/>
                        <a:pt x="4343" y="15553"/>
                        <a:pt x="4343" y="15738"/>
                      </a:cubicBezTo>
                      <a:cubicBezTo>
                        <a:pt x="4343" y="15922"/>
                        <a:pt x="4496" y="16074"/>
                        <a:pt x="4682" y="16074"/>
                      </a:cubicBezTo>
                      <a:lnTo>
                        <a:pt x="5010" y="16074"/>
                      </a:lnTo>
                      <a:cubicBezTo>
                        <a:pt x="5195" y="16074"/>
                        <a:pt x="5349" y="15922"/>
                        <a:pt x="5349" y="15738"/>
                      </a:cubicBezTo>
                      <a:cubicBezTo>
                        <a:pt x="5349" y="15553"/>
                        <a:pt x="5195" y="15402"/>
                        <a:pt x="5010" y="15402"/>
                      </a:cubicBezTo>
                      <a:lnTo>
                        <a:pt x="4682" y="15402"/>
                      </a:lnTo>
                      <a:close/>
                      <a:moveTo>
                        <a:pt x="6853" y="15402"/>
                      </a:moveTo>
                      <a:cubicBezTo>
                        <a:pt x="6666" y="15402"/>
                        <a:pt x="6514" y="15553"/>
                        <a:pt x="6514" y="15738"/>
                      </a:cubicBezTo>
                      <a:cubicBezTo>
                        <a:pt x="6514" y="15922"/>
                        <a:pt x="6666" y="16074"/>
                        <a:pt x="6853" y="16074"/>
                      </a:cubicBezTo>
                      <a:lnTo>
                        <a:pt x="7181" y="16074"/>
                      </a:lnTo>
                      <a:cubicBezTo>
                        <a:pt x="7368" y="16074"/>
                        <a:pt x="7520" y="15922"/>
                        <a:pt x="7520" y="15738"/>
                      </a:cubicBezTo>
                      <a:cubicBezTo>
                        <a:pt x="7520" y="15553"/>
                        <a:pt x="7368" y="15402"/>
                        <a:pt x="7181" y="15402"/>
                      </a:cubicBezTo>
                      <a:lnTo>
                        <a:pt x="6853" y="15402"/>
                      </a:lnTo>
                      <a:close/>
                      <a:moveTo>
                        <a:pt x="9375" y="15402"/>
                      </a:moveTo>
                      <a:cubicBezTo>
                        <a:pt x="9189" y="15402"/>
                        <a:pt x="9047" y="15553"/>
                        <a:pt x="9047" y="15738"/>
                      </a:cubicBezTo>
                      <a:cubicBezTo>
                        <a:pt x="9047" y="15922"/>
                        <a:pt x="9189" y="16074"/>
                        <a:pt x="9375" y="16074"/>
                      </a:cubicBezTo>
                      <a:lnTo>
                        <a:pt x="9714" y="16074"/>
                      </a:lnTo>
                      <a:cubicBezTo>
                        <a:pt x="9901" y="16074"/>
                        <a:pt x="10054" y="15922"/>
                        <a:pt x="10054" y="15738"/>
                      </a:cubicBezTo>
                      <a:cubicBezTo>
                        <a:pt x="10054" y="15553"/>
                        <a:pt x="9901" y="15402"/>
                        <a:pt x="9714" y="15402"/>
                      </a:cubicBezTo>
                      <a:lnTo>
                        <a:pt x="9375" y="15402"/>
                      </a:lnTo>
                      <a:close/>
                      <a:moveTo>
                        <a:pt x="11558" y="15402"/>
                      </a:moveTo>
                      <a:cubicBezTo>
                        <a:pt x="11370" y="15402"/>
                        <a:pt x="11218" y="15553"/>
                        <a:pt x="11218" y="15738"/>
                      </a:cubicBezTo>
                      <a:cubicBezTo>
                        <a:pt x="11218" y="15922"/>
                        <a:pt x="11370" y="16074"/>
                        <a:pt x="11558" y="16074"/>
                      </a:cubicBezTo>
                      <a:lnTo>
                        <a:pt x="11897" y="16074"/>
                      </a:lnTo>
                      <a:cubicBezTo>
                        <a:pt x="12083" y="16074"/>
                        <a:pt x="12225" y="15922"/>
                        <a:pt x="12225" y="15738"/>
                      </a:cubicBezTo>
                      <a:cubicBezTo>
                        <a:pt x="12225" y="15553"/>
                        <a:pt x="12083" y="15402"/>
                        <a:pt x="11897" y="15402"/>
                      </a:cubicBezTo>
                      <a:lnTo>
                        <a:pt x="11558" y="15402"/>
                      </a:lnTo>
                      <a:close/>
                      <a:moveTo>
                        <a:pt x="13729" y="15402"/>
                      </a:moveTo>
                      <a:cubicBezTo>
                        <a:pt x="13543" y="15402"/>
                        <a:pt x="13390" y="15553"/>
                        <a:pt x="13390" y="15738"/>
                      </a:cubicBezTo>
                      <a:cubicBezTo>
                        <a:pt x="13390" y="15922"/>
                        <a:pt x="13543" y="16074"/>
                        <a:pt x="13729" y="16074"/>
                      </a:cubicBezTo>
                      <a:lnTo>
                        <a:pt x="14057" y="16074"/>
                      </a:lnTo>
                      <a:cubicBezTo>
                        <a:pt x="14244" y="16074"/>
                        <a:pt x="14396" y="15922"/>
                        <a:pt x="14396" y="15738"/>
                      </a:cubicBezTo>
                      <a:cubicBezTo>
                        <a:pt x="14396" y="15553"/>
                        <a:pt x="14244" y="15402"/>
                        <a:pt x="14057" y="15402"/>
                      </a:cubicBezTo>
                      <a:lnTo>
                        <a:pt x="13729" y="15402"/>
                      </a:lnTo>
                      <a:close/>
                      <a:moveTo>
                        <a:pt x="16251" y="15402"/>
                      </a:moveTo>
                      <a:cubicBezTo>
                        <a:pt x="16064" y="15402"/>
                        <a:pt x="15923" y="15553"/>
                        <a:pt x="15923" y="15738"/>
                      </a:cubicBezTo>
                      <a:cubicBezTo>
                        <a:pt x="15923" y="15922"/>
                        <a:pt x="16064" y="16074"/>
                        <a:pt x="16251" y="16074"/>
                      </a:cubicBezTo>
                      <a:lnTo>
                        <a:pt x="16590" y="16074"/>
                      </a:lnTo>
                      <a:cubicBezTo>
                        <a:pt x="16776" y="16074"/>
                        <a:pt x="16929" y="15922"/>
                        <a:pt x="16929" y="15738"/>
                      </a:cubicBezTo>
                      <a:cubicBezTo>
                        <a:pt x="16929" y="15553"/>
                        <a:pt x="16776" y="15402"/>
                        <a:pt x="16590" y="15402"/>
                      </a:cubicBezTo>
                      <a:lnTo>
                        <a:pt x="16251" y="15402"/>
                      </a:lnTo>
                      <a:close/>
                      <a:moveTo>
                        <a:pt x="4682" y="17552"/>
                      </a:moveTo>
                      <a:cubicBezTo>
                        <a:pt x="4496" y="17552"/>
                        <a:pt x="4343" y="17704"/>
                        <a:pt x="4343" y="17888"/>
                      </a:cubicBezTo>
                      <a:cubicBezTo>
                        <a:pt x="4343" y="18073"/>
                        <a:pt x="4496" y="18224"/>
                        <a:pt x="4682" y="18224"/>
                      </a:cubicBezTo>
                      <a:lnTo>
                        <a:pt x="5010" y="18224"/>
                      </a:lnTo>
                      <a:cubicBezTo>
                        <a:pt x="5195" y="18224"/>
                        <a:pt x="5349" y="18073"/>
                        <a:pt x="5349" y="17888"/>
                      </a:cubicBezTo>
                      <a:cubicBezTo>
                        <a:pt x="5349" y="17704"/>
                        <a:pt x="5195" y="17552"/>
                        <a:pt x="5010" y="17552"/>
                      </a:cubicBezTo>
                      <a:lnTo>
                        <a:pt x="4682" y="17552"/>
                      </a:lnTo>
                      <a:close/>
                      <a:moveTo>
                        <a:pt x="6853" y="17552"/>
                      </a:moveTo>
                      <a:cubicBezTo>
                        <a:pt x="6666" y="17552"/>
                        <a:pt x="6514" y="17704"/>
                        <a:pt x="6514" y="17888"/>
                      </a:cubicBezTo>
                      <a:cubicBezTo>
                        <a:pt x="6514" y="18073"/>
                        <a:pt x="6666" y="18224"/>
                        <a:pt x="6853" y="18224"/>
                      </a:cubicBezTo>
                      <a:lnTo>
                        <a:pt x="14272" y="18224"/>
                      </a:lnTo>
                      <a:cubicBezTo>
                        <a:pt x="14460" y="18224"/>
                        <a:pt x="14611" y="18073"/>
                        <a:pt x="14611" y="17888"/>
                      </a:cubicBezTo>
                      <a:cubicBezTo>
                        <a:pt x="14611" y="17704"/>
                        <a:pt x="14460" y="17552"/>
                        <a:pt x="14272" y="17552"/>
                      </a:cubicBezTo>
                      <a:lnTo>
                        <a:pt x="6853" y="17552"/>
                      </a:lnTo>
                      <a:close/>
                      <a:moveTo>
                        <a:pt x="16251" y="17552"/>
                      </a:moveTo>
                      <a:cubicBezTo>
                        <a:pt x="16064" y="17552"/>
                        <a:pt x="15923" y="17704"/>
                        <a:pt x="15923" y="17888"/>
                      </a:cubicBezTo>
                      <a:cubicBezTo>
                        <a:pt x="15923" y="18073"/>
                        <a:pt x="16064" y="18224"/>
                        <a:pt x="16251" y="18224"/>
                      </a:cubicBezTo>
                      <a:lnTo>
                        <a:pt x="16590" y="18224"/>
                      </a:lnTo>
                      <a:cubicBezTo>
                        <a:pt x="16776" y="18224"/>
                        <a:pt x="16929" y="18073"/>
                        <a:pt x="16929" y="17888"/>
                      </a:cubicBezTo>
                      <a:cubicBezTo>
                        <a:pt x="16929" y="17704"/>
                        <a:pt x="16776" y="17552"/>
                        <a:pt x="16590" y="17552"/>
                      </a:cubicBezTo>
                      <a:lnTo>
                        <a:pt x="16251" y="17552"/>
                      </a:lnTo>
                      <a:close/>
                    </a:path>
                  </a:pathLst>
                </a:custGeom>
                <a:solidFill>
                  <a:srgbClr val="FFFFFF"/>
                </a:solidFill>
                <a:ln w="12700" cap="flat">
                  <a:noFill/>
                  <a:miter lim="400000"/>
                </a:ln>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grpSp>
          <p:grpSp>
            <p:nvGrpSpPr>
              <p:cNvPr id="25" name="Group 24"/>
              <p:cNvGrpSpPr/>
              <p:nvPr/>
            </p:nvGrpSpPr>
            <p:grpSpPr>
              <a:xfrm>
                <a:off x="2556988" y="2364266"/>
                <a:ext cx="635001" cy="635001"/>
                <a:chOff x="0" y="0"/>
                <a:chExt cx="1270000" cy="1270000"/>
              </a:xfrm>
            </p:grpSpPr>
            <p:sp>
              <p:nvSpPr>
                <p:cNvPr id="26" name="Freeform: Shape 25"/>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93759"/>
                </a:solidFill>
                <a:ln w="12700" cap="flat">
                  <a:noFill/>
                  <a:miter lim="400000"/>
                </a:ln>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27" name="Freeform: Shape 26"/>
                <p:cNvSpPr/>
                <p:nvPr/>
              </p:nvSpPr>
              <p:spPr>
                <a:xfrm>
                  <a:off x="244455" y="392458"/>
                  <a:ext cx="806490" cy="535884"/>
                </a:xfrm>
                <a:custGeom>
                  <a:avLst/>
                  <a:gdLst/>
                  <a:ahLst/>
                  <a:cxnLst>
                    <a:cxn ang="0">
                      <a:pos x="wd2" y="hd2"/>
                    </a:cxn>
                    <a:cxn ang="5400000">
                      <a:pos x="wd2" y="hd2"/>
                    </a:cxn>
                    <a:cxn ang="10800000">
                      <a:pos x="wd2" y="hd2"/>
                    </a:cxn>
                    <a:cxn ang="16200000">
                      <a:pos x="wd2" y="hd2"/>
                    </a:cxn>
                  </a:cxnLst>
                  <a:rect l="0" t="0" r="r" b="b"/>
                  <a:pathLst>
                    <a:path w="21600" h="21600" extrusionOk="0">
                      <a:moveTo>
                        <a:pt x="799" y="0"/>
                      </a:moveTo>
                      <a:cubicBezTo>
                        <a:pt x="470" y="0"/>
                        <a:pt x="195" y="307"/>
                        <a:pt x="86" y="741"/>
                      </a:cubicBezTo>
                      <a:cubicBezTo>
                        <a:pt x="32" y="899"/>
                        <a:pt x="0" y="1079"/>
                        <a:pt x="0" y="1267"/>
                      </a:cubicBezTo>
                      <a:lnTo>
                        <a:pt x="0" y="2845"/>
                      </a:lnTo>
                      <a:cubicBezTo>
                        <a:pt x="0" y="3191"/>
                        <a:pt x="12" y="3535"/>
                        <a:pt x="29" y="3876"/>
                      </a:cubicBezTo>
                      <a:cubicBezTo>
                        <a:pt x="274" y="8891"/>
                        <a:pt x="2295" y="13166"/>
                        <a:pt x="5150" y="15287"/>
                      </a:cubicBezTo>
                      <a:cubicBezTo>
                        <a:pt x="5186" y="16408"/>
                        <a:pt x="5802" y="17295"/>
                        <a:pt x="6556" y="17295"/>
                      </a:cubicBezTo>
                      <a:cubicBezTo>
                        <a:pt x="6564" y="17295"/>
                        <a:pt x="6575" y="17295"/>
                        <a:pt x="6584" y="17295"/>
                      </a:cubicBezTo>
                      <a:cubicBezTo>
                        <a:pt x="6588" y="17295"/>
                        <a:pt x="6593" y="17295"/>
                        <a:pt x="6598" y="17295"/>
                      </a:cubicBezTo>
                      <a:lnTo>
                        <a:pt x="12184" y="17295"/>
                      </a:lnTo>
                      <a:cubicBezTo>
                        <a:pt x="12248" y="17295"/>
                        <a:pt x="12310" y="17286"/>
                        <a:pt x="12369" y="17263"/>
                      </a:cubicBezTo>
                      <a:cubicBezTo>
                        <a:pt x="12982" y="17090"/>
                        <a:pt x="13448" y="16314"/>
                        <a:pt x="13504" y="15363"/>
                      </a:cubicBezTo>
                      <a:cubicBezTo>
                        <a:pt x="15141" y="14193"/>
                        <a:pt x="16516" y="12328"/>
                        <a:pt x="17448" y="10006"/>
                      </a:cubicBezTo>
                      <a:cubicBezTo>
                        <a:pt x="17522" y="10045"/>
                        <a:pt x="17603" y="10059"/>
                        <a:pt x="17684" y="10059"/>
                      </a:cubicBezTo>
                      <a:lnTo>
                        <a:pt x="19039" y="10059"/>
                      </a:lnTo>
                      <a:cubicBezTo>
                        <a:pt x="20451" y="10059"/>
                        <a:pt x="21600" y="8340"/>
                        <a:pt x="21600" y="6216"/>
                      </a:cubicBezTo>
                      <a:cubicBezTo>
                        <a:pt x="21600" y="4093"/>
                        <a:pt x="20451" y="2362"/>
                        <a:pt x="19039" y="2362"/>
                      </a:cubicBezTo>
                      <a:lnTo>
                        <a:pt x="18775" y="2362"/>
                      </a:lnTo>
                      <a:lnTo>
                        <a:pt x="18775" y="1267"/>
                      </a:lnTo>
                      <a:cubicBezTo>
                        <a:pt x="18775" y="1248"/>
                        <a:pt x="18776" y="1232"/>
                        <a:pt x="18775" y="1213"/>
                      </a:cubicBezTo>
                      <a:cubicBezTo>
                        <a:pt x="18776" y="1195"/>
                        <a:pt x="18775" y="1179"/>
                        <a:pt x="18775" y="1159"/>
                      </a:cubicBezTo>
                      <a:cubicBezTo>
                        <a:pt x="18775" y="522"/>
                        <a:pt x="18429" y="0"/>
                        <a:pt x="18005" y="0"/>
                      </a:cubicBezTo>
                      <a:lnTo>
                        <a:pt x="799" y="0"/>
                      </a:lnTo>
                      <a:close/>
                      <a:moveTo>
                        <a:pt x="1584" y="2308"/>
                      </a:moveTo>
                      <a:lnTo>
                        <a:pt x="17192" y="2308"/>
                      </a:lnTo>
                      <a:cubicBezTo>
                        <a:pt x="17192" y="2308"/>
                        <a:pt x="17192" y="2974"/>
                        <a:pt x="17192" y="2974"/>
                      </a:cubicBezTo>
                      <a:cubicBezTo>
                        <a:pt x="17144" y="9245"/>
                        <a:pt x="13743" y="14332"/>
                        <a:pt x="9566" y="14332"/>
                      </a:cubicBezTo>
                      <a:lnTo>
                        <a:pt x="9209" y="14332"/>
                      </a:lnTo>
                      <a:cubicBezTo>
                        <a:pt x="5034" y="14332"/>
                        <a:pt x="1632" y="9245"/>
                        <a:pt x="1584" y="2974"/>
                      </a:cubicBezTo>
                      <a:lnTo>
                        <a:pt x="1584" y="2308"/>
                      </a:lnTo>
                      <a:close/>
                      <a:moveTo>
                        <a:pt x="18711" y="4477"/>
                      </a:moveTo>
                      <a:lnTo>
                        <a:pt x="19039" y="4477"/>
                      </a:lnTo>
                      <a:cubicBezTo>
                        <a:pt x="19675" y="4477"/>
                        <a:pt x="20195" y="5261"/>
                        <a:pt x="20195" y="6216"/>
                      </a:cubicBezTo>
                      <a:cubicBezTo>
                        <a:pt x="20195" y="7173"/>
                        <a:pt x="19675" y="7944"/>
                        <a:pt x="19039" y="7944"/>
                      </a:cubicBezTo>
                      <a:lnTo>
                        <a:pt x="18126" y="7944"/>
                      </a:lnTo>
                      <a:cubicBezTo>
                        <a:pt x="18416" y="6848"/>
                        <a:pt x="18616" y="5688"/>
                        <a:pt x="18711" y="4477"/>
                      </a:cubicBezTo>
                      <a:close/>
                      <a:moveTo>
                        <a:pt x="528" y="18551"/>
                      </a:moveTo>
                      <a:cubicBezTo>
                        <a:pt x="502" y="18551"/>
                        <a:pt x="482" y="18556"/>
                        <a:pt x="457" y="18562"/>
                      </a:cubicBezTo>
                      <a:cubicBezTo>
                        <a:pt x="461" y="19726"/>
                        <a:pt x="1086" y="20666"/>
                        <a:pt x="1862" y="20666"/>
                      </a:cubicBezTo>
                      <a:lnTo>
                        <a:pt x="4266" y="20666"/>
                      </a:lnTo>
                      <a:cubicBezTo>
                        <a:pt x="4308" y="21189"/>
                        <a:pt x="4598" y="21600"/>
                        <a:pt x="4958" y="21600"/>
                      </a:cubicBezTo>
                      <a:lnTo>
                        <a:pt x="13817" y="21600"/>
                      </a:lnTo>
                      <a:cubicBezTo>
                        <a:pt x="14177" y="21600"/>
                        <a:pt x="14474" y="21189"/>
                        <a:pt x="14517" y="20666"/>
                      </a:cubicBezTo>
                      <a:lnTo>
                        <a:pt x="16956" y="20666"/>
                      </a:lnTo>
                      <a:cubicBezTo>
                        <a:pt x="17728" y="20666"/>
                        <a:pt x="18362" y="19735"/>
                        <a:pt x="18369" y="18573"/>
                      </a:cubicBezTo>
                      <a:cubicBezTo>
                        <a:pt x="18330" y="18562"/>
                        <a:pt x="18286" y="18551"/>
                        <a:pt x="18247" y="18551"/>
                      </a:cubicBezTo>
                      <a:lnTo>
                        <a:pt x="528" y="18551"/>
                      </a:lnTo>
                      <a:close/>
                    </a:path>
                  </a:pathLst>
                </a:custGeom>
                <a:solidFill>
                  <a:srgbClr val="FFFFFF"/>
                </a:solidFill>
                <a:ln w="12700" cap="flat">
                  <a:noFill/>
                  <a:miter lim="400000"/>
                </a:ln>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grpSp>
        </p:grpSp>
        <p:grpSp>
          <p:nvGrpSpPr>
            <p:cNvPr id="13" name="Group 32"/>
            <p:cNvGrpSpPr/>
            <p:nvPr/>
          </p:nvGrpSpPr>
          <p:grpSpPr>
            <a:xfrm>
              <a:off x="598603" y="2686036"/>
              <a:ext cx="2348865" cy="1722120"/>
              <a:chOff x="1918379" y="1734048"/>
              <a:chExt cx="2348865" cy="1722120"/>
            </a:xfrm>
          </p:grpSpPr>
          <p:sp>
            <p:nvSpPr>
              <p:cNvPr id="14" name="TextBox 33"/>
              <p:cNvSpPr txBox="1"/>
              <p:nvPr/>
            </p:nvSpPr>
            <p:spPr>
              <a:xfrm>
                <a:off x="1918379" y="2071868"/>
                <a:ext cx="2348865" cy="1384300"/>
              </a:xfrm>
              <a:prstGeom prst="rect">
                <a:avLst/>
              </a:prstGeom>
              <a:noFill/>
            </p:spPr>
            <p:txBody>
              <a:bodyPr wrap="square" rIns="288000" anchor="t" anchorCtr="0">
                <a:normAutofit/>
              </a:bodyPr>
              <a:lstStyle/>
              <a:p>
                <a:pPr algn="r">
                  <a:lnSpc>
                    <a:spcPct val="120000"/>
                  </a:lnSpc>
                </a:pPr>
                <a:r>
                  <a:rPr lang="zh-CN" altLang="en-US" sz="1500">
                    <a:solidFill>
                      <a:schemeClr val="tx1"/>
                    </a:solidFill>
                    <a:latin typeface="微软雅黑" panose="020B0503020204020204" charset="-122"/>
                    <a:ea typeface="微软雅黑" panose="020B0503020204020204" charset="-122"/>
                  </a:rPr>
                  <a:t>至少提前一天提交书面申请《请假单》；</a:t>
                </a:r>
                <a:endParaRPr lang="zh-CN" altLang="en-US" sz="1500">
                  <a:solidFill>
                    <a:schemeClr val="tx1"/>
                  </a:solidFill>
                  <a:latin typeface="微软雅黑" panose="020B0503020204020204" charset="-122"/>
                  <a:ea typeface="微软雅黑" panose="020B0503020204020204" charset="-122"/>
                </a:endParaRPr>
              </a:p>
              <a:p>
                <a:pPr algn="r">
                  <a:lnSpc>
                    <a:spcPct val="120000"/>
                  </a:lnSpc>
                </a:pPr>
                <a:r>
                  <a:rPr lang="zh-CN" altLang="en-US" sz="1500">
                    <a:solidFill>
                      <a:schemeClr val="tx1"/>
                    </a:solidFill>
                    <a:latin typeface="微软雅黑" panose="020B0503020204020204" charset="-122"/>
                    <a:ea typeface="微软雅黑" panose="020B0503020204020204" charset="-122"/>
                  </a:rPr>
                  <a:t>请假期间工作需在假期开始前完成交接。</a:t>
                </a:r>
                <a:endParaRPr lang="zh-CN" altLang="en-US" sz="1500">
                  <a:solidFill>
                    <a:schemeClr val="tx1"/>
                  </a:solidFill>
                  <a:latin typeface="微软雅黑" panose="020B0503020204020204" charset="-122"/>
                  <a:ea typeface="微软雅黑" panose="020B0503020204020204" charset="-122"/>
                </a:endParaRPr>
              </a:p>
            </p:txBody>
          </p:sp>
          <p:sp>
            <p:nvSpPr>
              <p:cNvPr id="15" name="Rectangle 34"/>
              <p:cNvSpPr/>
              <p:nvPr/>
            </p:nvSpPr>
            <p:spPr>
              <a:xfrm>
                <a:off x="2971874" y="1734048"/>
                <a:ext cx="1295327" cy="323165"/>
              </a:xfrm>
              <a:prstGeom prst="rect">
                <a:avLst/>
              </a:prstGeom>
            </p:spPr>
            <p:txBody>
              <a:bodyPr wrap="none" lIns="0" tIns="0" rIns="288000" bIns="0" anchor="b" anchorCtr="0">
                <a:normAutofit/>
              </a:bodyPr>
              <a:lstStyle/>
              <a:p>
                <a:pPr algn="r"/>
                <a:r>
                  <a:rPr lang="zh-CN" altLang="en-US" sz="1865" b="1">
                    <a:solidFill>
                      <a:schemeClr val="tx1"/>
                    </a:solidFill>
                    <a:latin typeface="微软雅黑" panose="020B0503020204020204" charset="-122"/>
                    <a:ea typeface="微软雅黑" panose="020B0503020204020204" charset="-122"/>
                  </a:rPr>
                  <a:t>申请</a:t>
                </a:r>
                <a:endParaRPr lang="zh-CN" altLang="en-US" sz="1865" b="1">
                  <a:solidFill>
                    <a:schemeClr val="tx1"/>
                  </a:solidFill>
                  <a:latin typeface="微软雅黑" panose="020B0503020204020204" charset="-122"/>
                  <a:ea typeface="微软雅黑" panose="020B0503020204020204" charset="-122"/>
                </a:endParaRPr>
              </a:p>
            </p:txBody>
          </p:sp>
        </p:grpSp>
        <p:grpSp>
          <p:nvGrpSpPr>
            <p:cNvPr id="16" name="Group 35"/>
            <p:cNvGrpSpPr/>
            <p:nvPr/>
          </p:nvGrpSpPr>
          <p:grpSpPr>
            <a:xfrm>
              <a:off x="9244575" y="2673324"/>
              <a:ext cx="2348822" cy="877163"/>
              <a:chOff x="7996808" y="1734930"/>
              <a:chExt cx="2348822" cy="877163"/>
            </a:xfrm>
          </p:grpSpPr>
          <p:sp>
            <p:nvSpPr>
              <p:cNvPr id="17" name="TextBox 36"/>
              <p:cNvSpPr txBox="1"/>
              <p:nvPr/>
            </p:nvSpPr>
            <p:spPr>
              <a:xfrm>
                <a:off x="7996808" y="2058095"/>
                <a:ext cx="2348822" cy="553998"/>
              </a:xfrm>
              <a:prstGeom prst="rect">
                <a:avLst/>
              </a:prstGeom>
              <a:noFill/>
            </p:spPr>
            <p:txBody>
              <a:bodyPr wrap="square" lIns="288000" rIns="288000" anchor="ctr" anchorCtr="0">
                <a:noAutofit/>
              </a:bodyPr>
              <a:lstStyle/>
              <a:p>
                <a:pPr>
                  <a:lnSpc>
                    <a:spcPct val="120000"/>
                  </a:lnSpc>
                </a:pPr>
                <a:r>
                  <a:rPr lang="zh-CN" altLang="en-US" sz="1500">
                    <a:solidFill>
                      <a:schemeClr val="tx1"/>
                    </a:solidFill>
                    <a:latin typeface="微软雅黑" panose="020B0503020204020204" charset="-122"/>
                    <a:ea typeface="微软雅黑" panose="020B0503020204020204" charset="-122"/>
                  </a:rPr>
                  <a:t>请假结束后，需第一时间到人事处销假。</a:t>
                </a:r>
                <a:endParaRPr lang="zh-CN" altLang="en-US" sz="1500">
                  <a:solidFill>
                    <a:schemeClr val="tx1"/>
                  </a:solidFill>
                  <a:latin typeface="微软雅黑" panose="020B0503020204020204" charset="-122"/>
                  <a:ea typeface="微软雅黑" panose="020B0503020204020204" charset="-122"/>
                </a:endParaRPr>
              </a:p>
            </p:txBody>
          </p:sp>
          <p:sp>
            <p:nvSpPr>
              <p:cNvPr id="19" name="Rectangle 37"/>
              <p:cNvSpPr/>
              <p:nvPr/>
            </p:nvSpPr>
            <p:spPr>
              <a:xfrm>
                <a:off x="7996808" y="1734930"/>
                <a:ext cx="1513437" cy="323165"/>
              </a:xfrm>
              <a:prstGeom prst="rect">
                <a:avLst/>
              </a:prstGeom>
            </p:spPr>
            <p:txBody>
              <a:bodyPr wrap="none" lIns="288000" tIns="0" rIns="288000" bIns="0" anchor="ctr" anchorCtr="0">
                <a:normAutofit/>
              </a:bodyPr>
              <a:lstStyle/>
              <a:p>
                <a:pPr algn="l"/>
                <a:r>
                  <a:rPr lang="zh-CN" altLang="en-US" sz="1865" b="1">
                    <a:solidFill>
                      <a:schemeClr val="tx1"/>
                    </a:solidFill>
                    <a:latin typeface="微软雅黑" panose="020B0503020204020204" charset="-122"/>
                    <a:ea typeface="微软雅黑" panose="020B0503020204020204" charset="-122"/>
                  </a:rPr>
                  <a:t>销假</a:t>
                </a:r>
                <a:endParaRPr lang="zh-CN" altLang="en-US" sz="1865" b="1">
                  <a:solidFill>
                    <a:schemeClr val="tx1"/>
                  </a:solidFill>
                  <a:latin typeface="微软雅黑" panose="020B0503020204020204" charset="-122"/>
                  <a:ea typeface="微软雅黑" panose="020B050302020402020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请假流程</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9" name="组合 8"/>
          <p:cNvGrpSpPr/>
          <p:nvPr/>
        </p:nvGrpSpPr>
        <p:grpSpPr bwMode="auto">
          <a:xfrm>
            <a:off x="1008134" y="2025651"/>
            <a:ext cx="2018067" cy="529167"/>
            <a:chOff x="244645" y="3186670"/>
            <a:chExt cx="3528392" cy="581102"/>
          </a:xfrm>
          <a:solidFill>
            <a:srgbClr val="F33735"/>
          </a:solidFill>
        </p:grpSpPr>
        <p:sp>
          <p:nvSpPr>
            <p:cNvPr id="12" name="圆角矩形 11"/>
            <p:cNvSpPr/>
            <p:nvPr/>
          </p:nvSpPr>
          <p:spPr>
            <a:xfrm>
              <a:off x="244645" y="3186670"/>
              <a:ext cx="3528392" cy="581102"/>
            </a:xfrm>
            <a:prstGeom prst="roundRect">
              <a:avLst>
                <a:gd name="adj" fmla="val 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65">
                <a:solidFill>
                  <a:schemeClr val="bg1"/>
                </a:solidFill>
                <a:latin typeface="微软雅黑" panose="020B0503020204020204" charset="-122"/>
                <a:ea typeface="微软雅黑" panose="020B0503020204020204" charset="-122"/>
              </a:endParaRPr>
            </a:p>
          </p:txBody>
        </p:sp>
        <p:sp>
          <p:nvSpPr>
            <p:cNvPr id="29722" name="TextBox 6"/>
            <p:cNvSpPr txBox="1">
              <a:spLocks noChangeArrowheads="1"/>
            </p:cNvSpPr>
            <p:nvPr/>
          </p:nvSpPr>
          <p:spPr bwMode="auto">
            <a:xfrm>
              <a:off x="317994" y="3186670"/>
              <a:ext cx="3455043" cy="510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1865">
                  <a:solidFill>
                    <a:schemeClr val="bg1"/>
                  </a:solidFill>
                  <a:latin typeface="微软雅黑" panose="020B0503020204020204" charset="-122"/>
                  <a:ea typeface="微软雅黑" panose="020B0503020204020204" charset="-122"/>
                </a:rPr>
                <a:t>请假</a:t>
              </a:r>
              <a:r>
                <a:rPr lang="en-US" altLang="zh-CN" sz="1865">
                  <a:solidFill>
                    <a:schemeClr val="bg1"/>
                  </a:solidFill>
                  <a:latin typeface="微软雅黑" panose="020B0503020204020204" charset="-122"/>
                  <a:ea typeface="微软雅黑" panose="020B0503020204020204" charset="-122"/>
                </a:rPr>
                <a:t>1 </a:t>
              </a:r>
              <a:r>
                <a:rPr lang="zh-CN" altLang="en-US" sz="1865">
                  <a:solidFill>
                    <a:schemeClr val="bg1"/>
                  </a:solidFill>
                  <a:latin typeface="微软雅黑" panose="020B0503020204020204" charset="-122"/>
                  <a:ea typeface="微软雅黑" panose="020B0503020204020204" charset="-122"/>
                </a:rPr>
                <a:t>天以内</a:t>
              </a:r>
              <a:endParaRPr lang="zh-CN" altLang="en-US" sz="1865">
                <a:solidFill>
                  <a:schemeClr val="bg1"/>
                </a:solidFill>
                <a:latin typeface="微软雅黑" panose="020B0503020204020204" charset="-122"/>
                <a:ea typeface="微软雅黑" panose="020B0503020204020204" charset="-122"/>
              </a:endParaRPr>
            </a:p>
          </p:txBody>
        </p:sp>
      </p:grpSp>
      <p:grpSp>
        <p:nvGrpSpPr>
          <p:cNvPr id="13" name="组合 12"/>
          <p:cNvGrpSpPr/>
          <p:nvPr/>
        </p:nvGrpSpPr>
        <p:grpSpPr bwMode="auto">
          <a:xfrm>
            <a:off x="3120567" y="2025651"/>
            <a:ext cx="3647017" cy="529167"/>
            <a:chOff x="244645" y="3186670"/>
            <a:chExt cx="6548882" cy="581102"/>
          </a:xfrm>
          <a:solidFill>
            <a:srgbClr val="093759"/>
          </a:solidFill>
        </p:grpSpPr>
        <p:sp>
          <p:nvSpPr>
            <p:cNvPr id="14" name="圆角矩形 13"/>
            <p:cNvSpPr/>
            <p:nvPr/>
          </p:nvSpPr>
          <p:spPr>
            <a:xfrm>
              <a:off x="244645" y="3186670"/>
              <a:ext cx="6548882" cy="581102"/>
            </a:xfrm>
            <a:prstGeom prst="roundRect">
              <a:avLst>
                <a:gd name="adj" fmla="val 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65">
                <a:solidFill>
                  <a:schemeClr val="bg1"/>
                </a:solidFill>
                <a:latin typeface="微软雅黑" panose="020B0503020204020204" charset="-122"/>
                <a:ea typeface="微软雅黑" panose="020B0503020204020204" charset="-122"/>
              </a:endParaRPr>
            </a:p>
          </p:txBody>
        </p:sp>
        <p:sp>
          <p:nvSpPr>
            <p:cNvPr id="15" name="TextBox 6"/>
            <p:cNvSpPr txBox="1"/>
            <p:nvPr/>
          </p:nvSpPr>
          <p:spPr>
            <a:xfrm>
              <a:off x="316863" y="3186670"/>
              <a:ext cx="6476664" cy="510440"/>
            </a:xfrm>
            <a:prstGeom prst="rect">
              <a:avLst/>
            </a:prstGeom>
            <a:grpFill/>
          </p:spPr>
          <p:txBody>
            <a:bodyPr>
              <a:spAutoFit/>
            </a:bodyPr>
            <a:lstStyle/>
            <a:p>
              <a:pPr eaLnBrk="1" fontAlgn="auto" hangingPunct="1">
                <a:lnSpc>
                  <a:spcPct val="130000"/>
                </a:lnSpc>
                <a:spcBef>
                  <a:spcPts val="0"/>
                </a:spcBef>
                <a:spcAft>
                  <a:spcPts val="0"/>
                </a:spcAft>
                <a:defRPr/>
              </a:pPr>
              <a:r>
                <a:rPr lang="zh-CN" altLang="en-US" sz="1865" dirty="0">
                  <a:solidFill>
                    <a:schemeClr val="bg1"/>
                  </a:solidFill>
                  <a:latin typeface="微软雅黑" panose="020B0503020204020204" charset="-122"/>
                  <a:ea typeface="微软雅黑" panose="020B0503020204020204" charset="-122"/>
                </a:rPr>
                <a:t>至少提前</a:t>
              </a:r>
              <a:r>
                <a:rPr lang="en-US" altLang="zh-CN" sz="1865" dirty="0">
                  <a:solidFill>
                    <a:schemeClr val="bg1"/>
                  </a:solidFill>
                  <a:latin typeface="微软雅黑" panose="020B0503020204020204" charset="-122"/>
                  <a:ea typeface="微软雅黑" panose="020B0503020204020204" charset="-122"/>
                </a:rPr>
                <a:t>1</a:t>
              </a:r>
              <a:r>
                <a:rPr lang="zh-CN" altLang="en-US" sz="1865" dirty="0">
                  <a:solidFill>
                    <a:schemeClr val="bg1"/>
                  </a:solidFill>
                  <a:latin typeface="微软雅黑" panose="020B0503020204020204" charset="-122"/>
                  <a:ea typeface="微软雅黑" panose="020B0503020204020204" charset="-122"/>
                </a:rPr>
                <a:t>个工作日申请</a:t>
              </a:r>
              <a:endParaRPr lang="zh-CN" altLang="en-US" sz="1865" dirty="0">
                <a:solidFill>
                  <a:schemeClr val="bg1"/>
                </a:solidFill>
                <a:latin typeface="微软雅黑" panose="020B0503020204020204" charset="-122"/>
                <a:ea typeface="微软雅黑" panose="020B0503020204020204" charset="-122"/>
              </a:endParaRPr>
            </a:p>
          </p:txBody>
        </p:sp>
      </p:grpSp>
      <p:grpSp>
        <p:nvGrpSpPr>
          <p:cNvPr id="16" name="组合 15"/>
          <p:cNvGrpSpPr/>
          <p:nvPr/>
        </p:nvGrpSpPr>
        <p:grpSpPr bwMode="auto">
          <a:xfrm>
            <a:off x="1008134" y="2679700"/>
            <a:ext cx="2018067" cy="529167"/>
            <a:chOff x="244645" y="3186670"/>
            <a:chExt cx="3528392" cy="581102"/>
          </a:xfrm>
          <a:solidFill>
            <a:srgbClr val="F33735"/>
          </a:solidFill>
        </p:grpSpPr>
        <p:sp>
          <p:nvSpPr>
            <p:cNvPr id="17" name="圆角矩形 16"/>
            <p:cNvSpPr/>
            <p:nvPr/>
          </p:nvSpPr>
          <p:spPr>
            <a:xfrm>
              <a:off x="244645" y="3186670"/>
              <a:ext cx="3528392" cy="581102"/>
            </a:xfrm>
            <a:prstGeom prst="roundRect">
              <a:avLst>
                <a:gd name="adj" fmla="val 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65">
                <a:solidFill>
                  <a:schemeClr val="bg1"/>
                </a:solidFill>
                <a:latin typeface="微软雅黑" panose="020B0503020204020204" charset="-122"/>
                <a:ea typeface="微软雅黑" panose="020B0503020204020204" charset="-122"/>
              </a:endParaRPr>
            </a:p>
          </p:txBody>
        </p:sp>
        <p:sp>
          <p:nvSpPr>
            <p:cNvPr id="29718" name="TextBox 6"/>
            <p:cNvSpPr txBox="1">
              <a:spLocks noChangeArrowheads="1"/>
            </p:cNvSpPr>
            <p:nvPr/>
          </p:nvSpPr>
          <p:spPr bwMode="auto">
            <a:xfrm>
              <a:off x="317994" y="3186670"/>
              <a:ext cx="3455043" cy="510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1865">
                  <a:solidFill>
                    <a:schemeClr val="bg1"/>
                  </a:solidFill>
                  <a:latin typeface="微软雅黑" panose="020B0503020204020204" charset="-122"/>
                  <a:ea typeface="微软雅黑" panose="020B0503020204020204" charset="-122"/>
                </a:rPr>
                <a:t>请假</a:t>
              </a:r>
              <a:r>
                <a:rPr lang="en-US" altLang="zh-CN" sz="1865">
                  <a:solidFill>
                    <a:schemeClr val="bg1"/>
                  </a:solidFill>
                  <a:latin typeface="微软雅黑" panose="020B0503020204020204" charset="-122"/>
                  <a:ea typeface="微软雅黑" panose="020B0503020204020204" charset="-122"/>
                </a:rPr>
                <a:t>1 </a:t>
              </a:r>
              <a:r>
                <a:rPr lang="zh-CN" altLang="en-US" sz="1865">
                  <a:solidFill>
                    <a:schemeClr val="bg1"/>
                  </a:solidFill>
                  <a:latin typeface="微软雅黑" panose="020B0503020204020204" charset="-122"/>
                  <a:ea typeface="微软雅黑" panose="020B0503020204020204" charset="-122"/>
                </a:rPr>
                <a:t>天以上</a:t>
              </a:r>
              <a:endParaRPr lang="zh-CN" altLang="en-US" sz="1865">
                <a:solidFill>
                  <a:schemeClr val="bg1"/>
                </a:solidFill>
                <a:latin typeface="微软雅黑" panose="020B0503020204020204" charset="-122"/>
                <a:ea typeface="微软雅黑" panose="020B0503020204020204" charset="-122"/>
              </a:endParaRPr>
            </a:p>
          </p:txBody>
        </p:sp>
      </p:grpSp>
      <p:grpSp>
        <p:nvGrpSpPr>
          <p:cNvPr id="19" name="组合 18"/>
          <p:cNvGrpSpPr/>
          <p:nvPr/>
        </p:nvGrpSpPr>
        <p:grpSpPr>
          <a:xfrm>
            <a:off x="3120046" y="2680159"/>
            <a:ext cx="3648000" cy="528003"/>
            <a:chOff x="244645" y="3186670"/>
            <a:chExt cx="6548882" cy="581102"/>
          </a:xfrm>
          <a:solidFill>
            <a:srgbClr val="093759"/>
          </a:solidFill>
        </p:grpSpPr>
        <p:sp>
          <p:nvSpPr>
            <p:cNvPr id="20" name="圆角矩形 19"/>
            <p:cNvSpPr/>
            <p:nvPr/>
          </p:nvSpPr>
          <p:spPr>
            <a:xfrm>
              <a:off x="244645" y="3186673"/>
              <a:ext cx="6548882" cy="581099"/>
            </a:xfrm>
            <a:prstGeom prst="roundRect">
              <a:avLst>
                <a:gd name="adj" fmla="val 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65">
                <a:solidFill>
                  <a:schemeClr val="bg1"/>
                </a:solidFill>
                <a:latin typeface="微软雅黑" panose="020B0503020204020204" charset="-122"/>
                <a:ea typeface="微软雅黑" panose="020B0503020204020204" charset="-122"/>
              </a:endParaRPr>
            </a:p>
          </p:txBody>
        </p:sp>
        <p:sp>
          <p:nvSpPr>
            <p:cNvPr id="21" name="TextBox 6"/>
            <p:cNvSpPr txBox="1"/>
            <p:nvPr/>
          </p:nvSpPr>
          <p:spPr>
            <a:xfrm>
              <a:off x="317994" y="3186670"/>
              <a:ext cx="6475533" cy="511565"/>
            </a:xfrm>
            <a:prstGeom prst="rect">
              <a:avLst/>
            </a:prstGeom>
            <a:grpFill/>
          </p:spPr>
          <p:txBody>
            <a:bodyPr>
              <a:spAutoFit/>
            </a:bodyPr>
            <a:lstStyle/>
            <a:p>
              <a:pPr eaLnBrk="1" fontAlgn="auto" hangingPunct="1">
                <a:lnSpc>
                  <a:spcPct val="130000"/>
                </a:lnSpc>
                <a:spcBef>
                  <a:spcPts val="0"/>
                </a:spcBef>
                <a:spcAft>
                  <a:spcPts val="0"/>
                </a:spcAft>
                <a:defRPr/>
              </a:pPr>
              <a:r>
                <a:rPr lang="zh-CN" altLang="en-US" sz="1865" dirty="0">
                  <a:solidFill>
                    <a:schemeClr val="bg1"/>
                  </a:solidFill>
                  <a:latin typeface="微软雅黑" panose="020B0503020204020204" charset="-122"/>
                  <a:ea typeface="微软雅黑" panose="020B0503020204020204" charset="-122"/>
                </a:rPr>
                <a:t>至少提前</a:t>
              </a:r>
              <a:r>
                <a:rPr lang="en-US" altLang="zh-CN" sz="1865" dirty="0">
                  <a:solidFill>
                    <a:schemeClr val="bg1"/>
                  </a:solidFill>
                  <a:latin typeface="微软雅黑" panose="020B0503020204020204" charset="-122"/>
                  <a:ea typeface="微软雅黑" panose="020B0503020204020204" charset="-122"/>
                </a:rPr>
                <a:t>3</a:t>
              </a:r>
              <a:r>
                <a:rPr lang="zh-CN" altLang="en-US" sz="1865" dirty="0">
                  <a:solidFill>
                    <a:schemeClr val="bg1"/>
                  </a:solidFill>
                  <a:latin typeface="微软雅黑" panose="020B0503020204020204" charset="-122"/>
                  <a:ea typeface="微软雅黑" panose="020B0503020204020204" charset="-122"/>
                </a:rPr>
                <a:t>个工作日申请</a:t>
              </a:r>
              <a:endParaRPr lang="zh-CN" altLang="en-US" sz="1865" dirty="0">
                <a:solidFill>
                  <a:schemeClr val="bg1"/>
                </a:solidFill>
                <a:latin typeface="微软雅黑" panose="020B0503020204020204" charset="-122"/>
                <a:ea typeface="微软雅黑" panose="020B0503020204020204" charset="-122"/>
              </a:endParaRPr>
            </a:p>
          </p:txBody>
        </p:sp>
      </p:grpSp>
      <p:grpSp>
        <p:nvGrpSpPr>
          <p:cNvPr id="22" name="组合 21"/>
          <p:cNvGrpSpPr/>
          <p:nvPr/>
        </p:nvGrpSpPr>
        <p:grpSpPr bwMode="auto">
          <a:xfrm>
            <a:off x="1008134" y="3367617"/>
            <a:ext cx="2018067" cy="527049"/>
            <a:chOff x="244645" y="3186670"/>
            <a:chExt cx="3528392" cy="581102"/>
          </a:xfrm>
          <a:solidFill>
            <a:srgbClr val="F33735"/>
          </a:solidFill>
        </p:grpSpPr>
        <p:sp>
          <p:nvSpPr>
            <p:cNvPr id="23" name="圆角矩形 22"/>
            <p:cNvSpPr/>
            <p:nvPr/>
          </p:nvSpPr>
          <p:spPr>
            <a:xfrm>
              <a:off x="244645" y="3186670"/>
              <a:ext cx="3528392" cy="581102"/>
            </a:xfrm>
            <a:prstGeom prst="roundRect">
              <a:avLst>
                <a:gd name="adj" fmla="val 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65">
                <a:solidFill>
                  <a:schemeClr val="bg1"/>
                </a:solidFill>
                <a:latin typeface="微软雅黑" panose="020B0503020204020204" charset="-122"/>
                <a:ea typeface="微软雅黑" panose="020B0503020204020204" charset="-122"/>
              </a:endParaRPr>
            </a:p>
          </p:txBody>
        </p:sp>
        <p:sp>
          <p:nvSpPr>
            <p:cNvPr id="29716" name="TextBox 6"/>
            <p:cNvSpPr txBox="1">
              <a:spLocks noChangeArrowheads="1"/>
            </p:cNvSpPr>
            <p:nvPr/>
          </p:nvSpPr>
          <p:spPr bwMode="auto">
            <a:xfrm>
              <a:off x="317994" y="3186670"/>
              <a:ext cx="3455043" cy="5124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1865">
                  <a:solidFill>
                    <a:schemeClr val="bg1"/>
                  </a:solidFill>
                  <a:latin typeface="微软雅黑" panose="020B0503020204020204" charset="-122"/>
                  <a:ea typeface="微软雅黑" panose="020B0503020204020204" charset="-122"/>
                </a:rPr>
                <a:t>连续休假</a:t>
              </a:r>
              <a:r>
                <a:rPr lang="en-US" altLang="zh-CN" sz="1865">
                  <a:solidFill>
                    <a:schemeClr val="bg1"/>
                  </a:solidFill>
                  <a:latin typeface="微软雅黑" panose="020B0503020204020204" charset="-122"/>
                  <a:ea typeface="微软雅黑" panose="020B0503020204020204" charset="-122"/>
                </a:rPr>
                <a:t>5 </a:t>
              </a:r>
              <a:r>
                <a:rPr lang="zh-CN" altLang="en-US" sz="1865">
                  <a:solidFill>
                    <a:schemeClr val="bg1"/>
                  </a:solidFill>
                  <a:latin typeface="微软雅黑" panose="020B0503020204020204" charset="-122"/>
                  <a:ea typeface="微软雅黑" panose="020B0503020204020204" charset="-122"/>
                </a:rPr>
                <a:t>天</a:t>
              </a:r>
              <a:endParaRPr lang="zh-CN" altLang="en-US" sz="1865">
                <a:solidFill>
                  <a:schemeClr val="bg1"/>
                </a:solidFill>
                <a:latin typeface="微软雅黑" panose="020B0503020204020204" charset="-122"/>
                <a:ea typeface="微软雅黑" panose="020B0503020204020204" charset="-122"/>
              </a:endParaRPr>
            </a:p>
          </p:txBody>
        </p:sp>
      </p:grpSp>
      <p:grpSp>
        <p:nvGrpSpPr>
          <p:cNvPr id="25" name="组合 24"/>
          <p:cNvGrpSpPr/>
          <p:nvPr/>
        </p:nvGrpSpPr>
        <p:grpSpPr>
          <a:xfrm>
            <a:off x="3120046" y="3367305"/>
            <a:ext cx="3648000" cy="528003"/>
            <a:chOff x="244645" y="3186670"/>
            <a:chExt cx="6548882" cy="581102"/>
          </a:xfrm>
          <a:solidFill>
            <a:srgbClr val="093759"/>
          </a:solidFill>
        </p:grpSpPr>
        <p:sp>
          <p:nvSpPr>
            <p:cNvPr id="26" name="圆角矩形 25"/>
            <p:cNvSpPr/>
            <p:nvPr/>
          </p:nvSpPr>
          <p:spPr>
            <a:xfrm>
              <a:off x="244645" y="3186673"/>
              <a:ext cx="6548882" cy="581099"/>
            </a:xfrm>
            <a:prstGeom prst="roundRect">
              <a:avLst>
                <a:gd name="adj" fmla="val 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65">
                <a:solidFill>
                  <a:schemeClr val="bg1"/>
                </a:solidFill>
                <a:latin typeface="微软雅黑" panose="020B0503020204020204" charset="-122"/>
                <a:ea typeface="微软雅黑" panose="020B0503020204020204" charset="-122"/>
              </a:endParaRPr>
            </a:p>
          </p:txBody>
        </p:sp>
        <p:sp>
          <p:nvSpPr>
            <p:cNvPr id="27" name="TextBox 6"/>
            <p:cNvSpPr txBox="1"/>
            <p:nvPr/>
          </p:nvSpPr>
          <p:spPr>
            <a:xfrm>
              <a:off x="317994" y="3186670"/>
              <a:ext cx="6475533" cy="511565"/>
            </a:xfrm>
            <a:prstGeom prst="rect">
              <a:avLst/>
            </a:prstGeom>
            <a:grpFill/>
          </p:spPr>
          <p:txBody>
            <a:bodyPr>
              <a:spAutoFit/>
            </a:bodyPr>
            <a:lstStyle/>
            <a:p>
              <a:pPr eaLnBrk="1" fontAlgn="auto" hangingPunct="1">
                <a:lnSpc>
                  <a:spcPct val="130000"/>
                </a:lnSpc>
                <a:spcBef>
                  <a:spcPts val="0"/>
                </a:spcBef>
                <a:spcAft>
                  <a:spcPts val="0"/>
                </a:spcAft>
                <a:defRPr/>
              </a:pPr>
              <a:r>
                <a:rPr lang="zh-CN" altLang="en-US" sz="1865" dirty="0">
                  <a:solidFill>
                    <a:schemeClr val="bg1"/>
                  </a:solidFill>
                  <a:latin typeface="微软雅黑" panose="020B0503020204020204" charset="-122"/>
                  <a:ea typeface="微软雅黑" panose="020B0503020204020204" charset="-122"/>
                </a:rPr>
                <a:t>至少提前</a:t>
              </a:r>
              <a:r>
                <a:rPr lang="en-US" altLang="zh-CN" sz="1865" dirty="0">
                  <a:solidFill>
                    <a:schemeClr val="bg1"/>
                  </a:solidFill>
                  <a:latin typeface="微软雅黑" panose="020B0503020204020204" charset="-122"/>
                  <a:ea typeface="微软雅黑" panose="020B0503020204020204" charset="-122"/>
                </a:rPr>
                <a:t>10</a:t>
              </a:r>
              <a:r>
                <a:rPr lang="zh-CN" altLang="en-US" sz="1865" dirty="0">
                  <a:solidFill>
                    <a:schemeClr val="bg1"/>
                  </a:solidFill>
                  <a:latin typeface="微软雅黑" panose="020B0503020204020204" charset="-122"/>
                  <a:ea typeface="微软雅黑" panose="020B0503020204020204" charset="-122"/>
                </a:rPr>
                <a:t>天申请</a:t>
              </a:r>
              <a:endParaRPr lang="zh-CN" altLang="en-US" sz="1865" dirty="0">
                <a:solidFill>
                  <a:schemeClr val="bg1"/>
                </a:solidFill>
                <a:latin typeface="微软雅黑" panose="020B0503020204020204" charset="-122"/>
                <a:ea typeface="微软雅黑" panose="020B0503020204020204" charset="-122"/>
              </a:endParaRPr>
            </a:p>
          </p:txBody>
        </p:sp>
      </p:grpSp>
      <p:grpSp>
        <p:nvGrpSpPr>
          <p:cNvPr id="28" name="组合 27"/>
          <p:cNvGrpSpPr/>
          <p:nvPr/>
        </p:nvGrpSpPr>
        <p:grpSpPr bwMode="auto">
          <a:xfrm>
            <a:off x="1008134" y="4049184"/>
            <a:ext cx="2018067" cy="529167"/>
            <a:chOff x="244645" y="3186670"/>
            <a:chExt cx="3528392" cy="581102"/>
          </a:xfrm>
          <a:solidFill>
            <a:srgbClr val="F33735"/>
          </a:solidFill>
        </p:grpSpPr>
        <p:sp>
          <p:nvSpPr>
            <p:cNvPr id="29" name="圆角矩形 28"/>
            <p:cNvSpPr/>
            <p:nvPr/>
          </p:nvSpPr>
          <p:spPr>
            <a:xfrm>
              <a:off x="244645" y="3186670"/>
              <a:ext cx="3528392" cy="581102"/>
            </a:xfrm>
            <a:prstGeom prst="roundRect">
              <a:avLst>
                <a:gd name="adj" fmla="val 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65">
                <a:solidFill>
                  <a:schemeClr val="bg1"/>
                </a:solidFill>
                <a:latin typeface="微软雅黑" panose="020B0503020204020204" charset="-122"/>
                <a:ea typeface="微软雅黑" panose="020B0503020204020204" charset="-122"/>
              </a:endParaRPr>
            </a:p>
          </p:txBody>
        </p:sp>
        <p:sp>
          <p:nvSpPr>
            <p:cNvPr id="29714" name="TextBox 6"/>
            <p:cNvSpPr txBox="1">
              <a:spLocks noChangeArrowheads="1"/>
            </p:cNvSpPr>
            <p:nvPr/>
          </p:nvSpPr>
          <p:spPr bwMode="auto">
            <a:xfrm>
              <a:off x="317994" y="3186670"/>
              <a:ext cx="3455043" cy="5104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1865">
                  <a:solidFill>
                    <a:schemeClr val="bg1"/>
                  </a:solidFill>
                  <a:latin typeface="微软雅黑" panose="020B0503020204020204" charset="-122"/>
                  <a:ea typeface="微软雅黑" panose="020B0503020204020204" charset="-122"/>
                </a:rPr>
                <a:t>休婚假</a:t>
              </a:r>
              <a:endParaRPr lang="zh-CN" altLang="en-US" sz="1865">
                <a:solidFill>
                  <a:schemeClr val="bg1"/>
                </a:solidFill>
                <a:latin typeface="微软雅黑" panose="020B0503020204020204" charset="-122"/>
                <a:ea typeface="微软雅黑" panose="020B0503020204020204" charset="-122"/>
              </a:endParaRPr>
            </a:p>
          </p:txBody>
        </p:sp>
      </p:grpSp>
      <p:grpSp>
        <p:nvGrpSpPr>
          <p:cNvPr id="31" name="组合 30"/>
          <p:cNvGrpSpPr/>
          <p:nvPr/>
        </p:nvGrpSpPr>
        <p:grpSpPr>
          <a:xfrm>
            <a:off x="3120046" y="4049428"/>
            <a:ext cx="3648000" cy="528003"/>
            <a:chOff x="244645" y="3186670"/>
            <a:chExt cx="6548882" cy="581102"/>
          </a:xfrm>
          <a:solidFill>
            <a:srgbClr val="093759"/>
          </a:solidFill>
        </p:grpSpPr>
        <p:sp>
          <p:nvSpPr>
            <p:cNvPr id="32" name="圆角矩形 31"/>
            <p:cNvSpPr/>
            <p:nvPr/>
          </p:nvSpPr>
          <p:spPr>
            <a:xfrm>
              <a:off x="244645" y="3186673"/>
              <a:ext cx="6548882" cy="581099"/>
            </a:xfrm>
            <a:prstGeom prst="roundRect">
              <a:avLst>
                <a:gd name="adj" fmla="val 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65">
                <a:solidFill>
                  <a:schemeClr val="bg1"/>
                </a:solidFill>
                <a:latin typeface="微软雅黑" panose="020B0503020204020204" charset="-122"/>
                <a:ea typeface="微软雅黑" panose="020B0503020204020204" charset="-122"/>
              </a:endParaRPr>
            </a:p>
          </p:txBody>
        </p:sp>
        <p:sp>
          <p:nvSpPr>
            <p:cNvPr id="33" name="TextBox 6"/>
            <p:cNvSpPr txBox="1"/>
            <p:nvPr/>
          </p:nvSpPr>
          <p:spPr>
            <a:xfrm>
              <a:off x="317994" y="3186670"/>
              <a:ext cx="6475533" cy="511565"/>
            </a:xfrm>
            <a:prstGeom prst="rect">
              <a:avLst/>
            </a:prstGeom>
            <a:grpFill/>
          </p:spPr>
          <p:txBody>
            <a:bodyPr>
              <a:spAutoFit/>
            </a:bodyPr>
            <a:lstStyle/>
            <a:p>
              <a:pPr eaLnBrk="1" fontAlgn="auto" hangingPunct="1">
                <a:lnSpc>
                  <a:spcPct val="130000"/>
                </a:lnSpc>
                <a:spcBef>
                  <a:spcPts val="0"/>
                </a:spcBef>
                <a:spcAft>
                  <a:spcPts val="0"/>
                </a:spcAft>
                <a:defRPr/>
              </a:pPr>
              <a:r>
                <a:rPr lang="zh-CN" altLang="en-US" sz="1865" dirty="0">
                  <a:solidFill>
                    <a:schemeClr val="bg1"/>
                  </a:solidFill>
                  <a:latin typeface="微软雅黑" panose="020B0503020204020204" charset="-122"/>
                  <a:ea typeface="微软雅黑" panose="020B0503020204020204" charset="-122"/>
                </a:rPr>
                <a:t>至少提前</a:t>
              </a:r>
              <a:r>
                <a:rPr lang="en-US" altLang="zh-CN" sz="1865" dirty="0">
                  <a:solidFill>
                    <a:schemeClr val="bg1"/>
                  </a:solidFill>
                  <a:latin typeface="微软雅黑" panose="020B0503020204020204" charset="-122"/>
                  <a:ea typeface="微软雅黑" panose="020B0503020204020204" charset="-122"/>
                </a:rPr>
                <a:t>30</a:t>
              </a:r>
              <a:r>
                <a:rPr lang="zh-CN" altLang="en-US" sz="1865" dirty="0">
                  <a:solidFill>
                    <a:schemeClr val="bg1"/>
                  </a:solidFill>
                  <a:latin typeface="微软雅黑" panose="020B0503020204020204" charset="-122"/>
                  <a:ea typeface="微软雅黑" panose="020B0503020204020204" charset="-122"/>
                </a:rPr>
                <a:t>天申请</a:t>
              </a:r>
              <a:endParaRPr lang="zh-CN" altLang="en-US" sz="1865" dirty="0">
                <a:solidFill>
                  <a:schemeClr val="bg1"/>
                </a:solidFill>
                <a:latin typeface="微软雅黑" panose="020B0503020204020204" charset="-122"/>
                <a:ea typeface="微软雅黑" panose="020B0503020204020204" charset="-122"/>
              </a:endParaRPr>
            </a:p>
          </p:txBody>
        </p:sp>
      </p:grpSp>
      <p:grpSp>
        <p:nvGrpSpPr>
          <p:cNvPr id="34" name="组合 33"/>
          <p:cNvGrpSpPr/>
          <p:nvPr/>
        </p:nvGrpSpPr>
        <p:grpSpPr bwMode="auto">
          <a:xfrm>
            <a:off x="1008134" y="4768851"/>
            <a:ext cx="2018067" cy="527049"/>
            <a:chOff x="244645" y="3186670"/>
            <a:chExt cx="3528392" cy="581102"/>
          </a:xfrm>
          <a:solidFill>
            <a:srgbClr val="F33735"/>
          </a:solidFill>
        </p:grpSpPr>
        <p:sp>
          <p:nvSpPr>
            <p:cNvPr id="35" name="圆角矩形 34"/>
            <p:cNvSpPr/>
            <p:nvPr/>
          </p:nvSpPr>
          <p:spPr>
            <a:xfrm>
              <a:off x="244645" y="3186670"/>
              <a:ext cx="3528392" cy="581102"/>
            </a:xfrm>
            <a:prstGeom prst="roundRect">
              <a:avLst>
                <a:gd name="adj" fmla="val 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65">
                <a:solidFill>
                  <a:schemeClr val="bg1"/>
                </a:solidFill>
                <a:latin typeface="微软雅黑" panose="020B0503020204020204" charset="-122"/>
                <a:ea typeface="微软雅黑" panose="020B0503020204020204" charset="-122"/>
              </a:endParaRPr>
            </a:p>
          </p:txBody>
        </p:sp>
        <p:sp>
          <p:nvSpPr>
            <p:cNvPr id="29712" name="TextBox 6"/>
            <p:cNvSpPr txBox="1">
              <a:spLocks noChangeArrowheads="1"/>
            </p:cNvSpPr>
            <p:nvPr/>
          </p:nvSpPr>
          <p:spPr bwMode="auto">
            <a:xfrm>
              <a:off x="317994" y="3186670"/>
              <a:ext cx="3455043" cy="5124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1865">
                  <a:solidFill>
                    <a:schemeClr val="bg1"/>
                  </a:solidFill>
                  <a:latin typeface="微软雅黑" panose="020B0503020204020204" charset="-122"/>
                  <a:ea typeface="微软雅黑" panose="020B0503020204020204" charset="-122"/>
                </a:rPr>
                <a:t>休产假</a:t>
              </a:r>
              <a:endParaRPr lang="zh-CN" altLang="en-US" sz="1865">
                <a:solidFill>
                  <a:schemeClr val="bg1"/>
                </a:solidFill>
                <a:latin typeface="微软雅黑" panose="020B0503020204020204" charset="-122"/>
                <a:ea typeface="微软雅黑" panose="020B0503020204020204" charset="-122"/>
              </a:endParaRPr>
            </a:p>
          </p:txBody>
        </p:sp>
      </p:grpSp>
      <p:grpSp>
        <p:nvGrpSpPr>
          <p:cNvPr id="37" name="组合 36"/>
          <p:cNvGrpSpPr/>
          <p:nvPr/>
        </p:nvGrpSpPr>
        <p:grpSpPr>
          <a:xfrm>
            <a:off x="3120046" y="4767945"/>
            <a:ext cx="3648000" cy="528003"/>
            <a:chOff x="244645" y="3186670"/>
            <a:chExt cx="6548882" cy="581102"/>
          </a:xfrm>
          <a:solidFill>
            <a:srgbClr val="093759"/>
          </a:solidFill>
        </p:grpSpPr>
        <p:sp>
          <p:nvSpPr>
            <p:cNvPr id="38" name="圆角矩形 37"/>
            <p:cNvSpPr/>
            <p:nvPr/>
          </p:nvSpPr>
          <p:spPr>
            <a:xfrm>
              <a:off x="244645" y="3186673"/>
              <a:ext cx="6548882" cy="581099"/>
            </a:xfrm>
            <a:prstGeom prst="roundRect">
              <a:avLst>
                <a:gd name="adj" fmla="val 437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65">
                <a:solidFill>
                  <a:schemeClr val="bg1"/>
                </a:solidFill>
                <a:latin typeface="微软雅黑" panose="020B0503020204020204" charset="-122"/>
                <a:ea typeface="微软雅黑" panose="020B0503020204020204" charset="-122"/>
              </a:endParaRPr>
            </a:p>
          </p:txBody>
        </p:sp>
        <p:sp>
          <p:nvSpPr>
            <p:cNvPr id="39" name="TextBox 6"/>
            <p:cNvSpPr txBox="1"/>
            <p:nvPr/>
          </p:nvSpPr>
          <p:spPr>
            <a:xfrm>
              <a:off x="317994" y="3186670"/>
              <a:ext cx="6475533" cy="511565"/>
            </a:xfrm>
            <a:prstGeom prst="rect">
              <a:avLst/>
            </a:prstGeom>
            <a:grpFill/>
          </p:spPr>
          <p:txBody>
            <a:bodyPr>
              <a:spAutoFit/>
            </a:bodyPr>
            <a:lstStyle/>
            <a:p>
              <a:pPr eaLnBrk="1" fontAlgn="auto" hangingPunct="1">
                <a:lnSpc>
                  <a:spcPct val="130000"/>
                </a:lnSpc>
                <a:spcBef>
                  <a:spcPts val="0"/>
                </a:spcBef>
                <a:spcAft>
                  <a:spcPts val="0"/>
                </a:spcAft>
                <a:defRPr/>
              </a:pPr>
              <a:r>
                <a:rPr lang="zh-CN" altLang="en-US" sz="1865" dirty="0">
                  <a:solidFill>
                    <a:schemeClr val="bg1"/>
                  </a:solidFill>
                  <a:latin typeface="微软雅黑" panose="020B0503020204020204" charset="-122"/>
                  <a:ea typeface="微软雅黑" panose="020B0503020204020204" charset="-122"/>
                </a:rPr>
                <a:t>至少提前</a:t>
              </a:r>
              <a:r>
                <a:rPr lang="en-US" altLang="zh-CN" sz="1865" dirty="0">
                  <a:solidFill>
                    <a:schemeClr val="bg1"/>
                  </a:solidFill>
                  <a:latin typeface="微软雅黑" panose="020B0503020204020204" charset="-122"/>
                  <a:ea typeface="微软雅黑" panose="020B0503020204020204" charset="-122"/>
                </a:rPr>
                <a:t>60</a:t>
              </a:r>
              <a:r>
                <a:rPr lang="zh-CN" altLang="en-US" sz="1865" dirty="0">
                  <a:solidFill>
                    <a:schemeClr val="bg1"/>
                  </a:solidFill>
                  <a:latin typeface="微软雅黑" panose="020B0503020204020204" charset="-122"/>
                  <a:ea typeface="微软雅黑" panose="020B0503020204020204" charset="-122"/>
                </a:rPr>
                <a:t>天申请 </a:t>
              </a:r>
              <a:endParaRPr lang="zh-CN" altLang="en-US" sz="1865" dirty="0">
                <a:solidFill>
                  <a:schemeClr val="bg1"/>
                </a:solidFill>
                <a:latin typeface="微软雅黑" panose="020B0503020204020204" charset="-122"/>
                <a:ea typeface="微软雅黑" panose="020B0503020204020204" charset="-122"/>
              </a:endParaRPr>
            </a:p>
          </p:txBody>
        </p:sp>
      </p:grpSp>
      <p:sp>
        <p:nvSpPr>
          <p:cNvPr id="40" name="矩形 39"/>
          <p:cNvSpPr/>
          <p:nvPr/>
        </p:nvSpPr>
        <p:spPr>
          <a:xfrm>
            <a:off x="768951" y="1892300"/>
            <a:ext cx="10992279" cy="3649133"/>
          </a:xfrm>
          <a:prstGeom prst="rect">
            <a:avLst/>
          </a:prstGeom>
          <a:noFill/>
          <a:ln w="31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solidFill>
                <a:schemeClr val="bg1"/>
              </a:solidFill>
              <a:latin typeface="微软雅黑" panose="020B0503020204020204" charset="-122"/>
              <a:ea typeface="微软雅黑" panose="020B0503020204020204" charset="-122"/>
            </a:endParaRPr>
          </a:p>
        </p:txBody>
      </p:sp>
      <p:pic>
        <p:nvPicPr>
          <p:cNvPr id="18" name="图片 17" descr="E:\素材\科技\490eba5d98f3cedf52d7eb37ce161abb.png490eba5d98f3cedf52d7eb37ce161abb"/>
          <p:cNvPicPr>
            <a:picLocks noChangeAspect="1"/>
          </p:cNvPicPr>
          <p:nvPr/>
        </p:nvPicPr>
        <p:blipFill>
          <a:blip r:embed="rId1"/>
          <a:srcRect/>
          <a:stretch>
            <a:fillRect/>
          </a:stretch>
        </p:blipFill>
        <p:spPr>
          <a:xfrm>
            <a:off x="6859905" y="463550"/>
            <a:ext cx="4745355" cy="6412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decel="10000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1+#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1+#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par>
                                <p:cTn id="34" presetID="2" presetClass="entr" presetSubtype="8" decel="10000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0-#ppt_w/2"/>
                                          </p:val>
                                        </p:tav>
                                        <p:tav tm="100000">
                                          <p:val>
                                            <p:strVal val="#ppt_x"/>
                                          </p:val>
                                        </p:tav>
                                      </p:tavLst>
                                    </p:anim>
                                    <p:anim calcmode="lin" valueType="num">
                                      <p:cBhvr additive="base">
                                        <p:cTn id="37" dur="500" fill="hold"/>
                                        <p:tgtEl>
                                          <p:spTgt spid="28"/>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1+#ppt_w/2"/>
                                          </p:val>
                                        </p:tav>
                                        <p:tav tm="100000">
                                          <p:val>
                                            <p:strVal val="#ppt_x"/>
                                          </p:val>
                                        </p:tav>
                                      </p:tavLst>
                                    </p:anim>
                                    <p:anim calcmode="lin" valueType="num">
                                      <p:cBhvr additive="base">
                                        <p:cTn id="41" dur="500" fill="hold"/>
                                        <p:tgtEl>
                                          <p:spTgt spid="31"/>
                                        </p:tgtEl>
                                        <p:attrNameLst>
                                          <p:attrName>ppt_y</p:attrName>
                                        </p:attrNameLst>
                                      </p:cBhvr>
                                      <p:tavLst>
                                        <p:tav tm="0">
                                          <p:val>
                                            <p:strVal val="#ppt_y"/>
                                          </p:val>
                                        </p:tav>
                                        <p:tav tm="100000">
                                          <p:val>
                                            <p:strVal val="#ppt_y"/>
                                          </p:val>
                                        </p:tav>
                                      </p:tavLst>
                                    </p:anim>
                                  </p:childTnLst>
                                </p:cTn>
                              </p:par>
                              <p:par>
                                <p:cTn id="42" presetID="2" presetClass="entr" presetSubtype="8" decel="10000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0-#ppt_w/2"/>
                                          </p:val>
                                        </p:tav>
                                        <p:tav tm="100000">
                                          <p:val>
                                            <p:strVal val="#ppt_x"/>
                                          </p:val>
                                        </p:tav>
                                      </p:tavLst>
                                    </p:anim>
                                    <p:anim calcmode="lin" valueType="num">
                                      <p:cBhvr additive="base">
                                        <p:cTn id="45" dur="500" fill="hold"/>
                                        <p:tgtEl>
                                          <p:spTgt spid="34"/>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fill="hold"/>
                                        <p:tgtEl>
                                          <p:spTgt spid="37"/>
                                        </p:tgtEl>
                                        <p:attrNameLst>
                                          <p:attrName>ppt_x</p:attrName>
                                        </p:attrNameLst>
                                      </p:cBhvr>
                                      <p:tavLst>
                                        <p:tav tm="0">
                                          <p:val>
                                            <p:strVal val="1+#ppt_w/2"/>
                                          </p:val>
                                        </p:tav>
                                        <p:tav tm="100000">
                                          <p:val>
                                            <p:strVal val="#ppt_x"/>
                                          </p:val>
                                        </p:tav>
                                      </p:tavLst>
                                    </p:anim>
                                    <p:anim calcmode="lin" valueType="num">
                                      <p:cBhvr additive="base">
                                        <p:cTn id="49"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2087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请假注意事项</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103" name="Group 167"/>
          <p:cNvGrpSpPr/>
          <p:nvPr/>
        </p:nvGrpSpPr>
        <p:grpSpPr>
          <a:xfrm>
            <a:off x="6140586" y="1826533"/>
            <a:ext cx="2301491" cy="2301797"/>
            <a:chOff x="4602144" y="1558709"/>
            <a:chExt cx="1419915" cy="1420105"/>
          </a:xfrm>
        </p:grpSpPr>
        <p:sp>
          <p:nvSpPr>
            <p:cNvPr id="104" name="Freeform: Shape 3"/>
            <p:cNvSpPr/>
            <p:nvPr/>
          </p:nvSpPr>
          <p:spPr>
            <a:xfrm>
              <a:off x="4643455" y="1615920"/>
              <a:ext cx="1333333" cy="1333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F1F1"/>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nvGrpSpPr>
            <p:cNvPr id="105" name="Group 58"/>
            <p:cNvGrpSpPr/>
            <p:nvPr/>
          </p:nvGrpSpPr>
          <p:grpSpPr>
            <a:xfrm>
              <a:off x="4602144" y="1558709"/>
              <a:ext cx="1419915" cy="1420105"/>
              <a:chOff x="0" y="0"/>
              <a:chExt cx="3899864" cy="3899891"/>
            </a:xfrm>
            <a:solidFill>
              <a:schemeClr val="accent2"/>
            </a:solidFill>
          </p:grpSpPr>
          <p:sp>
            <p:nvSpPr>
              <p:cNvPr id="106" name="Freeform: Shape 59"/>
              <p:cNvSpPr/>
              <p:nvPr/>
            </p:nvSpPr>
            <p:spPr>
              <a:xfrm>
                <a:off x="1508166" y="2616577"/>
                <a:ext cx="19289" cy="166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14426" y="3817"/>
                      <a:pt x="2245" y="10760"/>
                    </a:cubicBezTo>
                    <a:cubicBezTo>
                      <a:pt x="1649" y="14323"/>
                      <a:pt x="755" y="18037"/>
                      <a:pt x="0" y="21600"/>
                    </a:cubicBezTo>
                    <a:cubicBezTo>
                      <a:pt x="7293" y="14473"/>
                      <a:pt x="14208" y="7058"/>
                      <a:pt x="21600" y="0"/>
                    </a:cubicBezTo>
                    <a:close/>
                  </a:path>
                </a:pathLst>
              </a:custGeom>
              <a:grp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07" name="Freeform: Shape 60"/>
              <p:cNvSpPr/>
              <p:nvPr/>
            </p:nvSpPr>
            <p:spPr>
              <a:xfrm>
                <a:off x="1617190" y="0"/>
                <a:ext cx="753428" cy="1410481"/>
              </a:xfrm>
              <a:custGeom>
                <a:avLst/>
                <a:gdLst/>
                <a:ahLst/>
                <a:cxnLst>
                  <a:cxn ang="0">
                    <a:pos x="wd2" y="hd2"/>
                  </a:cxn>
                  <a:cxn ang="5400000">
                    <a:pos x="wd2" y="hd2"/>
                  </a:cxn>
                  <a:cxn ang="10800000">
                    <a:pos x="wd2" y="hd2"/>
                  </a:cxn>
                  <a:cxn ang="16200000">
                    <a:pos x="wd2" y="hd2"/>
                  </a:cxn>
                </a:cxnLst>
                <a:rect l="0" t="0" r="r" b="b"/>
                <a:pathLst>
                  <a:path w="21364" h="21600" extrusionOk="0">
                    <a:moveTo>
                      <a:pt x="10472" y="21600"/>
                    </a:moveTo>
                    <a:cubicBezTo>
                      <a:pt x="10472" y="21600"/>
                      <a:pt x="21250" y="16823"/>
                      <a:pt x="21363" y="10860"/>
                    </a:cubicBezTo>
                    <a:cubicBezTo>
                      <a:pt x="21484" y="4896"/>
                      <a:pt x="10897" y="0"/>
                      <a:pt x="10897" y="0"/>
                    </a:cubicBezTo>
                    <a:cubicBezTo>
                      <a:pt x="10897" y="0"/>
                      <a:pt x="114" y="4775"/>
                      <a:pt x="1" y="10739"/>
                    </a:cubicBezTo>
                    <a:cubicBezTo>
                      <a:pt x="-116" y="16703"/>
                      <a:pt x="10472" y="21600"/>
                      <a:pt x="10472" y="21600"/>
                    </a:cubicBezTo>
                    <a:close/>
                  </a:path>
                </a:pathLst>
              </a:custGeom>
              <a:solidFill>
                <a:srgbClr val="093759"/>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08" name="Freeform: Shape 61"/>
              <p:cNvSpPr/>
              <p:nvPr/>
            </p:nvSpPr>
            <p:spPr>
              <a:xfrm>
                <a:off x="2344018" y="599632"/>
                <a:ext cx="1011473" cy="993383"/>
              </a:xfrm>
              <a:custGeom>
                <a:avLst/>
                <a:gdLst/>
                <a:ahLst/>
                <a:cxnLst>
                  <a:cxn ang="0">
                    <a:pos x="wd2" y="hd2"/>
                  </a:cxn>
                  <a:cxn ang="5400000">
                    <a:pos x="wd2" y="hd2"/>
                  </a:cxn>
                  <a:cxn ang="10800000">
                    <a:pos x="wd2" y="hd2"/>
                  </a:cxn>
                  <a:cxn ang="16200000">
                    <a:pos x="wd2" y="hd2"/>
                  </a:cxn>
                </a:cxnLst>
                <a:rect l="0" t="0" r="r" b="b"/>
                <a:pathLst>
                  <a:path w="20188" h="19805" extrusionOk="0">
                    <a:moveTo>
                      <a:pt x="34" y="19739"/>
                    </a:moveTo>
                    <a:cubicBezTo>
                      <a:pt x="34" y="19739"/>
                      <a:pt x="9785" y="20701"/>
                      <a:pt x="15334" y="15267"/>
                    </a:cubicBezTo>
                    <a:cubicBezTo>
                      <a:pt x="20879" y="9835"/>
                      <a:pt x="20123" y="66"/>
                      <a:pt x="20123" y="66"/>
                    </a:cubicBezTo>
                    <a:cubicBezTo>
                      <a:pt x="20123" y="66"/>
                      <a:pt x="10371" y="-899"/>
                      <a:pt x="4825" y="4533"/>
                    </a:cubicBezTo>
                    <a:cubicBezTo>
                      <a:pt x="-721" y="9968"/>
                      <a:pt x="34" y="19739"/>
                      <a:pt x="34" y="19739"/>
                    </a:cubicBezTo>
                    <a:close/>
                  </a:path>
                </a:pathLst>
              </a:custGeom>
              <a:solidFill>
                <a:srgbClr val="093759"/>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09" name="Freeform: Shape 62"/>
              <p:cNvSpPr/>
              <p:nvPr/>
            </p:nvSpPr>
            <p:spPr>
              <a:xfrm>
                <a:off x="2489382" y="1617190"/>
                <a:ext cx="1410482" cy="753469"/>
              </a:xfrm>
              <a:custGeom>
                <a:avLst/>
                <a:gdLst/>
                <a:ahLst/>
                <a:cxnLst>
                  <a:cxn ang="0">
                    <a:pos x="wd2" y="hd2"/>
                  </a:cxn>
                  <a:cxn ang="5400000">
                    <a:pos x="wd2" y="hd2"/>
                  </a:cxn>
                  <a:cxn ang="10800000">
                    <a:pos x="wd2" y="hd2"/>
                  </a:cxn>
                  <a:cxn ang="16200000">
                    <a:pos x="wd2" y="hd2"/>
                  </a:cxn>
                </a:cxnLst>
                <a:rect l="0" t="0" r="r" b="b"/>
                <a:pathLst>
                  <a:path w="21600" h="21367" extrusionOk="0">
                    <a:moveTo>
                      <a:pt x="10862" y="1"/>
                    </a:moveTo>
                    <a:cubicBezTo>
                      <a:pt x="4897" y="-114"/>
                      <a:pt x="0" y="10473"/>
                      <a:pt x="0" y="10473"/>
                    </a:cubicBezTo>
                    <a:cubicBezTo>
                      <a:pt x="0" y="10473"/>
                      <a:pt x="4777" y="21253"/>
                      <a:pt x="10741" y="21367"/>
                    </a:cubicBezTo>
                    <a:cubicBezTo>
                      <a:pt x="16705" y="21486"/>
                      <a:pt x="21600" y="10898"/>
                      <a:pt x="21600" y="10898"/>
                    </a:cubicBezTo>
                    <a:cubicBezTo>
                      <a:pt x="21600" y="10898"/>
                      <a:pt x="16826" y="117"/>
                      <a:pt x="10862" y="1"/>
                    </a:cubicBezTo>
                    <a:close/>
                  </a:path>
                </a:pathLst>
              </a:custGeom>
              <a:solidFill>
                <a:srgbClr val="093759"/>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10" name="Freeform: Shape 63"/>
              <p:cNvSpPr/>
              <p:nvPr/>
            </p:nvSpPr>
            <p:spPr>
              <a:xfrm>
                <a:off x="2289505" y="2362187"/>
                <a:ext cx="993484" cy="1011294"/>
              </a:xfrm>
              <a:custGeom>
                <a:avLst/>
                <a:gdLst/>
                <a:ahLst/>
                <a:cxnLst>
                  <a:cxn ang="0">
                    <a:pos x="wd2" y="hd2"/>
                  </a:cxn>
                  <a:cxn ang="5400000">
                    <a:pos x="wd2" y="hd2"/>
                  </a:cxn>
                  <a:cxn ang="10800000">
                    <a:pos x="wd2" y="hd2"/>
                  </a:cxn>
                  <a:cxn ang="16200000">
                    <a:pos x="wd2" y="hd2"/>
                  </a:cxn>
                </a:cxnLst>
                <a:rect l="0" t="0" r="r" b="b"/>
                <a:pathLst>
                  <a:path w="19807" h="20183" extrusionOk="0">
                    <a:moveTo>
                      <a:pt x="66" y="35"/>
                    </a:moveTo>
                    <a:cubicBezTo>
                      <a:pt x="66" y="35"/>
                      <a:pt x="-895" y="9784"/>
                      <a:pt x="4539" y="15329"/>
                    </a:cubicBezTo>
                    <a:cubicBezTo>
                      <a:pt x="9971" y="20878"/>
                      <a:pt x="19741" y="20117"/>
                      <a:pt x="19741" y="20117"/>
                    </a:cubicBezTo>
                    <a:cubicBezTo>
                      <a:pt x="19741" y="20117"/>
                      <a:pt x="20705" y="10370"/>
                      <a:pt x="15274" y="4824"/>
                    </a:cubicBezTo>
                    <a:cubicBezTo>
                      <a:pt x="9838" y="-722"/>
                      <a:pt x="66" y="35"/>
                      <a:pt x="66" y="35"/>
                    </a:cubicBezTo>
                    <a:close/>
                  </a:path>
                </a:pathLst>
              </a:custGeom>
              <a:solidFill>
                <a:srgbClr val="093759"/>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11" name="Freeform: Shape 64"/>
              <p:cNvSpPr/>
              <p:nvPr/>
            </p:nvSpPr>
            <p:spPr>
              <a:xfrm>
                <a:off x="1526337" y="2489382"/>
                <a:ext cx="753511" cy="1410509"/>
              </a:xfrm>
              <a:custGeom>
                <a:avLst/>
                <a:gdLst/>
                <a:ahLst/>
                <a:cxnLst>
                  <a:cxn ang="0">
                    <a:pos x="wd2" y="hd2"/>
                  </a:cxn>
                  <a:cxn ang="5400000">
                    <a:pos x="wd2" y="hd2"/>
                  </a:cxn>
                  <a:cxn ang="10800000">
                    <a:pos x="wd2" y="hd2"/>
                  </a:cxn>
                  <a:cxn ang="16200000">
                    <a:pos x="wd2" y="hd2"/>
                  </a:cxn>
                </a:cxnLst>
                <a:rect l="0" t="0" r="r" b="b"/>
                <a:pathLst>
                  <a:path w="21370" h="21600" extrusionOk="0">
                    <a:moveTo>
                      <a:pt x="10895" y="0"/>
                    </a:moveTo>
                    <a:cubicBezTo>
                      <a:pt x="10895" y="0"/>
                      <a:pt x="116" y="4777"/>
                      <a:pt x="1" y="10741"/>
                    </a:cubicBezTo>
                    <a:cubicBezTo>
                      <a:pt x="-118" y="16705"/>
                      <a:pt x="10470" y="21600"/>
                      <a:pt x="10470" y="21600"/>
                    </a:cubicBezTo>
                    <a:cubicBezTo>
                      <a:pt x="10470" y="21600"/>
                      <a:pt x="21252" y="16825"/>
                      <a:pt x="21369" y="10862"/>
                    </a:cubicBezTo>
                    <a:cubicBezTo>
                      <a:pt x="21482" y="4895"/>
                      <a:pt x="10895" y="0"/>
                      <a:pt x="10895" y="0"/>
                    </a:cubicBezTo>
                    <a:close/>
                  </a:path>
                </a:pathLst>
              </a:custGeom>
              <a:solidFill>
                <a:srgbClr val="093759"/>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12" name="Freeform: Shape 65"/>
              <p:cNvSpPr/>
              <p:nvPr/>
            </p:nvSpPr>
            <p:spPr>
              <a:xfrm>
                <a:off x="526950" y="2289505"/>
                <a:ext cx="1011316" cy="993281"/>
              </a:xfrm>
              <a:custGeom>
                <a:avLst/>
                <a:gdLst/>
                <a:ahLst/>
                <a:cxnLst>
                  <a:cxn ang="0">
                    <a:pos x="wd2" y="hd2"/>
                  </a:cxn>
                  <a:cxn ang="5400000">
                    <a:pos x="wd2" y="hd2"/>
                  </a:cxn>
                  <a:cxn ang="10800000">
                    <a:pos x="wd2" y="hd2"/>
                  </a:cxn>
                  <a:cxn ang="16200000">
                    <a:pos x="wd2" y="hd2"/>
                  </a:cxn>
                </a:cxnLst>
                <a:rect l="0" t="0" r="r" b="b"/>
                <a:pathLst>
                  <a:path w="20647" h="20558" extrusionOk="0">
                    <a:moveTo>
                      <a:pt x="15704" y="15854"/>
                    </a:moveTo>
                    <a:cubicBezTo>
                      <a:pt x="18120" y="13457"/>
                      <a:pt x="19361" y="10249"/>
                      <a:pt x="19998" y="7349"/>
                    </a:cubicBezTo>
                    <a:cubicBezTo>
                      <a:pt x="20012" y="7292"/>
                      <a:pt x="20028" y="7233"/>
                      <a:pt x="20039" y="7176"/>
                    </a:cubicBezTo>
                    <a:cubicBezTo>
                      <a:pt x="20859" y="3326"/>
                      <a:pt x="20612" y="69"/>
                      <a:pt x="20612" y="69"/>
                    </a:cubicBezTo>
                    <a:cubicBezTo>
                      <a:pt x="20612" y="69"/>
                      <a:pt x="10622" y="-931"/>
                      <a:pt x="4943" y="4711"/>
                    </a:cubicBezTo>
                    <a:cubicBezTo>
                      <a:pt x="-741" y="10351"/>
                      <a:pt x="36" y="20493"/>
                      <a:pt x="36" y="20493"/>
                    </a:cubicBezTo>
                    <a:cubicBezTo>
                      <a:pt x="36" y="20493"/>
                      <a:pt x="1847" y="20669"/>
                      <a:pt x="4360" y="20444"/>
                    </a:cubicBezTo>
                    <a:cubicBezTo>
                      <a:pt x="6033" y="20293"/>
                      <a:pt x="8011" y="19956"/>
                      <a:pt x="9987" y="19271"/>
                    </a:cubicBezTo>
                    <a:cubicBezTo>
                      <a:pt x="12023" y="18567"/>
                      <a:pt x="14048" y="17499"/>
                      <a:pt x="15704" y="15854"/>
                    </a:cubicBezTo>
                    <a:close/>
                  </a:path>
                </a:pathLst>
              </a:custGeom>
              <a:solidFill>
                <a:srgbClr val="093759"/>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13" name="Freeform: Shape 66"/>
              <p:cNvSpPr/>
              <p:nvPr/>
            </p:nvSpPr>
            <p:spPr>
              <a:xfrm>
                <a:off x="0" y="1526336"/>
                <a:ext cx="1410456" cy="753462"/>
              </a:xfrm>
              <a:custGeom>
                <a:avLst/>
                <a:gdLst/>
                <a:ahLst/>
                <a:cxnLst>
                  <a:cxn ang="0">
                    <a:pos x="wd2" y="hd2"/>
                  </a:cxn>
                  <a:cxn ang="5400000">
                    <a:pos x="wd2" y="hd2"/>
                  </a:cxn>
                  <a:cxn ang="10800000">
                    <a:pos x="wd2" y="hd2"/>
                  </a:cxn>
                  <a:cxn ang="16200000">
                    <a:pos x="wd2" y="hd2"/>
                  </a:cxn>
                </a:cxnLst>
                <a:rect l="0" t="0" r="r" b="b"/>
                <a:pathLst>
                  <a:path w="21600" h="21365" extrusionOk="0">
                    <a:moveTo>
                      <a:pt x="21600" y="10893"/>
                    </a:moveTo>
                    <a:cubicBezTo>
                      <a:pt x="21600" y="10893"/>
                      <a:pt x="16823" y="112"/>
                      <a:pt x="10859" y="1"/>
                    </a:cubicBezTo>
                    <a:cubicBezTo>
                      <a:pt x="4897" y="-120"/>
                      <a:pt x="0" y="10469"/>
                      <a:pt x="0" y="10469"/>
                    </a:cubicBezTo>
                    <a:cubicBezTo>
                      <a:pt x="0" y="10469"/>
                      <a:pt x="4775" y="21248"/>
                      <a:pt x="10739" y="21364"/>
                    </a:cubicBezTo>
                    <a:cubicBezTo>
                      <a:pt x="16705" y="21480"/>
                      <a:pt x="21600" y="10893"/>
                      <a:pt x="21600" y="10893"/>
                    </a:cubicBezTo>
                    <a:close/>
                  </a:path>
                </a:pathLst>
              </a:custGeom>
              <a:solidFill>
                <a:srgbClr val="093759"/>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14" name="Freeform: Shape 67"/>
              <p:cNvSpPr/>
              <p:nvPr/>
            </p:nvSpPr>
            <p:spPr>
              <a:xfrm>
                <a:off x="599632" y="526949"/>
                <a:ext cx="993437" cy="1011410"/>
              </a:xfrm>
              <a:custGeom>
                <a:avLst/>
                <a:gdLst/>
                <a:ahLst/>
                <a:cxnLst>
                  <a:cxn ang="0">
                    <a:pos x="wd2" y="hd2"/>
                  </a:cxn>
                  <a:cxn ang="5400000">
                    <a:pos x="wd2" y="hd2"/>
                  </a:cxn>
                  <a:cxn ang="10800000">
                    <a:pos x="wd2" y="hd2"/>
                  </a:cxn>
                  <a:cxn ang="16200000">
                    <a:pos x="wd2" y="hd2"/>
                  </a:cxn>
                </a:cxnLst>
                <a:rect l="0" t="0" r="r" b="b"/>
                <a:pathLst>
                  <a:path w="19808" h="20187" extrusionOk="0">
                    <a:moveTo>
                      <a:pt x="19742" y="20122"/>
                    </a:moveTo>
                    <a:cubicBezTo>
                      <a:pt x="19742" y="20122"/>
                      <a:pt x="20705" y="10370"/>
                      <a:pt x="15267" y="4824"/>
                    </a:cubicBezTo>
                    <a:cubicBezTo>
                      <a:pt x="9838" y="-723"/>
                      <a:pt x="66" y="35"/>
                      <a:pt x="66" y="35"/>
                    </a:cubicBezTo>
                    <a:cubicBezTo>
                      <a:pt x="66" y="35"/>
                      <a:pt x="-895" y="9786"/>
                      <a:pt x="4537" y="15332"/>
                    </a:cubicBezTo>
                    <a:cubicBezTo>
                      <a:pt x="9970" y="20877"/>
                      <a:pt x="19742" y="20122"/>
                      <a:pt x="19742" y="20122"/>
                    </a:cubicBezTo>
                    <a:close/>
                  </a:path>
                </a:pathLst>
              </a:custGeom>
              <a:solidFill>
                <a:srgbClr val="093759"/>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15" name="Freeform: Shape 68"/>
              <p:cNvSpPr/>
              <p:nvPr/>
            </p:nvSpPr>
            <p:spPr>
              <a:xfrm>
                <a:off x="1853409" y="1453654"/>
                <a:ext cx="194627" cy="364506"/>
              </a:xfrm>
              <a:custGeom>
                <a:avLst/>
                <a:gdLst/>
                <a:ahLst/>
                <a:cxnLst>
                  <a:cxn ang="0">
                    <a:pos x="wd2" y="hd2"/>
                  </a:cxn>
                  <a:cxn ang="5400000">
                    <a:pos x="wd2" y="hd2"/>
                  </a:cxn>
                  <a:cxn ang="10800000">
                    <a:pos x="wd2" y="hd2"/>
                  </a:cxn>
                  <a:cxn ang="16200000">
                    <a:pos x="wd2" y="hd2"/>
                  </a:cxn>
                </a:cxnLst>
                <a:rect l="0" t="0" r="r" b="b"/>
                <a:pathLst>
                  <a:path w="21364" h="21600" extrusionOk="0">
                    <a:moveTo>
                      <a:pt x="10899" y="0"/>
                    </a:moveTo>
                    <a:cubicBezTo>
                      <a:pt x="10899" y="0"/>
                      <a:pt x="110" y="4774"/>
                      <a:pt x="1" y="10741"/>
                    </a:cubicBezTo>
                    <a:cubicBezTo>
                      <a:pt x="-120" y="16701"/>
                      <a:pt x="10476" y="21600"/>
                      <a:pt x="10476" y="21600"/>
                    </a:cubicBezTo>
                    <a:cubicBezTo>
                      <a:pt x="10476" y="21600"/>
                      <a:pt x="21260" y="16826"/>
                      <a:pt x="21363" y="10858"/>
                    </a:cubicBezTo>
                    <a:cubicBezTo>
                      <a:pt x="21480" y="4894"/>
                      <a:pt x="10899" y="0"/>
                      <a:pt x="10899" y="0"/>
                    </a:cubicBezTo>
                    <a:close/>
                  </a:path>
                </a:pathLst>
              </a:custGeom>
              <a:solidFill>
                <a:srgbClr val="0071C1"/>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16" name="Freeform: Shape 69"/>
              <p:cNvSpPr/>
              <p:nvPr/>
            </p:nvSpPr>
            <p:spPr>
              <a:xfrm>
                <a:off x="2053287" y="1599019"/>
                <a:ext cx="261328" cy="256713"/>
              </a:xfrm>
              <a:custGeom>
                <a:avLst/>
                <a:gdLst/>
                <a:ahLst/>
                <a:cxnLst>
                  <a:cxn ang="0">
                    <a:pos x="wd2" y="hd2"/>
                  </a:cxn>
                  <a:cxn ang="5400000">
                    <a:pos x="wd2" y="hd2"/>
                  </a:cxn>
                  <a:cxn ang="10800000">
                    <a:pos x="wd2" y="hd2"/>
                  </a:cxn>
                  <a:cxn ang="16200000">
                    <a:pos x="wd2" y="hd2"/>
                  </a:cxn>
                </a:cxnLst>
                <a:rect l="0" t="0" r="r" b="b"/>
                <a:pathLst>
                  <a:path w="20184" h="19803" extrusionOk="0">
                    <a:moveTo>
                      <a:pt x="15329" y="15270"/>
                    </a:moveTo>
                    <a:cubicBezTo>
                      <a:pt x="20877" y="9835"/>
                      <a:pt x="20119" y="66"/>
                      <a:pt x="20119" y="66"/>
                    </a:cubicBezTo>
                    <a:cubicBezTo>
                      <a:pt x="20119" y="66"/>
                      <a:pt x="10371" y="-896"/>
                      <a:pt x="4829" y="4529"/>
                    </a:cubicBezTo>
                    <a:cubicBezTo>
                      <a:pt x="-723" y="9967"/>
                      <a:pt x="35" y="19736"/>
                      <a:pt x="35" y="19736"/>
                    </a:cubicBezTo>
                    <a:cubicBezTo>
                      <a:pt x="35" y="19736"/>
                      <a:pt x="9781" y="20704"/>
                      <a:pt x="15329" y="15270"/>
                    </a:cubicBezTo>
                    <a:close/>
                  </a:path>
                </a:pathLst>
              </a:custGeom>
              <a:solidFill>
                <a:srgbClr val="0071C1"/>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17" name="Freeform: Shape 70"/>
              <p:cNvSpPr/>
              <p:nvPr/>
            </p:nvSpPr>
            <p:spPr>
              <a:xfrm>
                <a:off x="2089628" y="1871579"/>
                <a:ext cx="364372" cy="194741"/>
              </a:xfrm>
              <a:custGeom>
                <a:avLst/>
                <a:gdLst/>
                <a:ahLst/>
                <a:cxnLst>
                  <a:cxn ang="0">
                    <a:pos x="wd2" y="hd2"/>
                  </a:cxn>
                  <a:cxn ang="5400000">
                    <a:pos x="wd2" y="hd2"/>
                  </a:cxn>
                  <a:cxn ang="10800000">
                    <a:pos x="wd2" y="hd2"/>
                  </a:cxn>
                  <a:cxn ang="16200000">
                    <a:pos x="wd2" y="hd2"/>
                  </a:cxn>
                </a:cxnLst>
                <a:rect l="0" t="0" r="r" b="b"/>
                <a:pathLst>
                  <a:path w="21600" h="21371" extrusionOk="0">
                    <a:moveTo>
                      <a:pt x="10735" y="21370"/>
                    </a:moveTo>
                    <a:cubicBezTo>
                      <a:pt x="16701" y="21489"/>
                      <a:pt x="21600" y="10901"/>
                      <a:pt x="21600" y="10901"/>
                    </a:cubicBezTo>
                    <a:cubicBezTo>
                      <a:pt x="21600" y="10901"/>
                      <a:pt x="16823" y="123"/>
                      <a:pt x="10856" y="1"/>
                    </a:cubicBezTo>
                    <a:cubicBezTo>
                      <a:pt x="4895" y="-111"/>
                      <a:pt x="0" y="10479"/>
                      <a:pt x="0" y="10479"/>
                    </a:cubicBezTo>
                    <a:cubicBezTo>
                      <a:pt x="0" y="10479"/>
                      <a:pt x="4776" y="21258"/>
                      <a:pt x="10735" y="21370"/>
                    </a:cubicBezTo>
                    <a:close/>
                  </a:path>
                </a:pathLst>
              </a:custGeom>
              <a:solidFill>
                <a:srgbClr val="0071C1"/>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18" name="Freeform: Shape 71"/>
              <p:cNvSpPr/>
              <p:nvPr/>
            </p:nvSpPr>
            <p:spPr>
              <a:xfrm>
                <a:off x="2035116" y="2053286"/>
                <a:ext cx="256786" cy="261332"/>
              </a:xfrm>
              <a:custGeom>
                <a:avLst/>
                <a:gdLst/>
                <a:ahLst/>
                <a:cxnLst>
                  <a:cxn ang="0">
                    <a:pos x="wd2" y="hd2"/>
                  </a:cxn>
                  <a:cxn ang="5400000">
                    <a:pos x="wd2" y="hd2"/>
                  </a:cxn>
                  <a:cxn ang="10800000">
                    <a:pos x="wd2" y="hd2"/>
                  </a:cxn>
                  <a:cxn ang="16200000">
                    <a:pos x="wd2" y="hd2"/>
                  </a:cxn>
                </a:cxnLst>
                <a:rect l="0" t="0" r="r" b="b"/>
                <a:pathLst>
                  <a:path w="19816" h="20182" extrusionOk="0">
                    <a:moveTo>
                      <a:pt x="64" y="35"/>
                    </a:moveTo>
                    <a:cubicBezTo>
                      <a:pt x="64" y="35"/>
                      <a:pt x="-890" y="9785"/>
                      <a:pt x="4539" y="15330"/>
                    </a:cubicBezTo>
                    <a:cubicBezTo>
                      <a:pt x="9977" y="20879"/>
                      <a:pt x="19750" y="20117"/>
                      <a:pt x="19750" y="20117"/>
                    </a:cubicBezTo>
                    <a:cubicBezTo>
                      <a:pt x="19750" y="20117"/>
                      <a:pt x="20710" y="10371"/>
                      <a:pt x="15276" y="4824"/>
                    </a:cubicBezTo>
                    <a:cubicBezTo>
                      <a:pt x="9843" y="-721"/>
                      <a:pt x="64" y="35"/>
                      <a:pt x="64" y="35"/>
                    </a:cubicBezTo>
                    <a:close/>
                  </a:path>
                </a:pathLst>
              </a:custGeom>
              <a:solidFill>
                <a:srgbClr val="0071C1"/>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19" name="Freeform: Shape 72"/>
              <p:cNvSpPr/>
              <p:nvPr/>
            </p:nvSpPr>
            <p:spPr>
              <a:xfrm>
                <a:off x="1835238" y="2089627"/>
                <a:ext cx="194747" cy="364514"/>
              </a:xfrm>
              <a:custGeom>
                <a:avLst/>
                <a:gdLst/>
                <a:ahLst/>
                <a:cxnLst>
                  <a:cxn ang="0">
                    <a:pos x="wd2" y="hd2"/>
                  </a:cxn>
                  <a:cxn ang="5400000">
                    <a:pos x="wd2" y="hd2"/>
                  </a:cxn>
                  <a:cxn ang="10800000">
                    <a:pos x="wd2" y="hd2"/>
                  </a:cxn>
                  <a:cxn ang="16200000">
                    <a:pos x="wd2" y="hd2"/>
                  </a:cxn>
                </a:cxnLst>
                <a:rect l="0" t="0" r="r" b="b"/>
                <a:pathLst>
                  <a:path w="21389" h="21600" extrusionOk="0">
                    <a:moveTo>
                      <a:pt x="10484" y="21600"/>
                    </a:moveTo>
                    <a:cubicBezTo>
                      <a:pt x="10484" y="21600"/>
                      <a:pt x="21271" y="16828"/>
                      <a:pt x="21388" y="10864"/>
                    </a:cubicBezTo>
                    <a:cubicBezTo>
                      <a:pt x="21497" y="4896"/>
                      <a:pt x="10901" y="0"/>
                      <a:pt x="10901" y="0"/>
                    </a:cubicBezTo>
                    <a:cubicBezTo>
                      <a:pt x="10901" y="0"/>
                      <a:pt x="133" y="4776"/>
                      <a:pt x="0" y="10746"/>
                    </a:cubicBezTo>
                    <a:cubicBezTo>
                      <a:pt x="-103" y="16704"/>
                      <a:pt x="10484" y="21600"/>
                      <a:pt x="10484" y="21600"/>
                    </a:cubicBezTo>
                    <a:close/>
                  </a:path>
                </a:pathLst>
              </a:custGeom>
              <a:solidFill>
                <a:srgbClr val="0071C1"/>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20" name="Freeform: Shape 73"/>
              <p:cNvSpPr/>
              <p:nvPr/>
            </p:nvSpPr>
            <p:spPr>
              <a:xfrm>
                <a:off x="1580849" y="2035115"/>
                <a:ext cx="261372" cy="256676"/>
              </a:xfrm>
              <a:custGeom>
                <a:avLst/>
                <a:gdLst/>
                <a:ahLst/>
                <a:cxnLst>
                  <a:cxn ang="0">
                    <a:pos x="wd2" y="hd2"/>
                  </a:cxn>
                  <a:cxn ang="5400000">
                    <a:pos x="wd2" y="hd2"/>
                  </a:cxn>
                  <a:cxn ang="10800000">
                    <a:pos x="wd2" y="hd2"/>
                  </a:cxn>
                  <a:cxn ang="16200000">
                    <a:pos x="wd2" y="hd2"/>
                  </a:cxn>
                </a:cxnLst>
                <a:rect l="0" t="0" r="r" b="b"/>
                <a:pathLst>
                  <a:path w="20181" h="19802" extrusionOk="0">
                    <a:moveTo>
                      <a:pt x="15332" y="15268"/>
                    </a:moveTo>
                    <a:cubicBezTo>
                      <a:pt x="20877" y="9836"/>
                      <a:pt x="20127" y="66"/>
                      <a:pt x="20127" y="66"/>
                    </a:cubicBezTo>
                    <a:cubicBezTo>
                      <a:pt x="20127" y="66"/>
                      <a:pt x="10373" y="-896"/>
                      <a:pt x="4822" y="4538"/>
                    </a:cubicBezTo>
                    <a:cubicBezTo>
                      <a:pt x="-723" y="9968"/>
                      <a:pt x="35" y="19735"/>
                      <a:pt x="35" y="19735"/>
                    </a:cubicBezTo>
                    <a:cubicBezTo>
                      <a:pt x="35" y="19735"/>
                      <a:pt x="9790" y="20704"/>
                      <a:pt x="15332" y="15268"/>
                    </a:cubicBezTo>
                    <a:close/>
                  </a:path>
                </a:pathLst>
              </a:custGeom>
              <a:solidFill>
                <a:srgbClr val="0071C1"/>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21" name="Freeform: Shape 74"/>
              <p:cNvSpPr/>
              <p:nvPr/>
            </p:nvSpPr>
            <p:spPr>
              <a:xfrm>
                <a:off x="1435483" y="1835238"/>
                <a:ext cx="364461" cy="194769"/>
              </a:xfrm>
              <a:custGeom>
                <a:avLst/>
                <a:gdLst/>
                <a:ahLst/>
                <a:cxnLst>
                  <a:cxn ang="0">
                    <a:pos x="wd2" y="hd2"/>
                  </a:cxn>
                  <a:cxn ang="5400000">
                    <a:pos x="wd2" y="hd2"/>
                  </a:cxn>
                  <a:cxn ang="10800000">
                    <a:pos x="wd2" y="hd2"/>
                  </a:cxn>
                  <a:cxn ang="16200000">
                    <a:pos x="wd2" y="hd2"/>
                  </a:cxn>
                </a:cxnLst>
                <a:rect l="0" t="0" r="r" b="b"/>
                <a:pathLst>
                  <a:path w="21600" h="21365" extrusionOk="0">
                    <a:moveTo>
                      <a:pt x="21600" y="10887"/>
                    </a:moveTo>
                    <a:cubicBezTo>
                      <a:pt x="21600" y="10887"/>
                      <a:pt x="16824" y="116"/>
                      <a:pt x="10859" y="1"/>
                    </a:cubicBezTo>
                    <a:cubicBezTo>
                      <a:pt x="4893" y="-121"/>
                      <a:pt x="0" y="10468"/>
                      <a:pt x="0" y="10468"/>
                    </a:cubicBezTo>
                    <a:cubicBezTo>
                      <a:pt x="0" y="10468"/>
                      <a:pt x="4776" y="21244"/>
                      <a:pt x="10741" y="21363"/>
                    </a:cubicBezTo>
                    <a:cubicBezTo>
                      <a:pt x="16698" y="21479"/>
                      <a:pt x="21600" y="10887"/>
                      <a:pt x="21600" y="10887"/>
                    </a:cubicBezTo>
                    <a:close/>
                  </a:path>
                </a:pathLst>
              </a:custGeom>
              <a:solidFill>
                <a:srgbClr val="0071C1"/>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22" name="Freeform: Shape 75"/>
              <p:cNvSpPr/>
              <p:nvPr/>
            </p:nvSpPr>
            <p:spPr>
              <a:xfrm>
                <a:off x="1599019" y="1580848"/>
                <a:ext cx="256791" cy="261429"/>
              </a:xfrm>
              <a:custGeom>
                <a:avLst/>
                <a:gdLst/>
                <a:ahLst/>
                <a:cxnLst>
                  <a:cxn ang="0">
                    <a:pos x="wd2" y="hd2"/>
                  </a:cxn>
                  <a:cxn ang="5400000">
                    <a:pos x="wd2" y="hd2"/>
                  </a:cxn>
                  <a:cxn ang="10800000">
                    <a:pos x="wd2" y="hd2"/>
                  </a:cxn>
                  <a:cxn ang="16200000">
                    <a:pos x="wd2" y="hd2"/>
                  </a:cxn>
                </a:cxnLst>
                <a:rect l="0" t="0" r="r" b="b"/>
                <a:pathLst>
                  <a:path w="19812" h="20183" extrusionOk="0">
                    <a:moveTo>
                      <a:pt x="19748" y="20130"/>
                    </a:moveTo>
                    <a:cubicBezTo>
                      <a:pt x="19748" y="20130"/>
                      <a:pt x="20702" y="10371"/>
                      <a:pt x="15265" y="4827"/>
                    </a:cubicBezTo>
                    <a:cubicBezTo>
                      <a:pt x="9838" y="-721"/>
                      <a:pt x="66" y="35"/>
                      <a:pt x="66" y="35"/>
                    </a:cubicBezTo>
                    <a:cubicBezTo>
                      <a:pt x="66" y="35"/>
                      <a:pt x="-898" y="9792"/>
                      <a:pt x="4545" y="15331"/>
                    </a:cubicBezTo>
                    <a:cubicBezTo>
                      <a:pt x="9971" y="20879"/>
                      <a:pt x="19748" y="20130"/>
                      <a:pt x="19748" y="20130"/>
                    </a:cubicBezTo>
                    <a:close/>
                  </a:path>
                </a:pathLst>
              </a:custGeom>
              <a:solidFill>
                <a:srgbClr val="0071C1"/>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grpSp>
          <p:nvGrpSpPr>
            <p:cNvPr id="123" name="Group 137"/>
            <p:cNvGrpSpPr/>
            <p:nvPr/>
          </p:nvGrpSpPr>
          <p:grpSpPr>
            <a:xfrm>
              <a:off x="5249679" y="1731264"/>
              <a:ext cx="191002" cy="193558"/>
              <a:chOff x="3036888" y="1909763"/>
              <a:chExt cx="355600" cy="360363"/>
            </a:xfrm>
            <a:solidFill>
              <a:schemeClr val="bg1"/>
            </a:solidFill>
          </p:grpSpPr>
          <p:sp>
            <p:nvSpPr>
              <p:cNvPr id="124" name="Freeform: Shape 138"/>
              <p:cNvSpPr/>
              <p:nvPr/>
            </p:nvSpPr>
            <p:spPr bwMode="auto">
              <a:xfrm>
                <a:off x="3036888" y="1909763"/>
                <a:ext cx="355600" cy="360363"/>
              </a:xfrm>
              <a:custGeom>
                <a:avLst/>
                <a:gdLst/>
                <a:ahLst/>
                <a:cxnLst>
                  <a:cxn ang="0">
                    <a:pos x="84" y="0"/>
                  </a:cxn>
                  <a:cxn ang="0">
                    <a:pos x="46" y="38"/>
                  </a:cxn>
                  <a:cxn ang="0">
                    <a:pos x="48" y="52"/>
                  </a:cxn>
                  <a:cxn ang="0">
                    <a:pos x="2" y="99"/>
                  </a:cxn>
                  <a:cxn ang="0">
                    <a:pos x="0" y="103"/>
                  </a:cxn>
                  <a:cxn ang="0">
                    <a:pos x="0" y="115"/>
                  </a:cxn>
                  <a:cxn ang="0">
                    <a:pos x="7" y="123"/>
                  </a:cxn>
                  <a:cxn ang="0">
                    <a:pos x="19" y="123"/>
                  </a:cxn>
                  <a:cxn ang="0">
                    <a:pos x="24" y="120"/>
                  </a:cxn>
                  <a:cxn ang="0">
                    <a:pos x="29" y="115"/>
                  </a:cxn>
                  <a:cxn ang="0">
                    <a:pos x="38" y="115"/>
                  </a:cxn>
                  <a:cxn ang="0">
                    <a:pos x="46" y="107"/>
                  </a:cxn>
                  <a:cxn ang="0">
                    <a:pos x="46" y="100"/>
                  </a:cxn>
                  <a:cxn ang="0">
                    <a:pos x="53" y="100"/>
                  </a:cxn>
                  <a:cxn ang="0">
                    <a:pos x="61" y="92"/>
                  </a:cxn>
                  <a:cxn ang="0">
                    <a:pos x="61" y="83"/>
                  </a:cxn>
                  <a:cxn ang="0">
                    <a:pos x="70" y="74"/>
                  </a:cxn>
                  <a:cxn ang="0">
                    <a:pos x="84" y="77"/>
                  </a:cxn>
                  <a:cxn ang="0">
                    <a:pos x="122" y="38"/>
                  </a:cxn>
                  <a:cxn ang="0">
                    <a:pos x="84" y="0"/>
                  </a:cxn>
                  <a:cxn ang="0">
                    <a:pos x="84" y="69"/>
                  </a:cxn>
                  <a:cxn ang="0">
                    <a:pos x="69" y="65"/>
                  </a:cxn>
                  <a:cxn ang="0">
                    <a:pos x="67" y="66"/>
                  </a:cxn>
                  <a:cxn ang="0">
                    <a:pos x="63" y="70"/>
                  </a:cxn>
                  <a:cxn ang="0">
                    <a:pos x="56" y="77"/>
                  </a:cxn>
                  <a:cxn ang="0">
                    <a:pos x="53" y="83"/>
                  </a:cxn>
                  <a:cxn ang="0">
                    <a:pos x="53" y="92"/>
                  </a:cxn>
                  <a:cxn ang="0">
                    <a:pos x="46" y="92"/>
                  </a:cxn>
                  <a:cxn ang="0">
                    <a:pos x="38" y="100"/>
                  </a:cxn>
                  <a:cxn ang="0">
                    <a:pos x="38" y="107"/>
                  </a:cxn>
                  <a:cxn ang="0">
                    <a:pos x="29" y="107"/>
                  </a:cxn>
                  <a:cxn ang="0">
                    <a:pos x="24" y="109"/>
                  </a:cxn>
                  <a:cxn ang="0">
                    <a:pos x="18" y="115"/>
                  </a:cxn>
                  <a:cxn ang="0">
                    <a:pos x="7" y="115"/>
                  </a:cxn>
                  <a:cxn ang="0">
                    <a:pos x="7" y="104"/>
                  </a:cxn>
                  <a:cxn ang="0">
                    <a:pos x="52" y="59"/>
                  </a:cxn>
                  <a:cxn ang="0">
                    <a:pos x="52" y="59"/>
                  </a:cxn>
                  <a:cxn ang="0">
                    <a:pos x="58" y="54"/>
                  </a:cxn>
                  <a:cxn ang="0">
                    <a:pos x="53" y="38"/>
                  </a:cxn>
                  <a:cxn ang="0">
                    <a:pos x="84" y="7"/>
                  </a:cxn>
                  <a:cxn ang="0">
                    <a:pos x="115" y="38"/>
                  </a:cxn>
                  <a:cxn ang="0">
                    <a:pos x="84" y="69"/>
                  </a:cxn>
                  <a:cxn ang="0">
                    <a:pos x="84" y="69"/>
                  </a:cxn>
                  <a:cxn ang="0">
                    <a:pos x="84" y="69"/>
                  </a:cxn>
                </a:cxnLst>
                <a:rect l="0" t="0" r="r" b="b"/>
                <a:pathLst>
                  <a:path w="122" h="123">
                    <a:moveTo>
                      <a:pt x="84" y="0"/>
                    </a:moveTo>
                    <a:cubicBezTo>
                      <a:pt x="63" y="0"/>
                      <a:pt x="46" y="17"/>
                      <a:pt x="46" y="38"/>
                    </a:cubicBezTo>
                    <a:cubicBezTo>
                      <a:pt x="46" y="43"/>
                      <a:pt x="47" y="48"/>
                      <a:pt x="48" y="52"/>
                    </a:cubicBezTo>
                    <a:cubicBezTo>
                      <a:pt x="2" y="99"/>
                      <a:pt x="2" y="99"/>
                      <a:pt x="2" y="99"/>
                    </a:cubicBezTo>
                    <a:cubicBezTo>
                      <a:pt x="1" y="100"/>
                      <a:pt x="0" y="101"/>
                      <a:pt x="0" y="103"/>
                    </a:cubicBezTo>
                    <a:cubicBezTo>
                      <a:pt x="0" y="115"/>
                      <a:pt x="0" y="115"/>
                      <a:pt x="0" y="115"/>
                    </a:cubicBezTo>
                    <a:cubicBezTo>
                      <a:pt x="0" y="119"/>
                      <a:pt x="3" y="123"/>
                      <a:pt x="7" y="123"/>
                    </a:cubicBezTo>
                    <a:cubicBezTo>
                      <a:pt x="19" y="123"/>
                      <a:pt x="19" y="123"/>
                      <a:pt x="19" y="123"/>
                    </a:cubicBezTo>
                    <a:cubicBezTo>
                      <a:pt x="21" y="123"/>
                      <a:pt x="22" y="122"/>
                      <a:pt x="24" y="120"/>
                    </a:cubicBezTo>
                    <a:cubicBezTo>
                      <a:pt x="29" y="115"/>
                      <a:pt x="29" y="115"/>
                      <a:pt x="29" y="115"/>
                    </a:cubicBezTo>
                    <a:cubicBezTo>
                      <a:pt x="38" y="115"/>
                      <a:pt x="38" y="115"/>
                      <a:pt x="38" y="115"/>
                    </a:cubicBezTo>
                    <a:cubicBezTo>
                      <a:pt x="42" y="115"/>
                      <a:pt x="46" y="111"/>
                      <a:pt x="46" y="107"/>
                    </a:cubicBezTo>
                    <a:cubicBezTo>
                      <a:pt x="46" y="100"/>
                      <a:pt x="46" y="100"/>
                      <a:pt x="46" y="100"/>
                    </a:cubicBezTo>
                    <a:cubicBezTo>
                      <a:pt x="53" y="100"/>
                      <a:pt x="53" y="100"/>
                      <a:pt x="53" y="100"/>
                    </a:cubicBezTo>
                    <a:cubicBezTo>
                      <a:pt x="58" y="100"/>
                      <a:pt x="61" y="96"/>
                      <a:pt x="61" y="92"/>
                    </a:cubicBezTo>
                    <a:cubicBezTo>
                      <a:pt x="61" y="83"/>
                      <a:pt x="61" y="83"/>
                      <a:pt x="61" y="83"/>
                    </a:cubicBezTo>
                    <a:cubicBezTo>
                      <a:pt x="70" y="74"/>
                      <a:pt x="70" y="74"/>
                      <a:pt x="70" y="74"/>
                    </a:cubicBezTo>
                    <a:cubicBezTo>
                      <a:pt x="74" y="76"/>
                      <a:pt x="79" y="77"/>
                      <a:pt x="84" y="77"/>
                    </a:cubicBezTo>
                    <a:cubicBezTo>
                      <a:pt x="105" y="77"/>
                      <a:pt x="122" y="59"/>
                      <a:pt x="122" y="38"/>
                    </a:cubicBezTo>
                    <a:cubicBezTo>
                      <a:pt x="122" y="17"/>
                      <a:pt x="105" y="0"/>
                      <a:pt x="84" y="0"/>
                    </a:cubicBezTo>
                    <a:close/>
                    <a:moveTo>
                      <a:pt x="84" y="69"/>
                    </a:moveTo>
                    <a:cubicBezTo>
                      <a:pt x="78" y="69"/>
                      <a:pt x="73" y="67"/>
                      <a:pt x="69" y="65"/>
                    </a:cubicBezTo>
                    <a:cubicBezTo>
                      <a:pt x="67" y="66"/>
                      <a:pt x="67" y="66"/>
                      <a:pt x="67" y="66"/>
                    </a:cubicBezTo>
                    <a:cubicBezTo>
                      <a:pt x="63" y="70"/>
                      <a:pt x="63" y="70"/>
                      <a:pt x="63" y="70"/>
                    </a:cubicBezTo>
                    <a:cubicBezTo>
                      <a:pt x="56" y="77"/>
                      <a:pt x="56" y="77"/>
                      <a:pt x="56" y="77"/>
                    </a:cubicBezTo>
                    <a:cubicBezTo>
                      <a:pt x="54" y="79"/>
                      <a:pt x="53" y="81"/>
                      <a:pt x="53" y="83"/>
                    </a:cubicBezTo>
                    <a:cubicBezTo>
                      <a:pt x="53" y="92"/>
                      <a:pt x="53" y="92"/>
                      <a:pt x="53" y="92"/>
                    </a:cubicBezTo>
                    <a:cubicBezTo>
                      <a:pt x="46" y="92"/>
                      <a:pt x="46" y="92"/>
                      <a:pt x="46" y="92"/>
                    </a:cubicBezTo>
                    <a:cubicBezTo>
                      <a:pt x="41" y="92"/>
                      <a:pt x="38" y="95"/>
                      <a:pt x="38" y="100"/>
                    </a:cubicBezTo>
                    <a:cubicBezTo>
                      <a:pt x="38" y="107"/>
                      <a:pt x="38" y="107"/>
                      <a:pt x="38" y="107"/>
                    </a:cubicBezTo>
                    <a:cubicBezTo>
                      <a:pt x="29" y="107"/>
                      <a:pt x="29" y="107"/>
                      <a:pt x="29" y="107"/>
                    </a:cubicBezTo>
                    <a:cubicBezTo>
                      <a:pt x="27" y="107"/>
                      <a:pt x="25" y="108"/>
                      <a:pt x="24" y="109"/>
                    </a:cubicBezTo>
                    <a:cubicBezTo>
                      <a:pt x="18" y="115"/>
                      <a:pt x="18" y="115"/>
                      <a:pt x="18" y="115"/>
                    </a:cubicBezTo>
                    <a:cubicBezTo>
                      <a:pt x="7" y="115"/>
                      <a:pt x="7" y="115"/>
                      <a:pt x="7" y="115"/>
                    </a:cubicBezTo>
                    <a:cubicBezTo>
                      <a:pt x="7" y="104"/>
                      <a:pt x="7" y="104"/>
                      <a:pt x="7" y="104"/>
                    </a:cubicBezTo>
                    <a:cubicBezTo>
                      <a:pt x="52" y="59"/>
                      <a:pt x="52" y="59"/>
                      <a:pt x="52" y="59"/>
                    </a:cubicBezTo>
                    <a:cubicBezTo>
                      <a:pt x="52" y="59"/>
                      <a:pt x="52" y="59"/>
                      <a:pt x="52" y="59"/>
                    </a:cubicBezTo>
                    <a:cubicBezTo>
                      <a:pt x="58" y="54"/>
                      <a:pt x="58" y="54"/>
                      <a:pt x="58" y="54"/>
                    </a:cubicBezTo>
                    <a:cubicBezTo>
                      <a:pt x="55" y="49"/>
                      <a:pt x="53" y="44"/>
                      <a:pt x="53" y="38"/>
                    </a:cubicBezTo>
                    <a:cubicBezTo>
                      <a:pt x="53" y="21"/>
                      <a:pt x="67" y="7"/>
                      <a:pt x="84" y="7"/>
                    </a:cubicBezTo>
                    <a:cubicBezTo>
                      <a:pt x="101" y="7"/>
                      <a:pt x="115" y="21"/>
                      <a:pt x="115" y="38"/>
                    </a:cubicBezTo>
                    <a:cubicBezTo>
                      <a:pt x="115" y="55"/>
                      <a:pt x="101" y="69"/>
                      <a:pt x="84" y="69"/>
                    </a:cubicBezTo>
                    <a:close/>
                    <a:moveTo>
                      <a:pt x="84" y="69"/>
                    </a:moveTo>
                    <a:cubicBezTo>
                      <a:pt x="84" y="69"/>
                      <a:pt x="84" y="69"/>
                      <a:pt x="84" y="69"/>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25" name="Freeform: Shape 139"/>
              <p:cNvSpPr/>
              <p:nvPr/>
            </p:nvSpPr>
            <p:spPr bwMode="auto">
              <a:xfrm>
                <a:off x="3259138" y="1952626"/>
                <a:ext cx="90488" cy="92075"/>
              </a:xfrm>
              <a:custGeom>
                <a:avLst/>
                <a:gdLst/>
                <a:ahLst/>
                <a:cxnLst>
                  <a:cxn ang="0">
                    <a:pos x="30" y="16"/>
                  </a:cxn>
                  <a:cxn ang="0">
                    <a:pos x="15" y="1"/>
                  </a:cxn>
                  <a:cxn ang="0">
                    <a:pos x="11" y="0"/>
                  </a:cxn>
                  <a:cxn ang="0">
                    <a:pos x="1" y="11"/>
                  </a:cxn>
                  <a:cxn ang="0">
                    <a:pos x="0" y="12"/>
                  </a:cxn>
                  <a:cxn ang="0">
                    <a:pos x="1" y="15"/>
                  </a:cxn>
                  <a:cxn ang="0">
                    <a:pos x="17" y="30"/>
                  </a:cxn>
                  <a:cxn ang="0">
                    <a:pos x="20" y="31"/>
                  </a:cxn>
                  <a:cxn ang="0">
                    <a:pos x="31" y="20"/>
                  </a:cxn>
                  <a:cxn ang="0">
                    <a:pos x="31" y="19"/>
                  </a:cxn>
                  <a:cxn ang="0">
                    <a:pos x="30" y="16"/>
                  </a:cxn>
                  <a:cxn ang="0">
                    <a:pos x="19" y="27"/>
                  </a:cxn>
                  <a:cxn ang="0">
                    <a:pos x="4" y="13"/>
                  </a:cxn>
                  <a:cxn ang="0">
                    <a:pos x="13" y="4"/>
                  </a:cxn>
                  <a:cxn ang="0">
                    <a:pos x="27" y="19"/>
                  </a:cxn>
                  <a:cxn ang="0">
                    <a:pos x="19" y="27"/>
                  </a:cxn>
                  <a:cxn ang="0">
                    <a:pos x="19" y="27"/>
                  </a:cxn>
                  <a:cxn ang="0">
                    <a:pos x="19" y="27"/>
                  </a:cxn>
                </a:cxnLst>
                <a:rect l="0" t="0" r="r" b="b"/>
                <a:pathLst>
                  <a:path w="31" h="31">
                    <a:moveTo>
                      <a:pt x="30" y="16"/>
                    </a:moveTo>
                    <a:cubicBezTo>
                      <a:pt x="26" y="10"/>
                      <a:pt x="21" y="5"/>
                      <a:pt x="15" y="1"/>
                    </a:cubicBezTo>
                    <a:cubicBezTo>
                      <a:pt x="14" y="0"/>
                      <a:pt x="13" y="0"/>
                      <a:pt x="11" y="0"/>
                    </a:cubicBezTo>
                    <a:cubicBezTo>
                      <a:pt x="6" y="2"/>
                      <a:pt x="2" y="6"/>
                      <a:pt x="1" y="11"/>
                    </a:cubicBezTo>
                    <a:cubicBezTo>
                      <a:pt x="0" y="12"/>
                      <a:pt x="0" y="12"/>
                      <a:pt x="0" y="12"/>
                    </a:cubicBezTo>
                    <a:cubicBezTo>
                      <a:pt x="0" y="13"/>
                      <a:pt x="1" y="14"/>
                      <a:pt x="1" y="15"/>
                    </a:cubicBezTo>
                    <a:cubicBezTo>
                      <a:pt x="5" y="21"/>
                      <a:pt x="11" y="26"/>
                      <a:pt x="17" y="30"/>
                    </a:cubicBezTo>
                    <a:cubicBezTo>
                      <a:pt x="18" y="31"/>
                      <a:pt x="19" y="31"/>
                      <a:pt x="20" y="31"/>
                    </a:cubicBezTo>
                    <a:cubicBezTo>
                      <a:pt x="25" y="29"/>
                      <a:pt x="29" y="25"/>
                      <a:pt x="31" y="20"/>
                    </a:cubicBezTo>
                    <a:cubicBezTo>
                      <a:pt x="31" y="19"/>
                      <a:pt x="31" y="19"/>
                      <a:pt x="31" y="19"/>
                    </a:cubicBezTo>
                    <a:cubicBezTo>
                      <a:pt x="31" y="18"/>
                      <a:pt x="31" y="17"/>
                      <a:pt x="30" y="16"/>
                    </a:cubicBezTo>
                    <a:close/>
                    <a:moveTo>
                      <a:pt x="19" y="27"/>
                    </a:moveTo>
                    <a:cubicBezTo>
                      <a:pt x="13" y="23"/>
                      <a:pt x="8" y="18"/>
                      <a:pt x="4" y="13"/>
                    </a:cubicBezTo>
                    <a:cubicBezTo>
                      <a:pt x="6" y="8"/>
                      <a:pt x="8" y="6"/>
                      <a:pt x="13" y="4"/>
                    </a:cubicBezTo>
                    <a:cubicBezTo>
                      <a:pt x="18" y="8"/>
                      <a:pt x="23" y="13"/>
                      <a:pt x="27" y="19"/>
                    </a:cubicBezTo>
                    <a:cubicBezTo>
                      <a:pt x="26" y="23"/>
                      <a:pt x="23" y="26"/>
                      <a:pt x="19" y="27"/>
                    </a:cubicBezTo>
                    <a:close/>
                    <a:moveTo>
                      <a:pt x="19" y="27"/>
                    </a:moveTo>
                    <a:cubicBezTo>
                      <a:pt x="19" y="27"/>
                      <a:pt x="19" y="27"/>
                      <a:pt x="19" y="27"/>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grpSp>
          <p:nvGrpSpPr>
            <p:cNvPr id="126" name="Group 140"/>
            <p:cNvGrpSpPr/>
            <p:nvPr/>
          </p:nvGrpSpPr>
          <p:grpSpPr>
            <a:xfrm>
              <a:off x="4807799" y="2158445"/>
              <a:ext cx="133018" cy="193558"/>
              <a:chOff x="4075113" y="1909763"/>
              <a:chExt cx="247650" cy="360363"/>
            </a:xfrm>
            <a:solidFill>
              <a:schemeClr val="bg1"/>
            </a:solidFill>
          </p:grpSpPr>
          <p:sp>
            <p:nvSpPr>
              <p:cNvPr id="127" name="Freeform: Shape 141"/>
              <p:cNvSpPr/>
              <p:nvPr/>
            </p:nvSpPr>
            <p:spPr bwMode="auto">
              <a:xfrm>
                <a:off x="4075113" y="1909763"/>
                <a:ext cx="247650" cy="360363"/>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28" name="Freeform: Shape 142"/>
              <p:cNvSpPr/>
              <p:nvPr/>
            </p:nvSpPr>
            <p:spPr bwMode="auto">
              <a:xfrm>
                <a:off x="4130675" y="1965326"/>
                <a:ext cx="73025" cy="73025"/>
              </a:xfrm>
              <a:custGeom>
                <a:avLst/>
                <a:gdLst/>
                <a:ahLst/>
                <a:cxnLst>
                  <a:cxn ang="0">
                    <a:pos x="23" y="0"/>
                  </a:cxn>
                  <a:cxn ang="0">
                    <a:pos x="0" y="23"/>
                  </a:cxn>
                  <a:cxn ang="0">
                    <a:pos x="2" y="25"/>
                  </a:cxn>
                  <a:cxn ang="0">
                    <a:pos x="4" y="23"/>
                  </a:cxn>
                  <a:cxn ang="0">
                    <a:pos x="23" y="4"/>
                  </a:cxn>
                  <a:cxn ang="0">
                    <a:pos x="25" y="2"/>
                  </a:cxn>
                  <a:cxn ang="0">
                    <a:pos x="23" y="0"/>
                  </a:cxn>
                  <a:cxn ang="0">
                    <a:pos x="23" y="0"/>
                  </a:cxn>
                  <a:cxn ang="0">
                    <a:pos x="23" y="0"/>
                  </a:cxn>
                </a:cxnLst>
                <a:rect l="0" t="0" r="r" b="b"/>
                <a:pathLst>
                  <a:path w="25" h="25">
                    <a:moveTo>
                      <a:pt x="23" y="0"/>
                    </a:moveTo>
                    <a:cubicBezTo>
                      <a:pt x="11" y="0"/>
                      <a:pt x="0" y="10"/>
                      <a:pt x="0" y="23"/>
                    </a:cubicBezTo>
                    <a:cubicBezTo>
                      <a:pt x="0" y="24"/>
                      <a:pt x="1" y="25"/>
                      <a:pt x="2" y="25"/>
                    </a:cubicBezTo>
                    <a:cubicBezTo>
                      <a:pt x="3" y="25"/>
                      <a:pt x="4" y="24"/>
                      <a:pt x="4" y="23"/>
                    </a:cubicBezTo>
                    <a:cubicBezTo>
                      <a:pt x="4" y="12"/>
                      <a:pt x="13" y="4"/>
                      <a:pt x="23" y="4"/>
                    </a:cubicBezTo>
                    <a:cubicBezTo>
                      <a:pt x="24" y="4"/>
                      <a:pt x="25" y="3"/>
                      <a:pt x="25" y="2"/>
                    </a:cubicBezTo>
                    <a:cubicBezTo>
                      <a:pt x="25" y="1"/>
                      <a:pt x="24" y="0"/>
                      <a:pt x="23" y="0"/>
                    </a:cubicBezTo>
                    <a:close/>
                    <a:moveTo>
                      <a:pt x="23" y="0"/>
                    </a:moveTo>
                    <a:cubicBezTo>
                      <a:pt x="23" y="0"/>
                      <a:pt x="23" y="0"/>
                      <a:pt x="23"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sp>
          <p:nvSpPr>
            <p:cNvPr id="129" name="Freeform: Shape 143"/>
            <p:cNvSpPr/>
            <p:nvPr/>
          </p:nvSpPr>
          <p:spPr bwMode="auto">
            <a:xfrm>
              <a:off x="4931909" y="1879162"/>
              <a:ext cx="194412" cy="167980"/>
            </a:xfrm>
            <a:custGeom>
              <a:avLst/>
              <a:gdLst/>
              <a:ahLst/>
              <a:cxnLst>
                <a:cxn ang="0">
                  <a:pos x="120" y="17"/>
                </a:cxn>
                <a:cxn ang="0">
                  <a:pos x="101" y="2"/>
                </a:cxn>
                <a:cxn ang="0">
                  <a:pos x="97" y="0"/>
                </a:cxn>
                <a:cxn ang="0">
                  <a:pos x="27" y="0"/>
                </a:cxn>
                <a:cxn ang="0">
                  <a:pos x="23" y="2"/>
                </a:cxn>
                <a:cxn ang="0">
                  <a:pos x="4" y="17"/>
                </a:cxn>
                <a:cxn ang="0">
                  <a:pos x="1" y="26"/>
                </a:cxn>
                <a:cxn ang="0">
                  <a:pos x="9" y="49"/>
                </a:cxn>
                <a:cxn ang="0">
                  <a:pos x="13" y="53"/>
                </a:cxn>
                <a:cxn ang="0">
                  <a:pos x="16" y="54"/>
                </a:cxn>
                <a:cxn ang="0">
                  <a:pos x="20" y="53"/>
                </a:cxn>
                <a:cxn ang="0">
                  <a:pos x="20" y="100"/>
                </a:cxn>
                <a:cxn ang="0">
                  <a:pos x="27" y="107"/>
                </a:cxn>
                <a:cxn ang="0">
                  <a:pos x="97" y="107"/>
                </a:cxn>
                <a:cxn ang="0">
                  <a:pos x="104" y="100"/>
                </a:cxn>
                <a:cxn ang="0">
                  <a:pos x="104" y="53"/>
                </a:cxn>
                <a:cxn ang="0">
                  <a:pos x="108" y="54"/>
                </a:cxn>
                <a:cxn ang="0">
                  <a:pos x="111" y="53"/>
                </a:cxn>
                <a:cxn ang="0">
                  <a:pos x="115" y="49"/>
                </a:cxn>
                <a:cxn ang="0">
                  <a:pos x="123" y="26"/>
                </a:cxn>
                <a:cxn ang="0">
                  <a:pos x="120" y="17"/>
                </a:cxn>
                <a:cxn ang="0">
                  <a:pos x="76" y="8"/>
                </a:cxn>
                <a:cxn ang="0">
                  <a:pos x="62" y="15"/>
                </a:cxn>
                <a:cxn ang="0">
                  <a:pos x="48" y="8"/>
                </a:cxn>
                <a:cxn ang="0">
                  <a:pos x="76" y="8"/>
                </a:cxn>
                <a:cxn ang="0">
                  <a:pos x="108" y="46"/>
                </a:cxn>
                <a:cxn ang="0">
                  <a:pos x="97" y="38"/>
                </a:cxn>
                <a:cxn ang="0">
                  <a:pos x="97" y="100"/>
                </a:cxn>
                <a:cxn ang="0">
                  <a:pos x="27" y="100"/>
                </a:cxn>
                <a:cxn ang="0">
                  <a:pos x="27" y="38"/>
                </a:cxn>
                <a:cxn ang="0">
                  <a:pos x="16" y="46"/>
                </a:cxn>
                <a:cxn ang="0">
                  <a:pos x="8" y="23"/>
                </a:cxn>
                <a:cxn ang="0">
                  <a:pos x="27" y="8"/>
                </a:cxn>
                <a:cxn ang="0">
                  <a:pos x="44" y="8"/>
                </a:cxn>
                <a:cxn ang="0">
                  <a:pos x="62" y="19"/>
                </a:cxn>
                <a:cxn ang="0">
                  <a:pos x="80" y="8"/>
                </a:cxn>
                <a:cxn ang="0">
                  <a:pos x="97" y="8"/>
                </a:cxn>
                <a:cxn ang="0">
                  <a:pos x="116" y="23"/>
                </a:cxn>
                <a:cxn ang="0">
                  <a:pos x="108" y="46"/>
                </a:cxn>
                <a:cxn ang="0">
                  <a:pos x="108" y="46"/>
                </a:cxn>
                <a:cxn ang="0">
                  <a:pos x="108" y="46"/>
                </a:cxn>
              </a:cxnLst>
              <a:rect l="0" t="0" r="r" b="b"/>
              <a:pathLst>
                <a:path w="124" h="107">
                  <a:moveTo>
                    <a:pt x="120" y="17"/>
                  </a:moveTo>
                  <a:cubicBezTo>
                    <a:pt x="101" y="2"/>
                    <a:pt x="101" y="2"/>
                    <a:pt x="101" y="2"/>
                  </a:cubicBezTo>
                  <a:cubicBezTo>
                    <a:pt x="100" y="1"/>
                    <a:pt x="98" y="0"/>
                    <a:pt x="97" y="0"/>
                  </a:cubicBezTo>
                  <a:cubicBezTo>
                    <a:pt x="27" y="0"/>
                    <a:pt x="27" y="0"/>
                    <a:pt x="27" y="0"/>
                  </a:cubicBezTo>
                  <a:cubicBezTo>
                    <a:pt x="26" y="0"/>
                    <a:pt x="24" y="1"/>
                    <a:pt x="23" y="2"/>
                  </a:cubicBezTo>
                  <a:cubicBezTo>
                    <a:pt x="4" y="17"/>
                    <a:pt x="4" y="17"/>
                    <a:pt x="4" y="17"/>
                  </a:cubicBezTo>
                  <a:cubicBezTo>
                    <a:pt x="1" y="19"/>
                    <a:pt x="0" y="22"/>
                    <a:pt x="1" y="26"/>
                  </a:cubicBezTo>
                  <a:cubicBezTo>
                    <a:pt x="9" y="49"/>
                    <a:pt x="9" y="49"/>
                    <a:pt x="9" y="49"/>
                  </a:cubicBezTo>
                  <a:cubicBezTo>
                    <a:pt x="9" y="51"/>
                    <a:pt x="11" y="53"/>
                    <a:pt x="13" y="53"/>
                  </a:cubicBezTo>
                  <a:cubicBezTo>
                    <a:pt x="14" y="54"/>
                    <a:pt x="15" y="54"/>
                    <a:pt x="16" y="54"/>
                  </a:cubicBezTo>
                  <a:cubicBezTo>
                    <a:pt x="17" y="54"/>
                    <a:pt x="19" y="53"/>
                    <a:pt x="20" y="53"/>
                  </a:cubicBezTo>
                  <a:cubicBezTo>
                    <a:pt x="20" y="100"/>
                    <a:pt x="20" y="100"/>
                    <a:pt x="20" y="100"/>
                  </a:cubicBezTo>
                  <a:cubicBezTo>
                    <a:pt x="20" y="104"/>
                    <a:pt x="23" y="107"/>
                    <a:pt x="27" y="107"/>
                  </a:cubicBezTo>
                  <a:cubicBezTo>
                    <a:pt x="97" y="107"/>
                    <a:pt x="97" y="107"/>
                    <a:pt x="97" y="107"/>
                  </a:cubicBezTo>
                  <a:cubicBezTo>
                    <a:pt x="101" y="107"/>
                    <a:pt x="104" y="104"/>
                    <a:pt x="104" y="100"/>
                  </a:cubicBezTo>
                  <a:cubicBezTo>
                    <a:pt x="104" y="53"/>
                    <a:pt x="104" y="53"/>
                    <a:pt x="104" y="53"/>
                  </a:cubicBezTo>
                  <a:cubicBezTo>
                    <a:pt x="105" y="53"/>
                    <a:pt x="107" y="54"/>
                    <a:pt x="108" y="54"/>
                  </a:cubicBezTo>
                  <a:cubicBezTo>
                    <a:pt x="109" y="54"/>
                    <a:pt x="110" y="54"/>
                    <a:pt x="111" y="53"/>
                  </a:cubicBezTo>
                  <a:cubicBezTo>
                    <a:pt x="113" y="53"/>
                    <a:pt x="115" y="51"/>
                    <a:pt x="115" y="49"/>
                  </a:cubicBezTo>
                  <a:cubicBezTo>
                    <a:pt x="123" y="26"/>
                    <a:pt x="123" y="26"/>
                    <a:pt x="123" y="26"/>
                  </a:cubicBezTo>
                  <a:cubicBezTo>
                    <a:pt x="124" y="22"/>
                    <a:pt x="123" y="19"/>
                    <a:pt x="120" y="17"/>
                  </a:cubicBezTo>
                  <a:close/>
                  <a:moveTo>
                    <a:pt x="76" y="8"/>
                  </a:moveTo>
                  <a:cubicBezTo>
                    <a:pt x="74" y="12"/>
                    <a:pt x="69" y="15"/>
                    <a:pt x="62" y="15"/>
                  </a:cubicBezTo>
                  <a:cubicBezTo>
                    <a:pt x="55" y="15"/>
                    <a:pt x="50" y="12"/>
                    <a:pt x="48" y="8"/>
                  </a:cubicBezTo>
                  <a:lnTo>
                    <a:pt x="76" y="8"/>
                  </a:lnTo>
                  <a:close/>
                  <a:moveTo>
                    <a:pt x="108" y="46"/>
                  </a:moveTo>
                  <a:cubicBezTo>
                    <a:pt x="97" y="38"/>
                    <a:pt x="97" y="38"/>
                    <a:pt x="97" y="38"/>
                  </a:cubicBezTo>
                  <a:cubicBezTo>
                    <a:pt x="97" y="100"/>
                    <a:pt x="97" y="100"/>
                    <a:pt x="97" y="100"/>
                  </a:cubicBezTo>
                  <a:cubicBezTo>
                    <a:pt x="27" y="100"/>
                    <a:pt x="27" y="100"/>
                    <a:pt x="27" y="100"/>
                  </a:cubicBezTo>
                  <a:cubicBezTo>
                    <a:pt x="27" y="38"/>
                    <a:pt x="27" y="38"/>
                    <a:pt x="27" y="38"/>
                  </a:cubicBezTo>
                  <a:cubicBezTo>
                    <a:pt x="16" y="46"/>
                    <a:pt x="16" y="46"/>
                    <a:pt x="16" y="46"/>
                  </a:cubicBezTo>
                  <a:cubicBezTo>
                    <a:pt x="8" y="23"/>
                    <a:pt x="8" y="23"/>
                    <a:pt x="8" y="23"/>
                  </a:cubicBezTo>
                  <a:cubicBezTo>
                    <a:pt x="27" y="8"/>
                    <a:pt x="27" y="8"/>
                    <a:pt x="27" y="8"/>
                  </a:cubicBezTo>
                  <a:cubicBezTo>
                    <a:pt x="44" y="8"/>
                    <a:pt x="44" y="8"/>
                    <a:pt x="44" y="8"/>
                  </a:cubicBezTo>
                  <a:cubicBezTo>
                    <a:pt x="46" y="14"/>
                    <a:pt x="53" y="19"/>
                    <a:pt x="62" y="19"/>
                  </a:cubicBezTo>
                  <a:cubicBezTo>
                    <a:pt x="71" y="19"/>
                    <a:pt x="78" y="14"/>
                    <a:pt x="80" y="8"/>
                  </a:cubicBezTo>
                  <a:cubicBezTo>
                    <a:pt x="97" y="8"/>
                    <a:pt x="97" y="8"/>
                    <a:pt x="97" y="8"/>
                  </a:cubicBezTo>
                  <a:cubicBezTo>
                    <a:pt x="116" y="23"/>
                    <a:pt x="116" y="23"/>
                    <a:pt x="116" y="23"/>
                  </a:cubicBezTo>
                  <a:lnTo>
                    <a:pt x="108" y="46"/>
                  </a:lnTo>
                  <a:close/>
                  <a:moveTo>
                    <a:pt x="108" y="46"/>
                  </a:moveTo>
                  <a:cubicBezTo>
                    <a:pt x="108" y="46"/>
                    <a:pt x="108" y="46"/>
                    <a:pt x="108" y="46"/>
                  </a:cubicBezTo>
                </a:path>
              </a:pathLst>
            </a:custGeom>
            <a:solidFill>
              <a:schemeClr val="bg1"/>
            </a:solid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nvGrpSpPr>
            <p:cNvPr id="130" name="Group 144"/>
            <p:cNvGrpSpPr/>
            <p:nvPr/>
          </p:nvGrpSpPr>
          <p:grpSpPr>
            <a:xfrm>
              <a:off x="5519178" y="1868867"/>
              <a:ext cx="218288" cy="219140"/>
              <a:chOff x="5530850" y="1882776"/>
              <a:chExt cx="406400" cy="407988"/>
            </a:xfrm>
            <a:solidFill>
              <a:schemeClr val="bg1"/>
            </a:solidFill>
          </p:grpSpPr>
          <p:sp>
            <p:nvSpPr>
              <p:cNvPr id="131" name="Freeform: Shape 145"/>
              <p:cNvSpPr/>
              <p:nvPr/>
            </p:nvSpPr>
            <p:spPr bwMode="auto">
              <a:xfrm>
                <a:off x="5530850" y="1882776"/>
                <a:ext cx="406400" cy="407988"/>
              </a:xfrm>
              <a:custGeom>
                <a:avLst/>
                <a:gdLst/>
                <a:ahLst/>
                <a:cxnLst>
                  <a:cxn ang="0">
                    <a:pos x="93" y="12"/>
                  </a:cxn>
                  <a:cxn ang="0">
                    <a:pos x="13" y="46"/>
                  </a:cxn>
                  <a:cxn ang="0">
                    <a:pos x="47" y="126"/>
                  </a:cxn>
                  <a:cxn ang="0">
                    <a:pos x="127" y="92"/>
                  </a:cxn>
                  <a:cxn ang="0">
                    <a:pos x="93" y="12"/>
                  </a:cxn>
                  <a:cxn ang="0">
                    <a:pos x="50" y="119"/>
                  </a:cxn>
                  <a:cxn ang="0">
                    <a:pos x="20" y="49"/>
                  </a:cxn>
                  <a:cxn ang="0">
                    <a:pos x="90" y="19"/>
                  </a:cxn>
                  <a:cxn ang="0">
                    <a:pos x="120" y="89"/>
                  </a:cxn>
                  <a:cxn ang="0">
                    <a:pos x="50" y="119"/>
                  </a:cxn>
                  <a:cxn ang="0">
                    <a:pos x="50" y="119"/>
                  </a:cxn>
                  <a:cxn ang="0">
                    <a:pos x="50" y="119"/>
                  </a:cxn>
                </a:cxnLst>
                <a:rect l="0" t="0" r="r" b="b"/>
                <a:pathLst>
                  <a:path w="139" h="139">
                    <a:moveTo>
                      <a:pt x="93" y="12"/>
                    </a:moveTo>
                    <a:cubicBezTo>
                      <a:pt x="61" y="0"/>
                      <a:pt x="25" y="15"/>
                      <a:pt x="13" y="46"/>
                    </a:cubicBezTo>
                    <a:cubicBezTo>
                      <a:pt x="0" y="78"/>
                      <a:pt x="16" y="114"/>
                      <a:pt x="47" y="126"/>
                    </a:cubicBezTo>
                    <a:cubicBezTo>
                      <a:pt x="78" y="139"/>
                      <a:pt x="114" y="124"/>
                      <a:pt x="127" y="92"/>
                    </a:cubicBezTo>
                    <a:cubicBezTo>
                      <a:pt x="139" y="61"/>
                      <a:pt x="124" y="25"/>
                      <a:pt x="93" y="12"/>
                    </a:cubicBezTo>
                    <a:close/>
                    <a:moveTo>
                      <a:pt x="50" y="119"/>
                    </a:moveTo>
                    <a:cubicBezTo>
                      <a:pt x="22" y="108"/>
                      <a:pt x="9" y="77"/>
                      <a:pt x="20" y="49"/>
                    </a:cubicBezTo>
                    <a:cubicBezTo>
                      <a:pt x="31" y="22"/>
                      <a:pt x="62" y="8"/>
                      <a:pt x="90" y="19"/>
                    </a:cubicBezTo>
                    <a:cubicBezTo>
                      <a:pt x="117" y="30"/>
                      <a:pt x="131" y="62"/>
                      <a:pt x="120" y="89"/>
                    </a:cubicBezTo>
                    <a:cubicBezTo>
                      <a:pt x="109" y="117"/>
                      <a:pt x="77" y="130"/>
                      <a:pt x="50" y="119"/>
                    </a:cubicBezTo>
                    <a:close/>
                    <a:moveTo>
                      <a:pt x="50" y="119"/>
                    </a:moveTo>
                    <a:cubicBezTo>
                      <a:pt x="50" y="119"/>
                      <a:pt x="50" y="119"/>
                      <a:pt x="50" y="119"/>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32" name="Freeform: Shape 146"/>
              <p:cNvSpPr/>
              <p:nvPr/>
            </p:nvSpPr>
            <p:spPr bwMode="auto">
              <a:xfrm>
                <a:off x="5710238" y="2062163"/>
                <a:ext cx="49213" cy="49213"/>
              </a:xfrm>
              <a:custGeom>
                <a:avLst/>
                <a:gdLst/>
                <a:ahLst/>
                <a:cxnLst>
                  <a:cxn ang="0">
                    <a:pos x="12" y="1"/>
                  </a:cxn>
                  <a:cxn ang="0">
                    <a:pos x="2" y="5"/>
                  </a:cxn>
                  <a:cxn ang="0">
                    <a:pos x="6" y="15"/>
                  </a:cxn>
                  <a:cxn ang="0">
                    <a:pos x="16" y="11"/>
                  </a:cxn>
                  <a:cxn ang="0">
                    <a:pos x="12" y="1"/>
                  </a:cxn>
                  <a:cxn ang="0">
                    <a:pos x="7" y="12"/>
                  </a:cxn>
                  <a:cxn ang="0">
                    <a:pos x="5" y="7"/>
                  </a:cxn>
                  <a:cxn ang="0">
                    <a:pos x="10" y="5"/>
                  </a:cxn>
                  <a:cxn ang="0">
                    <a:pos x="12" y="10"/>
                  </a:cxn>
                  <a:cxn ang="0">
                    <a:pos x="7" y="12"/>
                  </a:cxn>
                  <a:cxn ang="0">
                    <a:pos x="7" y="12"/>
                  </a:cxn>
                  <a:cxn ang="0">
                    <a:pos x="7" y="12"/>
                  </a:cxn>
                </a:cxnLst>
                <a:rect l="0" t="0" r="r" b="b"/>
                <a:pathLst>
                  <a:path w="17" h="17">
                    <a:moveTo>
                      <a:pt x="12" y="1"/>
                    </a:moveTo>
                    <a:cubicBezTo>
                      <a:pt x="8" y="0"/>
                      <a:pt x="3" y="1"/>
                      <a:pt x="2" y="5"/>
                    </a:cubicBezTo>
                    <a:cubicBezTo>
                      <a:pt x="0" y="9"/>
                      <a:pt x="2" y="14"/>
                      <a:pt x="6" y="15"/>
                    </a:cubicBezTo>
                    <a:cubicBezTo>
                      <a:pt x="10" y="17"/>
                      <a:pt x="14" y="15"/>
                      <a:pt x="16" y="11"/>
                    </a:cubicBezTo>
                    <a:cubicBezTo>
                      <a:pt x="17" y="7"/>
                      <a:pt x="16" y="3"/>
                      <a:pt x="12" y="1"/>
                    </a:cubicBezTo>
                    <a:close/>
                    <a:moveTo>
                      <a:pt x="7" y="12"/>
                    </a:moveTo>
                    <a:cubicBezTo>
                      <a:pt x="5" y="11"/>
                      <a:pt x="4" y="9"/>
                      <a:pt x="5" y="7"/>
                    </a:cubicBezTo>
                    <a:cubicBezTo>
                      <a:pt x="6" y="5"/>
                      <a:pt x="8" y="4"/>
                      <a:pt x="10" y="5"/>
                    </a:cubicBezTo>
                    <a:cubicBezTo>
                      <a:pt x="12" y="5"/>
                      <a:pt x="13" y="8"/>
                      <a:pt x="12" y="10"/>
                    </a:cubicBezTo>
                    <a:cubicBezTo>
                      <a:pt x="12" y="12"/>
                      <a:pt x="9" y="13"/>
                      <a:pt x="7" y="12"/>
                    </a:cubicBezTo>
                    <a:close/>
                    <a:moveTo>
                      <a:pt x="7" y="12"/>
                    </a:moveTo>
                    <a:cubicBezTo>
                      <a:pt x="7" y="12"/>
                      <a:pt x="7" y="12"/>
                      <a:pt x="7" y="12"/>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33" name="Freeform: Shape 147"/>
              <p:cNvSpPr/>
              <p:nvPr/>
            </p:nvSpPr>
            <p:spPr bwMode="auto">
              <a:xfrm>
                <a:off x="5659438" y="2008188"/>
                <a:ext cx="152400" cy="152400"/>
              </a:xfrm>
              <a:custGeom>
                <a:avLst/>
                <a:gdLst/>
                <a:ahLst/>
                <a:cxnLst>
                  <a:cxn ang="0">
                    <a:pos x="34" y="5"/>
                  </a:cxn>
                  <a:cxn ang="0">
                    <a:pos x="4" y="18"/>
                  </a:cxn>
                  <a:cxn ang="0">
                    <a:pos x="17" y="48"/>
                  </a:cxn>
                  <a:cxn ang="0">
                    <a:pos x="47" y="35"/>
                  </a:cxn>
                  <a:cxn ang="0">
                    <a:pos x="34" y="5"/>
                  </a:cxn>
                  <a:cxn ang="0">
                    <a:pos x="20" y="41"/>
                  </a:cxn>
                  <a:cxn ang="0">
                    <a:pos x="12" y="21"/>
                  </a:cxn>
                  <a:cxn ang="0">
                    <a:pos x="31" y="12"/>
                  </a:cxn>
                  <a:cxn ang="0">
                    <a:pos x="40" y="32"/>
                  </a:cxn>
                  <a:cxn ang="0">
                    <a:pos x="20" y="41"/>
                  </a:cxn>
                  <a:cxn ang="0">
                    <a:pos x="20" y="41"/>
                  </a:cxn>
                  <a:cxn ang="0">
                    <a:pos x="20" y="41"/>
                  </a:cxn>
                </a:cxnLst>
                <a:rect l="0" t="0" r="r" b="b"/>
                <a:pathLst>
                  <a:path w="52" h="52">
                    <a:moveTo>
                      <a:pt x="34" y="5"/>
                    </a:moveTo>
                    <a:cubicBezTo>
                      <a:pt x="23" y="0"/>
                      <a:pt x="9" y="6"/>
                      <a:pt x="4" y="18"/>
                    </a:cubicBezTo>
                    <a:cubicBezTo>
                      <a:pt x="0" y="30"/>
                      <a:pt x="5" y="43"/>
                      <a:pt x="17" y="48"/>
                    </a:cubicBezTo>
                    <a:cubicBezTo>
                      <a:pt x="29" y="52"/>
                      <a:pt x="42" y="47"/>
                      <a:pt x="47" y="35"/>
                    </a:cubicBezTo>
                    <a:cubicBezTo>
                      <a:pt x="52" y="23"/>
                      <a:pt x="46" y="10"/>
                      <a:pt x="34" y="5"/>
                    </a:cubicBezTo>
                    <a:close/>
                    <a:moveTo>
                      <a:pt x="20" y="41"/>
                    </a:moveTo>
                    <a:cubicBezTo>
                      <a:pt x="12" y="37"/>
                      <a:pt x="8" y="28"/>
                      <a:pt x="12" y="21"/>
                    </a:cubicBezTo>
                    <a:cubicBezTo>
                      <a:pt x="15" y="13"/>
                      <a:pt x="24" y="9"/>
                      <a:pt x="31" y="12"/>
                    </a:cubicBezTo>
                    <a:cubicBezTo>
                      <a:pt x="39" y="15"/>
                      <a:pt x="43" y="24"/>
                      <a:pt x="40" y="32"/>
                    </a:cubicBezTo>
                    <a:cubicBezTo>
                      <a:pt x="37" y="40"/>
                      <a:pt x="28" y="44"/>
                      <a:pt x="20" y="41"/>
                    </a:cubicBezTo>
                    <a:close/>
                    <a:moveTo>
                      <a:pt x="20" y="41"/>
                    </a:moveTo>
                    <a:cubicBezTo>
                      <a:pt x="20" y="41"/>
                      <a:pt x="20" y="41"/>
                      <a:pt x="20" y="41"/>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34" name="Freeform: Shape 148"/>
              <p:cNvSpPr/>
              <p:nvPr/>
            </p:nvSpPr>
            <p:spPr bwMode="auto">
              <a:xfrm>
                <a:off x="5762625" y="2111376"/>
                <a:ext cx="58738" cy="58738"/>
              </a:xfrm>
              <a:custGeom>
                <a:avLst/>
                <a:gdLst/>
                <a:ahLst/>
                <a:cxnLst>
                  <a:cxn ang="0">
                    <a:pos x="19" y="3"/>
                  </a:cxn>
                  <a:cxn ang="0">
                    <a:pos x="18" y="0"/>
                  </a:cxn>
                  <a:cxn ang="0">
                    <a:pos x="16" y="1"/>
                  </a:cxn>
                  <a:cxn ang="0">
                    <a:pos x="1" y="16"/>
                  </a:cxn>
                  <a:cxn ang="0">
                    <a:pos x="0" y="18"/>
                  </a:cxn>
                  <a:cxn ang="0">
                    <a:pos x="3" y="19"/>
                  </a:cxn>
                  <a:cxn ang="0">
                    <a:pos x="3" y="19"/>
                  </a:cxn>
                  <a:cxn ang="0">
                    <a:pos x="19" y="3"/>
                  </a:cxn>
                  <a:cxn ang="0">
                    <a:pos x="19" y="3"/>
                  </a:cxn>
                  <a:cxn ang="0">
                    <a:pos x="19" y="3"/>
                  </a:cxn>
                </a:cxnLst>
                <a:rect l="0" t="0" r="r" b="b"/>
                <a:pathLst>
                  <a:path w="20" h="20">
                    <a:moveTo>
                      <a:pt x="19" y="3"/>
                    </a:moveTo>
                    <a:cubicBezTo>
                      <a:pt x="20" y="2"/>
                      <a:pt x="19" y="1"/>
                      <a:pt x="18" y="0"/>
                    </a:cubicBezTo>
                    <a:cubicBezTo>
                      <a:pt x="17" y="0"/>
                      <a:pt x="16" y="0"/>
                      <a:pt x="16" y="1"/>
                    </a:cubicBezTo>
                    <a:cubicBezTo>
                      <a:pt x="13" y="8"/>
                      <a:pt x="8" y="13"/>
                      <a:pt x="1" y="16"/>
                    </a:cubicBezTo>
                    <a:cubicBezTo>
                      <a:pt x="0" y="16"/>
                      <a:pt x="0" y="17"/>
                      <a:pt x="0" y="18"/>
                    </a:cubicBezTo>
                    <a:cubicBezTo>
                      <a:pt x="1" y="19"/>
                      <a:pt x="2" y="20"/>
                      <a:pt x="3" y="19"/>
                    </a:cubicBezTo>
                    <a:cubicBezTo>
                      <a:pt x="3" y="19"/>
                      <a:pt x="3" y="19"/>
                      <a:pt x="3" y="19"/>
                    </a:cubicBezTo>
                    <a:cubicBezTo>
                      <a:pt x="10" y="16"/>
                      <a:pt x="16" y="10"/>
                      <a:pt x="19" y="3"/>
                    </a:cubicBezTo>
                    <a:close/>
                    <a:moveTo>
                      <a:pt x="19" y="3"/>
                    </a:moveTo>
                    <a:cubicBezTo>
                      <a:pt x="19" y="3"/>
                      <a:pt x="19" y="3"/>
                      <a:pt x="19" y="3"/>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35" name="Freeform: Shape 149"/>
              <p:cNvSpPr/>
              <p:nvPr/>
            </p:nvSpPr>
            <p:spPr bwMode="auto">
              <a:xfrm>
                <a:off x="5780088" y="2125663"/>
                <a:ext cx="82550" cy="85725"/>
              </a:xfrm>
              <a:custGeom>
                <a:avLst/>
                <a:gdLst/>
                <a:ahLst/>
                <a:cxnLst>
                  <a:cxn ang="0">
                    <a:pos x="26" y="1"/>
                  </a:cxn>
                  <a:cxn ang="0">
                    <a:pos x="24" y="2"/>
                  </a:cxn>
                  <a:cxn ang="0">
                    <a:pos x="1" y="25"/>
                  </a:cxn>
                  <a:cxn ang="0">
                    <a:pos x="0" y="28"/>
                  </a:cxn>
                  <a:cxn ang="0">
                    <a:pos x="3" y="29"/>
                  </a:cxn>
                  <a:cxn ang="0">
                    <a:pos x="3" y="28"/>
                  </a:cxn>
                  <a:cxn ang="0">
                    <a:pos x="28" y="3"/>
                  </a:cxn>
                  <a:cxn ang="0">
                    <a:pos x="26" y="1"/>
                  </a:cxn>
                  <a:cxn ang="0">
                    <a:pos x="26" y="1"/>
                  </a:cxn>
                  <a:cxn ang="0">
                    <a:pos x="26" y="1"/>
                  </a:cxn>
                </a:cxnLst>
                <a:rect l="0" t="0" r="r" b="b"/>
                <a:pathLst>
                  <a:path w="28" h="29">
                    <a:moveTo>
                      <a:pt x="26" y="1"/>
                    </a:moveTo>
                    <a:cubicBezTo>
                      <a:pt x="25" y="0"/>
                      <a:pt x="24" y="1"/>
                      <a:pt x="24" y="2"/>
                    </a:cubicBezTo>
                    <a:cubicBezTo>
                      <a:pt x="20" y="13"/>
                      <a:pt x="11" y="21"/>
                      <a:pt x="1" y="25"/>
                    </a:cubicBezTo>
                    <a:cubicBezTo>
                      <a:pt x="0" y="25"/>
                      <a:pt x="0" y="27"/>
                      <a:pt x="0" y="28"/>
                    </a:cubicBezTo>
                    <a:cubicBezTo>
                      <a:pt x="1" y="29"/>
                      <a:pt x="2" y="29"/>
                      <a:pt x="3" y="29"/>
                    </a:cubicBezTo>
                    <a:cubicBezTo>
                      <a:pt x="3" y="29"/>
                      <a:pt x="3" y="29"/>
                      <a:pt x="3" y="28"/>
                    </a:cubicBezTo>
                    <a:cubicBezTo>
                      <a:pt x="14" y="24"/>
                      <a:pt x="23" y="15"/>
                      <a:pt x="28" y="3"/>
                    </a:cubicBezTo>
                    <a:cubicBezTo>
                      <a:pt x="28" y="2"/>
                      <a:pt x="27" y="1"/>
                      <a:pt x="26" y="1"/>
                    </a:cubicBezTo>
                    <a:close/>
                    <a:moveTo>
                      <a:pt x="26" y="1"/>
                    </a:moveTo>
                    <a:cubicBezTo>
                      <a:pt x="26" y="1"/>
                      <a:pt x="26" y="1"/>
                      <a:pt x="26" y="1"/>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36" name="Freeform: Shape 150"/>
              <p:cNvSpPr/>
              <p:nvPr/>
            </p:nvSpPr>
            <p:spPr bwMode="auto">
              <a:xfrm>
                <a:off x="5770563" y="2120901"/>
                <a:ext cx="71438" cy="69850"/>
              </a:xfrm>
              <a:custGeom>
                <a:avLst/>
                <a:gdLst/>
                <a:ahLst/>
                <a:cxnLst>
                  <a:cxn ang="0">
                    <a:pos x="22" y="0"/>
                  </a:cxn>
                  <a:cxn ang="0">
                    <a:pos x="20" y="1"/>
                  </a:cxn>
                  <a:cxn ang="0">
                    <a:pos x="1" y="20"/>
                  </a:cxn>
                  <a:cxn ang="0">
                    <a:pos x="1" y="20"/>
                  </a:cxn>
                  <a:cxn ang="0">
                    <a:pos x="0" y="23"/>
                  </a:cxn>
                  <a:cxn ang="0">
                    <a:pos x="3" y="24"/>
                  </a:cxn>
                  <a:cxn ang="0">
                    <a:pos x="3" y="23"/>
                  </a:cxn>
                  <a:cxn ang="0">
                    <a:pos x="23" y="3"/>
                  </a:cxn>
                  <a:cxn ang="0">
                    <a:pos x="22" y="0"/>
                  </a:cxn>
                  <a:cxn ang="0">
                    <a:pos x="22" y="0"/>
                  </a:cxn>
                  <a:cxn ang="0">
                    <a:pos x="22" y="0"/>
                  </a:cxn>
                </a:cxnLst>
                <a:rect l="0" t="0" r="r" b="b"/>
                <a:pathLst>
                  <a:path w="24" h="24">
                    <a:moveTo>
                      <a:pt x="22" y="0"/>
                    </a:moveTo>
                    <a:cubicBezTo>
                      <a:pt x="21" y="0"/>
                      <a:pt x="20" y="0"/>
                      <a:pt x="20" y="1"/>
                    </a:cubicBezTo>
                    <a:cubicBezTo>
                      <a:pt x="16" y="10"/>
                      <a:pt x="10" y="17"/>
                      <a:pt x="1" y="20"/>
                    </a:cubicBezTo>
                    <a:cubicBezTo>
                      <a:pt x="1" y="20"/>
                      <a:pt x="1" y="20"/>
                      <a:pt x="1" y="20"/>
                    </a:cubicBezTo>
                    <a:cubicBezTo>
                      <a:pt x="0" y="20"/>
                      <a:pt x="0" y="22"/>
                      <a:pt x="0" y="23"/>
                    </a:cubicBezTo>
                    <a:cubicBezTo>
                      <a:pt x="1" y="24"/>
                      <a:pt x="2" y="24"/>
                      <a:pt x="3" y="24"/>
                    </a:cubicBezTo>
                    <a:cubicBezTo>
                      <a:pt x="3" y="24"/>
                      <a:pt x="3" y="23"/>
                      <a:pt x="3" y="23"/>
                    </a:cubicBezTo>
                    <a:cubicBezTo>
                      <a:pt x="12" y="20"/>
                      <a:pt x="19" y="12"/>
                      <a:pt x="23" y="3"/>
                    </a:cubicBezTo>
                    <a:cubicBezTo>
                      <a:pt x="24" y="2"/>
                      <a:pt x="23" y="0"/>
                      <a:pt x="22" y="0"/>
                    </a:cubicBezTo>
                    <a:close/>
                    <a:moveTo>
                      <a:pt x="22" y="0"/>
                    </a:moveTo>
                    <a:cubicBezTo>
                      <a:pt x="22" y="0"/>
                      <a:pt x="22" y="0"/>
                      <a:pt x="22"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37" name="Freeform: Shape 151"/>
              <p:cNvSpPr/>
              <p:nvPr/>
            </p:nvSpPr>
            <p:spPr bwMode="auto">
              <a:xfrm>
                <a:off x="5651500" y="2003426"/>
                <a:ext cx="58738" cy="58738"/>
              </a:xfrm>
              <a:custGeom>
                <a:avLst/>
                <a:gdLst/>
                <a:ahLst/>
                <a:cxnLst>
                  <a:cxn ang="0">
                    <a:pos x="19" y="1"/>
                  </a:cxn>
                  <a:cxn ang="0">
                    <a:pos x="17" y="0"/>
                  </a:cxn>
                  <a:cxn ang="0">
                    <a:pos x="17" y="0"/>
                  </a:cxn>
                  <a:cxn ang="0">
                    <a:pos x="0" y="17"/>
                  </a:cxn>
                  <a:cxn ang="0">
                    <a:pos x="1" y="19"/>
                  </a:cxn>
                  <a:cxn ang="0">
                    <a:pos x="4" y="18"/>
                  </a:cxn>
                  <a:cxn ang="0">
                    <a:pos x="18" y="4"/>
                  </a:cxn>
                  <a:cxn ang="0">
                    <a:pos x="19" y="1"/>
                  </a:cxn>
                  <a:cxn ang="0">
                    <a:pos x="19" y="1"/>
                  </a:cxn>
                  <a:cxn ang="0">
                    <a:pos x="19" y="1"/>
                  </a:cxn>
                </a:cxnLst>
                <a:rect l="0" t="0" r="r" b="b"/>
                <a:pathLst>
                  <a:path w="20" h="20">
                    <a:moveTo>
                      <a:pt x="19" y="1"/>
                    </a:moveTo>
                    <a:cubicBezTo>
                      <a:pt x="19" y="0"/>
                      <a:pt x="18" y="0"/>
                      <a:pt x="17" y="0"/>
                    </a:cubicBezTo>
                    <a:cubicBezTo>
                      <a:pt x="17" y="0"/>
                      <a:pt x="17" y="0"/>
                      <a:pt x="17" y="0"/>
                    </a:cubicBezTo>
                    <a:cubicBezTo>
                      <a:pt x="9" y="3"/>
                      <a:pt x="3" y="9"/>
                      <a:pt x="0" y="17"/>
                    </a:cubicBezTo>
                    <a:cubicBezTo>
                      <a:pt x="0" y="18"/>
                      <a:pt x="0" y="19"/>
                      <a:pt x="1" y="19"/>
                    </a:cubicBezTo>
                    <a:cubicBezTo>
                      <a:pt x="2" y="20"/>
                      <a:pt x="3" y="19"/>
                      <a:pt x="4" y="18"/>
                    </a:cubicBezTo>
                    <a:cubicBezTo>
                      <a:pt x="7" y="11"/>
                      <a:pt x="12" y="6"/>
                      <a:pt x="18" y="4"/>
                    </a:cubicBezTo>
                    <a:cubicBezTo>
                      <a:pt x="19" y="3"/>
                      <a:pt x="20" y="2"/>
                      <a:pt x="19" y="1"/>
                    </a:cubicBezTo>
                    <a:close/>
                    <a:moveTo>
                      <a:pt x="19" y="1"/>
                    </a:moveTo>
                    <a:cubicBezTo>
                      <a:pt x="19" y="1"/>
                      <a:pt x="19" y="1"/>
                      <a:pt x="19" y="1"/>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38" name="Freeform: Shape 152"/>
              <p:cNvSpPr/>
              <p:nvPr/>
            </p:nvSpPr>
            <p:spPr bwMode="auto">
              <a:xfrm>
                <a:off x="5610225" y="1962151"/>
                <a:ext cx="82550" cy="82550"/>
              </a:xfrm>
              <a:custGeom>
                <a:avLst/>
                <a:gdLst/>
                <a:ahLst/>
                <a:cxnLst>
                  <a:cxn ang="0">
                    <a:pos x="27" y="1"/>
                  </a:cxn>
                  <a:cxn ang="0">
                    <a:pos x="25" y="0"/>
                  </a:cxn>
                  <a:cxn ang="0">
                    <a:pos x="25" y="0"/>
                  </a:cxn>
                  <a:cxn ang="0">
                    <a:pos x="0" y="25"/>
                  </a:cxn>
                  <a:cxn ang="0">
                    <a:pos x="1" y="28"/>
                  </a:cxn>
                  <a:cxn ang="0">
                    <a:pos x="4" y="27"/>
                  </a:cxn>
                  <a:cxn ang="0">
                    <a:pos x="26" y="3"/>
                  </a:cxn>
                  <a:cxn ang="0">
                    <a:pos x="27" y="1"/>
                  </a:cxn>
                  <a:cxn ang="0">
                    <a:pos x="27" y="1"/>
                  </a:cxn>
                  <a:cxn ang="0">
                    <a:pos x="27" y="1"/>
                  </a:cxn>
                </a:cxnLst>
                <a:rect l="0" t="0" r="r" b="b"/>
                <a:pathLst>
                  <a:path w="28" h="28">
                    <a:moveTo>
                      <a:pt x="27" y="1"/>
                    </a:moveTo>
                    <a:cubicBezTo>
                      <a:pt x="27" y="0"/>
                      <a:pt x="26" y="0"/>
                      <a:pt x="25" y="0"/>
                    </a:cubicBezTo>
                    <a:cubicBezTo>
                      <a:pt x="25" y="0"/>
                      <a:pt x="25" y="0"/>
                      <a:pt x="25" y="0"/>
                    </a:cubicBezTo>
                    <a:cubicBezTo>
                      <a:pt x="14" y="5"/>
                      <a:pt x="5" y="13"/>
                      <a:pt x="0" y="25"/>
                    </a:cubicBezTo>
                    <a:cubicBezTo>
                      <a:pt x="0" y="26"/>
                      <a:pt x="0" y="27"/>
                      <a:pt x="1" y="28"/>
                    </a:cubicBezTo>
                    <a:cubicBezTo>
                      <a:pt x="2" y="28"/>
                      <a:pt x="3" y="28"/>
                      <a:pt x="4" y="27"/>
                    </a:cubicBezTo>
                    <a:cubicBezTo>
                      <a:pt x="8" y="16"/>
                      <a:pt x="16" y="8"/>
                      <a:pt x="26" y="3"/>
                    </a:cubicBezTo>
                    <a:cubicBezTo>
                      <a:pt x="27" y="3"/>
                      <a:pt x="28" y="2"/>
                      <a:pt x="27" y="1"/>
                    </a:cubicBezTo>
                    <a:close/>
                    <a:moveTo>
                      <a:pt x="27" y="1"/>
                    </a:moveTo>
                    <a:cubicBezTo>
                      <a:pt x="27" y="1"/>
                      <a:pt x="27" y="1"/>
                      <a:pt x="27" y="1"/>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39" name="Freeform: Shape 153"/>
              <p:cNvSpPr/>
              <p:nvPr/>
            </p:nvSpPr>
            <p:spPr bwMode="auto">
              <a:xfrm>
                <a:off x="5630863" y="1982788"/>
                <a:ext cx="69850" cy="69850"/>
              </a:xfrm>
              <a:custGeom>
                <a:avLst/>
                <a:gdLst/>
                <a:ahLst/>
                <a:cxnLst>
                  <a:cxn ang="0">
                    <a:pos x="22" y="4"/>
                  </a:cxn>
                  <a:cxn ang="0">
                    <a:pos x="23" y="1"/>
                  </a:cxn>
                  <a:cxn ang="0">
                    <a:pos x="21" y="0"/>
                  </a:cxn>
                  <a:cxn ang="0">
                    <a:pos x="21" y="0"/>
                  </a:cxn>
                  <a:cxn ang="0">
                    <a:pos x="0" y="21"/>
                  </a:cxn>
                  <a:cxn ang="0">
                    <a:pos x="1" y="24"/>
                  </a:cxn>
                  <a:cxn ang="0">
                    <a:pos x="4" y="22"/>
                  </a:cxn>
                  <a:cxn ang="0">
                    <a:pos x="22" y="4"/>
                  </a:cxn>
                  <a:cxn ang="0">
                    <a:pos x="22" y="4"/>
                  </a:cxn>
                  <a:cxn ang="0">
                    <a:pos x="22" y="4"/>
                  </a:cxn>
                </a:cxnLst>
                <a:rect l="0" t="0" r="r" b="b"/>
                <a:pathLst>
                  <a:path w="24" h="24">
                    <a:moveTo>
                      <a:pt x="22" y="4"/>
                    </a:moveTo>
                    <a:cubicBezTo>
                      <a:pt x="23" y="3"/>
                      <a:pt x="24" y="2"/>
                      <a:pt x="23" y="1"/>
                    </a:cubicBezTo>
                    <a:cubicBezTo>
                      <a:pt x="23" y="0"/>
                      <a:pt x="22" y="0"/>
                      <a:pt x="21" y="0"/>
                    </a:cubicBezTo>
                    <a:cubicBezTo>
                      <a:pt x="21" y="0"/>
                      <a:pt x="21" y="0"/>
                      <a:pt x="21" y="0"/>
                    </a:cubicBezTo>
                    <a:cubicBezTo>
                      <a:pt x="12" y="4"/>
                      <a:pt x="4" y="11"/>
                      <a:pt x="0" y="21"/>
                    </a:cubicBezTo>
                    <a:cubicBezTo>
                      <a:pt x="0" y="22"/>
                      <a:pt x="0" y="23"/>
                      <a:pt x="1" y="24"/>
                    </a:cubicBezTo>
                    <a:cubicBezTo>
                      <a:pt x="2" y="24"/>
                      <a:pt x="3" y="23"/>
                      <a:pt x="4" y="22"/>
                    </a:cubicBezTo>
                    <a:cubicBezTo>
                      <a:pt x="7" y="14"/>
                      <a:pt x="14" y="7"/>
                      <a:pt x="22" y="4"/>
                    </a:cubicBezTo>
                    <a:close/>
                    <a:moveTo>
                      <a:pt x="22" y="4"/>
                    </a:moveTo>
                    <a:cubicBezTo>
                      <a:pt x="22" y="4"/>
                      <a:pt x="22" y="4"/>
                      <a:pt x="22" y="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sp>
          <p:nvSpPr>
            <p:cNvPr id="140" name="Freeform: Shape 154"/>
            <p:cNvSpPr/>
            <p:nvPr/>
          </p:nvSpPr>
          <p:spPr bwMode="auto">
            <a:xfrm>
              <a:off x="5683958" y="2188697"/>
              <a:ext cx="193560" cy="193558"/>
            </a:xfrm>
            <a:custGeom>
              <a:avLst/>
              <a:gdLst/>
              <a:ahLst/>
              <a:cxnLst>
                <a:cxn ang="0">
                  <a:pos x="77" y="14"/>
                </a:cxn>
                <a:cxn ang="0">
                  <a:pos x="51" y="34"/>
                </a:cxn>
                <a:cxn ang="0">
                  <a:pos x="0" y="54"/>
                </a:cxn>
                <a:cxn ang="0">
                  <a:pos x="23" y="80"/>
                </a:cxn>
                <a:cxn ang="0">
                  <a:pos x="31" y="123"/>
                </a:cxn>
                <a:cxn ang="0">
                  <a:pos x="54" y="115"/>
                </a:cxn>
                <a:cxn ang="0">
                  <a:pos x="50" y="103"/>
                </a:cxn>
                <a:cxn ang="0">
                  <a:pos x="50" y="76"/>
                </a:cxn>
                <a:cxn ang="0">
                  <a:pos x="51" y="74"/>
                </a:cxn>
                <a:cxn ang="0">
                  <a:pos x="52" y="73"/>
                </a:cxn>
                <a:cxn ang="0">
                  <a:pos x="53" y="73"/>
                </a:cxn>
                <a:cxn ang="0">
                  <a:pos x="77" y="94"/>
                </a:cxn>
                <a:cxn ang="0">
                  <a:pos x="123" y="54"/>
                </a:cxn>
                <a:cxn ang="0">
                  <a:pos x="77" y="54"/>
                </a:cxn>
                <a:cxn ang="0">
                  <a:pos x="88" y="42"/>
                </a:cxn>
                <a:cxn ang="0">
                  <a:pos x="88" y="65"/>
                </a:cxn>
                <a:cxn ang="0">
                  <a:pos x="77" y="54"/>
                </a:cxn>
                <a:cxn ang="0">
                  <a:pos x="15" y="42"/>
                </a:cxn>
                <a:cxn ang="0">
                  <a:pos x="38" y="54"/>
                </a:cxn>
                <a:cxn ang="0">
                  <a:pos x="15" y="65"/>
                </a:cxn>
                <a:cxn ang="0">
                  <a:pos x="46" y="115"/>
                </a:cxn>
                <a:cxn ang="0">
                  <a:pos x="31" y="80"/>
                </a:cxn>
                <a:cxn ang="0">
                  <a:pos x="31" y="73"/>
                </a:cxn>
                <a:cxn ang="0">
                  <a:pos x="43" y="73"/>
                </a:cxn>
                <a:cxn ang="0">
                  <a:pos x="42" y="103"/>
                </a:cxn>
                <a:cxn ang="0">
                  <a:pos x="46" y="112"/>
                </a:cxn>
                <a:cxn ang="0">
                  <a:pos x="51" y="65"/>
                </a:cxn>
                <a:cxn ang="0">
                  <a:pos x="50" y="65"/>
                </a:cxn>
                <a:cxn ang="0">
                  <a:pos x="50" y="42"/>
                </a:cxn>
                <a:cxn ang="0">
                  <a:pos x="71" y="34"/>
                </a:cxn>
                <a:cxn ang="0">
                  <a:pos x="71" y="73"/>
                </a:cxn>
                <a:cxn ang="0">
                  <a:pos x="96" y="100"/>
                </a:cxn>
                <a:cxn ang="0">
                  <a:pos x="88" y="73"/>
                </a:cxn>
                <a:cxn ang="0">
                  <a:pos x="88" y="34"/>
                </a:cxn>
                <a:cxn ang="0">
                  <a:pos x="96" y="8"/>
                </a:cxn>
                <a:cxn ang="0">
                  <a:pos x="96" y="100"/>
                </a:cxn>
                <a:cxn ang="0">
                  <a:pos x="96" y="100"/>
                </a:cxn>
              </a:cxnLst>
              <a:rect l="0" t="0" r="r" b="b"/>
              <a:pathLst>
                <a:path w="123" h="123">
                  <a:moveTo>
                    <a:pt x="96" y="0"/>
                  </a:moveTo>
                  <a:cubicBezTo>
                    <a:pt x="88" y="0"/>
                    <a:pt x="82" y="5"/>
                    <a:pt x="77" y="14"/>
                  </a:cubicBezTo>
                  <a:cubicBezTo>
                    <a:pt x="77" y="14"/>
                    <a:pt x="77" y="14"/>
                    <a:pt x="77" y="14"/>
                  </a:cubicBezTo>
                  <a:cubicBezTo>
                    <a:pt x="71" y="26"/>
                    <a:pt x="61" y="34"/>
                    <a:pt x="51" y="34"/>
                  </a:cubicBezTo>
                  <a:cubicBezTo>
                    <a:pt x="15" y="34"/>
                    <a:pt x="15" y="34"/>
                    <a:pt x="15" y="34"/>
                  </a:cubicBezTo>
                  <a:cubicBezTo>
                    <a:pt x="7" y="34"/>
                    <a:pt x="0" y="43"/>
                    <a:pt x="0" y="54"/>
                  </a:cubicBezTo>
                  <a:cubicBezTo>
                    <a:pt x="0" y="64"/>
                    <a:pt x="7" y="73"/>
                    <a:pt x="15" y="73"/>
                  </a:cubicBezTo>
                  <a:cubicBezTo>
                    <a:pt x="20" y="73"/>
                    <a:pt x="23" y="76"/>
                    <a:pt x="23" y="80"/>
                  </a:cubicBezTo>
                  <a:cubicBezTo>
                    <a:pt x="23" y="115"/>
                    <a:pt x="23" y="115"/>
                    <a:pt x="23" y="115"/>
                  </a:cubicBezTo>
                  <a:cubicBezTo>
                    <a:pt x="23" y="119"/>
                    <a:pt x="26" y="123"/>
                    <a:pt x="31" y="123"/>
                  </a:cubicBezTo>
                  <a:cubicBezTo>
                    <a:pt x="46" y="123"/>
                    <a:pt x="46" y="123"/>
                    <a:pt x="46" y="123"/>
                  </a:cubicBezTo>
                  <a:cubicBezTo>
                    <a:pt x="50" y="123"/>
                    <a:pt x="54" y="119"/>
                    <a:pt x="54" y="115"/>
                  </a:cubicBezTo>
                  <a:cubicBezTo>
                    <a:pt x="54" y="111"/>
                    <a:pt x="54" y="111"/>
                    <a:pt x="54" y="111"/>
                  </a:cubicBezTo>
                  <a:cubicBezTo>
                    <a:pt x="54" y="107"/>
                    <a:pt x="50" y="106"/>
                    <a:pt x="50" y="103"/>
                  </a:cubicBezTo>
                  <a:cubicBezTo>
                    <a:pt x="50" y="77"/>
                    <a:pt x="50" y="77"/>
                    <a:pt x="50" y="77"/>
                  </a:cubicBezTo>
                  <a:cubicBezTo>
                    <a:pt x="50" y="76"/>
                    <a:pt x="50" y="76"/>
                    <a:pt x="50" y="76"/>
                  </a:cubicBezTo>
                  <a:cubicBezTo>
                    <a:pt x="50" y="76"/>
                    <a:pt x="50" y="75"/>
                    <a:pt x="50" y="75"/>
                  </a:cubicBezTo>
                  <a:cubicBezTo>
                    <a:pt x="50" y="75"/>
                    <a:pt x="51" y="75"/>
                    <a:pt x="51" y="74"/>
                  </a:cubicBezTo>
                  <a:cubicBezTo>
                    <a:pt x="51" y="74"/>
                    <a:pt x="51" y="74"/>
                    <a:pt x="52" y="73"/>
                  </a:cubicBezTo>
                  <a:cubicBezTo>
                    <a:pt x="52" y="73"/>
                    <a:pt x="52" y="73"/>
                    <a:pt x="52" y="73"/>
                  </a:cubicBezTo>
                  <a:cubicBezTo>
                    <a:pt x="52" y="73"/>
                    <a:pt x="52" y="73"/>
                    <a:pt x="52" y="73"/>
                  </a:cubicBezTo>
                  <a:cubicBezTo>
                    <a:pt x="52" y="73"/>
                    <a:pt x="53" y="73"/>
                    <a:pt x="53" y="73"/>
                  </a:cubicBezTo>
                  <a:cubicBezTo>
                    <a:pt x="63" y="74"/>
                    <a:pt x="71" y="82"/>
                    <a:pt x="77" y="94"/>
                  </a:cubicBezTo>
                  <a:cubicBezTo>
                    <a:pt x="77" y="94"/>
                    <a:pt x="77" y="94"/>
                    <a:pt x="77" y="94"/>
                  </a:cubicBezTo>
                  <a:cubicBezTo>
                    <a:pt x="82" y="102"/>
                    <a:pt x="88" y="107"/>
                    <a:pt x="96" y="107"/>
                  </a:cubicBezTo>
                  <a:cubicBezTo>
                    <a:pt x="114" y="107"/>
                    <a:pt x="123" y="80"/>
                    <a:pt x="123" y="54"/>
                  </a:cubicBezTo>
                  <a:cubicBezTo>
                    <a:pt x="123" y="27"/>
                    <a:pt x="114" y="0"/>
                    <a:pt x="96" y="0"/>
                  </a:cubicBezTo>
                  <a:close/>
                  <a:moveTo>
                    <a:pt x="77" y="54"/>
                  </a:moveTo>
                  <a:cubicBezTo>
                    <a:pt x="77" y="50"/>
                    <a:pt x="77" y="46"/>
                    <a:pt x="77" y="42"/>
                  </a:cubicBezTo>
                  <a:cubicBezTo>
                    <a:pt x="88" y="42"/>
                    <a:pt x="88" y="42"/>
                    <a:pt x="88" y="42"/>
                  </a:cubicBezTo>
                  <a:cubicBezTo>
                    <a:pt x="92" y="42"/>
                    <a:pt x="96" y="47"/>
                    <a:pt x="96" y="54"/>
                  </a:cubicBezTo>
                  <a:cubicBezTo>
                    <a:pt x="96" y="60"/>
                    <a:pt x="92" y="65"/>
                    <a:pt x="88" y="65"/>
                  </a:cubicBezTo>
                  <a:cubicBezTo>
                    <a:pt x="77" y="65"/>
                    <a:pt x="77" y="65"/>
                    <a:pt x="77" y="65"/>
                  </a:cubicBezTo>
                  <a:cubicBezTo>
                    <a:pt x="77" y="61"/>
                    <a:pt x="77" y="58"/>
                    <a:pt x="77" y="54"/>
                  </a:cubicBezTo>
                  <a:close/>
                  <a:moveTo>
                    <a:pt x="8" y="54"/>
                  </a:moveTo>
                  <a:cubicBezTo>
                    <a:pt x="8" y="47"/>
                    <a:pt x="11" y="42"/>
                    <a:pt x="15" y="42"/>
                  </a:cubicBezTo>
                  <a:cubicBezTo>
                    <a:pt x="42" y="42"/>
                    <a:pt x="42" y="42"/>
                    <a:pt x="42" y="42"/>
                  </a:cubicBezTo>
                  <a:cubicBezTo>
                    <a:pt x="40" y="45"/>
                    <a:pt x="38" y="49"/>
                    <a:pt x="38" y="54"/>
                  </a:cubicBezTo>
                  <a:cubicBezTo>
                    <a:pt x="38" y="58"/>
                    <a:pt x="40" y="62"/>
                    <a:pt x="42" y="65"/>
                  </a:cubicBezTo>
                  <a:cubicBezTo>
                    <a:pt x="15" y="65"/>
                    <a:pt x="15" y="65"/>
                    <a:pt x="15" y="65"/>
                  </a:cubicBezTo>
                  <a:cubicBezTo>
                    <a:pt x="11" y="65"/>
                    <a:pt x="8" y="60"/>
                    <a:pt x="8" y="54"/>
                  </a:cubicBezTo>
                  <a:close/>
                  <a:moveTo>
                    <a:pt x="46" y="115"/>
                  </a:moveTo>
                  <a:cubicBezTo>
                    <a:pt x="31" y="115"/>
                    <a:pt x="31" y="115"/>
                    <a:pt x="31" y="115"/>
                  </a:cubicBezTo>
                  <a:cubicBezTo>
                    <a:pt x="31" y="80"/>
                    <a:pt x="31" y="80"/>
                    <a:pt x="31" y="80"/>
                  </a:cubicBezTo>
                  <a:cubicBezTo>
                    <a:pt x="31" y="78"/>
                    <a:pt x="30" y="75"/>
                    <a:pt x="29" y="73"/>
                  </a:cubicBezTo>
                  <a:cubicBezTo>
                    <a:pt x="31" y="73"/>
                    <a:pt x="31" y="73"/>
                    <a:pt x="31" y="73"/>
                  </a:cubicBezTo>
                  <a:cubicBezTo>
                    <a:pt x="31" y="73"/>
                    <a:pt x="31" y="73"/>
                    <a:pt x="31" y="73"/>
                  </a:cubicBezTo>
                  <a:cubicBezTo>
                    <a:pt x="43" y="73"/>
                    <a:pt x="43" y="73"/>
                    <a:pt x="43" y="73"/>
                  </a:cubicBezTo>
                  <a:cubicBezTo>
                    <a:pt x="42" y="74"/>
                    <a:pt x="42" y="75"/>
                    <a:pt x="42" y="77"/>
                  </a:cubicBezTo>
                  <a:cubicBezTo>
                    <a:pt x="42" y="103"/>
                    <a:pt x="42" y="103"/>
                    <a:pt x="42" y="103"/>
                  </a:cubicBezTo>
                  <a:cubicBezTo>
                    <a:pt x="42" y="107"/>
                    <a:pt x="44" y="110"/>
                    <a:pt x="46" y="111"/>
                  </a:cubicBezTo>
                  <a:cubicBezTo>
                    <a:pt x="46" y="111"/>
                    <a:pt x="46" y="111"/>
                    <a:pt x="46" y="112"/>
                  </a:cubicBezTo>
                  <a:lnTo>
                    <a:pt x="46" y="115"/>
                  </a:lnTo>
                  <a:close/>
                  <a:moveTo>
                    <a:pt x="51" y="65"/>
                  </a:moveTo>
                  <a:cubicBezTo>
                    <a:pt x="50" y="65"/>
                    <a:pt x="50" y="65"/>
                    <a:pt x="50" y="65"/>
                  </a:cubicBezTo>
                  <a:cubicBezTo>
                    <a:pt x="50" y="65"/>
                    <a:pt x="50" y="65"/>
                    <a:pt x="50" y="65"/>
                  </a:cubicBezTo>
                  <a:cubicBezTo>
                    <a:pt x="46" y="65"/>
                    <a:pt x="42" y="60"/>
                    <a:pt x="42" y="54"/>
                  </a:cubicBezTo>
                  <a:cubicBezTo>
                    <a:pt x="42" y="47"/>
                    <a:pt x="46" y="42"/>
                    <a:pt x="50" y="42"/>
                  </a:cubicBezTo>
                  <a:cubicBezTo>
                    <a:pt x="51" y="42"/>
                    <a:pt x="51" y="42"/>
                    <a:pt x="51" y="42"/>
                  </a:cubicBezTo>
                  <a:cubicBezTo>
                    <a:pt x="58" y="42"/>
                    <a:pt x="65" y="39"/>
                    <a:pt x="71" y="34"/>
                  </a:cubicBezTo>
                  <a:cubicBezTo>
                    <a:pt x="70" y="40"/>
                    <a:pt x="69" y="47"/>
                    <a:pt x="69" y="54"/>
                  </a:cubicBezTo>
                  <a:cubicBezTo>
                    <a:pt x="69" y="60"/>
                    <a:pt x="70" y="67"/>
                    <a:pt x="71" y="73"/>
                  </a:cubicBezTo>
                  <a:cubicBezTo>
                    <a:pt x="65" y="68"/>
                    <a:pt x="58" y="65"/>
                    <a:pt x="51" y="65"/>
                  </a:cubicBezTo>
                  <a:close/>
                  <a:moveTo>
                    <a:pt x="96" y="100"/>
                  </a:moveTo>
                  <a:cubicBezTo>
                    <a:pt x="88" y="100"/>
                    <a:pt x="82" y="89"/>
                    <a:pt x="79" y="73"/>
                  </a:cubicBezTo>
                  <a:cubicBezTo>
                    <a:pt x="88" y="73"/>
                    <a:pt x="88" y="73"/>
                    <a:pt x="88" y="73"/>
                  </a:cubicBezTo>
                  <a:cubicBezTo>
                    <a:pt x="97" y="73"/>
                    <a:pt x="104" y="64"/>
                    <a:pt x="104" y="54"/>
                  </a:cubicBezTo>
                  <a:cubicBezTo>
                    <a:pt x="104" y="43"/>
                    <a:pt x="97" y="34"/>
                    <a:pt x="88" y="34"/>
                  </a:cubicBezTo>
                  <a:cubicBezTo>
                    <a:pt x="79" y="34"/>
                    <a:pt x="79" y="34"/>
                    <a:pt x="79" y="34"/>
                  </a:cubicBezTo>
                  <a:cubicBezTo>
                    <a:pt x="82" y="19"/>
                    <a:pt x="88" y="8"/>
                    <a:pt x="96" y="8"/>
                  </a:cubicBezTo>
                  <a:cubicBezTo>
                    <a:pt x="107" y="8"/>
                    <a:pt x="115" y="28"/>
                    <a:pt x="115" y="54"/>
                  </a:cubicBezTo>
                  <a:cubicBezTo>
                    <a:pt x="115" y="79"/>
                    <a:pt x="107" y="100"/>
                    <a:pt x="96" y="100"/>
                  </a:cubicBezTo>
                  <a:close/>
                  <a:moveTo>
                    <a:pt x="96" y="100"/>
                  </a:moveTo>
                  <a:cubicBezTo>
                    <a:pt x="96" y="100"/>
                    <a:pt x="96" y="100"/>
                    <a:pt x="96" y="100"/>
                  </a:cubicBezTo>
                </a:path>
              </a:pathLst>
            </a:custGeom>
            <a:solidFill>
              <a:schemeClr val="bg1"/>
            </a:solid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41" name="Freeform: Shape 155"/>
            <p:cNvSpPr/>
            <p:nvPr/>
          </p:nvSpPr>
          <p:spPr bwMode="auto">
            <a:xfrm>
              <a:off x="5531542" y="2544132"/>
              <a:ext cx="193560" cy="132166"/>
            </a:xfrm>
            <a:custGeom>
              <a:avLst/>
              <a:gdLst/>
              <a:ahLst/>
              <a:cxnLst>
                <a:cxn ang="0">
                  <a:pos x="115" y="4"/>
                </a:cxn>
                <a:cxn ang="0">
                  <a:pos x="112" y="4"/>
                </a:cxn>
                <a:cxn ang="0">
                  <a:pos x="107" y="6"/>
                </a:cxn>
                <a:cxn ang="0">
                  <a:pos x="96" y="16"/>
                </a:cxn>
                <a:cxn ang="0">
                  <a:pos x="96" y="12"/>
                </a:cxn>
                <a:cxn ang="0">
                  <a:pos x="85" y="0"/>
                </a:cxn>
                <a:cxn ang="0">
                  <a:pos x="12" y="0"/>
                </a:cxn>
                <a:cxn ang="0">
                  <a:pos x="0" y="12"/>
                </a:cxn>
                <a:cxn ang="0">
                  <a:pos x="0" y="73"/>
                </a:cxn>
                <a:cxn ang="0">
                  <a:pos x="12" y="84"/>
                </a:cxn>
                <a:cxn ang="0">
                  <a:pos x="85" y="84"/>
                </a:cxn>
                <a:cxn ang="0">
                  <a:pos x="96" y="73"/>
                </a:cxn>
                <a:cxn ang="0">
                  <a:pos x="96" y="68"/>
                </a:cxn>
                <a:cxn ang="0">
                  <a:pos x="107" y="78"/>
                </a:cxn>
                <a:cxn ang="0">
                  <a:pos x="112" y="81"/>
                </a:cxn>
                <a:cxn ang="0">
                  <a:pos x="115" y="81"/>
                </a:cxn>
                <a:cxn ang="0">
                  <a:pos x="123" y="73"/>
                </a:cxn>
                <a:cxn ang="0">
                  <a:pos x="123" y="12"/>
                </a:cxn>
                <a:cxn ang="0">
                  <a:pos x="115" y="4"/>
                </a:cxn>
                <a:cxn ang="0">
                  <a:pos x="12" y="77"/>
                </a:cxn>
                <a:cxn ang="0">
                  <a:pos x="8" y="73"/>
                </a:cxn>
                <a:cxn ang="0">
                  <a:pos x="8" y="12"/>
                </a:cxn>
                <a:cxn ang="0">
                  <a:pos x="12" y="8"/>
                </a:cxn>
                <a:cxn ang="0">
                  <a:pos x="85" y="8"/>
                </a:cxn>
                <a:cxn ang="0">
                  <a:pos x="89" y="12"/>
                </a:cxn>
                <a:cxn ang="0">
                  <a:pos x="89" y="73"/>
                </a:cxn>
                <a:cxn ang="0">
                  <a:pos x="85" y="77"/>
                </a:cxn>
                <a:cxn ang="0">
                  <a:pos x="12" y="77"/>
                </a:cxn>
                <a:cxn ang="0">
                  <a:pos x="115" y="73"/>
                </a:cxn>
                <a:cxn ang="0">
                  <a:pos x="112" y="73"/>
                </a:cxn>
                <a:cxn ang="0">
                  <a:pos x="96" y="58"/>
                </a:cxn>
                <a:cxn ang="0">
                  <a:pos x="96" y="58"/>
                </a:cxn>
                <a:cxn ang="0">
                  <a:pos x="92" y="54"/>
                </a:cxn>
                <a:cxn ang="0">
                  <a:pos x="92" y="31"/>
                </a:cxn>
                <a:cxn ang="0">
                  <a:pos x="112" y="12"/>
                </a:cxn>
                <a:cxn ang="0">
                  <a:pos x="115" y="12"/>
                </a:cxn>
                <a:cxn ang="0">
                  <a:pos x="115" y="73"/>
                </a:cxn>
                <a:cxn ang="0">
                  <a:pos x="115" y="73"/>
                </a:cxn>
                <a:cxn ang="0">
                  <a:pos x="115" y="73"/>
                </a:cxn>
              </a:cxnLst>
              <a:rect l="0" t="0" r="r" b="b"/>
              <a:pathLst>
                <a:path w="123" h="84">
                  <a:moveTo>
                    <a:pt x="115" y="4"/>
                  </a:moveTo>
                  <a:cubicBezTo>
                    <a:pt x="112" y="4"/>
                    <a:pt x="112" y="4"/>
                    <a:pt x="112" y="4"/>
                  </a:cubicBezTo>
                  <a:cubicBezTo>
                    <a:pt x="110" y="4"/>
                    <a:pt x="108" y="5"/>
                    <a:pt x="107" y="6"/>
                  </a:cubicBezTo>
                  <a:cubicBezTo>
                    <a:pt x="96" y="16"/>
                    <a:pt x="96" y="16"/>
                    <a:pt x="96" y="16"/>
                  </a:cubicBezTo>
                  <a:cubicBezTo>
                    <a:pt x="96" y="12"/>
                    <a:pt x="96" y="12"/>
                    <a:pt x="96" y="12"/>
                  </a:cubicBezTo>
                  <a:cubicBezTo>
                    <a:pt x="96" y="5"/>
                    <a:pt x="91" y="0"/>
                    <a:pt x="85" y="0"/>
                  </a:cubicBezTo>
                  <a:cubicBezTo>
                    <a:pt x="12" y="0"/>
                    <a:pt x="12" y="0"/>
                    <a:pt x="12" y="0"/>
                  </a:cubicBezTo>
                  <a:cubicBezTo>
                    <a:pt x="6" y="0"/>
                    <a:pt x="0" y="5"/>
                    <a:pt x="0" y="12"/>
                  </a:cubicBezTo>
                  <a:cubicBezTo>
                    <a:pt x="0" y="73"/>
                    <a:pt x="0" y="73"/>
                    <a:pt x="0" y="73"/>
                  </a:cubicBezTo>
                  <a:cubicBezTo>
                    <a:pt x="0" y="79"/>
                    <a:pt x="6" y="84"/>
                    <a:pt x="12" y="84"/>
                  </a:cubicBezTo>
                  <a:cubicBezTo>
                    <a:pt x="85" y="84"/>
                    <a:pt x="85" y="84"/>
                    <a:pt x="85" y="84"/>
                  </a:cubicBezTo>
                  <a:cubicBezTo>
                    <a:pt x="91" y="84"/>
                    <a:pt x="96" y="79"/>
                    <a:pt x="96" y="73"/>
                  </a:cubicBezTo>
                  <a:cubicBezTo>
                    <a:pt x="96" y="68"/>
                    <a:pt x="96" y="68"/>
                    <a:pt x="96" y="68"/>
                  </a:cubicBezTo>
                  <a:cubicBezTo>
                    <a:pt x="107" y="78"/>
                    <a:pt x="107" y="78"/>
                    <a:pt x="107" y="78"/>
                  </a:cubicBezTo>
                  <a:cubicBezTo>
                    <a:pt x="108" y="80"/>
                    <a:pt x="110" y="81"/>
                    <a:pt x="112" y="81"/>
                  </a:cubicBezTo>
                  <a:cubicBezTo>
                    <a:pt x="115" y="81"/>
                    <a:pt x="115" y="81"/>
                    <a:pt x="115" y="81"/>
                  </a:cubicBezTo>
                  <a:cubicBezTo>
                    <a:pt x="120" y="81"/>
                    <a:pt x="123" y="77"/>
                    <a:pt x="123" y="73"/>
                  </a:cubicBezTo>
                  <a:cubicBezTo>
                    <a:pt x="123" y="12"/>
                    <a:pt x="123" y="12"/>
                    <a:pt x="123" y="12"/>
                  </a:cubicBezTo>
                  <a:cubicBezTo>
                    <a:pt x="123" y="7"/>
                    <a:pt x="120" y="4"/>
                    <a:pt x="115" y="4"/>
                  </a:cubicBezTo>
                  <a:close/>
                  <a:moveTo>
                    <a:pt x="12" y="77"/>
                  </a:moveTo>
                  <a:cubicBezTo>
                    <a:pt x="10" y="77"/>
                    <a:pt x="8" y="75"/>
                    <a:pt x="8" y="73"/>
                  </a:cubicBezTo>
                  <a:cubicBezTo>
                    <a:pt x="8" y="12"/>
                    <a:pt x="8" y="12"/>
                    <a:pt x="8" y="12"/>
                  </a:cubicBezTo>
                  <a:cubicBezTo>
                    <a:pt x="8" y="9"/>
                    <a:pt x="10" y="8"/>
                    <a:pt x="12" y="8"/>
                  </a:cubicBezTo>
                  <a:cubicBezTo>
                    <a:pt x="85" y="8"/>
                    <a:pt x="85" y="8"/>
                    <a:pt x="85" y="8"/>
                  </a:cubicBezTo>
                  <a:cubicBezTo>
                    <a:pt x="87" y="8"/>
                    <a:pt x="89" y="9"/>
                    <a:pt x="89" y="12"/>
                  </a:cubicBezTo>
                  <a:cubicBezTo>
                    <a:pt x="89" y="73"/>
                    <a:pt x="89" y="73"/>
                    <a:pt x="89" y="73"/>
                  </a:cubicBezTo>
                  <a:cubicBezTo>
                    <a:pt x="89" y="75"/>
                    <a:pt x="87" y="77"/>
                    <a:pt x="85" y="77"/>
                  </a:cubicBezTo>
                  <a:lnTo>
                    <a:pt x="12" y="77"/>
                  </a:lnTo>
                  <a:close/>
                  <a:moveTo>
                    <a:pt x="115" y="73"/>
                  </a:moveTo>
                  <a:cubicBezTo>
                    <a:pt x="112" y="73"/>
                    <a:pt x="112" y="73"/>
                    <a:pt x="112" y="73"/>
                  </a:cubicBezTo>
                  <a:cubicBezTo>
                    <a:pt x="96" y="58"/>
                    <a:pt x="96" y="58"/>
                    <a:pt x="96" y="58"/>
                  </a:cubicBezTo>
                  <a:cubicBezTo>
                    <a:pt x="96" y="58"/>
                    <a:pt x="96" y="58"/>
                    <a:pt x="96" y="58"/>
                  </a:cubicBezTo>
                  <a:cubicBezTo>
                    <a:pt x="92" y="54"/>
                    <a:pt x="92" y="54"/>
                    <a:pt x="92" y="54"/>
                  </a:cubicBezTo>
                  <a:cubicBezTo>
                    <a:pt x="92" y="31"/>
                    <a:pt x="92" y="31"/>
                    <a:pt x="92" y="31"/>
                  </a:cubicBezTo>
                  <a:cubicBezTo>
                    <a:pt x="112" y="12"/>
                    <a:pt x="112" y="12"/>
                    <a:pt x="112" y="12"/>
                  </a:cubicBezTo>
                  <a:cubicBezTo>
                    <a:pt x="115" y="12"/>
                    <a:pt x="115" y="12"/>
                    <a:pt x="115" y="12"/>
                  </a:cubicBezTo>
                  <a:lnTo>
                    <a:pt x="115" y="73"/>
                  </a:lnTo>
                  <a:close/>
                  <a:moveTo>
                    <a:pt x="115" y="73"/>
                  </a:moveTo>
                  <a:cubicBezTo>
                    <a:pt x="115" y="73"/>
                    <a:pt x="115" y="73"/>
                    <a:pt x="115" y="73"/>
                  </a:cubicBezTo>
                </a:path>
              </a:pathLst>
            </a:custGeom>
            <a:solidFill>
              <a:schemeClr val="bg1"/>
            </a:solid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42" name="Freeform: Shape 156"/>
            <p:cNvSpPr/>
            <p:nvPr/>
          </p:nvSpPr>
          <p:spPr bwMode="auto">
            <a:xfrm>
              <a:off x="5211144" y="2665593"/>
              <a:ext cx="192706" cy="144954"/>
            </a:xfrm>
            <a:custGeom>
              <a:avLst/>
              <a:gdLst/>
              <a:ahLst/>
              <a:cxnLst>
                <a:cxn ang="0">
                  <a:pos x="101" y="2"/>
                </a:cxn>
                <a:cxn ang="0">
                  <a:pos x="27" y="0"/>
                </a:cxn>
                <a:cxn ang="0">
                  <a:pos x="2" y="22"/>
                </a:cxn>
                <a:cxn ang="0">
                  <a:pos x="2" y="32"/>
                </a:cxn>
                <a:cxn ang="0">
                  <a:pos x="61" y="92"/>
                </a:cxn>
                <a:cxn ang="0">
                  <a:pos x="121" y="32"/>
                </a:cxn>
                <a:cxn ang="0">
                  <a:pos x="120" y="22"/>
                </a:cxn>
                <a:cxn ang="0">
                  <a:pos x="86" y="14"/>
                </a:cxn>
                <a:cxn ang="0">
                  <a:pos x="93" y="8"/>
                </a:cxn>
                <a:cxn ang="0">
                  <a:pos x="76" y="27"/>
                </a:cxn>
                <a:cxn ang="0">
                  <a:pos x="93" y="27"/>
                </a:cxn>
                <a:cxn ang="0">
                  <a:pos x="73" y="25"/>
                </a:cxn>
                <a:cxn ang="0">
                  <a:pos x="75" y="9"/>
                </a:cxn>
                <a:cxn ang="0">
                  <a:pos x="70" y="27"/>
                </a:cxn>
                <a:cxn ang="0">
                  <a:pos x="61" y="20"/>
                </a:cxn>
                <a:cxn ang="0">
                  <a:pos x="70" y="8"/>
                </a:cxn>
                <a:cxn ang="0">
                  <a:pos x="53" y="8"/>
                </a:cxn>
                <a:cxn ang="0">
                  <a:pos x="58" y="17"/>
                </a:cxn>
                <a:cxn ang="0">
                  <a:pos x="40" y="16"/>
                </a:cxn>
                <a:cxn ang="0">
                  <a:pos x="58" y="17"/>
                </a:cxn>
                <a:cxn ang="0">
                  <a:pos x="30" y="27"/>
                </a:cxn>
                <a:cxn ang="0">
                  <a:pos x="47" y="27"/>
                </a:cxn>
                <a:cxn ang="0">
                  <a:pos x="37" y="14"/>
                </a:cxn>
                <a:cxn ang="0">
                  <a:pos x="43" y="8"/>
                </a:cxn>
                <a:cxn ang="0">
                  <a:pos x="34" y="17"/>
                </a:cxn>
                <a:cxn ang="0">
                  <a:pos x="8" y="27"/>
                </a:cxn>
                <a:cxn ang="0">
                  <a:pos x="11" y="31"/>
                </a:cxn>
                <a:cxn ang="0">
                  <a:pos x="49" y="71"/>
                </a:cxn>
                <a:cxn ang="0">
                  <a:pos x="29" y="31"/>
                </a:cxn>
                <a:cxn ang="0">
                  <a:pos x="57" y="78"/>
                </a:cxn>
                <a:cxn ang="0">
                  <a:pos x="52" y="31"/>
                </a:cxn>
                <a:cxn ang="0">
                  <a:pos x="61" y="79"/>
                </a:cxn>
                <a:cxn ang="0">
                  <a:pos x="65" y="78"/>
                </a:cxn>
                <a:cxn ang="0">
                  <a:pos x="94" y="31"/>
                </a:cxn>
                <a:cxn ang="0">
                  <a:pos x="74" y="71"/>
                </a:cxn>
                <a:cxn ang="0">
                  <a:pos x="112" y="31"/>
                </a:cxn>
                <a:cxn ang="0">
                  <a:pos x="99" y="27"/>
                </a:cxn>
                <a:cxn ang="0">
                  <a:pos x="97" y="9"/>
                </a:cxn>
                <a:cxn ang="0">
                  <a:pos x="99" y="27"/>
                </a:cxn>
                <a:cxn ang="0">
                  <a:pos x="99" y="27"/>
                </a:cxn>
              </a:cxnLst>
              <a:rect l="0" t="0" r="r" b="b"/>
              <a:pathLst>
                <a:path w="123" h="92">
                  <a:moveTo>
                    <a:pt x="120" y="22"/>
                  </a:moveTo>
                  <a:cubicBezTo>
                    <a:pt x="101" y="2"/>
                    <a:pt x="101" y="2"/>
                    <a:pt x="101" y="2"/>
                  </a:cubicBezTo>
                  <a:cubicBezTo>
                    <a:pt x="100" y="1"/>
                    <a:pt x="98" y="0"/>
                    <a:pt x="96" y="0"/>
                  </a:cubicBezTo>
                  <a:cubicBezTo>
                    <a:pt x="27" y="0"/>
                    <a:pt x="27" y="0"/>
                    <a:pt x="27" y="0"/>
                  </a:cubicBezTo>
                  <a:cubicBezTo>
                    <a:pt x="25" y="0"/>
                    <a:pt x="23" y="1"/>
                    <a:pt x="22" y="2"/>
                  </a:cubicBezTo>
                  <a:cubicBezTo>
                    <a:pt x="2" y="22"/>
                    <a:pt x="2" y="22"/>
                    <a:pt x="2" y="22"/>
                  </a:cubicBezTo>
                  <a:cubicBezTo>
                    <a:pt x="1" y="23"/>
                    <a:pt x="0" y="25"/>
                    <a:pt x="0" y="27"/>
                  </a:cubicBezTo>
                  <a:cubicBezTo>
                    <a:pt x="0" y="29"/>
                    <a:pt x="1" y="31"/>
                    <a:pt x="2" y="32"/>
                  </a:cubicBezTo>
                  <a:cubicBezTo>
                    <a:pt x="56" y="90"/>
                    <a:pt x="56" y="90"/>
                    <a:pt x="56" y="90"/>
                  </a:cubicBezTo>
                  <a:cubicBezTo>
                    <a:pt x="57" y="91"/>
                    <a:pt x="59" y="92"/>
                    <a:pt x="61" y="92"/>
                  </a:cubicBezTo>
                  <a:cubicBezTo>
                    <a:pt x="64" y="92"/>
                    <a:pt x="66" y="91"/>
                    <a:pt x="67" y="90"/>
                  </a:cubicBezTo>
                  <a:cubicBezTo>
                    <a:pt x="121" y="32"/>
                    <a:pt x="121" y="32"/>
                    <a:pt x="121" y="32"/>
                  </a:cubicBezTo>
                  <a:cubicBezTo>
                    <a:pt x="122" y="31"/>
                    <a:pt x="123" y="29"/>
                    <a:pt x="123" y="27"/>
                  </a:cubicBezTo>
                  <a:cubicBezTo>
                    <a:pt x="123" y="25"/>
                    <a:pt x="122" y="23"/>
                    <a:pt x="120" y="22"/>
                  </a:cubicBezTo>
                  <a:close/>
                  <a:moveTo>
                    <a:pt x="93" y="8"/>
                  </a:moveTo>
                  <a:cubicBezTo>
                    <a:pt x="86" y="14"/>
                    <a:pt x="86" y="14"/>
                    <a:pt x="86" y="14"/>
                  </a:cubicBezTo>
                  <a:cubicBezTo>
                    <a:pt x="79" y="8"/>
                    <a:pt x="79" y="8"/>
                    <a:pt x="79" y="8"/>
                  </a:cubicBezTo>
                  <a:lnTo>
                    <a:pt x="93" y="8"/>
                  </a:lnTo>
                  <a:close/>
                  <a:moveTo>
                    <a:pt x="93" y="27"/>
                  </a:moveTo>
                  <a:cubicBezTo>
                    <a:pt x="76" y="27"/>
                    <a:pt x="76" y="27"/>
                    <a:pt x="76" y="27"/>
                  </a:cubicBezTo>
                  <a:cubicBezTo>
                    <a:pt x="85" y="19"/>
                    <a:pt x="85" y="19"/>
                    <a:pt x="85" y="19"/>
                  </a:cubicBezTo>
                  <a:lnTo>
                    <a:pt x="93" y="27"/>
                  </a:lnTo>
                  <a:close/>
                  <a:moveTo>
                    <a:pt x="83" y="16"/>
                  </a:moveTo>
                  <a:cubicBezTo>
                    <a:pt x="73" y="25"/>
                    <a:pt x="73" y="25"/>
                    <a:pt x="73" y="25"/>
                  </a:cubicBezTo>
                  <a:cubicBezTo>
                    <a:pt x="64" y="17"/>
                    <a:pt x="64" y="17"/>
                    <a:pt x="64" y="17"/>
                  </a:cubicBezTo>
                  <a:cubicBezTo>
                    <a:pt x="75" y="9"/>
                    <a:pt x="75" y="9"/>
                    <a:pt x="75" y="9"/>
                  </a:cubicBezTo>
                  <a:lnTo>
                    <a:pt x="83" y="16"/>
                  </a:lnTo>
                  <a:close/>
                  <a:moveTo>
                    <a:pt x="70" y="27"/>
                  </a:moveTo>
                  <a:cubicBezTo>
                    <a:pt x="53" y="27"/>
                    <a:pt x="53" y="27"/>
                    <a:pt x="53" y="27"/>
                  </a:cubicBezTo>
                  <a:cubicBezTo>
                    <a:pt x="61" y="20"/>
                    <a:pt x="61" y="20"/>
                    <a:pt x="61" y="20"/>
                  </a:cubicBezTo>
                  <a:lnTo>
                    <a:pt x="70" y="27"/>
                  </a:lnTo>
                  <a:close/>
                  <a:moveTo>
                    <a:pt x="70" y="8"/>
                  </a:moveTo>
                  <a:cubicBezTo>
                    <a:pt x="61" y="15"/>
                    <a:pt x="61" y="15"/>
                    <a:pt x="61" y="15"/>
                  </a:cubicBezTo>
                  <a:cubicBezTo>
                    <a:pt x="53" y="8"/>
                    <a:pt x="53" y="8"/>
                    <a:pt x="53" y="8"/>
                  </a:cubicBezTo>
                  <a:lnTo>
                    <a:pt x="70" y="8"/>
                  </a:lnTo>
                  <a:close/>
                  <a:moveTo>
                    <a:pt x="58" y="17"/>
                  </a:moveTo>
                  <a:cubicBezTo>
                    <a:pt x="50" y="25"/>
                    <a:pt x="50" y="25"/>
                    <a:pt x="50" y="25"/>
                  </a:cubicBezTo>
                  <a:cubicBezTo>
                    <a:pt x="40" y="16"/>
                    <a:pt x="40" y="16"/>
                    <a:pt x="40" y="16"/>
                  </a:cubicBezTo>
                  <a:cubicBezTo>
                    <a:pt x="48" y="9"/>
                    <a:pt x="48" y="9"/>
                    <a:pt x="48" y="9"/>
                  </a:cubicBezTo>
                  <a:lnTo>
                    <a:pt x="58" y="17"/>
                  </a:lnTo>
                  <a:close/>
                  <a:moveTo>
                    <a:pt x="47" y="27"/>
                  </a:moveTo>
                  <a:cubicBezTo>
                    <a:pt x="30" y="27"/>
                    <a:pt x="30" y="27"/>
                    <a:pt x="30" y="27"/>
                  </a:cubicBezTo>
                  <a:cubicBezTo>
                    <a:pt x="37" y="19"/>
                    <a:pt x="37" y="19"/>
                    <a:pt x="37" y="19"/>
                  </a:cubicBezTo>
                  <a:lnTo>
                    <a:pt x="47" y="27"/>
                  </a:lnTo>
                  <a:close/>
                  <a:moveTo>
                    <a:pt x="43" y="8"/>
                  </a:moveTo>
                  <a:cubicBezTo>
                    <a:pt x="37" y="14"/>
                    <a:pt x="37" y="14"/>
                    <a:pt x="37" y="14"/>
                  </a:cubicBezTo>
                  <a:cubicBezTo>
                    <a:pt x="30" y="8"/>
                    <a:pt x="30" y="8"/>
                    <a:pt x="30" y="8"/>
                  </a:cubicBezTo>
                  <a:lnTo>
                    <a:pt x="43" y="8"/>
                  </a:lnTo>
                  <a:close/>
                  <a:moveTo>
                    <a:pt x="26" y="9"/>
                  </a:moveTo>
                  <a:cubicBezTo>
                    <a:pt x="34" y="17"/>
                    <a:pt x="34" y="17"/>
                    <a:pt x="34" y="17"/>
                  </a:cubicBezTo>
                  <a:cubicBezTo>
                    <a:pt x="24" y="27"/>
                    <a:pt x="24" y="27"/>
                    <a:pt x="24" y="27"/>
                  </a:cubicBezTo>
                  <a:cubicBezTo>
                    <a:pt x="8" y="27"/>
                    <a:pt x="8" y="27"/>
                    <a:pt x="8" y="27"/>
                  </a:cubicBezTo>
                  <a:lnTo>
                    <a:pt x="26" y="9"/>
                  </a:lnTo>
                  <a:close/>
                  <a:moveTo>
                    <a:pt x="11" y="31"/>
                  </a:moveTo>
                  <a:cubicBezTo>
                    <a:pt x="25" y="31"/>
                    <a:pt x="25" y="31"/>
                    <a:pt x="25" y="31"/>
                  </a:cubicBezTo>
                  <a:cubicBezTo>
                    <a:pt x="49" y="71"/>
                    <a:pt x="49" y="71"/>
                    <a:pt x="49" y="71"/>
                  </a:cubicBezTo>
                  <a:lnTo>
                    <a:pt x="11" y="31"/>
                  </a:lnTo>
                  <a:close/>
                  <a:moveTo>
                    <a:pt x="29" y="31"/>
                  </a:moveTo>
                  <a:cubicBezTo>
                    <a:pt x="48" y="31"/>
                    <a:pt x="48" y="31"/>
                    <a:pt x="48" y="31"/>
                  </a:cubicBezTo>
                  <a:cubicBezTo>
                    <a:pt x="57" y="78"/>
                    <a:pt x="57" y="78"/>
                    <a:pt x="57" y="78"/>
                  </a:cubicBezTo>
                  <a:lnTo>
                    <a:pt x="29" y="31"/>
                  </a:lnTo>
                  <a:close/>
                  <a:moveTo>
                    <a:pt x="52" y="31"/>
                  </a:moveTo>
                  <a:cubicBezTo>
                    <a:pt x="71" y="31"/>
                    <a:pt x="71" y="31"/>
                    <a:pt x="71" y="31"/>
                  </a:cubicBezTo>
                  <a:cubicBezTo>
                    <a:pt x="61" y="79"/>
                    <a:pt x="61" y="79"/>
                    <a:pt x="61" y="79"/>
                  </a:cubicBezTo>
                  <a:lnTo>
                    <a:pt x="52" y="31"/>
                  </a:lnTo>
                  <a:close/>
                  <a:moveTo>
                    <a:pt x="65" y="78"/>
                  </a:moveTo>
                  <a:cubicBezTo>
                    <a:pt x="75" y="31"/>
                    <a:pt x="75" y="31"/>
                    <a:pt x="75" y="31"/>
                  </a:cubicBezTo>
                  <a:cubicBezTo>
                    <a:pt x="94" y="31"/>
                    <a:pt x="94" y="31"/>
                    <a:pt x="94" y="31"/>
                  </a:cubicBezTo>
                  <a:lnTo>
                    <a:pt x="65" y="78"/>
                  </a:lnTo>
                  <a:close/>
                  <a:moveTo>
                    <a:pt x="74" y="71"/>
                  </a:moveTo>
                  <a:cubicBezTo>
                    <a:pt x="98" y="31"/>
                    <a:pt x="98" y="31"/>
                    <a:pt x="98" y="31"/>
                  </a:cubicBezTo>
                  <a:cubicBezTo>
                    <a:pt x="112" y="31"/>
                    <a:pt x="112" y="31"/>
                    <a:pt x="112" y="31"/>
                  </a:cubicBezTo>
                  <a:lnTo>
                    <a:pt x="74" y="71"/>
                  </a:lnTo>
                  <a:close/>
                  <a:moveTo>
                    <a:pt x="99" y="27"/>
                  </a:moveTo>
                  <a:cubicBezTo>
                    <a:pt x="88" y="17"/>
                    <a:pt x="88" y="17"/>
                    <a:pt x="88" y="17"/>
                  </a:cubicBezTo>
                  <a:cubicBezTo>
                    <a:pt x="97" y="9"/>
                    <a:pt x="97" y="9"/>
                    <a:pt x="97" y="9"/>
                  </a:cubicBezTo>
                  <a:cubicBezTo>
                    <a:pt x="115" y="27"/>
                    <a:pt x="115" y="27"/>
                    <a:pt x="115" y="27"/>
                  </a:cubicBezTo>
                  <a:lnTo>
                    <a:pt x="99" y="27"/>
                  </a:lnTo>
                  <a:close/>
                  <a:moveTo>
                    <a:pt x="99" y="27"/>
                  </a:moveTo>
                  <a:cubicBezTo>
                    <a:pt x="99" y="27"/>
                    <a:pt x="99" y="27"/>
                    <a:pt x="99" y="27"/>
                  </a:cubicBezTo>
                </a:path>
              </a:pathLst>
            </a:custGeom>
            <a:solidFill>
              <a:schemeClr val="bg1"/>
            </a:solid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nvGrpSpPr>
            <p:cNvPr id="143" name="Group 157"/>
            <p:cNvGrpSpPr/>
            <p:nvPr/>
          </p:nvGrpSpPr>
          <p:grpSpPr>
            <a:xfrm>
              <a:off x="4896612" y="2493506"/>
              <a:ext cx="193560" cy="193558"/>
              <a:chOff x="8780463" y="1906588"/>
              <a:chExt cx="360363" cy="360363"/>
            </a:xfrm>
            <a:solidFill>
              <a:schemeClr val="bg1"/>
            </a:solidFill>
          </p:grpSpPr>
          <p:sp>
            <p:nvSpPr>
              <p:cNvPr id="144" name="Freeform: Shape 158"/>
              <p:cNvSpPr/>
              <p:nvPr/>
            </p:nvSpPr>
            <p:spPr bwMode="auto">
              <a:xfrm>
                <a:off x="8780463" y="1938338"/>
                <a:ext cx="328613" cy="328613"/>
              </a:xfrm>
              <a:custGeom>
                <a:avLst/>
                <a:gdLst/>
                <a:ahLst/>
                <a:cxnLst>
                  <a:cxn ang="0">
                    <a:pos x="80" y="3"/>
                  </a:cxn>
                  <a:cxn ang="0">
                    <a:pos x="73" y="0"/>
                  </a:cxn>
                  <a:cxn ang="0">
                    <a:pos x="66" y="3"/>
                  </a:cxn>
                  <a:cxn ang="0">
                    <a:pos x="61" y="9"/>
                  </a:cxn>
                  <a:cxn ang="0">
                    <a:pos x="58" y="15"/>
                  </a:cxn>
                  <a:cxn ang="0">
                    <a:pos x="60" y="20"/>
                  </a:cxn>
                  <a:cxn ang="0">
                    <a:pos x="8" y="41"/>
                  </a:cxn>
                  <a:cxn ang="0">
                    <a:pos x="1" y="50"/>
                  </a:cxn>
                  <a:cxn ang="0">
                    <a:pos x="4" y="60"/>
                  </a:cxn>
                  <a:cxn ang="0">
                    <a:pos x="53" y="108"/>
                  </a:cxn>
                  <a:cxn ang="0">
                    <a:pos x="61" y="112"/>
                  </a:cxn>
                  <a:cxn ang="0">
                    <a:pos x="61" y="112"/>
                  </a:cxn>
                  <a:cxn ang="0">
                    <a:pos x="63" y="111"/>
                  </a:cxn>
                  <a:cxn ang="0">
                    <a:pos x="72" y="104"/>
                  </a:cxn>
                  <a:cxn ang="0">
                    <a:pos x="92" y="53"/>
                  </a:cxn>
                  <a:cxn ang="0">
                    <a:pos x="97" y="55"/>
                  </a:cxn>
                  <a:cxn ang="0">
                    <a:pos x="104" y="52"/>
                  </a:cxn>
                  <a:cxn ang="0">
                    <a:pos x="110" y="46"/>
                  </a:cxn>
                  <a:cxn ang="0">
                    <a:pos x="112" y="40"/>
                  </a:cxn>
                  <a:cxn ang="0">
                    <a:pos x="110" y="33"/>
                  </a:cxn>
                  <a:cxn ang="0">
                    <a:pos x="80" y="3"/>
                  </a:cxn>
                  <a:cxn ang="0">
                    <a:pos x="65" y="102"/>
                  </a:cxn>
                  <a:cxn ang="0">
                    <a:pos x="62" y="104"/>
                  </a:cxn>
                  <a:cxn ang="0">
                    <a:pos x="61" y="104"/>
                  </a:cxn>
                  <a:cxn ang="0">
                    <a:pos x="58" y="103"/>
                  </a:cxn>
                  <a:cxn ang="0">
                    <a:pos x="9" y="55"/>
                  </a:cxn>
                  <a:cxn ang="0">
                    <a:pos x="8" y="51"/>
                  </a:cxn>
                  <a:cxn ang="0">
                    <a:pos x="11" y="48"/>
                  </a:cxn>
                  <a:cxn ang="0">
                    <a:pos x="34" y="39"/>
                  </a:cxn>
                  <a:cxn ang="0">
                    <a:pos x="83" y="56"/>
                  </a:cxn>
                  <a:cxn ang="0">
                    <a:pos x="65" y="102"/>
                  </a:cxn>
                  <a:cxn ang="0">
                    <a:pos x="104" y="41"/>
                  </a:cxn>
                  <a:cxn ang="0">
                    <a:pos x="99" y="46"/>
                  </a:cxn>
                  <a:cxn ang="0">
                    <a:pos x="96" y="46"/>
                  </a:cxn>
                  <a:cxn ang="0">
                    <a:pos x="89" y="40"/>
                  </a:cxn>
                  <a:cxn ang="0">
                    <a:pos x="84" y="53"/>
                  </a:cxn>
                  <a:cxn ang="0">
                    <a:pos x="84" y="52"/>
                  </a:cxn>
                  <a:cxn ang="0">
                    <a:pos x="50" y="38"/>
                  </a:cxn>
                  <a:cxn ang="0">
                    <a:pos x="40" y="36"/>
                  </a:cxn>
                  <a:cxn ang="0">
                    <a:pos x="73" y="23"/>
                  </a:cxn>
                  <a:cxn ang="0">
                    <a:pos x="66" y="17"/>
                  </a:cxn>
                  <a:cxn ang="0">
                    <a:pos x="66" y="14"/>
                  </a:cxn>
                  <a:cxn ang="0">
                    <a:pos x="72" y="9"/>
                  </a:cxn>
                  <a:cxn ang="0">
                    <a:pos x="75" y="9"/>
                  </a:cxn>
                  <a:cxn ang="0">
                    <a:pos x="104" y="38"/>
                  </a:cxn>
                  <a:cxn ang="0">
                    <a:pos x="104" y="41"/>
                  </a:cxn>
                  <a:cxn ang="0">
                    <a:pos x="104" y="41"/>
                  </a:cxn>
                  <a:cxn ang="0">
                    <a:pos x="104" y="41"/>
                  </a:cxn>
                </a:cxnLst>
                <a:rect l="0" t="0" r="r" b="b"/>
                <a:pathLst>
                  <a:path w="112" h="112">
                    <a:moveTo>
                      <a:pt x="80" y="3"/>
                    </a:moveTo>
                    <a:cubicBezTo>
                      <a:pt x="78" y="1"/>
                      <a:pt x="76" y="0"/>
                      <a:pt x="73" y="0"/>
                    </a:cubicBezTo>
                    <a:cubicBezTo>
                      <a:pt x="71" y="0"/>
                      <a:pt x="68" y="1"/>
                      <a:pt x="66" y="3"/>
                    </a:cubicBezTo>
                    <a:cubicBezTo>
                      <a:pt x="61" y="9"/>
                      <a:pt x="61" y="9"/>
                      <a:pt x="61" y="9"/>
                    </a:cubicBezTo>
                    <a:cubicBezTo>
                      <a:pt x="59" y="10"/>
                      <a:pt x="58" y="13"/>
                      <a:pt x="58" y="15"/>
                    </a:cubicBezTo>
                    <a:cubicBezTo>
                      <a:pt x="58" y="17"/>
                      <a:pt x="59" y="19"/>
                      <a:pt x="60" y="20"/>
                    </a:cubicBezTo>
                    <a:cubicBezTo>
                      <a:pt x="8" y="41"/>
                      <a:pt x="8" y="41"/>
                      <a:pt x="8" y="41"/>
                    </a:cubicBezTo>
                    <a:cubicBezTo>
                      <a:pt x="4" y="43"/>
                      <a:pt x="2" y="46"/>
                      <a:pt x="1" y="50"/>
                    </a:cubicBezTo>
                    <a:cubicBezTo>
                      <a:pt x="0" y="53"/>
                      <a:pt x="1" y="57"/>
                      <a:pt x="4" y="60"/>
                    </a:cubicBezTo>
                    <a:cubicBezTo>
                      <a:pt x="53" y="108"/>
                      <a:pt x="53" y="108"/>
                      <a:pt x="53" y="108"/>
                    </a:cubicBezTo>
                    <a:cubicBezTo>
                      <a:pt x="55" y="110"/>
                      <a:pt x="58" y="112"/>
                      <a:pt x="61" y="112"/>
                    </a:cubicBezTo>
                    <a:cubicBezTo>
                      <a:pt x="61" y="112"/>
                      <a:pt x="61" y="112"/>
                      <a:pt x="61" y="112"/>
                    </a:cubicBezTo>
                    <a:cubicBezTo>
                      <a:pt x="62" y="112"/>
                      <a:pt x="63" y="112"/>
                      <a:pt x="63" y="111"/>
                    </a:cubicBezTo>
                    <a:cubicBezTo>
                      <a:pt x="67" y="111"/>
                      <a:pt x="70" y="108"/>
                      <a:pt x="72" y="104"/>
                    </a:cubicBezTo>
                    <a:cubicBezTo>
                      <a:pt x="92" y="53"/>
                      <a:pt x="92" y="53"/>
                      <a:pt x="92" y="53"/>
                    </a:cubicBezTo>
                    <a:cubicBezTo>
                      <a:pt x="94" y="54"/>
                      <a:pt x="95" y="55"/>
                      <a:pt x="97" y="55"/>
                    </a:cubicBezTo>
                    <a:cubicBezTo>
                      <a:pt x="100" y="55"/>
                      <a:pt x="102" y="54"/>
                      <a:pt x="104" y="52"/>
                    </a:cubicBezTo>
                    <a:cubicBezTo>
                      <a:pt x="110" y="46"/>
                      <a:pt x="110" y="46"/>
                      <a:pt x="110" y="46"/>
                    </a:cubicBezTo>
                    <a:cubicBezTo>
                      <a:pt x="111" y="45"/>
                      <a:pt x="112" y="42"/>
                      <a:pt x="112" y="40"/>
                    </a:cubicBezTo>
                    <a:cubicBezTo>
                      <a:pt x="112" y="37"/>
                      <a:pt x="111" y="35"/>
                      <a:pt x="110" y="33"/>
                    </a:cubicBezTo>
                    <a:lnTo>
                      <a:pt x="80" y="3"/>
                    </a:lnTo>
                    <a:close/>
                    <a:moveTo>
                      <a:pt x="65" y="102"/>
                    </a:moveTo>
                    <a:cubicBezTo>
                      <a:pt x="64" y="103"/>
                      <a:pt x="63" y="104"/>
                      <a:pt x="62" y="104"/>
                    </a:cubicBezTo>
                    <a:cubicBezTo>
                      <a:pt x="61" y="104"/>
                      <a:pt x="61" y="104"/>
                      <a:pt x="61" y="104"/>
                    </a:cubicBezTo>
                    <a:cubicBezTo>
                      <a:pt x="60" y="104"/>
                      <a:pt x="59" y="104"/>
                      <a:pt x="58" y="103"/>
                    </a:cubicBezTo>
                    <a:cubicBezTo>
                      <a:pt x="9" y="55"/>
                      <a:pt x="9" y="55"/>
                      <a:pt x="9" y="55"/>
                    </a:cubicBezTo>
                    <a:cubicBezTo>
                      <a:pt x="9" y="54"/>
                      <a:pt x="8" y="52"/>
                      <a:pt x="8" y="51"/>
                    </a:cubicBezTo>
                    <a:cubicBezTo>
                      <a:pt x="9" y="50"/>
                      <a:pt x="9" y="49"/>
                      <a:pt x="11" y="48"/>
                    </a:cubicBezTo>
                    <a:cubicBezTo>
                      <a:pt x="34" y="39"/>
                      <a:pt x="34" y="39"/>
                      <a:pt x="34" y="39"/>
                    </a:cubicBezTo>
                    <a:cubicBezTo>
                      <a:pt x="51" y="44"/>
                      <a:pt x="67" y="39"/>
                      <a:pt x="83" y="56"/>
                    </a:cubicBezTo>
                    <a:lnTo>
                      <a:pt x="65" y="102"/>
                    </a:lnTo>
                    <a:close/>
                    <a:moveTo>
                      <a:pt x="104" y="41"/>
                    </a:moveTo>
                    <a:cubicBezTo>
                      <a:pt x="99" y="46"/>
                      <a:pt x="99" y="46"/>
                      <a:pt x="99" y="46"/>
                    </a:cubicBezTo>
                    <a:cubicBezTo>
                      <a:pt x="98" y="47"/>
                      <a:pt x="97" y="47"/>
                      <a:pt x="96" y="46"/>
                    </a:cubicBezTo>
                    <a:cubicBezTo>
                      <a:pt x="89" y="40"/>
                      <a:pt x="89" y="40"/>
                      <a:pt x="89" y="40"/>
                    </a:cubicBezTo>
                    <a:cubicBezTo>
                      <a:pt x="84" y="53"/>
                      <a:pt x="84" y="53"/>
                      <a:pt x="84" y="53"/>
                    </a:cubicBezTo>
                    <a:cubicBezTo>
                      <a:pt x="84" y="52"/>
                      <a:pt x="84" y="52"/>
                      <a:pt x="84" y="52"/>
                    </a:cubicBezTo>
                    <a:cubicBezTo>
                      <a:pt x="73" y="41"/>
                      <a:pt x="61" y="39"/>
                      <a:pt x="50" y="38"/>
                    </a:cubicBezTo>
                    <a:cubicBezTo>
                      <a:pt x="47" y="38"/>
                      <a:pt x="44" y="37"/>
                      <a:pt x="40" y="36"/>
                    </a:cubicBezTo>
                    <a:cubicBezTo>
                      <a:pt x="73" y="23"/>
                      <a:pt x="73" y="23"/>
                      <a:pt x="73" y="23"/>
                    </a:cubicBezTo>
                    <a:cubicBezTo>
                      <a:pt x="66" y="17"/>
                      <a:pt x="66" y="17"/>
                      <a:pt x="66" y="17"/>
                    </a:cubicBezTo>
                    <a:cubicBezTo>
                      <a:pt x="66" y="16"/>
                      <a:pt x="66" y="15"/>
                      <a:pt x="66" y="14"/>
                    </a:cubicBezTo>
                    <a:cubicBezTo>
                      <a:pt x="72" y="9"/>
                      <a:pt x="72" y="9"/>
                      <a:pt x="72" y="9"/>
                    </a:cubicBezTo>
                    <a:cubicBezTo>
                      <a:pt x="73" y="8"/>
                      <a:pt x="74" y="8"/>
                      <a:pt x="75" y="9"/>
                    </a:cubicBezTo>
                    <a:cubicBezTo>
                      <a:pt x="104" y="38"/>
                      <a:pt x="104" y="38"/>
                      <a:pt x="104" y="38"/>
                    </a:cubicBezTo>
                    <a:cubicBezTo>
                      <a:pt x="105" y="39"/>
                      <a:pt x="105" y="40"/>
                      <a:pt x="104" y="41"/>
                    </a:cubicBezTo>
                    <a:close/>
                    <a:moveTo>
                      <a:pt x="104" y="41"/>
                    </a:moveTo>
                    <a:cubicBezTo>
                      <a:pt x="104" y="41"/>
                      <a:pt x="104" y="41"/>
                      <a:pt x="104" y="41"/>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45" name="Freeform: Shape 159"/>
              <p:cNvSpPr/>
              <p:nvPr/>
            </p:nvSpPr>
            <p:spPr bwMode="auto">
              <a:xfrm>
                <a:off x="8939213" y="2084388"/>
                <a:ext cx="55563" cy="57150"/>
              </a:xfrm>
              <a:custGeom>
                <a:avLst/>
                <a:gdLst/>
                <a:ahLst/>
                <a:cxnLst>
                  <a:cxn ang="0">
                    <a:pos x="10" y="19"/>
                  </a:cxn>
                  <a:cxn ang="0">
                    <a:pos x="19" y="10"/>
                  </a:cxn>
                  <a:cxn ang="0">
                    <a:pos x="10" y="0"/>
                  </a:cxn>
                  <a:cxn ang="0">
                    <a:pos x="0" y="10"/>
                  </a:cxn>
                  <a:cxn ang="0">
                    <a:pos x="10" y="19"/>
                  </a:cxn>
                  <a:cxn ang="0">
                    <a:pos x="10" y="4"/>
                  </a:cxn>
                  <a:cxn ang="0">
                    <a:pos x="16" y="10"/>
                  </a:cxn>
                  <a:cxn ang="0">
                    <a:pos x="10" y="16"/>
                  </a:cxn>
                  <a:cxn ang="0">
                    <a:pos x="4" y="10"/>
                  </a:cxn>
                  <a:cxn ang="0">
                    <a:pos x="10" y="4"/>
                  </a:cxn>
                  <a:cxn ang="0">
                    <a:pos x="10" y="4"/>
                  </a:cxn>
                  <a:cxn ang="0">
                    <a:pos x="10" y="4"/>
                  </a:cxn>
                </a:cxnLst>
                <a:rect l="0" t="0" r="r" b="b"/>
                <a:pathLst>
                  <a:path w="19" h="19">
                    <a:moveTo>
                      <a:pt x="10" y="19"/>
                    </a:moveTo>
                    <a:cubicBezTo>
                      <a:pt x="15" y="19"/>
                      <a:pt x="19" y="15"/>
                      <a:pt x="19" y="10"/>
                    </a:cubicBezTo>
                    <a:cubicBezTo>
                      <a:pt x="19" y="5"/>
                      <a:pt x="15" y="0"/>
                      <a:pt x="10" y="0"/>
                    </a:cubicBezTo>
                    <a:cubicBezTo>
                      <a:pt x="5" y="0"/>
                      <a:pt x="0" y="5"/>
                      <a:pt x="0" y="10"/>
                    </a:cubicBezTo>
                    <a:cubicBezTo>
                      <a:pt x="0" y="15"/>
                      <a:pt x="5" y="19"/>
                      <a:pt x="10" y="19"/>
                    </a:cubicBezTo>
                    <a:close/>
                    <a:moveTo>
                      <a:pt x="10" y="4"/>
                    </a:moveTo>
                    <a:cubicBezTo>
                      <a:pt x="13" y="4"/>
                      <a:pt x="16" y="7"/>
                      <a:pt x="16" y="10"/>
                    </a:cubicBezTo>
                    <a:cubicBezTo>
                      <a:pt x="16" y="13"/>
                      <a:pt x="13" y="16"/>
                      <a:pt x="10" y="16"/>
                    </a:cubicBezTo>
                    <a:cubicBezTo>
                      <a:pt x="7" y="16"/>
                      <a:pt x="4" y="13"/>
                      <a:pt x="4" y="10"/>
                    </a:cubicBezTo>
                    <a:cubicBezTo>
                      <a:pt x="4" y="7"/>
                      <a:pt x="7" y="4"/>
                      <a:pt x="10" y="4"/>
                    </a:cubicBezTo>
                    <a:close/>
                    <a:moveTo>
                      <a:pt x="10" y="4"/>
                    </a:moveTo>
                    <a:cubicBezTo>
                      <a:pt x="10" y="4"/>
                      <a:pt x="10" y="4"/>
                      <a:pt x="10" y="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46" name="Freeform: Shape 160"/>
              <p:cNvSpPr/>
              <p:nvPr/>
            </p:nvSpPr>
            <p:spPr bwMode="auto">
              <a:xfrm>
                <a:off x="9085263" y="1906588"/>
                <a:ext cx="55563" cy="55563"/>
              </a:xfrm>
              <a:custGeom>
                <a:avLst/>
                <a:gdLst/>
                <a:ahLst/>
                <a:cxnLst>
                  <a:cxn ang="0">
                    <a:pos x="10" y="0"/>
                  </a:cxn>
                  <a:cxn ang="0">
                    <a:pos x="0" y="9"/>
                  </a:cxn>
                  <a:cxn ang="0">
                    <a:pos x="10" y="19"/>
                  </a:cxn>
                  <a:cxn ang="0">
                    <a:pos x="19" y="9"/>
                  </a:cxn>
                  <a:cxn ang="0">
                    <a:pos x="10" y="0"/>
                  </a:cxn>
                  <a:cxn ang="0">
                    <a:pos x="10" y="15"/>
                  </a:cxn>
                  <a:cxn ang="0">
                    <a:pos x="4" y="9"/>
                  </a:cxn>
                  <a:cxn ang="0">
                    <a:pos x="10" y="4"/>
                  </a:cxn>
                  <a:cxn ang="0">
                    <a:pos x="16" y="9"/>
                  </a:cxn>
                  <a:cxn ang="0">
                    <a:pos x="10" y="15"/>
                  </a:cxn>
                  <a:cxn ang="0">
                    <a:pos x="10" y="15"/>
                  </a:cxn>
                  <a:cxn ang="0">
                    <a:pos x="10" y="15"/>
                  </a:cxn>
                </a:cxnLst>
                <a:rect l="0" t="0" r="r" b="b"/>
                <a:pathLst>
                  <a:path w="19" h="19">
                    <a:moveTo>
                      <a:pt x="10" y="0"/>
                    </a:moveTo>
                    <a:cubicBezTo>
                      <a:pt x="4" y="0"/>
                      <a:pt x="0" y="4"/>
                      <a:pt x="0" y="9"/>
                    </a:cubicBezTo>
                    <a:cubicBezTo>
                      <a:pt x="0" y="15"/>
                      <a:pt x="4" y="19"/>
                      <a:pt x="10" y="19"/>
                    </a:cubicBezTo>
                    <a:cubicBezTo>
                      <a:pt x="15" y="19"/>
                      <a:pt x="19" y="15"/>
                      <a:pt x="19" y="9"/>
                    </a:cubicBezTo>
                    <a:cubicBezTo>
                      <a:pt x="19" y="4"/>
                      <a:pt x="15" y="0"/>
                      <a:pt x="10" y="0"/>
                    </a:cubicBezTo>
                    <a:close/>
                    <a:moveTo>
                      <a:pt x="10" y="15"/>
                    </a:moveTo>
                    <a:cubicBezTo>
                      <a:pt x="7" y="15"/>
                      <a:pt x="4" y="13"/>
                      <a:pt x="4" y="9"/>
                    </a:cubicBezTo>
                    <a:cubicBezTo>
                      <a:pt x="4" y="6"/>
                      <a:pt x="7" y="4"/>
                      <a:pt x="10" y="4"/>
                    </a:cubicBezTo>
                    <a:cubicBezTo>
                      <a:pt x="13" y="4"/>
                      <a:pt x="16" y="6"/>
                      <a:pt x="16" y="9"/>
                    </a:cubicBezTo>
                    <a:cubicBezTo>
                      <a:pt x="16" y="13"/>
                      <a:pt x="13" y="15"/>
                      <a:pt x="10" y="15"/>
                    </a:cubicBezTo>
                    <a:close/>
                    <a:moveTo>
                      <a:pt x="10" y="15"/>
                    </a:moveTo>
                    <a:cubicBezTo>
                      <a:pt x="10" y="15"/>
                      <a:pt x="10" y="15"/>
                      <a:pt x="10" y="15"/>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47" name="Freeform: Shape 161"/>
              <p:cNvSpPr/>
              <p:nvPr/>
            </p:nvSpPr>
            <p:spPr bwMode="auto">
              <a:xfrm>
                <a:off x="8872538" y="2073276"/>
                <a:ext cx="46038" cy="47625"/>
              </a:xfrm>
              <a:custGeom>
                <a:avLst/>
                <a:gdLst/>
                <a:ahLst/>
                <a:cxnLst>
                  <a:cxn ang="0">
                    <a:pos x="0" y="8"/>
                  </a:cxn>
                  <a:cxn ang="0">
                    <a:pos x="8" y="16"/>
                  </a:cxn>
                  <a:cxn ang="0">
                    <a:pos x="16" y="8"/>
                  </a:cxn>
                  <a:cxn ang="0">
                    <a:pos x="8" y="0"/>
                  </a:cxn>
                  <a:cxn ang="0">
                    <a:pos x="0" y="8"/>
                  </a:cxn>
                  <a:cxn ang="0">
                    <a:pos x="8" y="4"/>
                  </a:cxn>
                  <a:cxn ang="0">
                    <a:pos x="12" y="8"/>
                  </a:cxn>
                  <a:cxn ang="0">
                    <a:pos x="8" y="12"/>
                  </a:cxn>
                  <a:cxn ang="0">
                    <a:pos x="4" y="8"/>
                  </a:cxn>
                  <a:cxn ang="0">
                    <a:pos x="8" y="4"/>
                  </a:cxn>
                  <a:cxn ang="0">
                    <a:pos x="8" y="4"/>
                  </a:cxn>
                  <a:cxn ang="0">
                    <a:pos x="8" y="4"/>
                  </a:cxn>
                </a:cxnLst>
                <a:rect l="0" t="0" r="r" b="b"/>
                <a:pathLst>
                  <a:path w="16" h="16">
                    <a:moveTo>
                      <a:pt x="0" y="8"/>
                    </a:moveTo>
                    <a:cubicBezTo>
                      <a:pt x="0" y="12"/>
                      <a:pt x="4" y="16"/>
                      <a:pt x="8" y="16"/>
                    </a:cubicBezTo>
                    <a:cubicBezTo>
                      <a:pt x="12" y="16"/>
                      <a:pt x="16" y="12"/>
                      <a:pt x="16" y="8"/>
                    </a:cubicBezTo>
                    <a:cubicBezTo>
                      <a:pt x="16" y="4"/>
                      <a:pt x="12" y="0"/>
                      <a:pt x="8" y="0"/>
                    </a:cubicBezTo>
                    <a:cubicBezTo>
                      <a:pt x="4" y="0"/>
                      <a:pt x="0" y="4"/>
                      <a:pt x="0" y="8"/>
                    </a:cubicBezTo>
                    <a:close/>
                    <a:moveTo>
                      <a:pt x="8" y="4"/>
                    </a:moveTo>
                    <a:cubicBezTo>
                      <a:pt x="10" y="4"/>
                      <a:pt x="12" y="6"/>
                      <a:pt x="12" y="8"/>
                    </a:cubicBezTo>
                    <a:cubicBezTo>
                      <a:pt x="12" y="10"/>
                      <a:pt x="10" y="12"/>
                      <a:pt x="8" y="12"/>
                    </a:cubicBezTo>
                    <a:cubicBezTo>
                      <a:pt x="6" y="12"/>
                      <a:pt x="4" y="10"/>
                      <a:pt x="4" y="8"/>
                    </a:cubicBezTo>
                    <a:cubicBezTo>
                      <a:pt x="4" y="6"/>
                      <a:pt x="6" y="4"/>
                      <a:pt x="8" y="4"/>
                    </a:cubicBezTo>
                    <a:close/>
                    <a:moveTo>
                      <a:pt x="8" y="4"/>
                    </a:moveTo>
                    <a:cubicBezTo>
                      <a:pt x="8" y="4"/>
                      <a:pt x="8" y="4"/>
                      <a:pt x="8" y="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48" name="Freeform: Shape 162"/>
              <p:cNvSpPr/>
              <p:nvPr/>
            </p:nvSpPr>
            <p:spPr bwMode="auto">
              <a:xfrm>
                <a:off x="8918575" y="2152651"/>
                <a:ext cx="20638" cy="23813"/>
              </a:xfrm>
              <a:custGeom>
                <a:avLst/>
                <a:gdLst/>
                <a:ahLst/>
                <a:cxnLst>
                  <a:cxn ang="0">
                    <a:pos x="7" y="4"/>
                  </a:cxn>
                  <a:cxn ang="0">
                    <a:pos x="3" y="8"/>
                  </a:cxn>
                  <a:cxn ang="0">
                    <a:pos x="0" y="4"/>
                  </a:cxn>
                  <a:cxn ang="0">
                    <a:pos x="3" y="0"/>
                  </a:cxn>
                  <a:cxn ang="0">
                    <a:pos x="7" y="4"/>
                  </a:cxn>
                  <a:cxn ang="0">
                    <a:pos x="7" y="4"/>
                  </a:cxn>
                  <a:cxn ang="0">
                    <a:pos x="7" y="4"/>
                  </a:cxn>
                </a:cxnLst>
                <a:rect l="0" t="0" r="r" b="b"/>
                <a:pathLst>
                  <a:path w="7" h="8">
                    <a:moveTo>
                      <a:pt x="7" y="4"/>
                    </a:moveTo>
                    <a:cubicBezTo>
                      <a:pt x="7" y="6"/>
                      <a:pt x="6" y="8"/>
                      <a:pt x="3" y="8"/>
                    </a:cubicBezTo>
                    <a:cubicBezTo>
                      <a:pt x="1" y="8"/>
                      <a:pt x="0" y="6"/>
                      <a:pt x="0" y="4"/>
                    </a:cubicBezTo>
                    <a:cubicBezTo>
                      <a:pt x="0" y="2"/>
                      <a:pt x="1" y="0"/>
                      <a:pt x="3" y="0"/>
                    </a:cubicBezTo>
                    <a:cubicBezTo>
                      <a:pt x="6" y="0"/>
                      <a:pt x="7" y="2"/>
                      <a:pt x="7" y="4"/>
                    </a:cubicBezTo>
                    <a:close/>
                    <a:moveTo>
                      <a:pt x="7" y="4"/>
                    </a:moveTo>
                    <a:cubicBezTo>
                      <a:pt x="7" y="4"/>
                      <a:pt x="7" y="4"/>
                      <a:pt x="7" y="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49" name="Freeform: Shape 163"/>
              <p:cNvSpPr/>
              <p:nvPr/>
            </p:nvSpPr>
            <p:spPr bwMode="auto">
              <a:xfrm>
                <a:off x="9096375" y="1985963"/>
                <a:ext cx="23813" cy="20638"/>
              </a:xfrm>
              <a:custGeom>
                <a:avLst/>
                <a:gdLst/>
                <a:ahLst/>
                <a:cxnLst>
                  <a:cxn ang="0">
                    <a:pos x="8" y="4"/>
                  </a:cxn>
                  <a:cxn ang="0">
                    <a:pos x="4" y="7"/>
                  </a:cxn>
                  <a:cxn ang="0">
                    <a:pos x="0" y="4"/>
                  </a:cxn>
                  <a:cxn ang="0">
                    <a:pos x="4" y="0"/>
                  </a:cxn>
                  <a:cxn ang="0">
                    <a:pos x="8" y="4"/>
                  </a:cxn>
                  <a:cxn ang="0">
                    <a:pos x="8" y="4"/>
                  </a:cxn>
                  <a:cxn ang="0">
                    <a:pos x="8" y="4"/>
                  </a:cxn>
                </a:cxnLst>
                <a:rect l="0" t="0" r="r" b="b"/>
                <a:pathLst>
                  <a:path w="8" h="7">
                    <a:moveTo>
                      <a:pt x="8" y="4"/>
                    </a:moveTo>
                    <a:cubicBezTo>
                      <a:pt x="8" y="6"/>
                      <a:pt x="6" y="7"/>
                      <a:pt x="4" y="7"/>
                    </a:cubicBezTo>
                    <a:cubicBezTo>
                      <a:pt x="2" y="7"/>
                      <a:pt x="0" y="6"/>
                      <a:pt x="0" y="4"/>
                    </a:cubicBezTo>
                    <a:cubicBezTo>
                      <a:pt x="0" y="1"/>
                      <a:pt x="2" y="0"/>
                      <a:pt x="4" y="0"/>
                    </a:cubicBezTo>
                    <a:cubicBezTo>
                      <a:pt x="6" y="0"/>
                      <a:pt x="8" y="1"/>
                      <a:pt x="8" y="4"/>
                    </a:cubicBezTo>
                    <a:close/>
                    <a:moveTo>
                      <a:pt x="8" y="4"/>
                    </a:moveTo>
                    <a:cubicBezTo>
                      <a:pt x="8" y="4"/>
                      <a:pt x="8" y="4"/>
                      <a:pt x="8" y="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grpSp>
      <p:grpSp>
        <p:nvGrpSpPr>
          <p:cNvPr id="150" name="Group 166"/>
          <p:cNvGrpSpPr/>
          <p:nvPr/>
        </p:nvGrpSpPr>
        <p:grpSpPr>
          <a:xfrm>
            <a:off x="3684791" y="1676401"/>
            <a:ext cx="2733612" cy="2733579"/>
            <a:chOff x="3087031" y="1466082"/>
            <a:chExt cx="1686514" cy="1686494"/>
          </a:xfrm>
        </p:grpSpPr>
        <p:sp>
          <p:nvSpPr>
            <p:cNvPr id="151" name="Freeform: Shape 4"/>
            <p:cNvSpPr/>
            <p:nvPr/>
          </p:nvSpPr>
          <p:spPr>
            <a:xfrm>
              <a:off x="3166182" y="1563148"/>
              <a:ext cx="1492361" cy="14923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F1F1"/>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nvGrpSpPr>
            <p:cNvPr id="152" name="Group 101"/>
            <p:cNvGrpSpPr/>
            <p:nvPr/>
          </p:nvGrpSpPr>
          <p:grpSpPr>
            <a:xfrm>
              <a:off x="3087031" y="1466082"/>
              <a:ext cx="1686514" cy="1686494"/>
              <a:chOff x="3087031" y="1466082"/>
              <a:chExt cx="1686514" cy="1686494"/>
            </a:xfrm>
          </p:grpSpPr>
          <p:sp>
            <p:nvSpPr>
              <p:cNvPr id="153" name="Freeform: Shape 42"/>
              <p:cNvSpPr/>
              <p:nvPr/>
            </p:nvSpPr>
            <p:spPr>
              <a:xfrm>
                <a:off x="3457539" y="1565325"/>
                <a:ext cx="382651" cy="534819"/>
              </a:xfrm>
              <a:custGeom>
                <a:avLst/>
                <a:gdLst/>
                <a:ahLst/>
                <a:cxnLst>
                  <a:cxn ang="0">
                    <a:pos x="wd2" y="hd2"/>
                  </a:cxn>
                  <a:cxn ang="5400000">
                    <a:pos x="wd2" y="hd2"/>
                  </a:cxn>
                  <a:cxn ang="10800000">
                    <a:pos x="wd2" y="hd2"/>
                  </a:cxn>
                  <a:cxn ang="16200000">
                    <a:pos x="wd2" y="hd2"/>
                  </a:cxn>
                </a:cxnLst>
                <a:rect l="0" t="0" r="r" b="b"/>
                <a:pathLst>
                  <a:path w="17571" h="21600" extrusionOk="0">
                    <a:moveTo>
                      <a:pt x="16465" y="21600"/>
                    </a:moveTo>
                    <a:cubicBezTo>
                      <a:pt x="16465" y="21600"/>
                      <a:pt x="19586" y="13154"/>
                      <a:pt x="15342" y="7191"/>
                    </a:cubicBezTo>
                    <a:cubicBezTo>
                      <a:pt x="11102" y="1226"/>
                      <a:pt x="1106" y="0"/>
                      <a:pt x="1106" y="0"/>
                    </a:cubicBezTo>
                    <a:cubicBezTo>
                      <a:pt x="1106" y="0"/>
                      <a:pt x="-2014" y="8445"/>
                      <a:pt x="2226" y="14408"/>
                    </a:cubicBezTo>
                    <a:cubicBezTo>
                      <a:pt x="6468" y="20372"/>
                      <a:pt x="16465" y="21600"/>
                      <a:pt x="16465" y="21600"/>
                    </a:cubicBezTo>
                    <a:close/>
                  </a:path>
                </a:pathLst>
              </a:custGeom>
              <a:solidFill>
                <a:srgbClr val="F33735"/>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54" name="Freeform: Shape 43"/>
              <p:cNvSpPr/>
              <p:nvPr/>
            </p:nvSpPr>
            <p:spPr>
              <a:xfrm>
                <a:off x="3894210" y="1466082"/>
                <a:ext cx="342819" cy="614657"/>
              </a:xfrm>
              <a:custGeom>
                <a:avLst/>
                <a:gdLst/>
                <a:ahLst/>
                <a:cxnLst>
                  <a:cxn ang="0">
                    <a:pos x="wd2" y="hd2"/>
                  </a:cxn>
                  <a:cxn ang="5400000">
                    <a:pos x="wd2" y="hd2"/>
                  </a:cxn>
                  <a:cxn ang="10800000">
                    <a:pos x="wd2" y="hd2"/>
                  </a:cxn>
                  <a:cxn ang="16200000">
                    <a:pos x="wd2" y="hd2"/>
                  </a:cxn>
                </a:cxnLst>
                <a:rect l="0" t="0" r="r" b="b"/>
                <a:pathLst>
                  <a:path w="18212" h="21600" extrusionOk="0">
                    <a:moveTo>
                      <a:pt x="17828" y="12127"/>
                    </a:moveTo>
                    <a:cubicBezTo>
                      <a:pt x="19907" y="6163"/>
                      <a:pt x="12869" y="0"/>
                      <a:pt x="12869" y="0"/>
                    </a:cubicBezTo>
                    <a:cubicBezTo>
                      <a:pt x="12869" y="0"/>
                      <a:pt x="2462" y="3505"/>
                      <a:pt x="384" y="9470"/>
                    </a:cubicBezTo>
                    <a:cubicBezTo>
                      <a:pt x="-1693" y="15435"/>
                      <a:pt x="5342" y="21600"/>
                      <a:pt x="5342" y="21600"/>
                    </a:cubicBezTo>
                    <a:cubicBezTo>
                      <a:pt x="5342" y="21600"/>
                      <a:pt x="15751" y="18093"/>
                      <a:pt x="17828" y="12127"/>
                    </a:cubicBezTo>
                    <a:close/>
                  </a:path>
                </a:pathLst>
              </a:custGeom>
              <a:solidFill>
                <a:srgbClr val="F33735"/>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55" name="Freeform: Shape 44"/>
              <p:cNvSpPr/>
              <p:nvPr/>
            </p:nvSpPr>
            <p:spPr>
              <a:xfrm>
                <a:off x="4139010" y="1836590"/>
                <a:ext cx="534797" cy="382627"/>
              </a:xfrm>
              <a:custGeom>
                <a:avLst/>
                <a:gdLst/>
                <a:ahLst/>
                <a:cxnLst>
                  <a:cxn ang="0">
                    <a:pos x="wd2" y="hd2"/>
                  </a:cxn>
                  <a:cxn ang="5400000">
                    <a:pos x="wd2" y="hd2"/>
                  </a:cxn>
                  <a:cxn ang="10800000">
                    <a:pos x="wd2" y="hd2"/>
                  </a:cxn>
                  <a:cxn ang="16200000">
                    <a:pos x="wd2" y="hd2"/>
                  </a:cxn>
                </a:cxnLst>
                <a:rect l="0" t="0" r="r" b="b"/>
                <a:pathLst>
                  <a:path w="21600" h="17571" extrusionOk="0">
                    <a:moveTo>
                      <a:pt x="14410" y="15343"/>
                    </a:moveTo>
                    <a:cubicBezTo>
                      <a:pt x="20374" y="11104"/>
                      <a:pt x="21600" y="1107"/>
                      <a:pt x="21600" y="1107"/>
                    </a:cubicBezTo>
                    <a:cubicBezTo>
                      <a:pt x="21600" y="1107"/>
                      <a:pt x="13157" y="-2014"/>
                      <a:pt x="7193" y="2226"/>
                    </a:cubicBezTo>
                    <a:cubicBezTo>
                      <a:pt x="1229" y="6468"/>
                      <a:pt x="0" y="16465"/>
                      <a:pt x="0" y="16465"/>
                    </a:cubicBezTo>
                    <a:cubicBezTo>
                      <a:pt x="0" y="16465"/>
                      <a:pt x="8446" y="19586"/>
                      <a:pt x="14410" y="15343"/>
                    </a:cubicBezTo>
                    <a:close/>
                  </a:path>
                </a:pathLst>
              </a:custGeom>
              <a:solidFill>
                <a:srgbClr val="F33735"/>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56" name="Freeform: Shape 45"/>
              <p:cNvSpPr/>
              <p:nvPr/>
            </p:nvSpPr>
            <p:spPr>
              <a:xfrm>
                <a:off x="4158859" y="2279878"/>
                <a:ext cx="614686" cy="342761"/>
              </a:xfrm>
              <a:custGeom>
                <a:avLst/>
                <a:gdLst/>
                <a:ahLst/>
                <a:cxnLst>
                  <a:cxn ang="0">
                    <a:pos x="wd2" y="hd2"/>
                  </a:cxn>
                  <a:cxn ang="5400000">
                    <a:pos x="wd2" y="hd2"/>
                  </a:cxn>
                  <a:cxn ang="10800000">
                    <a:pos x="wd2" y="hd2"/>
                  </a:cxn>
                  <a:cxn ang="16200000">
                    <a:pos x="wd2" y="hd2"/>
                  </a:cxn>
                </a:cxnLst>
                <a:rect l="0" t="0" r="r" b="b"/>
                <a:pathLst>
                  <a:path w="21600" h="18208" extrusionOk="0">
                    <a:moveTo>
                      <a:pt x="0" y="5341"/>
                    </a:moveTo>
                    <a:cubicBezTo>
                      <a:pt x="0" y="5341"/>
                      <a:pt x="3507" y="15748"/>
                      <a:pt x="9473" y="17823"/>
                    </a:cubicBezTo>
                    <a:cubicBezTo>
                      <a:pt x="15437" y="19904"/>
                      <a:pt x="21600" y="12869"/>
                      <a:pt x="21600" y="12869"/>
                    </a:cubicBezTo>
                    <a:cubicBezTo>
                      <a:pt x="21600" y="12869"/>
                      <a:pt x="18093" y="2460"/>
                      <a:pt x="12130" y="384"/>
                    </a:cubicBezTo>
                    <a:cubicBezTo>
                      <a:pt x="6166" y="-1696"/>
                      <a:pt x="0" y="5341"/>
                      <a:pt x="0" y="5341"/>
                    </a:cubicBezTo>
                    <a:close/>
                  </a:path>
                </a:pathLst>
              </a:custGeom>
              <a:solidFill>
                <a:srgbClr val="F33735"/>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57" name="Freeform: Shape 46"/>
              <p:cNvSpPr/>
              <p:nvPr/>
            </p:nvSpPr>
            <p:spPr>
              <a:xfrm>
                <a:off x="4019918" y="2524678"/>
                <a:ext cx="382364" cy="534797"/>
              </a:xfrm>
              <a:custGeom>
                <a:avLst/>
                <a:gdLst/>
                <a:ahLst/>
                <a:cxnLst>
                  <a:cxn ang="0">
                    <a:pos x="wd2" y="hd2"/>
                  </a:cxn>
                  <a:cxn ang="5400000">
                    <a:pos x="wd2" y="hd2"/>
                  </a:cxn>
                  <a:cxn ang="10800000">
                    <a:pos x="wd2" y="hd2"/>
                  </a:cxn>
                  <a:cxn ang="16200000">
                    <a:pos x="wd2" y="hd2"/>
                  </a:cxn>
                </a:cxnLst>
                <a:rect l="0" t="0" r="r" b="b"/>
                <a:pathLst>
                  <a:path w="18088" h="21600" extrusionOk="0">
                    <a:moveTo>
                      <a:pt x="13856" y="5118"/>
                    </a:moveTo>
                    <a:cubicBezTo>
                      <a:pt x="8952" y="934"/>
                      <a:pt x="1139" y="0"/>
                      <a:pt x="1139" y="0"/>
                    </a:cubicBezTo>
                    <a:cubicBezTo>
                      <a:pt x="1139" y="0"/>
                      <a:pt x="-2075" y="8445"/>
                      <a:pt x="2295" y="14410"/>
                    </a:cubicBezTo>
                    <a:cubicBezTo>
                      <a:pt x="6663" y="20374"/>
                      <a:pt x="16962" y="21600"/>
                      <a:pt x="16962" y="21600"/>
                    </a:cubicBezTo>
                    <a:cubicBezTo>
                      <a:pt x="16962" y="21600"/>
                      <a:pt x="19525" y="14823"/>
                      <a:pt x="16919" y="9122"/>
                    </a:cubicBezTo>
                    <a:cubicBezTo>
                      <a:pt x="16616" y="8462"/>
                      <a:pt x="16261" y="7812"/>
                      <a:pt x="15808" y="7192"/>
                    </a:cubicBezTo>
                    <a:cubicBezTo>
                      <a:pt x="15244" y="6424"/>
                      <a:pt x="14580" y="5737"/>
                      <a:pt x="13856" y="5118"/>
                    </a:cubicBezTo>
                    <a:close/>
                  </a:path>
                </a:pathLst>
              </a:custGeom>
              <a:solidFill>
                <a:srgbClr val="F33735"/>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58" name="Freeform: Shape 47"/>
              <p:cNvSpPr/>
              <p:nvPr/>
            </p:nvSpPr>
            <p:spPr>
              <a:xfrm>
                <a:off x="3616329" y="2537910"/>
                <a:ext cx="342765" cy="614666"/>
              </a:xfrm>
              <a:custGeom>
                <a:avLst/>
                <a:gdLst/>
                <a:ahLst/>
                <a:cxnLst>
                  <a:cxn ang="0">
                    <a:pos x="wd2" y="hd2"/>
                  </a:cxn>
                  <a:cxn ang="5400000">
                    <a:pos x="wd2" y="hd2"/>
                  </a:cxn>
                  <a:cxn ang="10800000">
                    <a:pos x="wd2" y="hd2"/>
                  </a:cxn>
                  <a:cxn ang="16200000">
                    <a:pos x="wd2" y="hd2"/>
                  </a:cxn>
                </a:cxnLst>
                <a:rect l="0" t="0" r="r" b="b"/>
                <a:pathLst>
                  <a:path w="18209" h="21600" extrusionOk="0">
                    <a:moveTo>
                      <a:pt x="385" y="9473"/>
                    </a:moveTo>
                    <a:cubicBezTo>
                      <a:pt x="-1696" y="15435"/>
                      <a:pt x="5342" y="21600"/>
                      <a:pt x="5342" y="21600"/>
                    </a:cubicBezTo>
                    <a:cubicBezTo>
                      <a:pt x="5342" y="21600"/>
                      <a:pt x="15751" y="18094"/>
                      <a:pt x="17825" y="12131"/>
                    </a:cubicBezTo>
                    <a:cubicBezTo>
                      <a:pt x="19904" y="6164"/>
                      <a:pt x="12867" y="0"/>
                      <a:pt x="12867" y="0"/>
                    </a:cubicBezTo>
                    <a:cubicBezTo>
                      <a:pt x="12867" y="0"/>
                      <a:pt x="2460" y="3508"/>
                      <a:pt x="385" y="9473"/>
                    </a:cubicBezTo>
                    <a:close/>
                  </a:path>
                </a:pathLst>
              </a:custGeom>
              <a:solidFill>
                <a:srgbClr val="F33735"/>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59" name="Freeform: Shape 48"/>
              <p:cNvSpPr/>
              <p:nvPr/>
            </p:nvSpPr>
            <p:spPr>
              <a:xfrm>
                <a:off x="3186274" y="2398969"/>
                <a:ext cx="534809" cy="382669"/>
              </a:xfrm>
              <a:custGeom>
                <a:avLst/>
                <a:gdLst/>
                <a:ahLst/>
                <a:cxnLst>
                  <a:cxn ang="0">
                    <a:pos x="wd2" y="hd2"/>
                  </a:cxn>
                  <a:cxn ang="5400000">
                    <a:pos x="wd2" y="hd2"/>
                  </a:cxn>
                  <a:cxn ang="10800000">
                    <a:pos x="wd2" y="hd2"/>
                  </a:cxn>
                  <a:cxn ang="16200000">
                    <a:pos x="wd2" y="hd2"/>
                  </a:cxn>
                </a:cxnLst>
                <a:rect l="0" t="0" r="r" b="b"/>
                <a:pathLst>
                  <a:path w="21600" h="17569" extrusionOk="0">
                    <a:moveTo>
                      <a:pt x="7192" y="2229"/>
                    </a:moveTo>
                    <a:cubicBezTo>
                      <a:pt x="1226" y="6466"/>
                      <a:pt x="0" y="16462"/>
                      <a:pt x="0" y="16462"/>
                    </a:cubicBezTo>
                    <a:cubicBezTo>
                      <a:pt x="0" y="16462"/>
                      <a:pt x="8443" y="19585"/>
                      <a:pt x="14407" y="15344"/>
                    </a:cubicBezTo>
                    <a:cubicBezTo>
                      <a:pt x="20373" y="11102"/>
                      <a:pt x="21600" y="1106"/>
                      <a:pt x="21600" y="1106"/>
                    </a:cubicBezTo>
                    <a:cubicBezTo>
                      <a:pt x="21600" y="1106"/>
                      <a:pt x="13154" y="-2018"/>
                      <a:pt x="7192" y="2229"/>
                    </a:cubicBezTo>
                    <a:close/>
                  </a:path>
                </a:pathLst>
              </a:custGeom>
              <a:solidFill>
                <a:srgbClr val="F33735"/>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60" name="Freeform: Shape 49"/>
              <p:cNvSpPr/>
              <p:nvPr/>
            </p:nvSpPr>
            <p:spPr>
              <a:xfrm>
                <a:off x="3087031" y="2001996"/>
                <a:ext cx="614665" cy="342783"/>
              </a:xfrm>
              <a:custGeom>
                <a:avLst/>
                <a:gdLst/>
                <a:ahLst/>
                <a:cxnLst>
                  <a:cxn ang="0">
                    <a:pos x="wd2" y="hd2"/>
                  </a:cxn>
                  <a:cxn ang="5400000">
                    <a:pos x="wd2" y="hd2"/>
                  </a:cxn>
                  <a:cxn ang="10800000">
                    <a:pos x="wd2" y="hd2"/>
                  </a:cxn>
                  <a:cxn ang="16200000">
                    <a:pos x="wd2" y="hd2"/>
                  </a:cxn>
                </a:cxnLst>
                <a:rect l="0" t="0" r="r" b="b"/>
                <a:pathLst>
                  <a:path w="21600" h="18211" extrusionOk="0">
                    <a:moveTo>
                      <a:pt x="9470" y="17827"/>
                    </a:moveTo>
                    <a:cubicBezTo>
                      <a:pt x="15435" y="19905"/>
                      <a:pt x="21600" y="12870"/>
                      <a:pt x="21600" y="12870"/>
                    </a:cubicBezTo>
                    <a:cubicBezTo>
                      <a:pt x="21600" y="12870"/>
                      <a:pt x="18093" y="2461"/>
                      <a:pt x="12128" y="385"/>
                    </a:cubicBezTo>
                    <a:cubicBezTo>
                      <a:pt x="6164" y="-1695"/>
                      <a:pt x="0" y="5342"/>
                      <a:pt x="0" y="5342"/>
                    </a:cubicBezTo>
                    <a:cubicBezTo>
                      <a:pt x="0" y="5342"/>
                      <a:pt x="3506" y="15749"/>
                      <a:pt x="9470" y="17827"/>
                    </a:cubicBezTo>
                    <a:close/>
                  </a:path>
                </a:pathLst>
              </a:custGeom>
              <a:solidFill>
                <a:srgbClr val="F33735"/>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61" name="Freeform: Shape 50"/>
              <p:cNvSpPr/>
              <p:nvPr/>
            </p:nvSpPr>
            <p:spPr>
              <a:xfrm>
                <a:off x="3808199" y="2114472"/>
                <a:ext cx="98922" cy="138211"/>
              </a:xfrm>
              <a:custGeom>
                <a:avLst/>
                <a:gdLst/>
                <a:ahLst/>
                <a:cxnLst>
                  <a:cxn ang="0">
                    <a:pos x="wd2" y="hd2"/>
                  </a:cxn>
                  <a:cxn ang="5400000">
                    <a:pos x="wd2" y="hd2"/>
                  </a:cxn>
                  <a:cxn ang="10800000">
                    <a:pos x="wd2" y="hd2"/>
                  </a:cxn>
                  <a:cxn ang="16200000">
                    <a:pos x="wd2" y="hd2"/>
                  </a:cxn>
                </a:cxnLst>
                <a:rect l="0" t="0" r="r" b="b"/>
                <a:pathLst>
                  <a:path w="17570" h="21600" extrusionOk="0">
                    <a:moveTo>
                      <a:pt x="2229" y="14409"/>
                    </a:moveTo>
                    <a:cubicBezTo>
                      <a:pt x="6464" y="20374"/>
                      <a:pt x="16465" y="21600"/>
                      <a:pt x="16465" y="21600"/>
                    </a:cubicBezTo>
                    <a:cubicBezTo>
                      <a:pt x="16465" y="21600"/>
                      <a:pt x="19585" y="13156"/>
                      <a:pt x="15342" y="7192"/>
                    </a:cubicBezTo>
                    <a:cubicBezTo>
                      <a:pt x="11107" y="1234"/>
                      <a:pt x="1105" y="0"/>
                      <a:pt x="1105" y="0"/>
                    </a:cubicBezTo>
                    <a:cubicBezTo>
                      <a:pt x="1105" y="0"/>
                      <a:pt x="-2018" y="8448"/>
                      <a:pt x="2229" y="14409"/>
                    </a:cubicBezTo>
                    <a:close/>
                  </a:path>
                </a:pathLst>
              </a:custGeom>
              <a:solidFill>
                <a:srgbClr val="CF4F44"/>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62" name="Freeform: Shape 51"/>
              <p:cNvSpPr/>
              <p:nvPr/>
            </p:nvSpPr>
            <p:spPr>
              <a:xfrm>
                <a:off x="3920675" y="2094623"/>
                <a:ext cx="88572" cy="158806"/>
              </a:xfrm>
              <a:custGeom>
                <a:avLst/>
                <a:gdLst/>
                <a:ahLst/>
                <a:cxnLst>
                  <a:cxn ang="0">
                    <a:pos x="wd2" y="hd2"/>
                  </a:cxn>
                  <a:cxn ang="5400000">
                    <a:pos x="wd2" y="hd2"/>
                  </a:cxn>
                  <a:cxn ang="10800000">
                    <a:pos x="wd2" y="hd2"/>
                  </a:cxn>
                  <a:cxn ang="16200000">
                    <a:pos x="wd2" y="hd2"/>
                  </a:cxn>
                </a:cxnLst>
                <a:rect l="0" t="0" r="r" b="b"/>
                <a:pathLst>
                  <a:path w="18215" h="21600" extrusionOk="0">
                    <a:moveTo>
                      <a:pt x="17834" y="12126"/>
                    </a:moveTo>
                    <a:cubicBezTo>
                      <a:pt x="19904" y="6165"/>
                      <a:pt x="12875" y="0"/>
                      <a:pt x="12875" y="0"/>
                    </a:cubicBezTo>
                    <a:cubicBezTo>
                      <a:pt x="12875" y="0"/>
                      <a:pt x="2469" y="3506"/>
                      <a:pt x="384" y="9471"/>
                    </a:cubicBezTo>
                    <a:cubicBezTo>
                      <a:pt x="-1696" y="15437"/>
                      <a:pt x="5348" y="21600"/>
                      <a:pt x="5348" y="21600"/>
                    </a:cubicBezTo>
                    <a:cubicBezTo>
                      <a:pt x="5348" y="21600"/>
                      <a:pt x="15752" y="18094"/>
                      <a:pt x="17834" y="12126"/>
                    </a:cubicBezTo>
                    <a:close/>
                  </a:path>
                </a:pathLst>
              </a:custGeom>
              <a:solidFill>
                <a:srgbClr val="CF4F44"/>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63" name="Freeform: Shape 52"/>
              <p:cNvSpPr/>
              <p:nvPr/>
            </p:nvSpPr>
            <p:spPr>
              <a:xfrm>
                <a:off x="3986837" y="2187250"/>
                <a:ext cx="138188" cy="98894"/>
              </a:xfrm>
              <a:custGeom>
                <a:avLst/>
                <a:gdLst/>
                <a:ahLst/>
                <a:cxnLst>
                  <a:cxn ang="0">
                    <a:pos x="wd2" y="hd2"/>
                  </a:cxn>
                  <a:cxn ang="5400000">
                    <a:pos x="wd2" y="hd2"/>
                  </a:cxn>
                  <a:cxn ang="10800000">
                    <a:pos x="wd2" y="hd2"/>
                  </a:cxn>
                  <a:cxn ang="16200000">
                    <a:pos x="wd2" y="hd2"/>
                  </a:cxn>
                </a:cxnLst>
                <a:rect l="0" t="0" r="r" b="b"/>
                <a:pathLst>
                  <a:path w="21600" h="17570" extrusionOk="0">
                    <a:moveTo>
                      <a:pt x="14408" y="15343"/>
                    </a:moveTo>
                    <a:cubicBezTo>
                      <a:pt x="20375" y="11102"/>
                      <a:pt x="21600" y="1109"/>
                      <a:pt x="21600" y="1109"/>
                    </a:cubicBezTo>
                    <a:cubicBezTo>
                      <a:pt x="21600" y="1109"/>
                      <a:pt x="13160" y="-2018"/>
                      <a:pt x="7191" y="2225"/>
                    </a:cubicBezTo>
                    <a:cubicBezTo>
                      <a:pt x="1233" y="6468"/>
                      <a:pt x="0" y="16463"/>
                      <a:pt x="0" y="16463"/>
                    </a:cubicBezTo>
                    <a:cubicBezTo>
                      <a:pt x="0" y="16463"/>
                      <a:pt x="8448" y="19584"/>
                      <a:pt x="14408" y="15343"/>
                    </a:cubicBezTo>
                    <a:close/>
                  </a:path>
                </a:pathLst>
              </a:custGeom>
              <a:solidFill>
                <a:srgbClr val="CF4F44"/>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64" name="Freeform: Shape 53"/>
              <p:cNvSpPr/>
              <p:nvPr/>
            </p:nvSpPr>
            <p:spPr>
              <a:xfrm>
                <a:off x="3986837" y="2299726"/>
                <a:ext cx="158877" cy="88559"/>
              </a:xfrm>
              <a:custGeom>
                <a:avLst/>
                <a:gdLst/>
                <a:ahLst/>
                <a:cxnLst>
                  <a:cxn ang="0">
                    <a:pos x="wd2" y="hd2"/>
                  </a:cxn>
                  <a:cxn ang="5400000">
                    <a:pos x="wd2" y="hd2"/>
                  </a:cxn>
                  <a:cxn ang="10800000">
                    <a:pos x="wd2" y="hd2"/>
                  </a:cxn>
                  <a:cxn ang="16200000">
                    <a:pos x="wd2" y="hd2"/>
                  </a:cxn>
                </a:cxnLst>
                <a:rect l="0" t="0" r="r" b="b"/>
                <a:pathLst>
                  <a:path w="21600" h="18213" extrusionOk="0">
                    <a:moveTo>
                      <a:pt x="9472" y="17828"/>
                    </a:moveTo>
                    <a:cubicBezTo>
                      <a:pt x="15435" y="19910"/>
                      <a:pt x="21600" y="12871"/>
                      <a:pt x="21600" y="12871"/>
                    </a:cubicBezTo>
                    <a:cubicBezTo>
                      <a:pt x="21600" y="12871"/>
                      <a:pt x="18089" y="2466"/>
                      <a:pt x="12128" y="382"/>
                    </a:cubicBezTo>
                    <a:cubicBezTo>
                      <a:pt x="6165" y="-1690"/>
                      <a:pt x="0" y="5343"/>
                      <a:pt x="0" y="5343"/>
                    </a:cubicBezTo>
                    <a:cubicBezTo>
                      <a:pt x="0" y="5343"/>
                      <a:pt x="3509" y="15756"/>
                      <a:pt x="9472" y="17828"/>
                    </a:cubicBezTo>
                    <a:close/>
                  </a:path>
                </a:pathLst>
              </a:custGeom>
              <a:solidFill>
                <a:srgbClr val="CF4F44"/>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65" name="Freeform: Shape 54"/>
              <p:cNvSpPr/>
              <p:nvPr/>
            </p:nvSpPr>
            <p:spPr>
              <a:xfrm>
                <a:off x="3953756" y="2365888"/>
                <a:ext cx="98858" cy="138211"/>
              </a:xfrm>
              <a:custGeom>
                <a:avLst/>
                <a:gdLst/>
                <a:ahLst/>
                <a:cxnLst>
                  <a:cxn ang="0">
                    <a:pos x="wd2" y="hd2"/>
                  </a:cxn>
                  <a:cxn ang="5400000">
                    <a:pos x="wd2" y="hd2"/>
                  </a:cxn>
                  <a:cxn ang="10800000">
                    <a:pos x="wd2" y="hd2"/>
                  </a:cxn>
                  <a:cxn ang="16200000">
                    <a:pos x="wd2" y="hd2"/>
                  </a:cxn>
                </a:cxnLst>
                <a:rect l="0" t="0" r="r" b="b"/>
                <a:pathLst>
                  <a:path w="17572" h="21600" extrusionOk="0">
                    <a:moveTo>
                      <a:pt x="15352" y="7194"/>
                    </a:moveTo>
                    <a:cubicBezTo>
                      <a:pt x="11105" y="1226"/>
                      <a:pt x="1105" y="0"/>
                      <a:pt x="1105" y="0"/>
                    </a:cubicBezTo>
                    <a:cubicBezTo>
                      <a:pt x="1105" y="0"/>
                      <a:pt x="-2014" y="8444"/>
                      <a:pt x="2229" y="14408"/>
                    </a:cubicBezTo>
                    <a:cubicBezTo>
                      <a:pt x="6471" y="20371"/>
                      <a:pt x="16463" y="21600"/>
                      <a:pt x="16463" y="21600"/>
                    </a:cubicBezTo>
                    <a:cubicBezTo>
                      <a:pt x="16463" y="21600"/>
                      <a:pt x="19586" y="13156"/>
                      <a:pt x="15352" y="7194"/>
                    </a:cubicBezTo>
                    <a:close/>
                  </a:path>
                </a:pathLst>
              </a:custGeom>
              <a:solidFill>
                <a:srgbClr val="CF4F44"/>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66" name="Freeform: Shape 55"/>
              <p:cNvSpPr/>
              <p:nvPr/>
            </p:nvSpPr>
            <p:spPr>
              <a:xfrm>
                <a:off x="3847896" y="2372504"/>
                <a:ext cx="88586" cy="158816"/>
              </a:xfrm>
              <a:custGeom>
                <a:avLst/>
                <a:gdLst/>
                <a:ahLst/>
                <a:cxnLst>
                  <a:cxn ang="0">
                    <a:pos x="wd2" y="hd2"/>
                  </a:cxn>
                  <a:cxn ang="5400000">
                    <a:pos x="wd2" y="hd2"/>
                  </a:cxn>
                  <a:cxn ang="10800000">
                    <a:pos x="wd2" y="hd2"/>
                  </a:cxn>
                  <a:cxn ang="16200000">
                    <a:pos x="wd2" y="hd2"/>
                  </a:cxn>
                </a:cxnLst>
                <a:rect l="0" t="0" r="r" b="b"/>
                <a:pathLst>
                  <a:path w="18213" h="21600" extrusionOk="0">
                    <a:moveTo>
                      <a:pt x="17829" y="12133"/>
                    </a:moveTo>
                    <a:cubicBezTo>
                      <a:pt x="19905" y="6167"/>
                      <a:pt x="12871" y="0"/>
                      <a:pt x="12871" y="0"/>
                    </a:cubicBezTo>
                    <a:cubicBezTo>
                      <a:pt x="12871" y="0"/>
                      <a:pt x="2461" y="3505"/>
                      <a:pt x="385" y="9472"/>
                    </a:cubicBezTo>
                    <a:cubicBezTo>
                      <a:pt x="-1695" y="15439"/>
                      <a:pt x="5337" y="21600"/>
                      <a:pt x="5337" y="21600"/>
                    </a:cubicBezTo>
                    <a:cubicBezTo>
                      <a:pt x="5337" y="21600"/>
                      <a:pt x="15750" y="18098"/>
                      <a:pt x="17829" y="12133"/>
                    </a:cubicBezTo>
                    <a:close/>
                  </a:path>
                </a:pathLst>
              </a:custGeom>
              <a:solidFill>
                <a:srgbClr val="CF4F44"/>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67" name="Freeform: Shape 56"/>
              <p:cNvSpPr/>
              <p:nvPr/>
            </p:nvSpPr>
            <p:spPr>
              <a:xfrm>
                <a:off x="3735420" y="2332807"/>
                <a:ext cx="138179" cy="98896"/>
              </a:xfrm>
              <a:custGeom>
                <a:avLst/>
                <a:gdLst/>
                <a:ahLst/>
                <a:cxnLst>
                  <a:cxn ang="0">
                    <a:pos x="wd2" y="hd2"/>
                  </a:cxn>
                  <a:cxn ang="5400000">
                    <a:pos x="wd2" y="hd2"/>
                  </a:cxn>
                  <a:cxn ang="10800000">
                    <a:pos x="wd2" y="hd2"/>
                  </a:cxn>
                  <a:cxn ang="16200000">
                    <a:pos x="wd2" y="hd2"/>
                  </a:cxn>
                </a:cxnLst>
                <a:rect l="0" t="0" r="r" b="b"/>
                <a:pathLst>
                  <a:path w="21600" h="17568" extrusionOk="0">
                    <a:moveTo>
                      <a:pt x="14406" y="15344"/>
                    </a:moveTo>
                    <a:cubicBezTo>
                      <a:pt x="20373" y="11098"/>
                      <a:pt x="21600" y="1105"/>
                      <a:pt x="21600" y="1105"/>
                    </a:cubicBezTo>
                    <a:cubicBezTo>
                      <a:pt x="21600" y="1105"/>
                      <a:pt x="13153" y="-2018"/>
                      <a:pt x="7197" y="2230"/>
                    </a:cubicBezTo>
                    <a:cubicBezTo>
                      <a:pt x="1226" y="6465"/>
                      <a:pt x="0" y="16457"/>
                      <a:pt x="0" y="16457"/>
                    </a:cubicBezTo>
                    <a:cubicBezTo>
                      <a:pt x="0" y="16457"/>
                      <a:pt x="8439" y="19585"/>
                      <a:pt x="14406" y="15344"/>
                    </a:cubicBezTo>
                    <a:close/>
                  </a:path>
                </a:pathLst>
              </a:custGeom>
              <a:solidFill>
                <a:srgbClr val="CF4F44"/>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68" name="Freeform: Shape 57"/>
              <p:cNvSpPr/>
              <p:nvPr/>
            </p:nvSpPr>
            <p:spPr>
              <a:xfrm>
                <a:off x="3708955" y="2226948"/>
                <a:ext cx="158845" cy="88593"/>
              </a:xfrm>
              <a:custGeom>
                <a:avLst/>
                <a:gdLst/>
                <a:ahLst/>
                <a:cxnLst>
                  <a:cxn ang="0">
                    <a:pos x="wd2" y="hd2"/>
                  </a:cxn>
                  <a:cxn ang="5400000">
                    <a:pos x="wd2" y="hd2"/>
                  </a:cxn>
                  <a:cxn ang="10800000">
                    <a:pos x="wd2" y="hd2"/>
                  </a:cxn>
                  <a:cxn ang="16200000">
                    <a:pos x="wd2" y="hd2"/>
                  </a:cxn>
                </a:cxnLst>
                <a:rect l="0" t="0" r="r" b="b"/>
                <a:pathLst>
                  <a:path w="21600" h="18211" extrusionOk="0">
                    <a:moveTo>
                      <a:pt x="21600" y="12869"/>
                    </a:moveTo>
                    <a:cubicBezTo>
                      <a:pt x="21600" y="12869"/>
                      <a:pt x="18095" y="2468"/>
                      <a:pt x="12130" y="384"/>
                    </a:cubicBezTo>
                    <a:cubicBezTo>
                      <a:pt x="6162" y="-1695"/>
                      <a:pt x="0" y="5346"/>
                      <a:pt x="0" y="5346"/>
                    </a:cubicBezTo>
                    <a:cubicBezTo>
                      <a:pt x="0" y="5346"/>
                      <a:pt x="3506" y="15752"/>
                      <a:pt x="9470" y="17828"/>
                    </a:cubicBezTo>
                    <a:cubicBezTo>
                      <a:pt x="15434" y="19905"/>
                      <a:pt x="21600" y="12869"/>
                      <a:pt x="21600" y="12869"/>
                    </a:cubicBezTo>
                    <a:close/>
                  </a:path>
                </a:pathLst>
              </a:custGeom>
              <a:solidFill>
                <a:srgbClr val="CF4F44"/>
              </a:solidFill>
              <a:ln w="12700" cap="flat">
                <a:noFill/>
                <a:miter lim="400000"/>
              </a:ln>
              <a:effectLst/>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sp>
          <p:nvSpPr>
            <p:cNvPr id="169" name="Freeform: Shape 105"/>
            <p:cNvSpPr/>
            <p:nvPr/>
          </p:nvSpPr>
          <p:spPr bwMode="auto">
            <a:xfrm>
              <a:off x="3338678" y="2071166"/>
              <a:ext cx="129952" cy="189096"/>
            </a:xfrm>
            <a:custGeom>
              <a:avLst/>
              <a:gdLst/>
              <a:ahLst/>
              <a:cxnLst>
                <a:cxn ang="0">
                  <a:pos x="38" y="109"/>
                </a:cxn>
                <a:cxn ang="0">
                  <a:pos x="40" y="107"/>
                </a:cxn>
                <a:cxn ang="0">
                  <a:pos x="44" y="107"/>
                </a:cxn>
                <a:cxn ang="0">
                  <a:pos x="46" y="109"/>
                </a:cxn>
                <a:cxn ang="0">
                  <a:pos x="44" y="111"/>
                </a:cxn>
                <a:cxn ang="0">
                  <a:pos x="40" y="111"/>
                </a:cxn>
                <a:cxn ang="0">
                  <a:pos x="38" y="109"/>
                </a:cxn>
                <a:cxn ang="0">
                  <a:pos x="48" y="12"/>
                </a:cxn>
                <a:cxn ang="0">
                  <a:pos x="37" y="12"/>
                </a:cxn>
                <a:cxn ang="0">
                  <a:pos x="35" y="14"/>
                </a:cxn>
                <a:cxn ang="0">
                  <a:pos x="37" y="15"/>
                </a:cxn>
                <a:cxn ang="0">
                  <a:pos x="48" y="15"/>
                </a:cxn>
                <a:cxn ang="0">
                  <a:pos x="50" y="14"/>
                </a:cxn>
                <a:cxn ang="0">
                  <a:pos x="48" y="12"/>
                </a:cxn>
                <a:cxn ang="0">
                  <a:pos x="85" y="12"/>
                </a:cxn>
                <a:cxn ang="0">
                  <a:pos x="85" y="111"/>
                </a:cxn>
                <a:cxn ang="0">
                  <a:pos x="73" y="123"/>
                </a:cxn>
                <a:cxn ang="0">
                  <a:pos x="12" y="123"/>
                </a:cxn>
                <a:cxn ang="0">
                  <a:pos x="0" y="111"/>
                </a:cxn>
                <a:cxn ang="0">
                  <a:pos x="0" y="12"/>
                </a:cxn>
                <a:cxn ang="0">
                  <a:pos x="12" y="0"/>
                </a:cxn>
                <a:cxn ang="0">
                  <a:pos x="73" y="0"/>
                </a:cxn>
                <a:cxn ang="0">
                  <a:pos x="85" y="12"/>
                </a:cxn>
                <a:cxn ang="0">
                  <a:pos x="77" y="104"/>
                </a:cxn>
                <a:cxn ang="0">
                  <a:pos x="8" y="104"/>
                </a:cxn>
                <a:cxn ang="0">
                  <a:pos x="8" y="111"/>
                </a:cxn>
                <a:cxn ang="0">
                  <a:pos x="12" y="115"/>
                </a:cxn>
                <a:cxn ang="0">
                  <a:pos x="73" y="115"/>
                </a:cxn>
                <a:cxn ang="0">
                  <a:pos x="77" y="111"/>
                </a:cxn>
                <a:cxn ang="0">
                  <a:pos x="77" y="104"/>
                </a:cxn>
                <a:cxn ang="0">
                  <a:pos x="77" y="23"/>
                </a:cxn>
                <a:cxn ang="0">
                  <a:pos x="8" y="23"/>
                </a:cxn>
                <a:cxn ang="0">
                  <a:pos x="8" y="100"/>
                </a:cxn>
                <a:cxn ang="0">
                  <a:pos x="77" y="100"/>
                </a:cxn>
                <a:cxn ang="0">
                  <a:pos x="77" y="23"/>
                </a:cxn>
                <a:cxn ang="0">
                  <a:pos x="77" y="12"/>
                </a:cxn>
                <a:cxn ang="0">
                  <a:pos x="73" y="8"/>
                </a:cxn>
                <a:cxn ang="0">
                  <a:pos x="12" y="8"/>
                </a:cxn>
                <a:cxn ang="0">
                  <a:pos x="8" y="12"/>
                </a:cxn>
                <a:cxn ang="0">
                  <a:pos x="8" y="19"/>
                </a:cxn>
                <a:cxn ang="0">
                  <a:pos x="77" y="19"/>
                </a:cxn>
                <a:cxn ang="0">
                  <a:pos x="77" y="12"/>
                </a:cxn>
                <a:cxn ang="0">
                  <a:pos x="77" y="12"/>
                </a:cxn>
                <a:cxn ang="0">
                  <a:pos x="77" y="12"/>
                </a:cxn>
              </a:cxnLst>
              <a:rect l="0" t="0" r="r" b="b"/>
              <a:pathLst>
                <a:path w="85" h="123">
                  <a:moveTo>
                    <a:pt x="38" y="109"/>
                  </a:moveTo>
                  <a:cubicBezTo>
                    <a:pt x="38" y="108"/>
                    <a:pt x="39" y="107"/>
                    <a:pt x="40" y="107"/>
                  </a:cubicBezTo>
                  <a:cubicBezTo>
                    <a:pt x="44" y="107"/>
                    <a:pt x="44" y="107"/>
                    <a:pt x="44" y="107"/>
                  </a:cubicBezTo>
                  <a:cubicBezTo>
                    <a:pt x="45" y="107"/>
                    <a:pt x="46" y="108"/>
                    <a:pt x="46" y="109"/>
                  </a:cubicBezTo>
                  <a:cubicBezTo>
                    <a:pt x="46" y="110"/>
                    <a:pt x="45" y="111"/>
                    <a:pt x="44" y="111"/>
                  </a:cubicBezTo>
                  <a:cubicBezTo>
                    <a:pt x="40" y="111"/>
                    <a:pt x="40" y="111"/>
                    <a:pt x="40" y="111"/>
                  </a:cubicBezTo>
                  <a:cubicBezTo>
                    <a:pt x="39" y="111"/>
                    <a:pt x="38" y="110"/>
                    <a:pt x="38" y="109"/>
                  </a:cubicBezTo>
                  <a:close/>
                  <a:moveTo>
                    <a:pt x="48" y="12"/>
                  </a:moveTo>
                  <a:cubicBezTo>
                    <a:pt x="37" y="12"/>
                    <a:pt x="37" y="12"/>
                    <a:pt x="37" y="12"/>
                  </a:cubicBezTo>
                  <a:cubicBezTo>
                    <a:pt x="36" y="12"/>
                    <a:pt x="35" y="12"/>
                    <a:pt x="35" y="14"/>
                  </a:cubicBezTo>
                  <a:cubicBezTo>
                    <a:pt x="35" y="15"/>
                    <a:pt x="36" y="15"/>
                    <a:pt x="37" y="15"/>
                  </a:cubicBezTo>
                  <a:cubicBezTo>
                    <a:pt x="48" y="15"/>
                    <a:pt x="48" y="15"/>
                    <a:pt x="48" y="15"/>
                  </a:cubicBezTo>
                  <a:cubicBezTo>
                    <a:pt x="49" y="15"/>
                    <a:pt x="50" y="15"/>
                    <a:pt x="50" y="14"/>
                  </a:cubicBezTo>
                  <a:cubicBezTo>
                    <a:pt x="50" y="12"/>
                    <a:pt x="49" y="12"/>
                    <a:pt x="48" y="12"/>
                  </a:cubicBezTo>
                  <a:close/>
                  <a:moveTo>
                    <a:pt x="85" y="12"/>
                  </a:moveTo>
                  <a:cubicBezTo>
                    <a:pt x="85" y="111"/>
                    <a:pt x="85" y="111"/>
                    <a:pt x="85" y="111"/>
                  </a:cubicBezTo>
                  <a:cubicBezTo>
                    <a:pt x="85" y="118"/>
                    <a:pt x="79" y="123"/>
                    <a:pt x="73" y="123"/>
                  </a:cubicBezTo>
                  <a:cubicBezTo>
                    <a:pt x="12" y="123"/>
                    <a:pt x="12" y="123"/>
                    <a:pt x="12" y="123"/>
                  </a:cubicBezTo>
                  <a:cubicBezTo>
                    <a:pt x="5" y="123"/>
                    <a:pt x="0" y="118"/>
                    <a:pt x="0" y="111"/>
                  </a:cubicBezTo>
                  <a:cubicBezTo>
                    <a:pt x="0" y="12"/>
                    <a:pt x="0" y="12"/>
                    <a:pt x="0" y="12"/>
                  </a:cubicBezTo>
                  <a:cubicBezTo>
                    <a:pt x="0" y="5"/>
                    <a:pt x="5" y="0"/>
                    <a:pt x="12" y="0"/>
                  </a:cubicBezTo>
                  <a:cubicBezTo>
                    <a:pt x="73" y="0"/>
                    <a:pt x="73" y="0"/>
                    <a:pt x="73" y="0"/>
                  </a:cubicBezTo>
                  <a:cubicBezTo>
                    <a:pt x="79" y="0"/>
                    <a:pt x="85" y="5"/>
                    <a:pt x="85" y="12"/>
                  </a:cubicBezTo>
                  <a:close/>
                  <a:moveTo>
                    <a:pt x="77" y="104"/>
                  </a:moveTo>
                  <a:cubicBezTo>
                    <a:pt x="8" y="104"/>
                    <a:pt x="8" y="104"/>
                    <a:pt x="8" y="104"/>
                  </a:cubicBezTo>
                  <a:cubicBezTo>
                    <a:pt x="8" y="111"/>
                    <a:pt x="8" y="111"/>
                    <a:pt x="8" y="111"/>
                  </a:cubicBezTo>
                  <a:cubicBezTo>
                    <a:pt x="8" y="113"/>
                    <a:pt x="10" y="115"/>
                    <a:pt x="12" y="115"/>
                  </a:cubicBezTo>
                  <a:cubicBezTo>
                    <a:pt x="73" y="115"/>
                    <a:pt x="73" y="115"/>
                    <a:pt x="73" y="115"/>
                  </a:cubicBezTo>
                  <a:cubicBezTo>
                    <a:pt x="75" y="115"/>
                    <a:pt x="77" y="113"/>
                    <a:pt x="77" y="111"/>
                  </a:cubicBezTo>
                  <a:lnTo>
                    <a:pt x="77" y="104"/>
                  </a:lnTo>
                  <a:close/>
                  <a:moveTo>
                    <a:pt x="77" y="23"/>
                  </a:moveTo>
                  <a:cubicBezTo>
                    <a:pt x="8" y="23"/>
                    <a:pt x="8" y="23"/>
                    <a:pt x="8" y="23"/>
                  </a:cubicBezTo>
                  <a:cubicBezTo>
                    <a:pt x="8" y="100"/>
                    <a:pt x="8" y="100"/>
                    <a:pt x="8" y="100"/>
                  </a:cubicBezTo>
                  <a:cubicBezTo>
                    <a:pt x="77" y="100"/>
                    <a:pt x="77" y="100"/>
                    <a:pt x="77" y="100"/>
                  </a:cubicBezTo>
                  <a:lnTo>
                    <a:pt x="77" y="23"/>
                  </a:lnTo>
                  <a:close/>
                  <a:moveTo>
                    <a:pt x="77" y="12"/>
                  </a:moveTo>
                  <a:cubicBezTo>
                    <a:pt x="77" y="9"/>
                    <a:pt x="75" y="8"/>
                    <a:pt x="73" y="8"/>
                  </a:cubicBezTo>
                  <a:cubicBezTo>
                    <a:pt x="12" y="8"/>
                    <a:pt x="12" y="8"/>
                    <a:pt x="12" y="8"/>
                  </a:cubicBezTo>
                  <a:cubicBezTo>
                    <a:pt x="10" y="8"/>
                    <a:pt x="8" y="9"/>
                    <a:pt x="8" y="12"/>
                  </a:cubicBezTo>
                  <a:cubicBezTo>
                    <a:pt x="8" y="19"/>
                    <a:pt x="8" y="19"/>
                    <a:pt x="8" y="19"/>
                  </a:cubicBezTo>
                  <a:cubicBezTo>
                    <a:pt x="77" y="19"/>
                    <a:pt x="77" y="19"/>
                    <a:pt x="77" y="19"/>
                  </a:cubicBezTo>
                  <a:lnTo>
                    <a:pt x="77" y="12"/>
                  </a:lnTo>
                  <a:close/>
                  <a:moveTo>
                    <a:pt x="77" y="12"/>
                  </a:moveTo>
                  <a:cubicBezTo>
                    <a:pt x="77" y="12"/>
                    <a:pt x="77" y="12"/>
                    <a:pt x="77" y="12"/>
                  </a:cubicBezTo>
                </a:path>
              </a:pathLst>
            </a:custGeom>
            <a:solidFill>
              <a:schemeClr val="bg1"/>
            </a:solid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nvGrpSpPr>
            <p:cNvPr id="170" name="Group 106"/>
            <p:cNvGrpSpPr/>
            <p:nvPr/>
          </p:nvGrpSpPr>
          <p:grpSpPr>
            <a:xfrm>
              <a:off x="3601424" y="1742596"/>
              <a:ext cx="128289" cy="189105"/>
              <a:chOff x="4914900" y="1211263"/>
              <a:chExt cx="244475" cy="360363"/>
            </a:xfrm>
            <a:solidFill>
              <a:schemeClr val="bg1"/>
            </a:solidFill>
          </p:grpSpPr>
          <p:sp>
            <p:nvSpPr>
              <p:cNvPr id="171" name="Freeform: Shape 107"/>
              <p:cNvSpPr/>
              <p:nvPr/>
            </p:nvSpPr>
            <p:spPr bwMode="auto">
              <a:xfrm>
                <a:off x="5013325" y="1314451"/>
                <a:ext cx="23813"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72" name="Freeform: Shape 108"/>
              <p:cNvSpPr/>
              <p:nvPr/>
            </p:nvSpPr>
            <p:spPr bwMode="auto">
              <a:xfrm>
                <a:off x="5013325" y="1449388"/>
                <a:ext cx="23813" cy="20638"/>
              </a:xfrm>
              <a:custGeom>
                <a:avLst/>
                <a:gdLst/>
                <a:ahLst/>
                <a:cxnLst>
                  <a:cxn ang="0">
                    <a:pos x="8" y="4"/>
                  </a:cxn>
                  <a:cxn ang="0">
                    <a:pos x="4" y="7"/>
                  </a:cxn>
                  <a:cxn ang="0">
                    <a:pos x="0" y="4"/>
                  </a:cxn>
                  <a:cxn ang="0">
                    <a:pos x="4" y="0"/>
                  </a:cxn>
                  <a:cxn ang="0">
                    <a:pos x="8" y="4"/>
                  </a:cxn>
                  <a:cxn ang="0">
                    <a:pos x="8" y="4"/>
                  </a:cxn>
                  <a:cxn ang="0">
                    <a:pos x="8" y="4"/>
                  </a:cxn>
                </a:cxnLst>
                <a:rect l="0" t="0" r="r" b="b"/>
                <a:pathLst>
                  <a:path w="8" h="7">
                    <a:moveTo>
                      <a:pt x="8" y="4"/>
                    </a:moveTo>
                    <a:cubicBezTo>
                      <a:pt x="8" y="6"/>
                      <a:pt x="6" y="7"/>
                      <a:pt x="4" y="7"/>
                    </a:cubicBezTo>
                    <a:cubicBezTo>
                      <a:pt x="2" y="7"/>
                      <a:pt x="0" y="6"/>
                      <a:pt x="0" y="4"/>
                    </a:cubicBezTo>
                    <a:cubicBezTo>
                      <a:pt x="0" y="1"/>
                      <a:pt x="2" y="0"/>
                      <a:pt x="4" y="0"/>
                    </a:cubicBezTo>
                    <a:cubicBezTo>
                      <a:pt x="6" y="0"/>
                      <a:pt x="8" y="1"/>
                      <a:pt x="8" y="4"/>
                    </a:cubicBezTo>
                    <a:close/>
                    <a:moveTo>
                      <a:pt x="8" y="4"/>
                    </a:moveTo>
                    <a:cubicBezTo>
                      <a:pt x="8" y="4"/>
                      <a:pt x="8" y="4"/>
                      <a:pt x="8" y="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73" name="Freeform: Shape 109"/>
              <p:cNvSpPr/>
              <p:nvPr/>
            </p:nvSpPr>
            <p:spPr bwMode="auto">
              <a:xfrm>
                <a:off x="4946650" y="1381126"/>
                <a:ext cx="23813"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74" name="Freeform: Shape 110"/>
              <p:cNvSpPr/>
              <p:nvPr/>
            </p:nvSpPr>
            <p:spPr bwMode="auto">
              <a:xfrm>
                <a:off x="5081588" y="1381126"/>
                <a:ext cx="22225"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75" name="Freeform: Shape 111"/>
              <p:cNvSpPr/>
              <p:nvPr/>
            </p:nvSpPr>
            <p:spPr bwMode="auto">
              <a:xfrm>
                <a:off x="4967288" y="1428751"/>
                <a:ext cx="20638" cy="22225"/>
              </a:xfrm>
              <a:custGeom>
                <a:avLst/>
                <a:gdLst/>
                <a:ahLst/>
                <a:cxnLst>
                  <a:cxn ang="0">
                    <a:pos x="7" y="4"/>
                  </a:cxn>
                  <a:cxn ang="0">
                    <a:pos x="4" y="8"/>
                  </a:cxn>
                  <a:cxn ang="0">
                    <a:pos x="0" y="4"/>
                  </a:cxn>
                  <a:cxn ang="0">
                    <a:pos x="4" y="0"/>
                  </a:cxn>
                  <a:cxn ang="0">
                    <a:pos x="7" y="4"/>
                  </a:cxn>
                  <a:cxn ang="0">
                    <a:pos x="7" y="4"/>
                  </a:cxn>
                  <a:cxn ang="0">
                    <a:pos x="7" y="4"/>
                  </a:cxn>
                </a:cxnLst>
                <a:rect l="0" t="0" r="r" b="b"/>
                <a:pathLst>
                  <a:path w="7" h="8">
                    <a:moveTo>
                      <a:pt x="7" y="4"/>
                    </a:moveTo>
                    <a:cubicBezTo>
                      <a:pt x="7" y="6"/>
                      <a:pt x="6" y="8"/>
                      <a:pt x="4" y="8"/>
                    </a:cubicBezTo>
                    <a:cubicBezTo>
                      <a:pt x="2" y="8"/>
                      <a:pt x="0" y="6"/>
                      <a:pt x="0" y="4"/>
                    </a:cubicBezTo>
                    <a:cubicBezTo>
                      <a:pt x="0" y="2"/>
                      <a:pt x="2" y="0"/>
                      <a:pt x="4" y="0"/>
                    </a:cubicBezTo>
                    <a:cubicBezTo>
                      <a:pt x="6" y="0"/>
                      <a:pt x="7" y="2"/>
                      <a:pt x="7" y="4"/>
                    </a:cubicBezTo>
                    <a:close/>
                    <a:moveTo>
                      <a:pt x="7" y="4"/>
                    </a:moveTo>
                    <a:cubicBezTo>
                      <a:pt x="7" y="4"/>
                      <a:pt x="7" y="4"/>
                      <a:pt x="7" y="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76" name="Freeform: Shape 112"/>
              <p:cNvSpPr/>
              <p:nvPr/>
            </p:nvSpPr>
            <p:spPr bwMode="auto">
              <a:xfrm>
                <a:off x="4967288" y="1331913"/>
                <a:ext cx="20638" cy="23813"/>
              </a:xfrm>
              <a:custGeom>
                <a:avLst/>
                <a:gdLst/>
                <a:ahLst/>
                <a:cxnLst>
                  <a:cxn ang="0">
                    <a:pos x="7" y="4"/>
                  </a:cxn>
                  <a:cxn ang="0">
                    <a:pos x="4" y="8"/>
                  </a:cxn>
                  <a:cxn ang="0">
                    <a:pos x="0" y="4"/>
                  </a:cxn>
                  <a:cxn ang="0">
                    <a:pos x="4" y="0"/>
                  </a:cxn>
                  <a:cxn ang="0">
                    <a:pos x="7" y="4"/>
                  </a:cxn>
                  <a:cxn ang="0">
                    <a:pos x="7" y="4"/>
                  </a:cxn>
                  <a:cxn ang="0">
                    <a:pos x="7" y="4"/>
                  </a:cxn>
                </a:cxnLst>
                <a:rect l="0" t="0" r="r" b="b"/>
                <a:pathLst>
                  <a:path w="7" h="8">
                    <a:moveTo>
                      <a:pt x="7" y="4"/>
                    </a:moveTo>
                    <a:cubicBezTo>
                      <a:pt x="7" y="6"/>
                      <a:pt x="6" y="8"/>
                      <a:pt x="4" y="8"/>
                    </a:cubicBezTo>
                    <a:cubicBezTo>
                      <a:pt x="2" y="8"/>
                      <a:pt x="0" y="6"/>
                      <a:pt x="0" y="4"/>
                    </a:cubicBezTo>
                    <a:cubicBezTo>
                      <a:pt x="0" y="2"/>
                      <a:pt x="2" y="0"/>
                      <a:pt x="4" y="0"/>
                    </a:cubicBezTo>
                    <a:cubicBezTo>
                      <a:pt x="6" y="0"/>
                      <a:pt x="7" y="2"/>
                      <a:pt x="7" y="4"/>
                    </a:cubicBezTo>
                    <a:close/>
                    <a:moveTo>
                      <a:pt x="7" y="4"/>
                    </a:moveTo>
                    <a:cubicBezTo>
                      <a:pt x="7" y="4"/>
                      <a:pt x="7" y="4"/>
                      <a:pt x="7" y="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77" name="Freeform: Shape 113"/>
              <p:cNvSpPr/>
              <p:nvPr/>
            </p:nvSpPr>
            <p:spPr bwMode="auto">
              <a:xfrm>
                <a:off x="5060950" y="1428751"/>
                <a:ext cx="22225" cy="22225"/>
              </a:xfrm>
              <a:custGeom>
                <a:avLst/>
                <a:gdLst/>
                <a:ahLst/>
                <a:cxnLst>
                  <a:cxn ang="0">
                    <a:pos x="8" y="4"/>
                  </a:cxn>
                  <a:cxn ang="0">
                    <a:pos x="4" y="8"/>
                  </a:cxn>
                  <a:cxn ang="0">
                    <a:pos x="0" y="4"/>
                  </a:cxn>
                  <a:cxn ang="0">
                    <a:pos x="4" y="0"/>
                  </a:cxn>
                  <a:cxn ang="0">
                    <a:pos x="8" y="4"/>
                  </a:cxn>
                  <a:cxn ang="0">
                    <a:pos x="8" y="4"/>
                  </a:cxn>
                  <a:cxn ang="0">
                    <a:pos x="8" y="4"/>
                  </a:cxn>
                </a:cxnLst>
                <a:rect l="0" t="0" r="r" b="b"/>
                <a:pathLst>
                  <a:path w="8" h="8">
                    <a:moveTo>
                      <a:pt x="8" y="4"/>
                    </a:moveTo>
                    <a:cubicBezTo>
                      <a:pt x="8" y="6"/>
                      <a:pt x="6" y="8"/>
                      <a:pt x="4" y="8"/>
                    </a:cubicBezTo>
                    <a:cubicBezTo>
                      <a:pt x="2" y="8"/>
                      <a:pt x="0" y="6"/>
                      <a:pt x="0" y="4"/>
                    </a:cubicBezTo>
                    <a:cubicBezTo>
                      <a:pt x="0" y="2"/>
                      <a:pt x="2" y="0"/>
                      <a:pt x="4" y="0"/>
                    </a:cubicBezTo>
                    <a:cubicBezTo>
                      <a:pt x="6" y="0"/>
                      <a:pt x="8" y="2"/>
                      <a:pt x="8" y="4"/>
                    </a:cubicBezTo>
                    <a:close/>
                    <a:moveTo>
                      <a:pt x="8" y="4"/>
                    </a:moveTo>
                    <a:cubicBezTo>
                      <a:pt x="8" y="4"/>
                      <a:pt x="8" y="4"/>
                      <a:pt x="8" y="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78" name="Freeform: Shape 114"/>
              <p:cNvSpPr/>
              <p:nvPr/>
            </p:nvSpPr>
            <p:spPr bwMode="auto">
              <a:xfrm>
                <a:off x="4914900" y="1211263"/>
                <a:ext cx="244475" cy="360363"/>
              </a:xfrm>
              <a:custGeom>
                <a:avLst/>
                <a:gdLst/>
                <a:ahLst/>
                <a:cxnLst>
                  <a:cxn ang="0">
                    <a:pos x="76" y="54"/>
                  </a:cxn>
                  <a:cxn ang="0">
                    <a:pos x="76" y="54"/>
                  </a:cxn>
                  <a:cxn ang="0">
                    <a:pos x="67" y="36"/>
                  </a:cxn>
                  <a:cxn ang="0">
                    <a:pos x="61" y="6"/>
                  </a:cxn>
                  <a:cxn ang="0">
                    <a:pos x="54" y="0"/>
                  </a:cxn>
                  <a:cxn ang="0">
                    <a:pos x="23" y="0"/>
                  </a:cxn>
                  <a:cxn ang="0">
                    <a:pos x="15" y="6"/>
                  </a:cxn>
                  <a:cxn ang="0">
                    <a:pos x="10" y="35"/>
                  </a:cxn>
                  <a:cxn ang="0">
                    <a:pos x="0" y="61"/>
                  </a:cxn>
                  <a:cxn ang="0">
                    <a:pos x="10" y="87"/>
                  </a:cxn>
                  <a:cxn ang="0">
                    <a:pos x="15" y="117"/>
                  </a:cxn>
                  <a:cxn ang="0">
                    <a:pos x="23" y="123"/>
                  </a:cxn>
                  <a:cxn ang="0">
                    <a:pos x="53" y="123"/>
                  </a:cxn>
                  <a:cxn ang="0">
                    <a:pos x="61" y="117"/>
                  </a:cxn>
                  <a:cxn ang="0">
                    <a:pos x="66" y="87"/>
                  </a:cxn>
                  <a:cxn ang="0">
                    <a:pos x="76" y="69"/>
                  </a:cxn>
                  <a:cxn ang="0">
                    <a:pos x="76" y="69"/>
                  </a:cxn>
                  <a:cxn ang="0">
                    <a:pos x="84" y="61"/>
                  </a:cxn>
                  <a:cxn ang="0">
                    <a:pos x="76" y="54"/>
                  </a:cxn>
                  <a:cxn ang="0">
                    <a:pos x="23" y="8"/>
                  </a:cxn>
                  <a:cxn ang="0">
                    <a:pos x="54" y="8"/>
                  </a:cxn>
                  <a:cxn ang="0">
                    <a:pos x="58" y="28"/>
                  </a:cxn>
                  <a:cxn ang="0">
                    <a:pos x="38" y="23"/>
                  </a:cxn>
                  <a:cxn ang="0">
                    <a:pos x="19" y="28"/>
                  </a:cxn>
                  <a:cxn ang="0">
                    <a:pos x="23" y="8"/>
                  </a:cxn>
                  <a:cxn ang="0">
                    <a:pos x="53" y="115"/>
                  </a:cxn>
                  <a:cxn ang="0">
                    <a:pos x="23" y="115"/>
                  </a:cxn>
                  <a:cxn ang="0">
                    <a:pos x="19" y="95"/>
                  </a:cxn>
                  <a:cxn ang="0">
                    <a:pos x="38" y="100"/>
                  </a:cxn>
                  <a:cxn ang="0">
                    <a:pos x="57" y="95"/>
                  </a:cxn>
                  <a:cxn ang="0">
                    <a:pos x="53" y="115"/>
                  </a:cxn>
                  <a:cxn ang="0">
                    <a:pos x="38" y="92"/>
                  </a:cxn>
                  <a:cxn ang="0">
                    <a:pos x="7" y="61"/>
                  </a:cxn>
                  <a:cxn ang="0">
                    <a:pos x="38" y="31"/>
                  </a:cxn>
                  <a:cxn ang="0">
                    <a:pos x="69" y="61"/>
                  </a:cxn>
                  <a:cxn ang="0">
                    <a:pos x="38" y="92"/>
                  </a:cxn>
                  <a:cxn ang="0">
                    <a:pos x="38" y="92"/>
                  </a:cxn>
                  <a:cxn ang="0">
                    <a:pos x="38" y="92"/>
                  </a:cxn>
                </a:cxnLst>
                <a:rect l="0" t="0" r="r" b="b"/>
                <a:pathLst>
                  <a:path w="84" h="123">
                    <a:moveTo>
                      <a:pt x="76" y="54"/>
                    </a:moveTo>
                    <a:cubicBezTo>
                      <a:pt x="76" y="54"/>
                      <a:pt x="76" y="54"/>
                      <a:pt x="76" y="54"/>
                    </a:cubicBezTo>
                    <a:cubicBezTo>
                      <a:pt x="74" y="47"/>
                      <a:pt x="71" y="41"/>
                      <a:pt x="67" y="36"/>
                    </a:cubicBezTo>
                    <a:cubicBezTo>
                      <a:pt x="61" y="6"/>
                      <a:pt x="61" y="6"/>
                      <a:pt x="61" y="6"/>
                    </a:cubicBezTo>
                    <a:cubicBezTo>
                      <a:pt x="61" y="3"/>
                      <a:pt x="57" y="0"/>
                      <a:pt x="54" y="0"/>
                    </a:cubicBezTo>
                    <a:cubicBezTo>
                      <a:pt x="23" y="0"/>
                      <a:pt x="23" y="0"/>
                      <a:pt x="23" y="0"/>
                    </a:cubicBezTo>
                    <a:cubicBezTo>
                      <a:pt x="19" y="0"/>
                      <a:pt x="16" y="3"/>
                      <a:pt x="15" y="6"/>
                    </a:cubicBezTo>
                    <a:cubicBezTo>
                      <a:pt x="10" y="35"/>
                      <a:pt x="10" y="35"/>
                      <a:pt x="10" y="35"/>
                    </a:cubicBezTo>
                    <a:cubicBezTo>
                      <a:pt x="4" y="42"/>
                      <a:pt x="0" y="51"/>
                      <a:pt x="0" y="61"/>
                    </a:cubicBezTo>
                    <a:cubicBezTo>
                      <a:pt x="0" y="71"/>
                      <a:pt x="3" y="80"/>
                      <a:pt x="10" y="87"/>
                    </a:cubicBezTo>
                    <a:cubicBezTo>
                      <a:pt x="15" y="117"/>
                      <a:pt x="15" y="117"/>
                      <a:pt x="15" y="117"/>
                    </a:cubicBezTo>
                    <a:cubicBezTo>
                      <a:pt x="16" y="120"/>
                      <a:pt x="19" y="123"/>
                      <a:pt x="23" y="123"/>
                    </a:cubicBezTo>
                    <a:cubicBezTo>
                      <a:pt x="53" y="123"/>
                      <a:pt x="53" y="123"/>
                      <a:pt x="53" y="123"/>
                    </a:cubicBezTo>
                    <a:cubicBezTo>
                      <a:pt x="57" y="123"/>
                      <a:pt x="60" y="120"/>
                      <a:pt x="61" y="117"/>
                    </a:cubicBezTo>
                    <a:cubicBezTo>
                      <a:pt x="66" y="87"/>
                      <a:pt x="66" y="87"/>
                      <a:pt x="66" y="87"/>
                    </a:cubicBezTo>
                    <a:cubicBezTo>
                      <a:pt x="71" y="82"/>
                      <a:pt x="74" y="76"/>
                      <a:pt x="76" y="69"/>
                    </a:cubicBezTo>
                    <a:cubicBezTo>
                      <a:pt x="76" y="69"/>
                      <a:pt x="76" y="69"/>
                      <a:pt x="76" y="69"/>
                    </a:cubicBezTo>
                    <a:cubicBezTo>
                      <a:pt x="81" y="69"/>
                      <a:pt x="84" y="66"/>
                      <a:pt x="84" y="61"/>
                    </a:cubicBezTo>
                    <a:cubicBezTo>
                      <a:pt x="84" y="57"/>
                      <a:pt x="81" y="54"/>
                      <a:pt x="76" y="54"/>
                    </a:cubicBezTo>
                    <a:close/>
                    <a:moveTo>
                      <a:pt x="23" y="8"/>
                    </a:moveTo>
                    <a:cubicBezTo>
                      <a:pt x="54" y="8"/>
                      <a:pt x="54" y="8"/>
                      <a:pt x="54" y="8"/>
                    </a:cubicBezTo>
                    <a:cubicBezTo>
                      <a:pt x="58" y="28"/>
                      <a:pt x="58" y="28"/>
                      <a:pt x="58" y="28"/>
                    </a:cubicBezTo>
                    <a:cubicBezTo>
                      <a:pt x="52" y="25"/>
                      <a:pt x="45" y="23"/>
                      <a:pt x="38" y="23"/>
                    </a:cubicBezTo>
                    <a:cubicBezTo>
                      <a:pt x="31" y="23"/>
                      <a:pt x="25" y="25"/>
                      <a:pt x="19" y="28"/>
                    </a:cubicBezTo>
                    <a:lnTo>
                      <a:pt x="23" y="8"/>
                    </a:lnTo>
                    <a:close/>
                    <a:moveTo>
                      <a:pt x="53" y="115"/>
                    </a:moveTo>
                    <a:cubicBezTo>
                      <a:pt x="23" y="115"/>
                      <a:pt x="23" y="115"/>
                      <a:pt x="23" y="115"/>
                    </a:cubicBezTo>
                    <a:cubicBezTo>
                      <a:pt x="19" y="95"/>
                      <a:pt x="19" y="95"/>
                      <a:pt x="19" y="95"/>
                    </a:cubicBezTo>
                    <a:cubicBezTo>
                      <a:pt x="24" y="98"/>
                      <a:pt x="31" y="100"/>
                      <a:pt x="38" y="100"/>
                    </a:cubicBezTo>
                    <a:cubicBezTo>
                      <a:pt x="45" y="100"/>
                      <a:pt x="51" y="98"/>
                      <a:pt x="57" y="95"/>
                    </a:cubicBezTo>
                    <a:lnTo>
                      <a:pt x="53" y="115"/>
                    </a:lnTo>
                    <a:close/>
                    <a:moveTo>
                      <a:pt x="38" y="92"/>
                    </a:moveTo>
                    <a:cubicBezTo>
                      <a:pt x="21" y="92"/>
                      <a:pt x="7" y="78"/>
                      <a:pt x="7" y="61"/>
                    </a:cubicBezTo>
                    <a:cubicBezTo>
                      <a:pt x="7" y="45"/>
                      <a:pt x="21" y="31"/>
                      <a:pt x="38" y="31"/>
                    </a:cubicBezTo>
                    <a:cubicBezTo>
                      <a:pt x="55" y="31"/>
                      <a:pt x="69" y="45"/>
                      <a:pt x="69" y="61"/>
                    </a:cubicBezTo>
                    <a:cubicBezTo>
                      <a:pt x="69" y="78"/>
                      <a:pt x="55" y="92"/>
                      <a:pt x="38" y="92"/>
                    </a:cubicBezTo>
                    <a:close/>
                    <a:moveTo>
                      <a:pt x="38" y="92"/>
                    </a:moveTo>
                    <a:cubicBezTo>
                      <a:pt x="38" y="92"/>
                      <a:pt x="38" y="92"/>
                      <a:pt x="38" y="92"/>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79" name="Freeform: Shape 115"/>
              <p:cNvSpPr/>
              <p:nvPr/>
            </p:nvSpPr>
            <p:spPr bwMode="auto">
              <a:xfrm>
                <a:off x="5013325" y="1335088"/>
                <a:ext cx="68263" cy="66675"/>
              </a:xfrm>
              <a:custGeom>
                <a:avLst/>
                <a:gdLst/>
                <a:ahLst/>
                <a:cxnLst>
                  <a:cxn ang="0">
                    <a:pos x="23" y="0"/>
                  </a:cxn>
                  <a:cxn ang="0">
                    <a:pos x="21" y="0"/>
                  </a:cxn>
                  <a:cxn ang="0">
                    <a:pos x="1" y="17"/>
                  </a:cxn>
                  <a:cxn ang="0">
                    <a:pos x="0" y="20"/>
                  </a:cxn>
                  <a:cxn ang="0">
                    <a:pos x="1" y="22"/>
                  </a:cxn>
                  <a:cxn ang="0">
                    <a:pos x="4" y="23"/>
                  </a:cxn>
                  <a:cxn ang="0">
                    <a:pos x="7" y="22"/>
                  </a:cxn>
                  <a:cxn ang="0">
                    <a:pos x="14" y="14"/>
                  </a:cxn>
                  <a:cxn ang="0">
                    <a:pos x="23" y="2"/>
                  </a:cxn>
                  <a:cxn ang="0">
                    <a:pos x="23" y="0"/>
                  </a:cxn>
                  <a:cxn ang="0">
                    <a:pos x="23" y="0"/>
                  </a:cxn>
                  <a:cxn ang="0">
                    <a:pos x="23" y="0"/>
                  </a:cxn>
                </a:cxnLst>
                <a:rect l="0" t="0" r="r" b="b"/>
                <a:pathLst>
                  <a:path w="23" h="23">
                    <a:moveTo>
                      <a:pt x="23" y="0"/>
                    </a:moveTo>
                    <a:cubicBezTo>
                      <a:pt x="22" y="0"/>
                      <a:pt x="22" y="0"/>
                      <a:pt x="21" y="0"/>
                    </a:cubicBezTo>
                    <a:cubicBezTo>
                      <a:pt x="1" y="17"/>
                      <a:pt x="1" y="17"/>
                      <a:pt x="1" y="17"/>
                    </a:cubicBezTo>
                    <a:cubicBezTo>
                      <a:pt x="1" y="18"/>
                      <a:pt x="0" y="18"/>
                      <a:pt x="0" y="20"/>
                    </a:cubicBezTo>
                    <a:cubicBezTo>
                      <a:pt x="0" y="21"/>
                      <a:pt x="0" y="21"/>
                      <a:pt x="1" y="22"/>
                    </a:cubicBezTo>
                    <a:cubicBezTo>
                      <a:pt x="2" y="23"/>
                      <a:pt x="3" y="23"/>
                      <a:pt x="4" y="23"/>
                    </a:cubicBezTo>
                    <a:cubicBezTo>
                      <a:pt x="5" y="23"/>
                      <a:pt x="6" y="23"/>
                      <a:pt x="7" y="22"/>
                    </a:cubicBezTo>
                    <a:cubicBezTo>
                      <a:pt x="14" y="14"/>
                      <a:pt x="14" y="14"/>
                      <a:pt x="14" y="14"/>
                    </a:cubicBezTo>
                    <a:cubicBezTo>
                      <a:pt x="23" y="2"/>
                      <a:pt x="23" y="2"/>
                      <a:pt x="23" y="2"/>
                    </a:cubicBezTo>
                    <a:cubicBezTo>
                      <a:pt x="23" y="2"/>
                      <a:pt x="23" y="1"/>
                      <a:pt x="23" y="0"/>
                    </a:cubicBezTo>
                    <a:close/>
                    <a:moveTo>
                      <a:pt x="23" y="0"/>
                    </a:moveTo>
                    <a:cubicBezTo>
                      <a:pt x="23" y="0"/>
                      <a:pt x="23" y="0"/>
                      <a:pt x="23"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sp>
          <p:nvSpPr>
            <p:cNvPr id="180" name="Freeform: Shape 116"/>
            <p:cNvSpPr/>
            <p:nvPr/>
          </p:nvSpPr>
          <p:spPr bwMode="auto">
            <a:xfrm>
              <a:off x="3986815" y="1685256"/>
              <a:ext cx="189096" cy="137450"/>
            </a:xfrm>
            <a:custGeom>
              <a:avLst/>
              <a:gdLst/>
              <a:ahLst/>
              <a:cxnLst>
                <a:cxn ang="0">
                  <a:pos x="100" y="32"/>
                </a:cxn>
                <a:cxn ang="0">
                  <a:pos x="65" y="0"/>
                </a:cxn>
                <a:cxn ang="0">
                  <a:pos x="34" y="20"/>
                </a:cxn>
                <a:cxn ang="0">
                  <a:pos x="29" y="20"/>
                </a:cxn>
                <a:cxn ang="0">
                  <a:pos x="12" y="37"/>
                </a:cxn>
                <a:cxn ang="0">
                  <a:pos x="13" y="42"/>
                </a:cxn>
                <a:cxn ang="0">
                  <a:pos x="0" y="64"/>
                </a:cxn>
                <a:cxn ang="0">
                  <a:pos x="25" y="89"/>
                </a:cxn>
                <a:cxn ang="0">
                  <a:pos x="94" y="89"/>
                </a:cxn>
                <a:cxn ang="0">
                  <a:pos x="123" y="60"/>
                </a:cxn>
                <a:cxn ang="0">
                  <a:pos x="100" y="32"/>
                </a:cxn>
                <a:cxn ang="0">
                  <a:pos x="94" y="81"/>
                </a:cxn>
                <a:cxn ang="0">
                  <a:pos x="94" y="81"/>
                </a:cxn>
                <a:cxn ang="0">
                  <a:pos x="25" y="81"/>
                </a:cxn>
                <a:cxn ang="0">
                  <a:pos x="8" y="64"/>
                </a:cxn>
                <a:cxn ang="0">
                  <a:pos x="16" y="49"/>
                </a:cxn>
                <a:cxn ang="0">
                  <a:pos x="20" y="40"/>
                </a:cxn>
                <a:cxn ang="0">
                  <a:pos x="19" y="37"/>
                </a:cxn>
                <a:cxn ang="0">
                  <a:pos x="29" y="27"/>
                </a:cxn>
                <a:cxn ang="0">
                  <a:pos x="34" y="28"/>
                </a:cxn>
                <a:cxn ang="0">
                  <a:pos x="41" y="24"/>
                </a:cxn>
                <a:cxn ang="0">
                  <a:pos x="65" y="8"/>
                </a:cxn>
                <a:cxn ang="0">
                  <a:pos x="92" y="32"/>
                </a:cxn>
                <a:cxn ang="0">
                  <a:pos x="98" y="39"/>
                </a:cxn>
                <a:cxn ang="0">
                  <a:pos x="115" y="60"/>
                </a:cxn>
                <a:cxn ang="0">
                  <a:pos x="94" y="81"/>
                </a:cxn>
                <a:cxn ang="0">
                  <a:pos x="94" y="81"/>
                </a:cxn>
                <a:cxn ang="0">
                  <a:pos x="94" y="81"/>
                </a:cxn>
              </a:cxnLst>
              <a:rect l="0" t="0" r="r" b="b"/>
              <a:pathLst>
                <a:path w="123" h="89">
                  <a:moveTo>
                    <a:pt x="100" y="32"/>
                  </a:moveTo>
                  <a:cubicBezTo>
                    <a:pt x="98" y="14"/>
                    <a:pt x="83" y="0"/>
                    <a:pt x="65" y="0"/>
                  </a:cubicBezTo>
                  <a:cubicBezTo>
                    <a:pt x="51" y="0"/>
                    <a:pt x="40" y="9"/>
                    <a:pt x="34" y="20"/>
                  </a:cubicBezTo>
                  <a:cubicBezTo>
                    <a:pt x="32" y="20"/>
                    <a:pt x="31" y="20"/>
                    <a:pt x="29" y="20"/>
                  </a:cubicBezTo>
                  <a:cubicBezTo>
                    <a:pt x="19" y="20"/>
                    <a:pt x="12" y="27"/>
                    <a:pt x="12" y="37"/>
                  </a:cubicBezTo>
                  <a:cubicBezTo>
                    <a:pt x="12" y="39"/>
                    <a:pt x="12" y="40"/>
                    <a:pt x="13" y="42"/>
                  </a:cubicBezTo>
                  <a:cubicBezTo>
                    <a:pt x="5" y="47"/>
                    <a:pt x="0" y="54"/>
                    <a:pt x="0" y="64"/>
                  </a:cubicBezTo>
                  <a:cubicBezTo>
                    <a:pt x="0" y="77"/>
                    <a:pt x="11" y="89"/>
                    <a:pt x="25" y="89"/>
                  </a:cubicBezTo>
                  <a:cubicBezTo>
                    <a:pt x="94" y="89"/>
                    <a:pt x="94" y="89"/>
                    <a:pt x="94" y="89"/>
                  </a:cubicBezTo>
                  <a:cubicBezTo>
                    <a:pt x="110" y="89"/>
                    <a:pt x="123" y="76"/>
                    <a:pt x="123" y="60"/>
                  </a:cubicBezTo>
                  <a:cubicBezTo>
                    <a:pt x="123" y="46"/>
                    <a:pt x="113" y="34"/>
                    <a:pt x="100" y="32"/>
                  </a:cubicBezTo>
                  <a:close/>
                  <a:moveTo>
                    <a:pt x="94" y="81"/>
                  </a:moveTo>
                  <a:cubicBezTo>
                    <a:pt x="94" y="81"/>
                    <a:pt x="94" y="81"/>
                    <a:pt x="94" y="81"/>
                  </a:cubicBezTo>
                  <a:cubicBezTo>
                    <a:pt x="25" y="81"/>
                    <a:pt x="25" y="81"/>
                    <a:pt x="25" y="81"/>
                  </a:cubicBezTo>
                  <a:cubicBezTo>
                    <a:pt x="16" y="81"/>
                    <a:pt x="8" y="73"/>
                    <a:pt x="8" y="64"/>
                  </a:cubicBezTo>
                  <a:cubicBezTo>
                    <a:pt x="8" y="58"/>
                    <a:pt x="11" y="52"/>
                    <a:pt x="16" y="49"/>
                  </a:cubicBezTo>
                  <a:cubicBezTo>
                    <a:pt x="22" y="46"/>
                    <a:pt x="22" y="45"/>
                    <a:pt x="20" y="40"/>
                  </a:cubicBezTo>
                  <a:cubicBezTo>
                    <a:pt x="20" y="39"/>
                    <a:pt x="19" y="38"/>
                    <a:pt x="19" y="37"/>
                  </a:cubicBezTo>
                  <a:cubicBezTo>
                    <a:pt x="19" y="32"/>
                    <a:pt x="24" y="27"/>
                    <a:pt x="29" y="27"/>
                  </a:cubicBezTo>
                  <a:cubicBezTo>
                    <a:pt x="29" y="27"/>
                    <a:pt x="31" y="27"/>
                    <a:pt x="34" y="28"/>
                  </a:cubicBezTo>
                  <a:cubicBezTo>
                    <a:pt x="39" y="30"/>
                    <a:pt x="39" y="28"/>
                    <a:pt x="41" y="24"/>
                  </a:cubicBezTo>
                  <a:cubicBezTo>
                    <a:pt x="46" y="14"/>
                    <a:pt x="55" y="8"/>
                    <a:pt x="65" y="8"/>
                  </a:cubicBezTo>
                  <a:cubicBezTo>
                    <a:pt x="79" y="8"/>
                    <a:pt x="91" y="18"/>
                    <a:pt x="92" y="32"/>
                  </a:cubicBezTo>
                  <a:cubicBezTo>
                    <a:pt x="92" y="38"/>
                    <a:pt x="92" y="38"/>
                    <a:pt x="98" y="39"/>
                  </a:cubicBezTo>
                  <a:cubicBezTo>
                    <a:pt x="108" y="41"/>
                    <a:pt x="115" y="50"/>
                    <a:pt x="115" y="60"/>
                  </a:cubicBezTo>
                  <a:cubicBezTo>
                    <a:pt x="115" y="71"/>
                    <a:pt x="106" y="81"/>
                    <a:pt x="94" y="81"/>
                  </a:cubicBezTo>
                  <a:close/>
                  <a:moveTo>
                    <a:pt x="94" y="81"/>
                  </a:moveTo>
                  <a:cubicBezTo>
                    <a:pt x="94" y="81"/>
                    <a:pt x="94" y="81"/>
                    <a:pt x="94" y="81"/>
                  </a:cubicBezTo>
                </a:path>
              </a:pathLst>
            </a:custGeom>
            <a:solidFill>
              <a:schemeClr val="bg1"/>
            </a:solid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81" name="Freeform: Shape 117"/>
            <p:cNvSpPr/>
            <p:nvPr/>
          </p:nvSpPr>
          <p:spPr bwMode="auto">
            <a:xfrm>
              <a:off x="4308634" y="1957897"/>
              <a:ext cx="189096" cy="164106"/>
            </a:xfrm>
            <a:custGeom>
              <a:avLst/>
              <a:gdLst/>
              <a:ahLst/>
              <a:cxnLst>
                <a:cxn ang="0">
                  <a:pos x="123" y="100"/>
                </a:cxn>
                <a:cxn ang="0">
                  <a:pos x="115" y="107"/>
                </a:cxn>
                <a:cxn ang="0">
                  <a:pos x="107" y="100"/>
                </a:cxn>
                <a:cxn ang="0">
                  <a:pos x="115" y="84"/>
                </a:cxn>
                <a:cxn ang="0">
                  <a:pos x="123" y="100"/>
                </a:cxn>
                <a:cxn ang="0">
                  <a:pos x="111" y="42"/>
                </a:cxn>
                <a:cxn ang="0">
                  <a:pos x="111" y="77"/>
                </a:cxn>
                <a:cxn ang="0">
                  <a:pos x="115" y="80"/>
                </a:cxn>
                <a:cxn ang="0">
                  <a:pos x="119" y="77"/>
                </a:cxn>
                <a:cxn ang="0">
                  <a:pos x="119" y="42"/>
                </a:cxn>
                <a:cxn ang="0">
                  <a:pos x="115" y="38"/>
                </a:cxn>
                <a:cxn ang="0">
                  <a:pos x="111" y="42"/>
                </a:cxn>
                <a:cxn ang="0">
                  <a:pos x="114" y="34"/>
                </a:cxn>
                <a:cxn ang="0">
                  <a:pos x="104" y="36"/>
                </a:cxn>
                <a:cxn ang="0">
                  <a:pos x="104" y="69"/>
                </a:cxn>
                <a:cxn ang="0">
                  <a:pos x="61" y="88"/>
                </a:cxn>
                <a:cxn ang="0">
                  <a:pos x="19" y="69"/>
                </a:cxn>
                <a:cxn ang="0">
                  <a:pos x="19" y="36"/>
                </a:cxn>
                <a:cxn ang="0">
                  <a:pos x="9" y="34"/>
                </a:cxn>
                <a:cxn ang="0">
                  <a:pos x="0" y="23"/>
                </a:cxn>
                <a:cxn ang="0">
                  <a:pos x="9" y="12"/>
                </a:cxn>
                <a:cxn ang="0">
                  <a:pos x="59" y="0"/>
                </a:cxn>
                <a:cxn ang="0">
                  <a:pos x="61" y="0"/>
                </a:cxn>
                <a:cxn ang="0">
                  <a:pos x="64" y="0"/>
                </a:cxn>
                <a:cxn ang="0">
                  <a:pos x="114" y="12"/>
                </a:cxn>
                <a:cxn ang="0">
                  <a:pos x="123" y="23"/>
                </a:cxn>
                <a:cxn ang="0">
                  <a:pos x="114" y="34"/>
                </a:cxn>
                <a:cxn ang="0">
                  <a:pos x="96" y="38"/>
                </a:cxn>
                <a:cxn ang="0">
                  <a:pos x="64" y="46"/>
                </a:cxn>
                <a:cxn ang="0">
                  <a:pos x="61" y="46"/>
                </a:cxn>
                <a:cxn ang="0">
                  <a:pos x="59" y="46"/>
                </a:cxn>
                <a:cxn ang="0">
                  <a:pos x="27" y="38"/>
                </a:cxn>
                <a:cxn ang="0">
                  <a:pos x="27" y="69"/>
                </a:cxn>
                <a:cxn ang="0">
                  <a:pos x="61" y="80"/>
                </a:cxn>
                <a:cxn ang="0">
                  <a:pos x="96" y="69"/>
                </a:cxn>
                <a:cxn ang="0">
                  <a:pos x="96" y="38"/>
                </a:cxn>
                <a:cxn ang="0">
                  <a:pos x="112" y="27"/>
                </a:cxn>
                <a:cxn ang="0">
                  <a:pos x="115" y="23"/>
                </a:cxn>
                <a:cxn ang="0">
                  <a:pos x="112" y="19"/>
                </a:cxn>
                <a:cxn ang="0">
                  <a:pos x="62" y="8"/>
                </a:cxn>
                <a:cxn ang="0">
                  <a:pos x="61" y="7"/>
                </a:cxn>
                <a:cxn ang="0">
                  <a:pos x="61" y="8"/>
                </a:cxn>
                <a:cxn ang="0">
                  <a:pos x="11" y="19"/>
                </a:cxn>
                <a:cxn ang="0">
                  <a:pos x="8" y="23"/>
                </a:cxn>
                <a:cxn ang="0">
                  <a:pos x="11" y="27"/>
                </a:cxn>
                <a:cxn ang="0">
                  <a:pos x="61" y="38"/>
                </a:cxn>
                <a:cxn ang="0">
                  <a:pos x="61" y="38"/>
                </a:cxn>
                <a:cxn ang="0">
                  <a:pos x="62" y="38"/>
                </a:cxn>
                <a:cxn ang="0">
                  <a:pos x="112" y="27"/>
                </a:cxn>
                <a:cxn ang="0">
                  <a:pos x="112" y="27"/>
                </a:cxn>
                <a:cxn ang="0">
                  <a:pos x="112" y="27"/>
                </a:cxn>
              </a:cxnLst>
              <a:rect l="0" t="0" r="r" b="b"/>
              <a:pathLst>
                <a:path w="123" h="107">
                  <a:moveTo>
                    <a:pt x="123" y="100"/>
                  </a:moveTo>
                  <a:cubicBezTo>
                    <a:pt x="123" y="104"/>
                    <a:pt x="119" y="107"/>
                    <a:pt x="115" y="107"/>
                  </a:cubicBezTo>
                  <a:cubicBezTo>
                    <a:pt x="111" y="107"/>
                    <a:pt x="107" y="104"/>
                    <a:pt x="107" y="100"/>
                  </a:cubicBezTo>
                  <a:cubicBezTo>
                    <a:pt x="107" y="95"/>
                    <a:pt x="111" y="84"/>
                    <a:pt x="115" y="84"/>
                  </a:cubicBezTo>
                  <a:cubicBezTo>
                    <a:pt x="119" y="84"/>
                    <a:pt x="123" y="95"/>
                    <a:pt x="123" y="100"/>
                  </a:cubicBezTo>
                  <a:close/>
                  <a:moveTo>
                    <a:pt x="111" y="42"/>
                  </a:moveTo>
                  <a:cubicBezTo>
                    <a:pt x="111" y="77"/>
                    <a:pt x="111" y="77"/>
                    <a:pt x="111" y="77"/>
                  </a:cubicBezTo>
                  <a:cubicBezTo>
                    <a:pt x="111" y="79"/>
                    <a:pt x="113" y="80"/>
                    <a:pt x="115" y="80"/>
                  </a:cubicBezTo>
                  <a:cubicBezTo>
                    <a:pt x="117" y="80"/>
                    <a:pt x="119" y="79"/>
                    <a:pt x="119" y="77"/>
                  </a:cubicBezTo>
                  <a:cubicBezTo>
                    <a:pt x="119" y="42"/>
                    <a:pt x="119" y="42"/>
                    <a:pt x="119" y="42"/>
                  </a:cubicBezTo>
                  <a:cubicBezTo>
                    <a:pt x="119" y="40"/>
                    <a:pt x="117" y="38"/>
                    <a:pt x="115" y="38"/>
                  </a:cubicBezTo>
                  <a:cubicBezTo>
                    <a:pt x="113" y="38"/>
                    <a:pt x="111" y="40"/>
                    <a:pt x="111" y="42"/>
                  </a:cubicBezTo>
                  <a:close/>
                  <a:moveTo>
                    <a:pt x="114" y="34"/>
                  </a:moveTo>
                  <a:cubicBezTo>
                    <a:pt x="104" y="36"/>
                    <a:pt x="104" y="36"/>
                    <a:pt x="104" y="36"/>
                  </a:cubicBezTo>
                  <a:cubicBezTo>
                    <a:pt x="104" y="69"/>
                    <a:pt x="104" y="69"/>
                    <a:pt x="104" y="69"/>
                  </a:cubicBezTo>
                  <a:cubicBezTo>
                    <a:pt x="104" y="79"/>
                    <a:pt x="92" y="88"/>
                    <a:pt x="61" y="88"/>
                  </a:cubicBezTo>
                  <a:cubicBezTo>
                    <a:pt x="31" y="88"/>
                    <a:pt x="19" y="79"/>
                    <a:pt x="19" y="69"/>
                  </a:cubicBezTo>
                  <a:cubicBezTo>
                    <a:pt x="19" y="36"/>
                    <a:pt x="19" y="36"/>
                    <a:pt x="19" y="36"/>
                  </a:cubicBezTo>
                  <a:cubicBezTo>
                    <a:pt x="9" y="34"/>
                    <a:pt x="9" y="34"/>
                    <a:pt x="9" y="34"/>
                  </a:cubicBezTo>
                  <a:cubicBezTo>
                    <a:pt x="4" y="33"/>
                    <a:pt x="0" y="28"/>
                    <a:pt x="0" y="23"/>
                  </a:cubicBezTo>
                  <a:cubicBezTo>
                    <a:pt x="0" y="17"/>
                    <a:pt x="4" y="13"/>
                    <a:pt x="9" y="12"/>
                  </a:cubicBezTo>
                  <a:cubicBezTo>
                    <a:pt x="59" y="0"/>
                    <a:pt x="59" y="0"/>
                    <a:pt x="59" y="0"/>
                  </a:cubicBezTo>
                  <a:cubicBezTo>
                    <a:pt x="60" y="0"/>
                    <a:pt x="61" y="0"/>
                    <a:pt x="61" y="0"/>
                  </a:cubicBezTo>
                  <a:cubicBezTo>
                    <a:pt x="62" y="0"/>
                    <a:pt x="63" y="0"/>
                    <a:pt x="64" y="0"/>
                  </a:cubicBezTo>
                  <a:cubicBezTo>
                    <a:pt x="114" y="12"/>
                    <a:pt x="114" y="12"/>
                    <a:pt x="114" y="12"/>
                  </a:cubicBezTo>
                  <a:cubicBezTo>
                    <a:pt x="119" y="13"/>
                    <a:pt x="123" y="17"/>
                    <a:pt x="123" y="23"/>
                  </a:cubicBezTo>
                  <a:cubicBezTo>
                    <a:pt x="123" y="28"/>
                    <a:pt x="119" y="33"/>
                    <a:pt x="114" y="34"/>
                  </a:cubicBezTo>
                  <a:close/>
                  <a:moveTo>
                    <a:pt x="96" y="38"/>
                  </a:moveTo>
                  <a:cubicBezTo>
                    <a:pt x="64" y="46"/>
                    <a:pt x="64" y="46"/>
                    <a:pt x="64" y="46"/>
                  </a:cubicBezTo>
                  <a:cubicBezTo>
                    <a:pt x="63" y="46"/>
                    <a:pt x="62" y="46"/>
                    <a:pt x="61" y="46"/>
                  </a:cubicBezTo>
                  <a:cubicBezTo>
                    <a:pt x="61" y="46"/>
                    <a:pt x="60" y="46"/>
                    <a:pt x="59" y="46"/>
                  </a:cubicBezTo>
                  <a:cubicBezTo>
                    <a:pt x="27" y="38"/>
                    <a:pt x="27" y="38"/>
                    <a:pt x="27" y="38"/>
                  </a:cubicBezTo>
                  <a:cubicBezTo>
                    <a:pt x="27" y="69"/>
                    <a:pt x="27" y="69"/>
                    <a:pt x="27" y="69"/>
                  </a:cubicBezTo>
                  <a:cubicBezTo>
                    <a:pt x="27" y="73"/>
                    <a:pt x="38" y="80"/>
                    <a:pt x="61" y="80"/>
                  </a:cubicBezTo>
                  <a:cubicBezTo>
                    <a:pt x="84" y="80"/>
                    <a:pt x="96" y="73"/>
                    <a:pt x="96" y="69"/>
                  </a:cubicBezTo>
                  <a:lnTo>
                    <a:pt x="96" y="38"/>
                  </a:lnTo>
                  <a:close/>
                  <a:moveTo>
                    <a:pt x="112" y="27"/>
                  </a:moveTo>
                  <a:cubicBezTo>
                    <a:pt x="114" y="26"/>
                    <a:pt x="115" y="25"/>
                    <a:pt x="115" y="23"/>
                  </a:cubicBezTo>
                  <a:cubicBezTo>
                    <a:pt x="115" y="21"/>
                    <a:pt x="114" y="19"/>
                    <a:pt x="112" y="19"/>
                  </a:cubicBezTo>
                  <a:cubicBezTo>
                    <a:pt x="62" y="8"/>
                    <a:pt x="62" y="8"/>
                    <a:pt x="62" y="8"/>
                  </a:cubicBezTo>
                  <a:cubicBezTo>
                    <a:pt x="61" y="7"/>
                    <a:pt x="61" y="7"/>
                    <a:pt x="61" y="7"/>
                  </a:cubicBezTo>
                  <a:cubicBezTo>
                    <a:pt x="61" y="8"/>
                    <a:pt x="61" y="8"/>
                    <a:pt x="61" y="8"/>
                  </a:cubicBezTo>
                  <a:cubicBezTo>
                    <a:pt x="11" y="19"/>
                    <a:pt x="11" y="19"/>
                    <a:pt x="11" y="19"/>
                  </a:cubicBezTo>
                  <a:cubicBezTo>
                    <a:pt x="9" y="19"/>
                    <a:pt x="8" y="21"/>
                    <a:pt x="8" y="23"/>
                  </a:cubicBezTo>
                  <a:cubicBezTo>
                    <a:pt x="8" y="25"/>
                    <a:pt x="9" y="26"/>
                    <a:pt x="11" y="27"/>
                  </a:cubicBezTo>
                  <a:cubicBezTo>
                    <a:pt x="61" y="38"/>
                    <a:pt x="61" y="38"/>
                    <a:pt x="61" y="38"/>
                  </a:cubicBezTo>
                  <a:cubicBezTo>
                    <a:pt x="61" y="38"/>
                    <a:pt x="61" y="38"/>
                    <a:pt x="61" y="38"/>
                  </a:cubicBezTo>
                  <a:cubicBezTo>
                    <a:pt x="62" y="38"/>
                    <a:pt x="62" y="38"/>
                    <a:pt x="62" y="38"/>
                  </a:cubicBezTo>
                  <a:lnTo>
                    <a:pt x="112" y="27"/>
                  </a:lnTo>
                  <a:close/>
                  <a:moveTo>
                    <a:pt x="112" y="27"/>
                  </a:moveTo>
                  <a:cubicBezTo>
                    <a:pt x="112" y="27"/>
                    <a:pt x="112" y="27"/>
                    <a:pt x="112" y="27"/>
                  </a:cubicBezTo>
                </a:path>
              </a:pathLst>
            </a:custGeom>
            <a:solidFill>
              <a:schemeClr val="bg1"/>
            </a:solid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82" name="Freeform: Shape 118"/>
            <p:cNvSpPr/>
            <p:nvPr/>
          </p:nvSpPr>
          <p:spPr bwMode="auto">
            <a:xfrm>
              <a:off x="4361992" y="2352003"/>
              <a:ext cx="176600" cy="175768"/>
            </a:xfrm>
            <a:custGeom>
              <a:avLst/>
              <a:gdLst/>
              <a:ahLst/>
              <a:cxnLst>
                <a:cxn ang="0">
                  <a:pos x="111" y="101"/>
                </a:cxn>
                <a:cxn ang="0">
                  <a:pos x="78" y="88"/>
                </a:cxn>
                <a:cxn ang="0">
                  <a:pos x="92" y="59"/>
                </a:cxn>
                <a:cxn ang="0">
                  <a:pos x="83" y="12"/>
                </a:cxn>
                <a:cxn ang="0">
                  <a:pos x="57" y="0"/>
                </a:cxn>
                <a:cxn ang="0">
                  <a:pos x="32" y="12"/>
                </a:cxn>
                <a:cxn ang="0">
                  <a:pos x="23" y="59"/>
                </a:cxn>
                <a:cxn ang="0">
                  <a:pos x="36" y="88"/>
                </a:cxn>
                <a:cxn ang="0">
                  <a:pos x="3" y="101"/>
                </a:cxn>
                <a:cxn ang="0">
                  <a:pos x="1" y="109"/>
                </a:cxn>
                <a:cxn ang="0">
                  <a:pos x="7" y="114"/>
                </a:cxn>
                <a:cxn ang="0">
                  <a:pos x="107" y="114"/>
                </a:cxn>
                <a:cxn ang="0">
                  <a:pos x="114" y="109"/>
                </a:cxn>
                <a:cxn ang="0">
                  <a:pos x="111" y="101"/>
                </a:cxn>
                <a:cxn ang="0">
                  <a:pos x="29" y="38"/>
                </a:cxn>
                <a:cxn ang="0">
                  <a:pos x="57" y="7"/>
                </a:cxn>
                <a:cxn ang="0">
                  <a:pos x="85" y="38"/>
                </a:cxn>
                <a:cxn ang="0">
                  <a:pos x="72" y="83"/>
                </a:cxn>
                <a:cxn ang="0">
                  <a:pos x="71" y="85"/>
                </a:cxn>
                <a:cxn ang="0">
                  <a:pos x="43" y="85"/>
                </a:cxn>
                <a:cxn ang="0">
                  <a:pos x="42" y="83"/>
                </a:cxn>
                <a:cxn ang="0">
                  <a:pos x="29" y="38"/>
                </a:cxn>
                <a:cxn ang="0">
                  <a:pos x="7" y="107"/>
                </a:cxn>
                <a:cxn ang="0">
                  <a:pos x="38" y="95"/>
                </a:cxn>
                <a:cxn ang="0">
                  <a:pos x="47" y="93"/>
                </a:cxn>
                <a:cxn ang="0">
                  <a:pos x="57" y="96"/>
                </a:cxn>
                <a:cxn ang="0">
                  <a:pos x="68" y="93"/>
                </a:cxn>
                <a:cxn ang="0">
                  <a:pos x="77" y="95"/>
                </a:cxn>
                <a:cxn ang="0">
                  <a:pos x="107" y="107"/>
                </a:cxn>
                <a:cxn ang="0">
                  <a:pos x="7" y="107"/>
                </a:cxn>
                <a:cxn ang="0">
                  <a:pos x="7" y="107"/>
                </a:cxn>
                <a:cxn ang="0">
                  <a:pos x="7" y="107"/>
                </a:cxn>
              </a:cxnLst>
              <a:rect l="0" t="0" r="r" b="b"/>
              <a:pathLst>
                <a:path w="115" h="114">
                  <a:moveTo>
                    <a:pt x="111" y="101"/>
                  </a:moveTo>
                  <a:cubicBezTo>
                    <a:pt x="110" y="101"/>
                    <a:pt x="97" y="92"/>
                    <a:pt x="78" y="88"/>
                  </a:cubicBezTo>
                  <a:cubicBezTo>
                    <a:pt x="85" y="79"/>
                    <a:pt x="90" y="67"/>
                    <a:pt x="92" y="59"/>
                  </a:cubicBezTo>
                  <a:cubicBezTo>
                    <a:pt x="94" y="48"/>
                    <a:pt x="93" y="26"/>
                    <a:pt x="83" y="12"/>
                  </a:cubicBezTo>
                  <a:cubicBezTo>
                    <a:pt x="76" y="4"/>
                    <a:pt x="68" y="0"/>
                    <a:pt x="57" y="0"/>
                  </a:cubicBezTo>
                  <a:cubicBezTo>
                    <a:pt x="47" y="0"/>
                    <a:pt x="38" y="4"/>
                    <a:pt x="32" y="12"/>
                  </a:cubicBezTo>
                  <a:cubicBezTo>
                    <a:pt x="21" y="26"/>
                    <a:pt x="20" y="48"/>
                    <a:pt x="23" y="59"/>
                  </a:cubicBezTo>
                  <a:cubicBezTo>
                    <a:pt x="25" y="67"/>
                    <a:pt x="29" y="79"/>
                    <a:pt x="36" y="88"/>
                  </a:cubicBezTo>
                  <a:cubicBezTo>
                    <a:pt x="17" y="92"/>
                    <a:pt x="4" y="101"/>
                    <a:pt x="3" y="101"/>
                  </a:cubicBezTo>
                  <a:cubicBezTo>
                    <a:pt x="1" y="103"/>
                    <a:pt x="0" y="106"/>
                    <a:pt x="1" y="109"/>
                  </a:cubicBezTo>
                  <a:cubicBezTo>
                    <a:pt x="1" y="112"/>
                    <a:pt x="4" y="114"/>
                    <a:pt x="7" y="114"/>
                  </a:cubicBezTo>
                  <a:cubicBezTo>
                    <a:pt x="107" y="114"/>
                    <a:pt x="107" y="114"/>
                    <a:pt x="107" y="114"/>
                  </a:cubicBezTo>
                  <a:cubicBezTo>
                    <a:pt x="110" y="114"/>
                    <a:pt x="113" y="112"/>
                    <a:pt x="114" y="109"/>
                  </a:cubicBezTo>
                  <a:cubicBezTo>
                    <a:pt x="115" y="106"/>
                    <a:pt x="114" y="103"/>
                    <a:pt x="111" y="101"/>
                  </a:cubicBezTo>
                  <a:close/>
                  <a:moveTo>
                    <a:pt x="29" y="38"/>
                  </a:moveTo>
                  <a:cubicBezTo>
                    <a:pt x="31" y="23"/>
                    <a:pt x="40" y="7"/>
                    <a:pt x="57" y="7"/>
                  </a:cubicBezTo>
                  <a:cubicBezTo>
                    <a:pt x="75" y="7"/>
                    <a:pt x="83" y="23"/>
                    <a:pt x="85" y="38"/>
                  </a:cubicBezTo>
                  <a:cubicBezTo>
                    <a:pt x="87" y="54"/>
                    <a:pt x="82" y="71"/>
                    <a:pt x="72" y="83"/>
                  </a:cubicBezTo>
                  <a:cubicBezTo>
                    <a:pt x="71" y="85"/>
                    <a:pt x="71" y="85"/>
                    <a:pt x="71" y="85"/>
                  </a:cubicBezTo>
                  <a:cubicBezTo>
                    <a:pt x="63" y="95"/>
                    <a:pt x="52" y="95"/>
                    <a:pt x="43" y="85"/>
                  </a:cubicBezTo>
                  <a:cubicBezTo>
                    <a:pt x="42" y="83"/>
                    <a:pt x="42" y="83"/>
                    <a:pt x="42" y="83"/>
                  </a:cubicBezTo>
                  <a:cubicBezTo>
                    <a:pt x="32" y="71"/>
                    <a:pt x="27" y="54"/>
                    <a:pt x="29" y="38"/>
                  </a:cubicBezTo>
                  <a:close/>
                  <a:moveTo>
                    <a:pt x="7" y="107"/>
                  </a:moveTo>
                  <a:cubicBezTo>
                    <a:pt x="8" y="107"/>
                    <a:pt x="20" y="99"/>
                    <a:pt x="38" y="95"/>
                  </a:cubicBezTo>
                  <a:cubicBezTo>
                    <a:pt x="47" y="93"/>
                    <a:pt x="47" y="93"/>
                    <a:pt x="47" y="93"/>
                  </a:cubicBezTo>
                  <a:cubicBezTo>
                    <a:pt x="50" y="95"/>
                    <a:pt x="53" y="96"/>
                    <a:pt x="57" y="96"/>
                  </a:cubicBezTo>
                  <a:cubicBezTo>
                    <a:pt x="61" y="96"/>
                    <a:pt x="65" y="95"/>
                    <a:pt x="68" y="93"/>
                  </a:cubicBezTo>
                  <a:cubicBezTo>
                    <a:pt x="77" y="95"/>
                    <a:pt x="77" y="95"/>
                    <a:pt x="77" y="95"/>
                  </a:cubicBezTo>
                  <a:cubicBezTo>
                    <a:pt x="94" y="99"/>
                    <a:pt x="107" y="106"/>
                    <a:pt x="107" y="107"/>
                  </a:cubicBezTo>
                  <a:lnTo>
                    <a:pt x="7" y="107"/>
                  </a:lnTo>
                  <a:close/>
                  <a:moveTo>
                    <a:pt x="7" y="107"/>
                  </a:moveTo>
                  <a:cubicBezTo>
                    <a:pt x="7" y="107"/>
                    <a:pt x="7" y="107"/>
                    <a:pt x="7" y="107"/>
                  </a:cubicBezTo>
                </a:path>
              </a:pathLst>
            </a:custGeom>
            <a:solidFill>
              <a:schemeClr val="bg1"/>
            </a:solid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83" name="Freeform: Shape 119"/>
            <p:cNvSpPr/>
            <p:nvPr/>
          </p:nvSpPr>
          <p:spPr bwMode="auto">
            <a:xfrm>
              <a:off x="4099175" y="2700700"/>
              <a:ext cx="189928" cy="181598"/>
            </a:xfrm>
            <a:custGeom>
              <a:avLst/>
              <a:gdLst/>
              <a:ahLst/>
              <a:cxnLst>
                <a:cxn ang="0">
                  <a:pos x="122" y="44"/>
                </a:cxn>
                <a:cxn ang="0">
                  <a:pos x="115" y="38"/>
                </a:cxn>
                <a:cxn ang="0">
                  <a:pos x="83" y="33"/>
                </a:cxn>
                <a:cxn ang="0">
                  <a:pos x="70" y="5"/>
                </a:cxn>
                <a:cxn ang="0">
                  <a:pos x="62" y="0"/>
                </a:cxn>
                <a:cxn ang="0">
                  <a:pos x="54" y="5"/>
                </a:cxn>
                <a:cxn ang="0">
                  <a:pos x="40" y="33"/>
                </a:cxn>
                <a:cxn ang="0">
                  <a:pos x="8" y="38"/>
                </a:cxn>
                <a:cxn ang="0">
                  <a:pos x="1" y="44"/>
                </a:cxn>
                <a:cxn ang="0">
                  <a:pos x="3" y="53"/>
                </a:cxn>
                <a:cxn ang="0">
                  <a:pos x="26" y="76"/>
                </a:cxn>
                <a:cxn ang="0">
                  <a:pos x="21" y="108"/>
                </a:cxn>
                <a:cxn ang="0">
                  <a:pos x="24" y="117"/>
                </a:cxn>
                <a:cxn ang="0">
                  <a:pos x="29" y="118"/>
                </a:cxn>
                <a:cxn ang="0">
                  <a:pos x="34" y="117"/>
                </a:cxn>
                <a:cxn ang="0">
                  <a:pos x="62" y="102"/>
                </a:cxn>
                <a:cxn ang="0">
                  <a:pos x="89" y="117"/>
                </a:cxn>
                <a:cxn ang="0">
                  <a:pos x="94" y="118"/>
                </a:cxn>
                <a:cxn ang="0">
                  <a:pos x="99" y="117"/>
                </a:cxn>
                <a:cxn ang="0">
                  <a:pos x="102" y="108"/>
                </a:cxn>
                <a:cxn ang="0">
                  <a:pos x="97" y="76"/>
                </a:cxn>
                <a:cxn ang="0">
                  <a:pos x="120" y="53"/>
                </a:cxn>
                <a:cxn ang="0">
                  <a:pos x="122" y="44"/>
                </a:cxn>
                <a:cxn ang="0">
                  <a:pos x="91" y="70"/>
                </a:cxn>
                <a:cxn ang="0">
                  <a:pos x="88" y="77"/>
                </a:cxn>
                <a:cxn ang="0">
                  <a:pos x="94" y="110"/>
                </a:cxn>
                <a:cxn ang="0">
                  <a:pos x="66" y="95"/>
                </a:cxn>
                <a:cxn ang="0">
                  <a:pos x="62" y="94"/>
                </a:cxn>
                <a:cxn ang="0">
                  <a:pos x="57" y="95"/>
                </a:cxn>
                <a:cxn ang="0">
                  <a:pos x="29" y="110"/>
                </a:cxn>
                <a:cxn ang="0">
                  <a:pos x="35" y="77"/>
                </a:cxn>
                <a:cxn ang="0">
                  <a:pos x="32" y="70"/>
                </a:cxn>
                <a:cxn ang="0">
                  <a:pos x="9" y="47"/>
                </a:cxn>
                <a:cxn ang="0">
                  <a:pos x="41" y="42"/>
                </a:cxn>
                <a:cxn ang="0">
                  <a:pos x="48" y="37"/>
                </a:cxn>
                <a:cxn ang="0">
                  <a:pos x="62" y="8"/>
                </a:cxn>
                <a:cxn ang="0">
                  <a:pos x="75" y="37"/>
                </a:cxn>
                <a:cxn ang="0">
                  <a:pos x="82" y="42"/>
                </a:cxn>
                <a:cxn ang="0">
                  <a:pos x="114" y="47"/>
                </a:cxn>
                <a:cxn ang="0">
                  <a:pos x="91" y="70"/>
                </a:cxn>
                <a:cxn ang="0">
                  <a:pos x="91" y="70"/>
                </a:cxn>
                <a:cxn ang="0">
                  <a:pos x="91" y="70"/>
                </a:cxn>
              </a:cxnLst>
              <a:rect l="0" t="0" r="r" b="b"/>
              <a:pathLst>
                <a:path w="124" h="118">
                  <a:moveTo>
                    <a:pt x="122" y="44"/>
                  </a:moveTo>
                  <a:cubicBezTo>
                    <a:pt x="121" y="41"/>
                    <a:pt x="119" y="39"/>
                    <a:pt x="115" y="38"/>
                  </a:cubicBezTo>
                  <a:cubicBezTo>
                    <a:pt x="83" y="33"/>
                    <a:pt x="83" y="33"/>
                    <a:pt x="83" y="33"/>
                  </a:cubicBezTo>
                  <a:cubicBezTo>
                    <a:pt x="70" y="5"/>
                    <a:pt x="70" y="5"/>
                    <a:pt x="70" y="5"/>
                  </a:cubicBezTo>
                  <a:cubicBezTo>
                    <a:pt x="68" y="1"/>
                    <a:pt x="65" y="0"/>
                    <a:pt x="62" y="0"/>
                  </a:cubicBezTo>
                  <a:cubicBezTo>
                    <a:pt x="58" y="0"/>
                    <a:pt x="55" y="1"/>
                    <a:pt x="54" y="5"/>
                  </a:cubicBezTo>
                  <a:cubicBezTo>
                    <a:pt x="40" y="33"/>
                    <a:pt x="40" y="33"/>
                    <a:pt x="40" y="33"/>
                  </a:cubicBezTo>
                  <a:cubicBezTo>
                    <a:pt x="8" y="38"/>
                    <a:pt x="8" y="38"/>
                    <a:pt x="8" y="38"/>
                  </a:cubicBezTo>
                  <a:cubicBezTo>
                    <a:pt x="4" y="39"/>
                    <a:pt x="2" y="41"/>
                    <a:pt x="1" y="44"/>
                  </a:cubicBezTo>
                  <a:cubicBezTo>
                    <a:pt x="0" y="47"/>
                    <a:pt x="0" y="50"/>
                    <a:pt x="3" y="53"/>
                  </a:cubicBezTo>
                  <a:cubicBezTo>
                    <a:pt x="26" y="76"/>
                    <a:pt x="26" y="76"/>
                    <a:pt x="26" y="76"/>
                  </a:cubicBezTo>
                  <a:cubicBezTo>
                    <a:pt x="21" y="108"/>
                    <a:pt x="21" y="108"/>
                    <a:pt x="21" y="108"/>
                  </a:cubicBezTo>
                  <a:cubicBezTo>
                    <a:pt x="20" y="112"/>
                    <a:pt x="22" y="115"/>
                    <a:pt x="24" y="117"/>
                  </a:cubicBezTo>
                  <a:cubicBezTo>
                    <a:pt x="26" y="118"/>
                    <a:pt x="28" y="118"/>
                    <a:pt x="29" y="118"/>
                  </a:cubicBezTo>
                  <a:cubicBezTo>
                    <a:pt x="31" y="118"/>
                    <a:pt x="32" y="118"/>
                    <a:pt x="34" y="117"/>
                  </a:cubicBezTo>
                  <a:cubicBezTo>
                    <a:pt x="62" y="102"/>
                    <a:pt x="62" y="102"/>
                    <a:pt x="62" y="102"/>
                  </a:cubicBezTo>
                  <a:cubicBezTo>
                    <a:pt x="89" y="117"/>
                    <a:pt x="89" y="117"/>
                    <a:pt x="89" y="117"/>
                  </a:cubicBezTo>
                  <a:cubicBezTo>
                    <a:pt x="91" y="118"/>
                    <a:pt x="92" y="118"/>
                    <a:pt x="94" y="118"/>
                  </a:cubicBezTo>
                  <a:cubicBezTo>
                    <a:pt x="96" y="118"/>
                    <a:pt x="97" y="118"/>
                    <a:pt x="99" y="117"/>
                  </a:cubicBezTo>
                  <a:cubicBezTo>
                    <a:pt x="102" y="115"/>
                    <a:pt x="103" y="112"/>
                    <a:pt x="102" y="108"/>
                  </a:cubicBezTo>
                  <a:cubicBezTo>
                    <a:pt x="97" y="76"/>
                    <a:pt x="97" y="76"/>
                    <a:pt x="97" y="76"/>
                  </a:cubicBezTo>
                  <a:cubicBezTo>
                    <a:pt x="120" y="53"/>
                    <a:pt x="120" y="53"/>
                    <a:pt x="120" y="53"/>
                  </a:cubicBezTo>
                  <a:cubicBezTo>
                    <a:pt x="123" y="50"/>
                    <a:pt x="124" y="47"/>
                    <a:pt x="122" y="44"/>
                  </a:cubicBezTo>
                  <a:close/>
                  <a:moveTo>
                    <a:pt x="91" y="70"/>
                  </a:moveTo>
                  <a:cubicBezTo>
                    <a:pt x="89" y="72"/>
                    <a:pt x="88" y="75"/>
                    <a:pt x="88" y="77"/>
                  </a:cubicBezTo>
                  <a:cubicBezTo>
                    <a:pt x="94" y="110"/>
                    <a:pt x="94" y="110"/>
                    <a:pt x="94" y="110"/>
                  </a:cubicBezTo>
                  <a:cubicBezTo>
                    <a:pt x="66" y="95"/>
                    <a:pt x="66" y="95"/>
                    <a:pt x="66" y="95"/>
                  </a:cubicBezTo>
                  <a:cubicBezTo>
                    <a:pt x="65" y="94"/>
                    <a:pt x="63" y="94"/>
                    <a:pt x="62" y="94"/>
                  </a:cubicBezTo>
                  <a:cubicBezTo>
                    <a:pt x="60" y="94"/>
                    <a:pt x="59" y="94"/>
                    <a:pt x="57" y="95"/>
                  </a:cubicBezTo>
                  <a:cubicBezTo>
                    <a:pt x="29" y="110"/>
                    <a:pt x="29" y="110"/>
                    <a:pt x="29" y="110"/>
                  </a:cubicBezTo>
                  <a:cubicBezTo>
                    <a:pt x="35" y="77"/>
                    <a:pt x="35" y="77"/>
                    <a:pt x="35" y="77"/>
                  </a:cubicBezTo>
                  <a:cubicBezTo>
                    <a:pt x="35" y="75"/>
                    <a:pt x="34" y="72"/>
                    <a:pt x="32" y="70"/>
                  </a:cubicBezTo>
                  <a:cubicBezTo>
                    <a:pt x="9" y="47"/>
                    <a:pt x="9" y="47"/>
                    <a:pt x="9" y="47"/>
                  </a:cubicBezTo>
                  <a:cubicBezTo>
                    <a:pt x="41" y="42"/>
                    <a:pt x="41" y="42"/>
                    <a:pt x="41" y="42"/>
                  </a:cubicBezTo>
                  <a:cubicBezTo>
                    <a:pt x="44" y="41"/>
                    <a:pt x="46" y="40"/>
                    <a:pt x="48" y="37"/>
                  </a:cubicBezTo>
                  <a:cubicBezTo>
                    <a:pt x="62" y="8"/>
                    <a:pt x="62" y="8"/>
                    <a:pt x="62" y="8"/>
                  </a:cubicBezTo>
                  <a:cubicBezTo>
                    <a:pt x="75" y="37"/>
                    <a:pt x="75" y="37"/>
                    <a:pt x="75" y="37"/>
                  </a:cubicBezTo>
                  <a:cubicBezTo>
                    <a:pt x="77" y="40"/>
                    <a:pt x="79" y="41"/>
                    <a:pt x="82" y="42"/>
                  </a:cubicBezTo>
                  <a:cubicBezTo>
                    <a:pt x="114" y="47"/>
                    <a:pt x="114" y="47"/>
                    <a:pt x="114" y="47"/>
                  </a:cubicBezTo>
                  <a:lnTo>
                    <a:pt x="91" y="70"/>
                  </a:lnTo>
                  <a:close/>
                  <a:moveTo>
                    <a:pt x="91" y="70"/>
                  </a:moveTo>
                  <a:cubicBezTo>
                    <a:pt x="91" y="70"/>
                    <a:pt x="91" y="70"/>
                    <a:pt x="91" y="70"/>
                  </a:cubicBezTo>
                </a:path>
              </a:pathLst>
            </a:custGeom>
            <a:solidFill>
              <a:schemeClr val="bg1"/>
            </a:solid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nvGrpSpPr>
            <p:cNvPr id="184" name="Group 120"/>
            <p:cNvGrpSpPr/>
            <p:nvPr/>
          </p:nvGrpSpPr>
          <p:grpSpPr>
            <a:xfrm>
              <a:off x="3683532" y="2781458"/>
              <a:ext cx="189096" cy="164108"/>
              <a:chOff x="8783638" y="1235076"/>
              <a:chExt cx="360363" cy="312738"/>
            </a:xfrm>
            <a:solidFill>
              <a:schemeClr val="bg1"/>
            </a:solidFill>
          </p:grpSpPr>
          <p:sp>
            <p:nvSpPr>
              <p:cNvPr id="185" name="Freeform: Shape 121"/>
              <p:cNvSpPr/>
              <p:nvPr/>
            </p:nvSpPr>
            <p:spPr bwMode="auto">
              <a:xfrm>
                <a:off x="8842375" y="1290638"/>
                <a:ext cx="128588" cy="84138"/>
              </a:xfrm>
              <a:custGeom>
                <a:avLst/>
                <a:gdLst/>
                <a:ahLst/>
                <a:cxnLst>
                  <a:cxn ang="0">
                    <a:pos x="42" y="0"/>
                  </a:cxn>
                  <a:cxn ang="0">
                    <a:pos x="0" y="27"/>
                  </a:cxn>
                  <a:cxn ang="0">
                    <a:pos x="1" y="29"/>
                  </a:cxn>
                  <a:cxn ang="0">
                    <a:pos x="3" y="27"/>
                  </a:cxn>
                  <a:cxn ang="0">
                    <a:pos x="42" y="4"/>
                  </a:cxn>
                  <a:cxn ang="0">
                    <a:pos x="44" y="2"/>
                  </a:cxn>
                  <a:cxn ang="0">
                    <a:pos x="42" y="0"/>
                  </a:cxn>
                  <a:cxn ang="0">
                    <a:pos x="42" y="0"/>
                  </a:cxn>
                  <a:cxn ang="0">
                    <a:pos x="42" y="0"/>
                  </a:cxn>
                </a:cxnLst>
                <a:rect l="0" t="0" r="r" b="b"/>
                <a:pathLst>
                  <a:path w="44" h="29">
                    <a:moveTo>
                      <a:pt x="42" y="0"/>
                    </a:moveTo>
                    <a:cubicBezTo>
                      <a:pt x="19" y="0"/>
                      <a:pt x="0" y="12"/>
                      <a:pt x="0" y="27"/>
                    </a:cubicBezTo>
                    <a:cubicBezTo>
                      <a:pt x="0" y="28"/>
                      <a:pt x="0" y="29"/>
                      <a:pt x="1" y="29"/>
                    </a:cubicBezTo>
                    <a:cubicBezTo>
                      <a:pt x="3" y="29"/>
                      <a:pt x="3" y="28"/>
                      <a:pt x="3" y="27"/>
                    </a:cubicBezTo>
                    <a:cubicBezTo>
                      <a:pt x="3" y="15"/>
                      <a:pt x="21" y="4"/>
                      <a:pt x="42" y="4"/>
                    </a:cubicBezTo>
                    <a:cubicBezTo>
                      <a:pt x="43" y="4"/>
                      <a:pt x="44" y="3"/>
                      <a:pt x="44" y="2"/>
                    </a:cubicBezTo>
                    <a:cubicBezTo>
                      <a:pt x="44" y="1"/>
                      <a:pt x="43" y="0"/>
                      <a:pt x="42" y="0"/>
                    </a:cubicBezTo>
                    <a:close/>
                    <a:moveTo>
                      <a:pt x="42" y="0"/>
                    </a:moveTo>
                    <a:cubicBezTo>
                      <a:pt x="42" y="0"/>
                      <a:pt x="42" y="0"/>
                      <a:pt x="42"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86" name="Freeform: Shape 122"/>
              <p:cNvSpPr/>
              <p:nvPr/>
            </p:nvSpPr>
            <p:spPr bwMode="auto">
              <a:xfrm>
                <a:off x="8783638" y="1235076"/>
                <a:ext cx="360363" cy="312738"/>
              </a:xfrm>
              <a:custGeom>
                <a:avLst/>
                <a:gdLst/>
                <a:ahLst/>
                <a:cxnLst>
                  <a:cxn ang="0">
                    <a:pos x="62" y="0"/>
                  </a:cxn>
                  <a:cxn ang="0">
                    <a:pos x="0" y="46"/>
                  </a:cxn>
                  <a:cxn ang="0">
                    <a:pos x="27" y="84"/>
                  </a:cxn>
                  <a:cxn ang="0">
                    <a:pos x="27" y="84"/>
                  </a:cxn>
                  <a:cxn ang="0">
                    <a:pos x="20" y="102"/>
                  </a:cxn>
                  <a:cxn ang="0">
                    <a:pos x="20" y="104"/>
                  </a:cxn>
                  <a:cxn ang="0">
                    <a:pos x="23" y="107"/>
                  </a:cxn>
                  <a:cxn ang="0">
                    <a:pos x="24" y="107"/>
                  </a:cxn>
                  <a:cxn ang="0">
                    <a:pos x="50" y="91"/>
                  </a:cxn>
                  <a:cxn ang="0">
                    <a:pos x="62" y="92"/>
                  </a:cxn>
                  <a:cxn ang="0">
                    <a:pos x="123" y="46"/>
                  </a:cxn>
                  <a:cxn ang="0">
                    <a:pos x="62" y="0"/>
                  </a:cxn>
                  <a:cxn ang="0">
                    <a:pos x="62" y="84"/>
                  </a:cxn>
                  <a:cxn ang="0">
                    <a:pos x="51" y="83"/>
                  </a:cxn>
                  <a:cxn ang="0">
                    <a:pos x="50" y="83"/>
                  </a:cxn>
                  <a:cxn ang="0">
                    <a:pos x="44" y="86"/>
                  </a:cxn>
                  <a:cxn ang="0">
                    <a:pos x="32" y="96"/>
                  </a:cxn>
                  <a:cxn ang="0">
                    <a:pos x="35" y="85"/>
                  </a:cxn>
                  <a:cxn ang="0">
                    <a:pos x="35" y="84"/>
                  </a:cxn>
                  <a:cxn ang="0">
                    <a:pos x="31" y="77"/>
                  </a:cxn>
                  <a:cxn ang="0">
                    <a:pos x="8" y="46"/>
                  </a:cxn>
                  <a:cxn ang="0">
                    <a:pos x="62" y="7"/>
                  </a:cxn>
                  <a:cxn ang="0">
                    <a:pos x="115" y="46"/>
                  </a:cxn>
                  <a:cxn ang="0">
                    <a:pos x="62" y="84"/>
                  </a:cxn>
                  <a:cxn ang="0">
                    <a:pos x="62" y="84"/>
                  </a:cxn>
                  <a:cxn ang="0">
                    <a:pos x="62" y="84"/>
                  </a:cxn>
                </a:cxnLst>
                <a:rect l="0" t="0" r="r" b="b"/>
                <a:pathLst>
                  <a:path w="123" h="107">
                    <a:moveTo>
                      <a:pt x="62" y="0"/>
                    </a:moveTo>
                    <a:cubicBezTo>
                      <a:pt x="28" y="0"/>
                      <a:pt x="0" y="20"/>
                      <a:pt x="0" y="46"/>
                    </a:cubicBezTo>
                    <a:cubicBezTo>
                      <a:pt x="0" y="62"/>
                      <a:pt x="11" y="76"/>
                      <a:pt x="27" y="84"/>
                    </a:cubicBezTo>
                    <a:cubicBezTo>
                      <a:pt x="27" y="84"/>
                      <a:pt x="27" y="84"/>
                      <a:pt x="27" y="84"/>
                    </a:cubicBezTo>
                    <a:cubicBezTo>
                      <a:pt x="27" y="91"/>
                      <a:pt x="22" y="98"/>
                      <a:pt x="20" y="102"/>
                    </a:cubicBezTo>
                    <a:cubicBezTo>
                      <a:pt x="20" y="103"/>
                      <a:pt x="20" y="103"/>
                      <a:pt x="20" y="104"/>
                    </a:cubicBezTo>
                    <a:cubicBezTo>
                      <a:pt x="20" y="106"/>
                      <a:pt x="21" y="107"/>
                      <a:pt x="23" y="107"/>
                    </a:cubicBezTo>
                    <a:cubicBezTo>
                      <a:pt x="23" y="107"/>
                      <a:pt x="24" y="107"/>
                      <a:pt x="24" y="107"/>
                    </a:cubicBezTo>
                    <a:cubicBezTo>
                      <a:pt x="36" y="105"/>
                      <a:pt x="47" y="94"/>
                      <a:pt x="50" y="91"/>
                    </a:cubicBezTo>
                    <a:cubicBezTo>
                      <a:pt x="54" y="92"/>
                      <a:pt x="58" y="92"/>
                      <a:pt x="62" y="92"/>
                    </a:cubicBezTo>
                    <a:cubicBezTo>
                      <a:pt x="96" y="92"/>
                      <a:pt x="123" y="71"/>
                      <a:pt x="123" y="46"/>
                    </a:cubicBezTo>
                    <a:cubicBezTo>
                      <a:pt x="123" y="20"/>
                      <a:pt x="96" y="0"/>
                      <a:pt x="62" y="0"/>
                    </a:cubicBezTo>
                    <a:close/>
                    <a:moveTo>
                      <a:pt x="62" y="84"/>
                    </a:moveTo>
                    <a:cubicBezTo>
                      <a:pt x="58" y="84"/>
                      <a:pt x="55" y="84"/>
                      <a:pt x="51" y="83"/>
                    </a:cubicBezTo>
                    <a:cubicBezTo>
                      <a:pt x="51" y="83"/>
                      <a:pt x="50" y="83"/>
                      <a:pt x="50" y="83"/>
                    </a:cubicBezTo>
                    <a:cubicBezTo>
                      <a:pt x="48" y="83"/>
                      <a:pt x="45" y="84"/>
                      <a:pt x="44" y="86"/>
                    </a:cubicBezTo>
                    <a:cubicBezTo>
                      <a:pt x="42" y="88"/>
                      <a:pt x="38" y="93"/>
                      <a:pt x="32" y="96"/>
                    </a:cubicBezTo>
                    <a:cubicBezTo>
                      <a:pt x="34" y="92"/>
                      <a:pt x="35" y="89"/>
                      <a:pt x="35" y="85"/>
                    </a:cubicBezTo>
                    <a:cubicBezTo>
                      <a:pt x="35" y="84"/>
                      <a:pt x="35" y="84"/>
                      <a:pt x="35" y="84"/>
                    </a:cubicBezTo>
                    <a:cubicBezTo>
                      <a:pt x="35" y="81"/>
                      <a:pt x="33" y="78"/>
                      <a:pt x="31" y="77"/>
                    </a:cubicBezTo>
                    <a:cubicBezTo>
                      <a:pt x="17" y="70"/>
                      <a:pt x="8" y="58"/>
                      <a:pt x="8" y="46"/>
                    </a:cubicBezTo>
                    <a:cubicBezTo>
                      <a:pt x="8" y="25"/>
                      <a:pt x="32" y="7"/>
                      <a:pt x="62" y="7"/>
                    </a:cubicBezTo>
                    <a:cubicBezTo>
                      <a:pt x="91" y="7"/>
                      <a:pt x="115" y="25"/>
                      <a:pt x="115" y="46"/>
                    </a:cubicBezTo>
                    <a:cubicBezTo>
                      <a:pt x="115" y="67"/>
                      <a:pt x="91" y="84"/>
                      <a:pt x="62" y="84"/>
                    </a:cubicBezTo>
                    <a:close/>
                    <a:moveTo>
                      <a:pt x="62" y="84"/>
                    </a:moveTo>
                    <a:cubicBezTo>
                      <a:pt x="62" y="84"/>
                      <a:pt x="62" y="84"/>
                      <a:pt x="62" y="8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grpSp>
          <p:nvGrpSpPr>
            <p:cNvPr id="187" name="Group 123"/>
            <p:cNvGrpSpPr/>
            <p:nvPr/>
          </p:nvGrpSpPr>
          <p:grpSpPr>
            <a:xfrm>
              <a:off x="3373614" y="2508384"/>
              <a:ext cx="186596" cy="189096"/>
              <a:chOff x="3036888" y="1211263"/>
              <a:chExt cx="355600" cy="360363"/>
            </a:xfrm>
            <a:solidFill>
              <a:schemeClr val="bg1"/>
            </a:solidFill>
          </p:grpSpPr>
          <p:sp>
            <p:nvSpPr>
              <p:cNvPr id="188" name="Freeform: Shape 124"/>
              <p:cNvSpPr/>
              <p:nvPr/>
            </p:nvSpPr>
            <p:spPr bwMode="auto">
              <a:xfrm>
                <a:off x="3036888" y="1211263"/>
                <a:ext cx="355600" cy="360363"/>
              </a:xfrm>
              <a:custGeom>
                <a:avLst/>
                <a:gdLst/>
                <a:ahLst/>
                <a:cxnLst>
                  <a:cxn ang="0">
                    <a:pos x="111" y="0"/>
                  </a:cxn>
                  <a:cxn ang="0">
                    <a:pos x="27" y="0"/>
                  </a:cxn>
                  <a:cxn ang="0">
                    <a:pos x="15" y="12"/>
                  </a:cxn>
                  <a:cxn ang="0">
                    <a:pos x="15" y="19"/>
                  </a:cxn>
                  <a:cxn ang="0">
                    <a:pos x="11" y="19"/>
                  </a:cxn>
                  <a:cxn ang="0">
                    <a:pos x="0" y="31"/>
                  </a:cxn>
                  <a:cxn ang="0">
                    <a:pos x="0" y="107"/>
                  </a:cxn>
                  <a:cxn ang="0">
                    <a:pos x="15" y="123"/>
                  </a:cxn>
                  <a:cxn ang="0">
                    <a:pos x="107" y="123"/>
                  </a:cxn>
                  <a:cxn ang="0">
                    <a:pos x="122" y="107"/>
                  </a:cxn>
                  <a:cxn ang="0">
                    <a:pos x="122" y="12"/>
                  </a:cxn>
                  <a:cxn ang="0">
                    <a:pos x="111" y="0"/>
                  </a:cxn>
                  <a:cxn ang="0">
                    <a:pos x="115" y="107"/>
                  </a:cxn>
                  <a:cxn ang="0">
                    <a:pos x="107" y="115"/>
                  </a:cxn>
                  <a:cxn ang="0">
                    <a:pos x="15" y="115"/>
                  </a:cxn>
                  <a:cxn ang="0">
                    <a:pos x="7" y="107"/>
                  </a:cxn>
                  <a:cxn ang="0">
                    <a:pos x="7" y="31"/>
                  </a:cxn>
                  <a:cxn ang="0">
                    <a:pos x="11" y="27"/>
                  </a:cxn>
                  <a:cxn ang="0">
                    <a:pos x="15" y="27"/>
                  </a:cxn>
                  <a:cxn ang="0">
                    <a:pos x="15" y="104"/>
                  </a:cxn>
                  <a:cxn ang="0">
                    <a:pos x="19" y="107"/>
                  </a:cxn>
                  <a:cxn ang="0">
                    <a:pos x="23" y="104"/>
                  </a:cxn>
                  <a:cxn ang="0">
                    <a:pos x="23" y="12"/>
                  </a:cxn>
                  <a:cxn ang="0">
                    <a:pos x="27" y="8"/>
                  </a:cxn>
                  <a:cxn ang="0">
                    <a:pos x="111" y="8"/>
                  </a:cxn>
                  <a:cxn ang="0">
                    <a:pos x="115" y="12"/>
                  </a:cxn>
                  <a:cxn ang="0">
                    <a:pos x="115" y="107"/>
                  </a:cxn>
                  <a:cxn ang="0">
                    <a:pos x="115" y="107"/>
                  </a:cxn>
                  <a:cxn ang="0">
                    <a:pos x="115" y="107"/>
                  </a:cxn>
                </a:cxnLst>
                <a:rect l="0" t="0" r="r" b="b"/>
                <a:pathLst>
                  <a:path w="122" h="123">
                    <a:moveTo>
                      <a:pt x="111" y="0"/>
                    </a:moveTo>
                    <a:cubicBezTo>
                      <a:pt x="27" y="0"/>
                      <a:pt x="27" y="0"/>
                      <a:pt x="27" y="0"/>
                    </a:cubicBezTo>
                    <a:cubicBezTo>
                      <a:pt x="20" y="0"/>
                      <a:pt x="15" y="5"/>
                      <a:pt x="15" y="12"/>
                    </a:cubicBezTo>
                    <a:cubicBezTo>
                      <a:pt x="15" y="19"/>
                      <a:pt x="15" y="19"/>
                      <a:pt x="15" y="19"/>
                    </a:cubicBezTo>
                    <a:cubicBezTo>
                      <a:pt x="11" y="19"/>
                      <a:pt x="11" y="19"/>
                      <a:pt x="11" y="19"/>
                    </a:cubicBezTo>
                    <a:cubicBezTo>
                      <a:pt x="5" y="19"/>
                      <a:pt x="0" y="24"/>
                      <a:pt x="0" y="31"/>
                    </a:cubicBezTo>
                    <a:cubicBezTo>
                      <a:pt x="0" y="107"/>
                      <a:pt x="0" y="107"/>
                      <a:pt x="0" y="107"/>
                    </a:cubicBezTo>
                    <a:cubicBezTo>
                      <a:pt x="0" y="116"/>
                      <a:pt x="7" y="123"/>
                      <a:pt x="15" y="123"/>
                    </a:cubicBezTo>
                    <a:cubicBezTo>
                      <a:pt x="107" y="123"/>
                      <a:pt x="107" y="123"/>
                      <a:pt x="107" y="123"/>
                    </a:cubicBezTo>
                    <a:cubicBezTo>
                      <a:pt x="116" y="123"/>
                      <a:pt x="122" y="116"/>
                      <a:pt x="122" y="107"/>
                    </a:cubicBezTo>
                    <a:cubicBezTo>
                      <a:pt x="122" y="12"/>
                      <a:pt x="122" y="12"/>
                      <a:pt x="122" y="12"/>
                    </a:cubicBezTo>
                    <a:cubicBezTo>
                      <a:pt x="122" y="5"/>
                      <a:pt x="117" y="0"/>
                      <a:pt x="111" y="0"/>
                    </a:cubicBezTo>
                    <a:close/>
                    <a:moveTo>
                      <a:pt x="115" y="107"/>
                    </a:moveTo>
                    <a:cubicBezTo>
                      <a:pt x="115" y="112"/>
                      <a:pt x="111" y="115"/>
                      <a:pt x="107" y="115"/>
                    </a:cubicBezTo>
                    <a:cubicBezTo>
                      <a:pt x="15" y="115"/>
                      <a:pt x="15" y="115"/>
                      <a:pt x="15" y="115"/>
                    </a:cubicBezTo>
                    <a:cubicBezTo>
                      <a:pt x="11" y="115"/>
                      <a:pt x="7" y="112"/>
                      <a:pt x="7" y="107"/>
                    </a:cubicBezTo>
                    <a:cubicBezTo>
                      <a:pt x="7" y="31"/>
                      <a:pt x="7" y="31"/>
                      <a:pt x="7" y="31"/>
                    </a:cubicBezTo>
                    <a:cubicBezTo>
                      <a:pt x="7" y="29"/>
                      <a:pt x="9" y="27"/>
                      <a:pt x="11" y="27"/>
                    </a:cubicBezTo>
                    <a:cubicBezTo>
                      <a:pt x="15" y="27"/>
                      <a:pt x="15" y="27"/>
                      <a:pt x="15" y="27"/>
                    </a:cubicBezTo>
                    <a:cubicBezTo>
                      <a:pt x="15" y="104"/>
                      <a:pt x="15" y="104"/>
                      <a:pt x="15" y="104"/>
                    </a:cubicBezTo>
                    <a:cubicBezTo>
                      <a:pt x="15" y="106"/>
                      <a:pt x="17" y="107"/>
                      <a:pt x="19" y="107"/>
                    </a:cubicBezTo>
                    <a:cubicBezTo>
                      <a:pt x="21" y="107"/>
                      <a:pt x="23" y="106"/>
                      <a:pt x="23" y="104"/>
                    </a:cubicBezTo>
                    <a:cubicBezTo>
                      <a:pt x="23" y="12"/>
                      <a:pt x="23" y="12"/>
                      <a:pt x="23" y="12"/>
                    </a:cubicBezTo>
                    <a:cubicBezTo>
                      <a:pt x="23" y="9"/>
                      <a:pt x="24" y="8"/>
                      <a:pt x="27" y="8"/>
                    </a:cubicBezTo>
                    <a:cubicBezTo>
                      <a:pt x="111" y="8"/>
                      <a:pt x="111" y="8"/>
                      <a:pt x="111" y="8"/>
                    </a:cubicBezTo>
                    <a:cubicBezTo>
                      <a:pt x="113" y="8"/>
                      <a:pt x="115" y="9"/>
                      <a:pt x="115" y="12"/>
                    </a:cubicBezTo>
                    <a:lnTo>
                      <a:pt x="115" y="107"/>
                    </a:lnTo>
                    <a:close/>
                    <a:moveTo>
                      <a:pt x="115" y="107"/>
                    </a:moveTo>
                    <a:cubicBezTo>
                      <a:pt x="115" y="107"/>
                      <a:pt x="115" y="107"/>
                      <a:pt x="115" y="107"/>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89" name="Freeform: Shape 125"/>
              <p:cNvSpPr/>
              <p:nvPr/>
            </p:nvSpPr>
            <p:spPr bwMode="auto">
              <a:xfrm>
                <a:off x="3249613" y="1346201"/>
                <a:ext cx="100013" cy="11113"/>
              </a:xfrm>
              <a:custGeom>
                <a:avLst/>
                <a:gdLst/>
                <a:ahLst/>
                <a:cxnLst>
                  <a:cxn ang="0">
                    <a:pos x="1" y="4"/>
                  </a:cxn>
                  <a:cxn ang="0">
                    <a:pos x="32" y="4"/>
                  </a:cxn>
                  <a:cxn ang="0">
                    <a:pos x="34" y="2"/>
                  </a:cxn>
                  <a:cxn ang="0">
                    <a:pos x="32" y="0"/>
                  </a:cxn>
                  <a:cxn ang="0">
                    <a:pos x="1" y="0"/>
                  </a:cxn>
                  <a:cxn ang="0">
                    <a:pos x="0" y="2"/>
                  </a:cxn>
                  <a:cxn ang="0">
                    <a:pos x="1" y="4"/>
                  </a:cxn>
                  <a:cxn ang="0">
                    <a:pos x="1" y="4"/>
                  </a:cxn>
                  <a:cxn ang="0">
                    <a:pos x="1" y="4"/>
                  </a:cxn>
                </a:cxnLst>
                <a:rect l="0" t="0" r="r" b="b"/>
                <a:pathLst>
                  <a:path w="34" h="4">
                    <a:moveTo>
                      <a:pt x="1" y="4"/>
                    </a:moveTo>
                    <a:cubicBezTo>
                      <a:pt x="32" y="4"/>
                      <a:pt x="32" y="4"/>
                      <a:pt x="32" y="4"/>
                    </a:cubicBezTo>
                    <a:cubicBezTo>
                      <a:pt x="33" y="4"/>
                      <a:pt x="34" y="3"/>
                      <a:pt x="34" y="2"/>
                    </a:cubicBezTo>
                    <a:cubicBezTo>
                      <a:pt x="34" y="1"/>
                      <a:pt x="33" y="0"/>
                      <a:pt x="32"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90" name="Freeform: Shape 126"/>
              <p:cNvSpPr/>
              <p:nvPr/>
            </p:nvSpPr>
            <p:spPr bwMode="auto">
              <a:xfrm>
                <a:off x="3249613" y="1314451"/>
                <a:ext cx="100013" cy="7938"/>
              </a:xfrm>
              <a:custGeom>
                <a:avLst/>
                <a:gdLst/>
                <a:ahLst/>
                <a:cxnLst>
                  <a:cxn ang="0">
                    <a:pos x="1" y="3"/>
                  </a:cxn>
                  <a:cxn ang="0">
                    <a:pos x="32" y="3"/>
                  </a:cxn>
                  <a:cxn ang="0">
                    <a:pos x="34" y="2"/>
                  </a:cxn>
                  <a:cxn ang="0">
                    <a:pos x="32" y="0"/>
                  </a:cxn>
                  <a:cxn ang="0">
                    <a:pos x="1" y="0"/>
                  </a:cxn>
                  <a:cxn ang="0">
                    <a:pos x="0" y="2"/>
                  </a:cxn>
                  <a:cxn ang="0">
                    <a:pos x="1" y="3"/>
                  </a:cxn>
                  <a:cxn ang="0">
                    <a:pos x="1" y="3"/>
                  </a:cxn>
                  <a:cxn ang="0">
                    <a:pos x="1" y="3"/>
                  </a:cxn>
                </a:cxnLst>
                <a:rect l="0" t="0" r="r" b="b"/>
                <a:pathLst>
                  <a:path w="34" h="3">
                    <a:moveTo>
                      <a:pt x="1" y="3"/>
                    </a:moveTo>
                    <a:cubicBezTo>
                      <a:pt x="32" y="3"/>
                      <a:pt x="32" y="3"/>
                      <a:pt x="32" y="3"/>
                    </a:cubicBezTo>
                    <a:cubicBezTo>
                      <a:pt x="33" y="3"/>
                      <a:pt x="34" y="3"/>
                      <a:pt x="34" y="2"/>
                    </a:cubicBezTo>
                    <a:cubicBezTo>
                      <a:pt x="34" y="1"/>
                      <a:pt x="33" y="0"/>
                      <a:pt x="32" y="0"/>
                    </a:cubicBezTo>
                    <a:cubicBezTo>
                      <a:pt x="1" y="0"/>
                      <a:pt x="1" y="0"/>
                      <a:pt x="1" y="0"/>
                    </a:cubicBezTo>
                    <a:cubicBezTo>
                      <a:pt x="0" y="0"/>
                      <a:pt x="0" y="1"/>
                      <a:pt x="0" y="2"/>
                    </a:cubicBezTo>
                    <a:cubicBezTo>
                      <a:pt x="0" y="3"/>
                      <a:pt x="0" y="3"/>
                      <a:pt x="1" y="3"/>
                    </a:cubicBezTo>
                    <a:close/>
                    <a:moveTo>
                      <a:pt x="1" y="3"/>
                    </a:moveTo>
                    <a:cubicBezTo>
                      <a:pt x="1" y="3"/>
                      <a:pt x="1" y="3"/>
                      <a:pt x="1" y="3"/>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91" name="Freeform: Shape 127"/>
              <p:cNvSpPr/>
              <p:nvPr/>
            </p:nvSpPr>
            <p:spPr bwMode="auto">
              <a:xfrm>
                <a:off x="3249613" y="1277938"/>
                <a:ext cx="100013" cy="12700"/>
              </a:xfrm>
              <a:custGeom>
                <a:avLst/>
                <a:gdLst/>
                <a:ahLst/>
                <a:cxnLst>
                  <a:cxn ang="0">
                    <a:pos x="1" y="4"/>
                  </a:cxn>
                  <a:cxn ang="0">
                    <a:pos x="32" y="4"/>
                  </a:cxn>
                  <a:cxn ang="0">
                    <a:pos x="34" y="2"/>
                  </a:cxn>
                  <a:cxn ang="0">
                    <a:pos x="32" y="0"/>
                  </a:cxn>
                  <a:cxn ang="0">
                    <a:pos x="1" y="0"/>
                  </a:cxn>
                  <a:cxn ang="0">
                    <a:pos x="0" y="2"/>
                  </a:cxn>
                  <a:cxn ang="0">
                    <a:pos x="1" y="4"/>
                  </a:cxn>
                  <a:cxn ang="0">
                    <a:pos x="1" y="4"/>
                  </a:cxn>
                  <a:cxn ang="0">
                    <a:pos x="1" y="4"/>
                  </a:cxn>
                </a:cxnLst>
                <a:rect l="0" t="0" r="r" b="b"/>
                <a:pathLst>
                  <a:path w="34" h="4">
                    <a:moveTo>
                      <a:pt x="1" y="4"/>
                    </a:moveTo>
                    <a:cubicBezTo>
                      <a:pt x="32" y="4"/>
                      <a:pt x="32" y="4"/>
                      <a:pt x="32" y="4"/>
                    </a:cubicBezTo>
                    <a:cubicBezTo>
                      <a:pt x="33" y="4"/>
                      <a:pt x="34" y="3"/>
                      <a:pt x="34" y="2"/>
                    </a:cubicBezTo>
                    <a:cubicBezTo>
                      <a:pt x="34" y="1"/>
                      <a:pt x="33" y="0"/>
                      <a:pt x="32"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92" name="Freeform: Shape 128"/>
              <p:cNvSpPr/>
              <p:nvPr/>
            </p:nvSpPr>
            <p:spPr bwMode="auto">
              <a:xfrm>
                <a:off x="3124200" y="1516063"/>
                <a:ext cx="101600" cy="11113"/>
              </a:xfrm>
              <a:custGeom>
                <a:avLst/>
                <a:gdLst/>
                <a:ahLst/>
                <a:cxnLst>
                  <a:cxn ang="0">
                    <a:pos x="33" y="0"/>
                  </a:cxn>
                  <a:cxn ang="0">
                    <a:pos x="2" y="0"/>
                  </a:cxn>
                  <a:cxn ang="0">
                    <a:pos x="0" y="2"/>
                  </a:cxn>
                  <a:cxn ang="0">
                    <a:pos x="2" y="4"/>
                  </a:cxn>
                  <a:cxn ang="0">
                    <a:pos x="33" y="4"/>
                  </a:cxn>
                  <a:cxn ang="0">
                    <a:pos x="35" y="2"/>
                  </a:cxn>
                  <a:cxn ang="0">
                    <a:pos x="33" y="0"/>
                  </a:cxn>
                  <a:cxn ang="0">
                    <a:pos x="33" y="0"/>
                  </a:cxn>
                  <a:cxn ang="0">
                    <a:pos x="33" y="0"/>
                  </a:cxn>
                </a:cxnLst>
                <a:rect l="0" t="0" r="r" b="b"/>
                <a:pathLst>
                  <a:path w="35" h="4">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moveTo>
                      <a:pt x="33" y="0"/>
                    </a:moveTo>
                    <a:cubicBezTo>
                      <a:pt x="33" y="0"/>
                      <a:pt x="33" y="0"/>
                      <a:pt x="33"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93" name="Freeform: Shape 129"/>
              <p:cNvSpPr/>
              <p:nvPr/>
            </p:nvSpPr>
            <p:spPr bwMode="auto">
              <a:xfrm>
                <a:off x="3124200" y="1481138"/>
                <a:ext cx="101600" cy="11113"/>
              </a:xfrm>
              <a:custGeom>
                <a:avLst/>
                <a:gdLst/>
                <a:ahLst/>
                <a:cxnLst>
                  <a:cxn ang="0">
                    <a:pos x="33" y="0"/>
                  </a:cxn>
                  <a:cxn ang="0">
                    <a:pos x="2" y="0"/>
                  </a:cxn>
                  <a:cxn ang="0">
                    <a:pos x="0" y="2"/>
                  </a:cxn>
                  <a:cxn ang="0">
                    <a:pos x="2" y="4"/>
                  </a:cxn>
                  <a:cxn ang="0">
                    <a:pos x="33" y="4"/>
                  </a:cxn>
                  <a:cxn ang="0">
                    <a:pos x="35" y="2"/>
                  </a:cxn>
                  <a:cxn ang="0">
                    <a:pos x="33" y="0"/>
                  </a:cxn>
                  <a:cxn ang="0">
                    <a:pos x="33" y="0"/>
                  </a:cxn>
                  <a:cxn ang="0">
                    <a:pos x="33" y="0"/>
                  </a:cxn>
                </a:cxnLst>
                <a:rect l="0" t="0" r="r" b="b"/>
                <a:pathLst>
                  <a:path w="35" h="4">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moveTo>
                      <a:pt x="33" y="0"/>
                    </a:moveTo>
                    <a:cubicBezTo>
                      <a:pt x="33" y="0"/>
                      <a:pt x="33" y="0"/>
                      <a:pt x="33"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94" name="Freeform: Shape 130"/>
              <p:cNvSpPr/>
              <p:nvPr/>
            </p:nvSpPr>
            <p:spPr bwMode="auto">
              <a:xfrm>
                <a:off x="3124200" y="1449388"/>
                <a:ext cx="101600" cy="11113"/>
              </a:xfrm>
              <a:custGeom>
                <a:avLst/>
                <a:gdLst/>
                <a:ahLst/>
                <a:cxnLst>
                  <a:cxn ang="0">
                    <a:pos x="33" y="0"/>
                  </a:cxn>
                  <a:cxn ang="0">
                    <a:pos x="2" y="0"/>
                  </a:cxn>
                  <a:cxn ang="0">
                    <a:pos x="0" y="2"/>
                  </a:cxn>
                  <a:cxn ang="0">
                    <a:pos x="2" y="4"/>
                  </a:cxn>
                  <a:cxn ang="0">
                    <a:pos x="33" y="4"/>
                  </a:cxn>
                  <a:cxn ang="0">
                    <a:pos x="35" y="2"/>
                  </a:cxn>
                  <a:cxn ang="0">
                    <a:pos x="33" y="0"/>
                  </a:cxn>
                  <a:cxn ang="0">
                    <a:pos x="33" y="0"/>
                  </a:cxn>
                  <a:cxn ang="0">
                    <a:pos x="33" y="0"/>
                  </a:cxn>
                </a:cxnLst>
                <a:rect l="0" t="0" r="r" b="b"/>
                <a:pathLst>
                  <a:path w="35" h="4">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moveTo>
                      <a:pt x="33" y="0"/>
                    </a:moveTo>
                    <a:cubicBezTo>
                      <a:pt x="33" y="0"/>
                      <a:pt x="33" y="0"/>
                      <a:pt x="33"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95" name="Freeform: Shape 131"/>
              <p:cNvSpPr/>
              <p:nvPr/>
            </p:nvSpPr>
            <p:spPr bwMode="auto">
              <a:xfrm>
                <a:off x="3249613" y="1516063"/>
                <a:ext cx="100013" cy="11113"/>
              </a:xfrm>
              <a:custGeom>
                <a:avLst/>
                <a:gdLst/>
                <a:ahLst/>
                <a:cxnLst>
                  <a:cxn ang="0">
                    <a:pos x="32" y="0"/>
                  </a:cxn>
                  <a:cxn ang="0">
                    <a:pos x="1" y="0"/>
                  </a:cxn>
                  <a:cxn ang="0">
                    <a:pos x="0" y="2"/>
                  </a:cxn>
                  <a:cxn ang="0">
                    <a:pos x="1" y="4"/>
                  </a:cxn>
                  <a:cxn ang="0">
                    <a:pos x="32" y="4"/>
                  </a:cxn>
                  <a:cxn ang="0">
                    <a:pos x="34" y="2"/>
                  </a:cxn>
                  <a:cxn ang="0">
                    <a:pos x="32" y="0"/>
                  </a:cxn>
                  <a:cxn ang="0">
                    <a:pos x="32" y="0"/>
                  </a:cxn>
                  <a:cxn ang="0">
                    <a:pos x="32" y="0"/>
                  </a:cxn>
                </a:cxnLst>
                <a:rect l="0" t="0" r="r" b="b"/>
                <a:pathLst>
                  <a:path w="34" h="4">
                    <a:moveTo>
                      <a:pt x="32" y="0"/>
                    </a:moveTo>
                    <a:cubicBezTo>
                      <a:pt x="1" y="0"/>
                      <a:pt x="1" y="0"/>
                      <a:pt x="1" y="0"/>
                    </a:cubicBezTo>
                    <a:cubicBezTo>
                      <a:pt x="0" y="0"/>
                      <a:pt x="0" y="1"/>
                      <a:pt x="0" y="2"/>
                    </a:cubicBezTo>
                    <a:cubicBezTo>
                      <a:pt x="0" y="3"/>
                      <a:pt x="0" y="4"/>
                      <a:pt x="1" y="4"/>
                    </a:cubicBezTo>
                    <a:cubicBezTo>
                      <a:pt x="32" y="4"/>
                      <a:pt x="32" y="4"/>
                      <a:pt x="32" y="4"/>
                    </a:cubicBezTo>
                    <a:cubicBezTo>
                      <a:pt x="33" y="4"/>
                      <a:pt x="34" y="3"/>
                      <a:pt x="34" y="2"/>
                    </a:cubicBezTo>
                    <a:cubicBezTo>
                      <a:pt x="34" y="1"/>
                      <a:pt x="33" y="0"/>
                      <a:pt x="32" y="0"/>
                    </a:cubicBezTo>
                    <a:close/>
                    <a:moveTo>
                      <a:pt x="32" y="0"/>
                    </a:moveTo>
                    <a:cubicBezTo>
                      <a:pt x="32" y="0"/>
                      <a:pt x="32" y="0"/>
                      <a:pt x="32"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96" name="Freeform: Shape 132"/>
              <p:cNvSpPr/>
              <p:nvPr/>
            </p:nvSpPr>
            <p:spPr bwMode="auto">
              <a:xfrm>
                <a:off x="3249613" y="1481138"/>
                <a:ext cx="100013" cy="11113"/>
              </a:xfrm>
              <a:custGeom>
                <a:avLst/>
                <a:gdLst/>
                <a:ahLst/>
                <a:cxnLst>
                  <a:cxn ang="0">
                    <a:pos x="32" y="0"/>
                  </a:cxn>
                  <a:cxn ang="0">
                    <a:pos x="1" y="0"/>
                  </a:cxn>
                  <a:cxn ang="0">
                    <a:pos x="0" y="2"/>
                  </a:cxn>
                  <a:cxn ang="0">
                    <a:pos x="1" y="4"/>
                  </a:cxn>
                  <a:cxn ang="0">
                    <a:pos x="32" y="4"/>
                  </a:cxn>
                  <a:cxn ang="0">
                    <a:pos x="34" y="2"/>
                  </a:cxn>
                  <a:cxn ang="0">
                    <a:pos x="32" y="0"/>
                  </a:cxn>
                  <a:cxn ang="0">
                    <a:pos x="32" y="0"/>
                  </a:cxn>
                  <a:cxn ang="0">
                    <a:pos x="32" y="0"/>
                  </a:cxn>
                </a:cxnLst>
                <a:rect l="0" t="0" r="r" b="b"/>
                <a:pathLst>
                  <a:path w="34" h="4">
                    <a:moveTo>
                      <a:pt x="32" y="0"/>
                    </a:moveTo>
                    <a:cubicBezTo>
                      <a:pt x="1" y="0"/>
                      <a:pt x="1" y="0"/>
                      <a:pt x="1" y="0"/>
                    </a:cubicBezTo>
                    <a:cubicBezTo>
                      <a:pt x="0" y="0"/>
                      <a:pt x="0" y="1"/>
                      <a:pt x="0" y="2"/>
                    </a:cubicBezTo>
                    <a:cubicBezTo>
                      <a:pt x="0" y="3"/>
                      <a:pt x="0" y="4"/>
                      <a:pt x="1" y="4"/>
                    </a:cubicBezTo>
                    <a:cubicBezTo>
                      <a:pt x="32" y="4"/>
                      <a:pt x="32" y="4"/>
                      <a:pt x="32" y="4"/>
                    </a:cubicBezTo>
                    <a:cubicBezTo>
                      <a:pt x="33" y="4"/>
                      <a:pt x="34" y="3"/>
                      <a:pt x="34" y="2"/>
                    </a:cubicBezTo>
                    <a:cubicBezTo>
                      <a:pt x="34" y="1"/>
                      <a:pt x="33" y="0"/>
                      <a:pt x="32" y="0"/>
                    </a:cubicBezTo>
                    <a:close/>
                    <a:moveTo>
                      <a:pt x="32" y="0"/>
                    </a:moveTo>
                    <a:cubicBezTo>
                      <a:pt x="32" y="0"/>
                      <a:pt x="32" y="0"/>
                      <a:pt x="32"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97" name="Freeform: Shape 133"/>
              <p:cNvSpPr/>
              <p:nvPr/>
            </p:nvSpPr>
            <p:spPr bwMode="auto">
              <a:xfrm>
                <a:off x="3249613" y="1449388"/>
                <a:ext cx="100013" cy="11113"/>
              </a:xfrm>
              <a:custGeom>
                <a:avLst/>
                <a:gdLst/>
                <a:ahLst/>
                <a:cxnLst>
                  <a:cxn ang="0">
                    <a:pos x="32" y="0"/>
                  </a:cxn>
                  <a:cxn ang="0">
                    <a:pos x="1" y="0"/>
                  </a:cxn>
                  <a:cxn ang="0">
                    <a:pos x="0" y="2"/>
                  </a:cxn>
                  <a:cxn ang="0">
                    <a:pos x="1" y="4"/>
                  </a:cxn>
                  <a:cxn ang="0">
                    <a:pos x="32" y="4"/>
                  </a:cxn>
                  <a:cxn ang="0">
                    <a:pos x="34" y="2"/>
                  </a:cxn>
                  <a:cxn ang="0">
                    <a:pos x="32" y="0"/>
                  </a:cxn>
                  <a:cxn ang="0">
                    <a:pos x="32" y="0"/>
                  </a:cxn>
                  <a:cxn ang="0">
                    <a:pos x="32" y="0"/>
                  </a:cxn>
                </a:cxnLst>
                <a:rect l="0" t="0" r="r" b="b"/>
                <a:pathLst>
                  <a:path w="34" h="4">
                    <a:moveTo>
                      <a:pt x="32" y="0"/>
                    </a:moveTo>
                    <a:cubicBezTo>
                      <a:pt x="1" y="0"/>
                      <a:pt x="1" y="0"/>
                      <a:pt x="1" y="0"/>
                    </a:cubicBezTo>
                    <a:cubicBezTo>
                      <a:pt x="0" y="0"/>
                      <a:pt x="0" y="1"/>
                      <a:pt x="0" y="2"/>
                    </a:cubicBezTo>
                    <a:cubicBezTo>
                      <a:pt x="0" y="3"/>
                      <a:pt x="0" y="4"/>
                      <a:pt x="1" y="4"/>
                    </a:cubicBezTo>
                    <a:cubicBezTo>
                      <a:pt x="32" y="4"/>
                      <a:pt x="32" y="4"/>
                      <a:pt x="32" y="4"/>
                    </a:cubicBezTo>
                    <a:cubicBezTo>
                      <a:pt x="33" y="4"/>
                      <a:pt x="34" y="3"/>
                      <a:pt x="34" y="2"/>
                    </a:cubicBezTo>
                    <a:cubicBezTo>
                      <a:pt x="34" y="1"/>
                      <a:pt x="33" y="0"/>
                      <a:pt x="32" y="0"/>
                    </a:cubicBezTo>
                    <a:close/>
                    <a:moveTo>
                      <a:pt x="32" y="0"/>
                    </a:moveTo>
                    <a:cubicBezTo>
                      <a:pt x="32" y="0"/>
                      <a:pt x="32" y="0"/>
                      <a:pt x="32"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98" name="Freeform: Shape 134"/>
              <p:cNvSpPr/>
              <p:nvPr/>
            </p:nvSpPr>
            <p:spPr bwMode="auto">
              <a:xfrm>
                <a:off x="3124200" y="1381126"/>
                <a:ext cx="225425" cy="12700"/>
              </a:xfrm>
              <a:custGeom>
                <a:avLst/>
                <a:gdLst/>
                <a:ahLst/>
                <a:cxnLst>
                  <a:cxn ang="0">
                    <a:pos x="75" y="0"/>
                  </a:cxn>
                  <a:cxn ang="0">
                    <a:pos x="2" y="0"/>
                  </a:cxn>
                  <a:cxn ang="0">
                    <a:pos x="0" y="2"/>
                  </a:cxn>
                  <a:cxn ang="0">
                    <a:pos x="2" y="4"/>
                  </a:cxn>
                  <a:cxn ang="0">
                    <a:pos x="75" y="4"/>
                  </a:cxn>
                  <a:cxn ang="0">
                    <a:pos x="77" y="2"/>
                  </a:cxn>
                  <a:cxn ang="0">
                    <a:pos x="75" y="0"/>
                  </a:cxn>
                  <a:cxn ang="0">
                    <a:pos x="75" y="0"/>
                  </a:cxn>
                  <a:cxn ang="0">
                    <a:pos x="75" y="0"/>
                  </a:cxn>
                </a:cxnLst>
                <a:rect l="0" t="0" r="r" b="b"/>
                <a:pathLst>
                  <a:path w="77" h="4">
                    <a:moveTo>
                      <a:pt x="75" y="0"/>
                    </a:moveTo>
                    <a:cubicBezTo>
                      <a:pt x="2" y="0"/>
                      <a:pt x="2" y="0"/>
                      <a:pt x="2" y="0"/>
                    </a:cubicBezTo>
                    <a:cubicBezTo>
                      <a:pt x="1" y="0"/>
                      <a:pt x="0" y="1"/>
                      <a:pt x="0" y="2"/>
                    </a:cubicBezTo>
                    <a:cubicBezTo>
                      <a:pt x="0" y="3"/>
                      <a:pt x="1" y="4"/>
                      <a:pt x="2" y="4"/>
                    </a:cubicBezTo>
                    <a:cubicBezTo>
                      <a:pt x="75" y="4"/>
                      <a:pt x="75" y="4"/>
                      <a:pt x="75" y="4"/>
                    </a:cubicBezTo>
                    <a:cubicBezTo>
                      <a:pt x="76" y="4"/>
                      <a:pt x="77" y="3"/>
                      <a:pt x="77" y="2"/>
                    </a:cubicBezTo>
                    <a:cubicBezTo>
                      <a:pt x="77" y="1"/>
                      <a:pt x="76" y="0"/>
                      <a:pt x="75" y="0"/>
                    </a:cubicBezTo>
                    <a:close/>
                    <a:moveTo>
                      <a:pt x="75" y="0"/>
                    </a:moveTo>
                    <a:cubicBezTo>
                      <a:pt x="75" y="0"/>
                      <a:pt x="75" y="0"/>
                      <a:pt x="75"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199" name="Freeform: Shape 135"/>
              <p:cNvSpPr/>
              <p:nvPr/>
            </p:nvSpPr>
            <p:spPr bwMode="auto">
              <a:xfrm>
                <a:off x="3124200" y="1412876"/>
                <a:ext cx="225425" cy="12700"/>
              </a:xfrm>
              <a:custGeom>
                <a:avLst/>
                <a:gdLst/>
                <a:ahLst/>
                <a:cxnLst>
                  <a:cxn ang="0">
                    <a:pos x="75" y="0"/>
                  </a:cxn>
                  <a:cxn ang="0">
                    <a:pos x="2" y="0"/>
                  </a:cxn>
                  <a:cxn ang="0">
                    <a:pos x="0" y="2"/>
                  </a:cxn>
                  <a:cxn ang="0">
                    <a:pos x="2" y="4"/>
                  </a:cxn>
                  <a:cxn ang="0">
                    <a:pos x="75" y="4"/>
                  </a:cxn>
                  <a:cxn ang="0">
                    <a:pos x="77" y="2"/>
                  </a:cxn>
                  <a:cxn ang="0">
                    <a:pos x="75" y="0"/>
                  </a:cxn>
                  <a:cxn ang="0">
                    <a:pos x="75" y="0"/>
                  </a:cxn>
                  <a:cxn ang="0">
                    <a:pos x="75" y="0"/>
                  </a:cxn>
                </a:cxnLst>
                <a:rect l="0" t="0" r="r" b="b"/>
                <a:pathLst>
                  <a:path w="77" h="4">
                    <a:moveTo>
                      <a:pt x="75" y="0"/>
                    </a:moveTo>
                    <a:cubicBezTo>
                      <a:pt x="2" y="0"/>
                      <a:pt x="2" y="0"/>
                      <a:pt x="2" y="0"/>
                    </a:cubicBezTo>
                    <a:cubicBezTo>
                      <a:pt x="1" y="0"/>
                      <a:pt x="0" y="1"/>
                      <a:pt x="0" y="2"/>
                    </a:cubicBezTo>
                    <a:cubicBezTo>
                      <a:pt x="0" y="3"/>
                      <a:pt x="1" y="4"/>
                      <a:pt x="2" y="4"/>
                    </a:cubicBezTo>
                    <a:cubicBezTo>
                      <a:pt x="75" y="4"/>
                      <a:pt x="75" y="4"/>
                      <a:pt x="75" y="4"/>
                    </a:cubicBezTo>
                    <a:cubicBezTo>
                      <a:pt x="76" y="4"/>
                      <a:pt x="77" y="3"/>
                      <a:pt x="77" y="2"/>
                    </a:cubicBezTo>
                    <a:cubicBezTo>
                      <a:pt x="77" y="1"/>
                      <a:pt x="76" y="0"/>
                      <a:pt x="75" y="0"/>
                    </a:cubicBezTo>
                    <a:close/>
                    <a:moveTo>
                      <a:pt x="75" y="0"/>
                    </a:moveTo>
                    <a:cubicBezTo>
                      <a:pt x="75" y="0"/>
                      <a:pt x="75" y="0"/>
                      <a:pt x="75" y="0"/>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200" name="Freeform: Shape 136"/>
              <p:cNvSpPr/>
              <p:nvPr/>
            </p:nvSpPr>
            <p:spPr bwMode="auto">
              <a:xfrm>
                <a:off x="3124200" y="1255713"/>
                <a:ext cx="101600" cy="101600"/>
              </a:xfrm>
              <a:custGeom>
                <a:avLst/>
                <a:gdLst/>
                <a:ahLst/>
                <a:cxnLst>
                  <a:cxn ang="0">
                    <a:pos x="4" y="35"/>
                  </a:cxn>
                  <a:cxn ang="0">
                    <a:pos x="31" y="35"/>
                  </a:cxn>
                  <a:cxn ang="0">
                    <a:pos x="35" y="31"/>
                  </a:cxn>
                  <a:cxn ang="0">
                    <a:pos x="35" y="4"/>
                  </a:cxn>
                  <a:cxn ang="0">
                    <a:pos x="31" y="0"/>
                  </a:cxn>
                  <a:cxn ang="0">
                    <a:pos x="4" y="0"/>
                  </a:cxn>
                  <a:cxn ang="0">
                    <a:pos x="0" y="4"/>
                  </a:cxn>
                  <a:cxn ang="0">
                    <a:pos x="0" y="31"/>
                  </a:cxn>
                  <a:cxn ang="0">
                    <a:pos x="4" y="35"/>
                  </a:cxn>
                  <a:cxn ang="0">
                    <a:pos x="8" y="8"/>
                  </a:cxn>
                  <a:cxn ang="0">
                    <a:pos x="27" y="8"/>
                  </a:cxn>
                  <a:cxn ang="0">
                    <a:pos x="27" y="27"/>
                  </a:cxn>
                  <a:cxn ang="0">
                    <a:pos x="8" y="27"/>
                  </a:cxn>
                  <a:cxn ang="0">
                    <a:pos x="8" y="8"/>
                  </a:cxn>
                  <a:cxn ang="0">
                    <a:pos x="8" y="8"/>
                  </a:cxn>
                  <a:cxn ang="0">
                    <a:pos x="8" y="8"/>
                  </a:cxn>
                </a:cxnLst>
                <a:rect l="0" t="0" r="r" b="b"/>
                <a:pathLst>
                  <a:path w="35" h="35">
                    <a:moveTo>
                      <a:pt x="4" y="35"/>
                    </a:moveTo>
                    <a:cubicBezTo>
                      <a:pt x="31" y="35"/>
                      <a:pt x="31" y="35"/>
                      <a:pt x="31" y="35"/>
                    </a:cubicBezTo>
                    <a:cubicBezTo>
                      <a:pt x="33" y="35"/>
                      <a:pt x="35" y="33"/>
                      <a:pt x="35" y="31"/>
                    </a:cubicBezTo>
                    <a:cubicBezTo>
                      <a:pt x="35" y="4"/>
                      <a:pt x="35" y="4"/>
                      <a:pt x="35" y="4"/>
                    </a:cubicBezTo>
                    <a:cubicBezTo>
                      <a:pt x="35" y="2"/>
                      <a:pt x="33" y="0"/>
                      <a:pt x="31" y="0"/>
                    </a:cubicBezTo>
                    <a:cubicBezTo>
                      <a:pt x="4" y="0"/>
                      <a:pt x="4" y="0"/>
                      <a:pt x="4" y="0"/>
                    </a:cubicBezTo>
                    <a:cubicBezTo>
                      <a:pt x="2" y="0"/>
                      <a:pt x="0" y="2"/>
                      <a:pt x="0" y="4"/>
                    </a:cubicBezTo>
                    <a:cubicBezTo>
                      <a:pt x="0" y="31"/>
                      <a:pt x="0" y="31"/>
                      <a:pt x="0" y="31"/>
                    </a:cubicBezTo>
                    <a:cubicBezTo>
                      <a:pt x="0" y="33"/>
                      <a:pt x="2" y="35"/>
                      <a:pt x="4" y="35"/>
                    </a:cubicBezTo>
                    <a:close/>
                    <a:moveTo>
                      <a:pt x="8" y="8"/>
                    </a:moveTo>
                    <a:cubicBezTo>
                      <a:pt x="27" y="8"/>
                      <a:pt x="27" y="8"/>
                      <a:pt x="27" y="8"/>
                    </a:cubicBezTo>
                    <a:cubicBezTo>
                      <a:pt x="27" y="27"/>
                      <a:pt x="27" y="27"/>
                      <a:pt x="27" y="27"/>
                    </a:cubicBezTo>
                    <a:cubicBezTo>
                      <a:pt x="8" y="27"/>
                      <a:pt x="8" y="27"/>
                      <a:pt x="8" y="27"/>
                    </a:cubicBezTo>
                    <a:lnTo>
                      <a:pt x="8" y="8"/>
                    </a:lnTo>
                    <a:close/>
                    <a:moveTo>
                      <a:pt x="8" y="8"/>
                    </a:moveTo>
                    <a:cubicBezTo>
                      <a:pt x="8" y="8"/>
                      <a:pt x="8" y="8"/>
                      <a:pt x="8" y="8"/>
                    </a:cubicBezTo>
                  </a:path>
                </a:pathLst>
              </a:custGeom>
              <a:grpFill/>
              <a:ln w="9525">
                <a:noFill/>
                <a:round/>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grpSp>
      <p:sp>
        <p:nvSpPr>
          <p:cNvPr id="201" name="Freeform: Shape 40"/>
          <p:cNvSpPr/>
          <p:nvPr/>
        </p:nvSpPr>
        <p:spPr>
          <a:xfrm>
            <a:off x="5443530" y="3595993"/>
            <a:ext cx="1295627" cy="2558881"/>
          </a:xfrm>
          <a:custGeom>
            <a:avLst/>
            <a:gdLst/>
            <a:ahLst/>
            <a:cxnLst>
              <a:cxn ang="0">
                <a:pos x="wd2" y="hd2"/>
              </a:cxn>
              <a:cxn ang="5400000">
                <a:pos x="wd2" y="hd2"/>
              </a:cxn>
              <a:cxn ang="10800000">
                <a:pos x="wd2" y="hd2"/>
              </a:cxn>
              <a:cxn ang="16200000">
                <a:pos x="wd2" y="hd2"/>
              </a:cxn>
            </a:cxnLst>
            <a:rect l="0" t="0" r="r" b="b"/>
            <a:pathLst>
              <a:path w="21600" h="21233" extrusionOk="0">
                <a:moveTo>
                  <a:pt x="18888" y="1342"/>
                </a:moveTo>
                <a:cubicBezTo>
                  <a:pt x="17357" y="2323"/>
                  <a:pt x="15980" y="3551"/>
                  <a:pt x="15190" y="5053"/>
                </a:cubicBezTo>
                <a:cubicBezTo>
                  <a:pt x="15190" y="5053"/>
                  <a:pt x="11881" y="1601"/>
                  <a:pt x="3746" y="0"/>
                </a:cubicBezTo>
                <a:cubicBezTo>
                  <a:pt x="4160" y="206"/>
                  <a:pt x="4539" y="435"/>
                  <a:pt x="4861" y="691"/>
                </a:cubicBezTo>
                <a:cubicBezTo>
                  <a:pt x="5120" y="897"/>
                  <a:pt x="5323" y="1114"/>
                  <a:pt x="5495" y="1334"/>
                </a:cubicBezTo>
                <a:cubicBezTo>
                  <a:pt x="7893" y="2663"/>
                  <a:pt x="10167" y="4819"/>
                  <a:pt x="9604" y="8114"/>
                </a:cubicBezTo>
                <a:cubicBezTo>
                  <a:pt x="9604" y="8114"/>
                  <a:pt x="6838" y="6371"/>
                  <a:pt x="0" y="7292"/>
                </a:cubicBezTo>
                <a:cubicBezTo>
                  <a:pt x="0" y="7292"/>
                  <a:pt x="15106" y="7260"/>
                  <a:pt x="7500" y="20907"/>
                </a:cubicBezTo>
                <a:cubicBezTo>
                  <a:pt x="7500" y="20907"/>
                  <a:pt x="13473" y="21600"/>
                  <a:pt x="19030" y="20967"/>
                </a:cubicBezTo>
                <a:cubicBezTo>
                  <a:pt x="19030" y="20967"/>
                  <a:pt x="12279" y="8657"/>
                  <a:pt x="21600" y="1065"/>
                </a:cubicBezTo>
                <a:cubicBezTo>
                  <a:pt x="20647" y="1227"/>
                  <a:pt x="19694" y="1307"/>
                  <a:pt x="18888" y="1342"/>
                </a:cubicBezTo>
                <a:close/>
              </a:path>
            </a:pathLst>
          </a:custGeom>
          <a:solidFill>
            <a:srgbClr val="595959"/>
          </a:solidFill>
          <a:ln w="12700">
            <a:miter lim="400000"/>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nvGrpSpPr>
          <p:cNvPr id="202" name="Group 170"/>
          <p:cNvGrpSpPr/>
          <p:nvPr/>
        </p:nvGrpSpPr>
        <p:grpSpPr>
          <a:xfrm>
            <a:off x="8270168" y="2895872"/>
            <a:ext cx="2823845" cy="1846580"/>
            <a:chOff x="1197898" y="2879465"/>
            <a:chExt cx="2198894" cy="1846580"/>
          </a:xfrm>
        </p:grpSpPr>
        <p:sp>
          <p:nvSpPr>
            <p:cNvPr id="203" name="TextBox 172"/>
            <p:cNvSpPr txBox="1"/>
            <p:nvPr/>
          </p:nvSpPr>
          <p:spPr>
            <a:xfrm>
              <a:off x="1197898" y="2879465"/>
              <a:ext cx="2198693" cy="388226"/>
            </a:xfrm>
            <a:prstGeom prst="rect">
              <a:avLst/>
            </a:prstGeom>
            <a:noFill/>
          </p:spPr>
          <p:txBody>
            <a:bodyPr wrap="none" lIns="384000" tIns="0" rIns="0" bIns="0" anchor="b" anchorCtr="0">
              <a:normAutofit/>
            </a:bodyPr>
            <a:lstStyle/>
            <a:p>
              <a:pPr algn="l"/>
              <a:r>
                <a:rPr lang="zh-CN" altLang="en-US" sz="2135" b="1">
                  <a:solidFill>
                    <a:schemeClr val="tx1"/>
                  </a:solidFill>
                  <a:latin typeface="微软雅黑" panose="020B0503020204020204" charset="-122"/>
                  <a:ea typeface="微软雅黑" panose="020B0503020204020204" charset="-122"/>
                </a:rPr>
                <a:t>请病假提出的时间</a:t>
              </a:r>
              <a:endParaRPr lang="zh-CN" altLang="en-US" sz="2135" b="1">
                <a:solidFill>
                  <a:schemeClr val="tx1"/>
                </a:solidFill>
                <a:latin typeface="微软雅黑" panose="020B0503020204020204" charset="-122"/>
                <a:ea typeface="微软雅黑" panose="020B0503020204020204" charset="-122"/>
              </a:endParaRPr>
            </a:p>
          </p:txBody>
        </p:sp>
        <p:sp>
          <p:nvSpPr>
            <p:cNvPr id="204" name="TextBox 177"/>
            <p:cNvSpPr txBox="1"/>
            <p:nvPr/>
          </p:nvSpPr>
          <p:spPr>
            <a:xfrm>
              <a:off x="1197898" y="3083935"/>
              <a:ext cx="2198894" cy="1642110"/>
            </a:xfrm>
            <a:prstGeom prst="rect">
              <a:avLst/>
            </a:prstGeom>
          </p:spPr>
          <p:txBody>
            <a:bodyPr vert="horz" wrap="square" lIns="384000" tIns="0" rIns="0" bIns="0" anchor="ctr" anchorCtr="0">
              <a:normAutofit/>
            </a:bodyPr>
            <a:lstStyle/>
            <a:p>
              <a:pPr algn="just">
                <a:lnSpc>
                  <a:spcPct val="120000"/>
                </a:lnSpc>
              </a:pPr>
              <a:r>
                <a:rPr lang="zh-CN" altLang="en-US" sz="1400">
                  <a:solidFill>
                    <a:schemeClr val="tx1"/>
                  </a:solidFill>
                  <a:latin typeface="微软雅黑" panose="020B0503020204020204" charset="-122"/>
                  <a:ea typeface="微软雅黑" panose="020B0503020204020204" charset="-122"/>
                </a:rPr>
                <a:t>1、慢性病应至少提前一个工作日向权限审批人提出，</a:t>
              </a:r>
              <a:endParaRPr lang="zh-CN" altLang="en-US" sz="1400">
                <a:solidFill>
                  <a:schemeClr val="tx1"/>
                </a:solidFill>
                <a:latin typeface="微软雅黑" panose="020B0503020204020204" charset="-122"/>
                <a:ea typeface="微软雅黑" panose="020B0503020204020204" charset="-122"/>
              </a:endParaRPr>
            </a:p>
            <a:p>
              <a:pPr algn="just">
                <a:lnSpc>
                  <a:spcPct val="120000"/>
                </a:lnSpc>
              </a:pPr>
              <a:r>
                <a:rPr lang="zh-CN" altLang="en-US" sz="1400">
                  <a:solidFill>
                    <a:schemeClr val="tx1"/>
                  </a:solidFill>
                  <a:latin typeface="微软雅黑" panose="020B0503020204020204" charset="-122"/>
                  <a:ea typeface="微软雅黑" panose="020B0503020204020204" charset="-122"/>
                </a:rPr>
                <a:t>2、急性病、突发性疾病允许当日口头请假，就诊后于三日内补交相关证明单据。</a:t>
              </a:r>
              <a:endParaRPr lang="zh-CN" altLang="en-US" sz="1400">
                <a:solidFill>
                  <a:schemeClr val="tx1"/>
                </a:solidFill>
                <a:latin typeface="微软雅黑" panose="020B0503020204020204" charset="-122"/>
                <a:ea typeface="微软雅黑" panose="020B0503020204020204" charset="-122"/>
              </a:endParaRPr>
            </a:p>
          </p:txBody>
        </p:sp>
      </p:grpSp>
      <p:grpSp>
        <p:nvGrpSpPr>
          <p:cNvPr id="205" name="Group 178"/>
          <p:cNvGrpSpPr/>
          <p:nvPr/>
        </p:nvGrpSpPr>
        <p:grpSpPr>
          <a:xfrm>
            <a:off x="1008552" y="2519952"/>
            <a:ext cx="2935893" cy="3194050"/>
            <a:chOff x="8328246" y="2276873"/>
            <a:chExt cx="2198694" cy="3194050"/>
          </a:xfrm>
        </p:grpSpPr>
        <p:sp>
          <p:nvSpPr>
            <p:cNvPr id="206" name="TextBox 179"/>
            <p:cNvSpPr txBox="1"/>
            <p:nvPr/>
          </p:nvSpPr>
          <p:spPr>
            <a:xfrm>
              <a:off x="8328247" y="2276873"/>
              <a:ext cx="2198693" cy="388226"/>
            </a:xfrm>
            <a:prstGeom prst="rect">
              <a:avLst/>
            </a:prstGeom>
            <a:noFill/>
          </p:spPr>
          <p:txBody>
            <a:bodyPr wrap="none" lIns="0" tIns="0" rIns="384000" bIns="0" anchor="b" anchorCtr="0">
              <a:normAutofit/>
            </a:bodyPr>
            <a:lstStyle/>
            <a:p>
              <a:pPr algn="l"/>
              <a:r>
                <a:rPr lang="zh-CN" altLang="en-US" sz="2135" b="1" dirty="0">
                  <a:solidFill>
                    <a:schemeClr val="tx1"/>
                  </a:solidFill>
                  <a:latin typeface="微软雅黑" panose="020B0503020204020204" charset="-122"/>
                  <a:ea typeface="微软雅黑" panose="020B0503020204020204" charset="-122"/>
                </a:rPr>
                <a:t>请病假的原则</a:t>
              </a:r>
              <a:endParaRPr lang="zh-CN" altLang="en-US" sz="2135" b="1" dirty="0">
                <a:solidFill>
                  <a:schemeClr val="tx1"/>
                </a:solidFill>
                <a:latin typeface="微软雅黑" panose="020B0503020204020204" charset="-122"/>
                <a:ea typeface="微软雅黑" panose="020B0503020204020204" charset="-122"/>
              </a:endParaRPr>
            </a:p>
          </p:txBody>
        </p:sp>
        <p:sp>
          <p:nvSpPr>
            <p:cNvPr id="207" name="TextBox 180"/>
            <p:cNvSpPr txBox="1"/>
            <p:nvPr/>
          </p:nvSpPr>
          <p:spPr>
            <a:xfrm>
              <a:off x="8328246" y="2391173"/>
              <a:ext cx="2198478" cy="3079750"/>
            </a:xfrm>
            <a:prstGeom prst="rect">
              <a:avLst/>
            </a:prstGeom>
          </p:spPr>
          <p:txBody>
            <a:bodyPr vert="horz" wrap="square" lIns="0" tIns="0" rIns="384000" bIns="0" anchor="ctr">
              <a:normAutofit/>
            </a:bodyPr>
            <a:lstStyle/>
            <a:p>
              <a:pPr algn="just">
                <a:lnSpc>
                  <a:spcPct val="120000"/>
                </a:lnSpc>
              </a:pPr>
              <a:r>
                <a:rPr lang="zh-CN" altLang="en-US" sz="1400" dirty="0">
                  <a:solidFill>
                    <a:schemeClr val="tx1"/>
                  </a:solidFill>
                  <a:latin typeface="微软雅黑" panose="020B0503020204020204" charset="-122"/>
                  <a:ea typeface="微软雅黑" panose="020B0503020204020204" charset="-122"/>
                </a:rPr>
                <a:t>1、未经批准休病假或者未按照公司规定提交相关证明材料的，均视为旷工；</a:t>
              </a:r>
              <a:endParaRPr lang="zh-CN" altLang="en-US" sz="1400" dirty="0">
                <a:solidFill>
                  <a:schemeClr val="tx1"/>
                </a:solidFill>
                <a:latin typeface="微软雅黑" panose="020B0503020204020204" charset="-122"/>
                <a:ea typeface="微软雅黑" panose="020B0503020204020204" charset="-122"/>
              </a:endParaRPr>
            </a:p>
            <a:p>
              <a:pPr algn="just">
                <a:lnSpc>
                  <a:spcPct val="120000"/>
                </a:lnSpc>
              </a:pPr>
              <a:r>
                <a:rPr lang="zh-CN" altLang="en-US" sz="1400" dirty="0">
                  <a:solidFill>
                    <a:schemeClr val="tx1"/>
                  </a:solidFill>
                  <a:latin typeface="微软雅黑" panose="020B0503020204020204" charset="-122"/>
                  <a:ea typeface="微软雅黑" panose="020B0503020204020204" charset="-122"/>
                </a:rPr>
                <a:t>2、员工不得采用虚假证明（含骗取、伪造、篡改、涂改病假证明），否则视为违反规章制度的行为并给与旷工处理；</a:t>
              </a:r>
              <a:endParaRPr lang="zh-CN" altLang="en-US" sz="1400" dirty="0">
                <a:solidFill>
                  <a:schemeClr val="tx1"/>
                </a:solidFill>
                <a:latin typeface="微软雅黑" panose="020B0503020204020204" charset="-122"/>
                <a:ea typeface="微软雅黑" panose="020B0503020204020204" charset="-122"/>
              </a:endParaRPr>
            </a:p>
            <a:p>
              <a:pPr algn="just">
                <a:lnSpc>
                  <a:spcPct val="120000"/>
                </a:lnSpc>
              </a:pPr>
              <a:r>
                <a:rPr lang="zh-CN" altLang="en-US" sz="1400" dirty="0">
                  <a:solidFill>
                    <a:schemeClr val="tx1"/>
                  </a:solidFill>
                  <a:latin typeface="微软雅黑" panose="020B0503020204020204" charset="-122"/>
                  <a:ea typeface="微软雅黑" panose="020B0503020204020204" charset="-122"/>
                </a:rPr>
                <a:t>3、因违反治安管理规定或者自杀、自残的行为导致需要停工治疗的，不视为病假，按事假处理。</a:t>
              </a:r>
              <a:endParaRPr lang="zh-CN" altLang="en-US" sz="1400" dirty="0">
                <a:solidFill>
                  <a:schemeClr val="tx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wipe(down)">
                                      <p:cBhvr>
                                        <p:cTn id="7" dur="500"/>
                                        <p:tgtEl>
                                          <p:spTgt spid="20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50"/>
                                        </p:tgtEl>
                                        <p:attrNameLst>
                                          <p:attrName>style.visibility</p:attrName>
                                        </p:attrNameLst>
                                      </p:cBhvr>
                                      <p:to>
                                        <p:strVal val="visible"/>
                                      </p:to>
                                    </p:set>
                                    <p:anim calcmode="lin" valueType="num">
                                      <p:cBhvr>
                                        <p:cTn id="11" dur="500" fill="hold"/>
                                        <p:tgtEl>
                                          <p:spTgt spid="150"/>
                                        </p:tgtEl>
                                        <p:attrNameLst>
                                          <p:attrName>ppt_w</p:attrName>
                                        </p:attrNameLst>
                                      </p:cBhvr>
                                      <p:tavLst>
                                        <p:tav tm="0">
                                          <p:val>
                                            <p:fltVal val="0"/>
                                          </p:val>
                                        </p:tav>
                                        <p:tav tm="100000">
                                          <p:val>
                                            <p:strVal val="#ppt_w"/>
                                          </p:val>
                                        </p:tav>
                                      </p:tavLst>
                                    </p:anim>
                                    <p:anim calcmode="lin" valueType="num">
                                      <p:cBhvr>
                                        <p:cTn id="12" dur="500" fill="hold"/>
                                        <p:tgtEl>
                                          <p:spTgt spid="150"/>
                                        </p:tgtEl>
                                        <p:attrNameLst>
                                          <p:attrName>ppt_h</p:attrName>
                                        </p:attrNameLst>
                                      </p:cBhvr>
                                      <p:tavLst>
                                        <p:tav tm="0">
                                          <p:val>
                                            <p:fltVal val="0"/>
                                          </p:val>
                                        </p:tav>
                                        <p:tav tm="100000">
                                          <p:val>
                                            <p:strVal val="#ppt_h"/>
                                          </p:val>
                                        </p:tav>
                                      </p:tavLst>
                                    </p:anim>
                                    <p:anim calcmode="lin" valueType="num">
                                      <p:cBhvr>
                                        <p:cTn id="13" dur="500" fill="hold"/>
                                        <p:tgtEl>
                                          <p:spTgt spid="150"/>
                                        </p:tgtEl>
                                        <p:attrNameLst>
                                          <p:attrName>style.rotation</p:attrName>
                                        </p:attrNameLst>
                                      </p:cBhvr>
                                      <p:tavLst>
                                        <p:tav tm="0">
                                          <p:val>
                                            <p:fltVal val="90"/>
                                          </p:val>
                                        </p:tav>
                                        <p:tav tm="100000">
                                          <p:val>
                                            <p:fltVal val="0"/>
                                          </p:val>
                                        </p:tav>
                                      </p:tavLst>
                                    </p:anim>
                                    <p:animEffect transition="in" filter="fade">
                                      <p:cBhvr>
                                        <p:cTn id="14" dur="500"/>
                                        <p:tgtEl>
                                          <p:spTgt spid="150"/>
                                        </p:tgtEl>
                                      </p:cBhvr>
                                    </p:animEffect>
                                  </p:childTnLst>
                                </p:cTn>
                              </p:par>
                              <p:par>
                                <p:cTn id="15" presetID="31"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cBhvr>
                                        <p:cTn id="17" dur="500" fill="hold"/>
                                        <p:tgtEl>
                                          <p:spTgt spid="103"/>
                                        </p:tgtEl>
                                        <p:attrNameLst>
                                          <p:attrName>ppt_w</p:attrName>
                                        </p:attrNameLst>
                                      </p:cBhvr>
                                      <p:tavLst>
                                        <p:tav tm="0">
                                          <p:val>
                                            <p:fltVal val="0"/>
                                          </p:val>
                                        </p:tav>
                                        <p:tav tm="100000">
                                          <p:val>
                                            <p:strVal val="#ppt_w"/>
                                          </p:val>
                                        </p:tav>
                                      </p:tavLst>
                                    </p:anim>
                                    <p:anim calcmode="lin" valueType="num">
                                      <p:cBhvr>
                                        <p:cTn id="18" dur="500" fill="hold"/>
                                        <p:tgtEl>
                                          <p:spTgt spid="103"/>
                                        </p:tgtEl>
                                        <p:attrNameLst>
                                          <p:attrName>ppt_h</p:attrName>
                                        </p:attrNameLst>
                                      </p:cBhvr>
                                      <p:tavLst>
                                        <p:tav tm="0">
                                          <p:val>
                                            <p:fltVal val="0"/>
                                          </p:val>
                                        </p:tav>
                                        <p:tav tm="100000">
                                          <p:val>
                                            <p:strVal val="#ppt_h"/>
                                          </p:val>
                                        </p:tav>
                                      </p:tavLst>
                                    </p:anim>
                                    <p:anim calcmode="lin" valueType="num">
                                      <p:cBhvr>
                                        <p:cTn id="19" dur="500" fill="hold"/>
                                        <p:tgtEl>
                                          <p:spTgt spid="103"/>
                                        </p:tgtEl>
                                        <p:attrNameLst>
                                          <p:attrName>style.rotation</p:attrName>
                                        </p:attrNameLst>
                                      </p:cBhvr>
                                      <p:tavLst>
                                        <p:tav tm="0">
                                          <p:val>
                                            <p:fltVal val="90"/>
                                          </p:val>
                                        </p:tav>
                                        <p:tav tm="100000">
                                          <p:val>
                                            <p:fltVal val="0"/>
                                          </p:val>
                                        </p:tav>
                                      </p:tavLst>
                                    </p:anim>
                                    <p:animEffect transition="in" filter="fade">
                                      <p:cBhvr>
                                        <p:cTn id="20" dur="500"/>
                                        <p:tgtEl>
                                          <p:spTgt spid="103"/>
                                        </p:tgtEl>
                                      </p:cBhvr>
                                    </p:animEffect>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05"/>
                                        </p:tgtEl>
                                        <p:attrNameLst>
                                          <p:attrName>style.visibility</p:attrName>
                                        </p:attrNameLst>
                                      </p:cBhvr>
                                      <p:to>
                                        <p:strVal val="visible"/>
                                      </p:to>
                                    </p:set>
                                    <p:animEffect transition="in" filter="fade">
                                      <p:cBhvr>
                                        <p:cTn id="24" dur="1000"/>
                                        <p:tgtEl>
                                          <p:spTgt spid="205"/>
                                        </p:tgtEl>
                                      </p:cBhvr>
                                    </p:animEffect>
                                    <p:anim calcmode="lin" valueType="num">
                                      <p:cBhvr>
                                        <p:cTn id="25" dur="1000" fill="hold"/>
                                        <p:tgtEl>
                                          <p:spTgt spid="205"/>
                                        </p:tgtEl>
                                        <p:attrNameLst>
                                          <p:attrName>ppt_x</p:attrName>
                                        </p:attrNameLst>
                                      </p:cBhvr>
                                      <p:tavLst>
                                        <p:tav tm="0">
                                          <p:val>
                                            <p:strVal val="#ppt_x"/>
                                          </p:val>
                                        </p:tav>
                                        <p:tav tm="100000">
                                          <p:val>
                                            <p:strVal val="#ppt_x"/>
                                          </p:val>
                                        </p:tav>
                                      </p:tavLst>
                                    </p:anim>
                                    <p:anim calcmode="lin" valueType="num">
                                      <p:cBhvr>
                                        <p:cTn id="26" dur="1000" fill="hold"/>
                                        <p:tgtEl>
                                          <p:spTgt spid="20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2"/>
                                        </p:tgtEl>
                                        <p:attrNameLst>
                                          <p:attrName>style.visibility</p:attrName>
                                        </p:attrNameLst>
                                      </p:cBhvr>
                                      <p:to>
                                        <p:strVal val="visible"/>
                                      </p:to>
                                    </p:set>
                                    <p:animEffect transition="in" filter="fade">
                                      <p:cBhvr>
                                        <p:cTn id="29" dur="1000"/>
                                        <p:tgtEl>
                                          <p:spTgt spid="202"/>
                                        </p:tgtEl>
                                      </p:cBhvr>
                                    </p:animEffect>
                                    <p:anim calcmode="lin" valueType="num">
                                      <p:cBhvr>
                                        <p:cTn id="30" dur="1000" fill="hold"/>
                                        <p:tgtEl>
                                          <p:spTgt spid="202"/>
                                        </p:tgtEl>
                                        <p:attrNameLst>
                                          <p:attrName>ppt_x</p:attrName>
                                        </p:attrNameLst>
                                      </p:cBhvr>
                                      <p:tavLst>
                                        <p:tav tm="0">
                                          <p:val>
                                            <p:strVal val="#ppt_x"/>
                                          </p:val>
                                        </p:tav>
                                        <p:tav tm="100000">
                                          <p:val>
                                            <p:strVal val="#ppt_x"/>
                                          </p:val>
                                        </p:tav>
                                      </p:tavLst>
                                    </p:anim>
                                    <p:anim calcmode="lin" valueType="num">
                                      <p:cBhvr>
                                        <p:cTn id="31" dur="1000" fill="hold"/>
                                        <p:tgtEl>
                                          <p:spTgt spid="2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272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请病假的注意事项</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9" name="组合 8"/>
          <p:cNvGrpSpPr/>
          <p:nvPr/>
        </p:nvGrpSpPr>
        <p:grpSpPr>
          <a:xfrm>
            <a:off x="5269593" y="2279728"/>
            <a:ext cx="5746750" cy="3258185"/>
            <a:chOff x="8130939" y="2466418"/>
            <a:chExt cx="5746751" cy="3258186"/>
          </a:xfrm>
        </p:grpSpPr>
        <p:sp>
          <p:nvSpPr>
            <p:cNvPr id="17" name="矩形 16"/>
            <p:cNvSpPr/>
            <p:nvPr/>
          </p:nvSpPr>
          <p:spPr>
            <a:xfrm>
              <a:off x="8617984" y="2511565"/>
              <a:ext cx="3519805" cy="670560"/>
            </a:xfrm>
            <a:prstGeom prst="rect">
              <a:avLst/>
            </a:prstGeom>
          </p:spPr>
          <p:txBody>
            <a:bodyPr wrap="none" lIns="192000" tIns="0" rIns="192000" bIns="0">
              <a:normAutofit/>
            </a:bodyPr>
            <a:lstStyle/>
            <a:p>
              <a:pPr algn="l"/>
              <a:r>
                <a:rPr lang="zh-CN" altLang="en-US" sz="2135" b="1">
                  <a:solidFill>
                    <a:schemeClr val="tx1"/>
                  </a:solidFill>
                  <a:latin typeface="微软雅黑" panose="020B0503020204020204" charset="-122"/>
                  <a:ea typeface="微软雅黑" panose="020B0503020204020204" charset="-122"/>
                </a:rPr>
                <a:t>病假工资的计算</a:t>
              </a:r>
              <a:endParaRPr lang="zh-CN" altLang="en-US" sz="2135" b="1">
                <a:solidFill>
                  <a:schemeClr val="tx1"/>
                </a:solidFill>
                <a:latin typeface="微软雅黑" panose="020B0503020204020204" charset="-122"/>
                <a:ea typeface="微软雅黑" panose="020B0503020204020204" charset="-122"/>
              </a:endParaRPr>
            </a:p>
          </p:txBody>
        </p:sp>
        <p:sp>
          <p:nvSpPr>
            <p:cNvPr id="18" name="矩形 17"/>
            <p:cNvSpPr/>
            <p:nvPr/>
          </p:nvSpPr>
          <p:spPr>
            <a:xfrm>
              <a:off x="8617984" y="2829638"/>
              <a:ext cx="5259706" cy="2894966"/>
            </a:xfrm>
            <a:prstGeom prst="rect">
              <a:avLst/>
            </a:prstGeom>
          </p:spPr>
          <p:txBody>
            <a:bodyPr wrap="square" lIns="192000" tIns="0" rIns="192000" bIns="0">
              <a:normAutofit/>
            </a:bodyPr>
            <a:lstStyle/>
            <a:p>
              <a:pPr>
                <a:lnSpc>
                  <a:spcPct val="120000"/>
                </a:lnSpc>
              </a:pPr>
              <a:r>
                <a:rPr lang="zh-CN" altLang="en-US">
                  <a:solidFill>
                    <a:schemeClr val="tx1"/>
                  </a:solidFill>
                  <a:latin typeface="微软雅黑" panose="020B0503020204020204" charset="-122"/>
                  <a:ea typeface="微软雅黑" panose="020B0503020204020204" charset="-122"/>
                </a:rPr>
                <a:t>病假应提供正规医院出具的病假证明：诊断证明书及休假建议条、门诊病历、医药费收据、挂号证明、出院记录等证明原本，行政部留相关复印件备案；</a:t>
              </a:r>
              <a:endParaRPr lang="zh-CN" altLang="en-US">
                <a:solidFill>
                  <a:schemeClr val="tx1"/>
                </a:solidFill>
                <a:latin typeface="微软雅黑" panose="020B0503020204020204" charset="-122"/>
                <a:ea typeface="微软雅黑" panose="020B0503020204020204" charset="-122"/>
              </a:endParaRPr>
            </a:p>
            <a:p>
              <a:pPr>
                <a:lnSpc>
                  <a:spcPct val="120000"/>
                </a:lnSpc>
              </a:pPr>
              <a:r>
                <a:rPr lang="zh-CN" altLang="en-US">
                  <a:solidFill>
                    <a:schemeClr val="tx1"/>
                  </a:solidFill>
                  <a:latin typeface="微软雅黑" panose="020B0503020204020204" charset="-122"/>
                  <a:ea typeface="微软雅黑" panose="020B0503020204020204" charset="-122"/>
                </a:rPr>
                <a:t>病假工资按北京市最低工资标准的80%发放； </a:t>
              </a:r>
              <a:endParaRPr lang="zh-CN" altLang="en-US">
                <a:solidFill>
                  <a:schemeClr val="tx1"/>
                </a:solidFill>
                <a:latin typeface="微软雅黑" panose="020B0503020204020204" charset="-122"/>
                <a:ea typeface="微软雅黑" panose="020B0503020204020204" charset="-122"/>
              </a:endParaRPr>
            </a:p>
            <a:p>
              <a:pPr>
                <a:lnSpc>
                  <a:spcPct val="120000"/>
                </a:lnSpc>
              </a:pPr>
              <a:r>
                <a:rPr lang="zh-CN" altLang="en-US">
                  <a:solidFill>
                    <a:schemeClr val="tx1"/>
                  </a:solidFill>
                  <a:latin typeface="微软雅黑" panose="020B0503020204020204" charset="-122"/>
                  <a:ea typeface="微软雅黑" panose="020B0503020204020204" charset="-122"/>
                </a:rPr>
                <a:t>病假期间补贴按日扣除；</a:t>
              </a:r>
              <a:endParaRPr lang="zh-CN" altLang="en-US">
                <a:solidFill>
                  <a:schemeClr val="tx1"/>
                </a:solidFill>
                <a:latin typeface="微软雅黑" panose="020B0503020204020204" charset="-122"/>
                <a:ea typeface="微软雅黑" panose="020B0503020204020204" charset="-122"/>
              </a:endParaRPr>
            </a:p>
            <a:p>
              <a:pPr>
                <a:lnSpc>
                  <a:spcPct val="120000"/>
                </a:lnSpc>
              </a:pPr>
              <a:r>
                <a:rPr lang="zh-CN" altLang="en-US">
                  <a:solidFill>
                    <a:schemeClr val="tx1"/>
                  </a:solidFill>
                  <a:latin typeface="微软雅黑" panose="020B0503020204020204" charset="-122"/>
                  <a:ea typeface="微软雅黑" panose="020B0503020204020204" charset="-122"/>
                </a:rPr>
                <a:t>对于医疗期满的员工，因身体疾病原因导致出勤率低于80%的，视为不能从事工作的情形。</a:t>
              </a:r>
              <a:endParaRPr lang="zh-CN" altLang="en-US">
                <a:solidFill>
                  <a:schemeClr val="tx1"/>
                </a:solidFill>
                <a:latin typeface="微软雅黑" panose="020B0503020204020204" charset="-122"/>
                <a:ea typeface="微软雅黑" panose="020B0503020204020204" charset="-122"/>
              </a:endParaRPr>
            </a:p>
          </p:txBody>
        </p:sp>
        <p:grpSp>
          <p:nvGrpSpPr>
            <p:cNvPr id="22" name="组合 21"/>
            <p:cNvGrpSpPr/>
            <p:nvPr/>
          </p:nvGrpSpPr>
          <p:grpSpPr>
            <a:xfrm>
              <a:off x="8130939" y="2466418"/>
              <a:ext cx="489858" cy="489858"/>
              <a:chOff x="7698094" y="1653267"/>
              <a:chExt cx="489858" cy="489858"/>
            </a:xfrm>
          </p:grpSpPr>
          <p:sp>
            <p:nvSpPr>
              <p:cNvPr id="24" name="椭圆 23"/>
              <p:cNvSpPr/>
              <p:nvPr/>
            </p:nvSpPr>
            <p:spPr>
              <a:xfrm>
                <a:off x="7698094" y="1653267"/>
                <a:ext cx="489858" cy="489858"/>
              </a:xfrm>
              <a:prstGeom prst="ellipse">
                <a:avLst/>
              </a:prstGeom>
              <a:solidFill>
                <a:srgbClr val="F337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2400">
                  <a:solidFill>
                    <a:schemeClr val="tx1"/>
                  </a:solidFill>
                  <a:latin typeface="微软雅黑" panose="020B0503020204020204" charset="-122"/>
                  <a:ea typeface="微软雅黑" panose="020B0503020204020204" charset="-122"/>
                </a:endParaRPr>
              </a:p>
            </p:txBody>
          </p:sp>
          <p:sp>
            <p:nvSpPr>
              <p:cNvPr id="25" name="任意多边形: 形状 24"/>
              <p:cNvSpPr/>
              <p:nvPr/>
            </p:nvSpPr>
            <p:spPr bwMode="auto">
              <a:xfrm>
                <a:off x="7831850" y="1789278"/>
                <a:ext cx="212129" cy="210099"/>
              </a:xfrm>
              <a:custGeom>
                <a:avLst/>
                <a:gdLst>
                  <a:gd name="connsiteX0" fmla="*/ 292147 w 331788"/>
                  <a:gd name="connsiteY0" fmla="*/ 109538 h 328613"/>
                  <a:gd name="connsiteX1" fmla="*/ 327025 w 331788"/>
                  <a:gd name="connsiteY1" fmla="*/ 145621 h 328613"/>
                  <a:gd name="connsiteX2" fmla="*/ 327025 w 331788"/>
                  <a:gd name="connsiteY2" fmla="*/ 229385 h 328613"/>
                  <a:gd name="connsiteX3" fmla="*/ 293438 w 331788"/>
                  <a:gd name="connsiteY3" fmla="*/ 264179 h 328613"/>
                  <a:gd name="connsiteX4" fmla="*/ 252101 w 331788"/>
                  <a:gd name="connsiteY4" fmla="*/ 264179 h 328613"/>
                  <a:gd name="connsiteX5" fmla="*/ 252101 w 331788"/>
                  <a:gd name="connsiteY5" fmla="*/ 319593 h 328613"/>
                  <a:gd name="connsiteX6" fmla="*/ 243059 w 331788"/>
                  <a:gd name="connsiteY6" fmla="*/ 328613 h 328613"/>
                  <a:gd name="connsiteX7" fmla="*/ 205596 w 331788"/>
                  <a:gd name="connsiteY7" fmla="*/ 328613 h 328613"/>
                  <a:gd name="connsiteX8" fmla="*/ 195262 w 331788"/>
                  <a:gd name="connsiteY8" fmla="*/ 319593 h 328613"/>
                  <a:gd name="connsiteX9" fmla="*/ 195262 w 331788"/>
                  <a:gd name="connsiteY9" fmla="*/ 235829 h 328613"/>
                  <a:gd name="connsiteX10" fmla="*/ 224973 w 331788"/>
                  <a:gd name="connsiteY10" fmla="*/ 207478 h 328613"/>
                  <a:gd name="connsiteX11" fmla="*/ 255976 w 331788"/>
                  <a:gd name="connsiteY11" fmla="*/ 207478 h 328613"/>
                  <a:gd name="connsiteX12" fmla="*/ 255976 w 331788"/>
                  <a:gd name="connsiteY12" fmla="*/ 145621 h 328613"/>
                  <a:gd name="connsiteX13" fmla="*/ 292147 w 331788"/>
                  <a:gd name="connsiteY13" fmla="*/ 109538 h 328613"/>
                  <a:gd name="connsiteX14" fmla="*/ 38473 w 331788"/>
                  <a:gd name="connsiteY14" fmla="*/ 109538 h 328613"/>
                  <a:gd name="connsiteX15" fmla="*/ 75079 w 331788"/>
                  <a:gd name="connsiteY15" fmla="*/ 145621 h 328613"/>
                  <a:gd name="connsiteX16" fmla="*/ 75079 w 331788"/>
                  <a:gd name="connsiteY16" fmla="*/ 207478 h 328613"/>
                  <a:gd name="connsiteX17" fmla="*/ 106456 w 331788"/>
                  <a:gd name="connsiteY17" fmla="*/ 207478 h 328613"/>
                  <a:gd name="connsiteX18" fmla="*/ 136525 w 331788"/>
                  <a:gd name="connsiteY18" fmla="*/ 235829 h 328613"/>
                  <a:gd name="connsiteX19" fmla="*/ 136525 w 331788"/>
                  <a:gd name="connsiteY19" fmla="*/ 319593 h 328613"/>
                  <a:gd name="connsiteX20" fmla="*/ 126066 w 331788"/>
                  <a:gd name="connsiteY20" fmla="*/ 328613 h 328613"/>
                  <a:gd name="connsiteX21" fmla="*/ 88153 w 331788"/>
                  <a:gd name="connsiteY21" fmla="*/ 328613 h 328613"/>
                  <a:gd name="connsiteX22" fmla="*/ 79001 w 331788"/>
                  <a:gd name="connsiteY22" fmla="*/ 319593 h 328613"/>
                  <a:gd name="connsiteX23" fmla="*/ 79001 w 331788"/>
                  <a:gd name="connsiteY23" fmla="*/ 264179 h 328613"/>
                  <a:gd name="connsiteX24" fmla="*/ 37166 w 331788"/>
                  <a:gd name="connsiteY24" fmla="*/ 264179 h 328613"/>
                  <a:gd name="connsiteX25" fmla="*/ 3175 w 331788"/>
                  <a:gd name="connsiteY25" fmla="*/ 229385 h 328613"/>
                  <a:gd name="connsiteX26" fmla="*/ 3175 w 331788"/>
                  <a:gd name="connsiteY26" fmla="*/ 145621 h 328613"/>
                  <a:gd name="connsiteX27" fmla="*/ 38473 w 331788"/>
                  <a:gd name="connsiteY27" fmla="*/ 109538 h 328613"/>
                  <a:gd name="connsiteX28" fmla="*/ 160734 w 331788"/>
                  <a:gd name="connsiteY28" fmla="*/ 88900 h 328613"/>
                  <a:gd name="connsiteX29" fmla="*/ 171053 w 331788"/>
                  <a:gd name="connsiteY29" fmla="*/ 88900 h 328613"/>
                  <a:gd name="connsiteX30" fmla="*/ 173633 w 331788"/>
                  <a:gd name="connsiteY30" fmla="*/ 90195 h 328613"/>
                  <a:gd name="connsiteX31" fmla="*/ 174923 w 331788"/>
                  <a:gd name="connsiteY31" fmla="*/ 95375 h 328613"/>
                  <a:gd name="connsiteX32" fmla="*/ 169763 w 331788"/>
                  <a:gd name="connsiteY32" fmla="*/ 103146 h 328613"/>
                  <a:gd name="connsiteX33" fmla="*/ 172343 w 331788"/>
                  <a:gd name="connsiteY33" fmla="*/ 123867 h 328613"/>
                  <a:gd name="connsiteX34" fmla="*/ 167184 w 331788"/>
                  <a:gd name="connsiteY34" fmla="*/ 136818 h 328613"/>
                  <a:gd name="connsiteX35" fmla="*/ 164604 w 331788"/>
                  <a:gd name="connsiteY35" fmla="*/ 136818 h 328613"/>
                  <a:gd name="connsiteX36" fmla="*/ 159444 w 331788"/>
                  <a:gd name="connsiteY36" fmla="*/ 123867 h 328613"/>
                  <a:gd name="connsiteX37" fmla="*/ 162024 w 331788"/>
                  <a:gd name="connsiteY37" fmla="*/ 103146 h 328613"/>
                  <a:gd name="connsiteX38" fmla="*/ 156865 w 331788"/>
                  <a:gd name="connsiteY38" fmla="*/ 95375 h 328613"/>
                  <a:gd name="connsiteX39" fmla="*/ 158155 w 331788"/>
                  <a:gd name="connsiteY39" fmla="*/ 90195 h 328613"/>
                  <a:gd name="connsiteX40" fmla="*/ 160734 w 331788"/>
                  <a:gd name="connsiteY40" fmla="*/ 88900 h 328613"/>
                  <a:gd name="connsiteX41" fmla="*/ 136182 w 331788"/>
                  <a:gd name="connsiteY41" fmla="*/ 88900 h 328613"/>
                  <a:gd name="connsiteX42" fmla="*/ 138766 w 331788"/>
                  <a:gd name="connsiteY42" fmla="*/ 91502 h 328613"/>
                  <a:gd name="connsiteX43" fmla="*/ 165893 w 331788"/>
                  <a:gd name="connsiteY43" fmla="*/ 165652 h 328613"/>
                  <a:gd name="connsiteX44" fmla="*/ 193021 w 331788"/>
                  <a:gd name="connsiteY44" fmla="*/ 91502 h 328613"/>
                  <a:gd name="connsiteX45" fmla="*/ 196897 w 331788"/>
                  <a:gd name="connsiteY45" fmla="*/ 90201 h 328613"/>
                  <a:gd name="connsiteX46" fmla="*/ 208523 w 331788"/>
                  <a:gd name="connsiteY46" fmla="*/ 92802 h 328613"/>
                  <a:gd name="connsiteX47" fmla="*/ 231775 w 331788"/>
                  <a:gd name="connsiteY47" fmla="*/ 125325 h 328613"/>
                  <a:gd name="connsiteX48" fmla="*/ 231775 w 331788"/>
                  <a:gd name="connsiteY48" fmla="*/ 176059 h 328613"/>
                  <a:gd name="connsiteX49" fmla="*/ 226608 w 331788"/>
                  <a:gd name="connsiteY49" fmla="*/ 182563 h 328613"/>
                  <a:gd name="connsiteX50" fmla="*/ 105179 w 331788"/>
                  <a:gd name="connsiteY50" fmla="*/ 182563 h 328613"/>
                  <a:gd name="connsiteX51" fmla="*/ 100012 w 331788"/>
                  <a:gd name="connsiteY51" fmla="*/ 176059 h 328613"/>
                  <a:gd name="connsiteX52" fmla="*/ 100012 w 331788"/>
                  <a:gd name="connsiteY52" fmla="*/ 125325 h 328613"/>
                  <a:gd name="connsiteX53" fmla="*/ 123264 w 331788"/>
                  <a:gd name="connsiteY53" fmla="*/ 92802 h 328613"/>
                  <a:gd name="connsiteX54" fmla="*/ 134890 w 331788"/>
                  <a:gd name="connsiteY54" fmla="*/ 90201 h 328613"/>
                  <a:gd name="connsiteX55" fmla="*/ 136182 w 331788"/>
                  <a:gd name="connsiteY55" fmla="*/ 88900 h 328613"/>
                  <a:gd name="connsiteX56" fmla="*/ 292100 w 331788"/>
                  <a:gd name="connsiteY56" fmla="*/ 19050 h 328613"/>
                  <a:gd name="connsiteX57" fmla="*/ 331788 w 331788"/>
                  <a:gd name="connsiteY57" fmla="*/ 58738 h 328613"/>
                  <a:gd name="connsiteX58" fmla="*/ 292100 w 331788"/>
                  <a:gd name="connsiteY58" fmla="*/ 98426 h 328613"/>
                  <a:gd name="connsiteX59" fmla="*/ 252412 w 331788"/>
                  <a:gd name="connsiteY59" fmla="*/ 58738 h 328613"/>
                  <a:gd name="connsiteX60" fmla="*/ 292100 w 331788"/>
                  <a:gd name="connsiteY60" fmla="*/ 19050 h 328613"/>
                  <a:gd name="connsiteX61" fmla="*/ 39688 w 331788"/>
                  <a:gd name="connsiteY61" fmla="*/ 19050 h 328613"/>
                  <a:gd name="connsiteX62" fmla="*/ 79376 w 331788"/>
                  <a:gd name="connsiteY62" fmla="*/ 58738 h 328613"/>
                  <a:gd name="connsiteX63" fmla="*/ 39688 w 331788"/>
                  <a:gd name="connsiteY63" fmla="*/ 98426 h 328613"/>
                  <a:gd name="connsiteX64" fmla="*/ 0 w 331788"/>
                  <a:gd name="connsiteY64" fmla="*/ 58738 h 328613"/>
                  <a:gd name="connsiteX65" fmla="*/ 39688 w 331788"/>
                  <a:gd name="connsiteY65" fmla="*/ 19050 h 328613"/>
                  <a:gd name="connsiteX66" fmla="*/ 165894 w 331788"/>
                  <a:gd name="connsiteY66" fmla="*/ 0 h 328613"/>
                  <a:gd name="connsiteX67" fmla="*/ 204788 w 331788"/>
                  <a:gd name="connsiteY67" fmla="*/ 39688 h 328613"/>
                  <a:gd name="connsiteX68" fmla="*/ 165894 w 331788"/>
                  <a:gd name="connsiteY68" fmla="*/ 79376 h 328613"/>
                  <a:gd name="connsiteX69" fmla="*/ 127000 w 331788"/>
                  <a:gd name="connsiteY69" fmla="*/ 39688 h 328613"/>
                  <a:gd name="connsiteX70" fmla="*/ 165894 w 331788"/>
                  <a:gd name="connsiteY70"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88" h="328613">
                    <a:moveTo>
                      <a:pt x="292147" y="109538"/>
                    </a:moveTo>
                    <a:cubicBezTo>
                      <a:pt x="311524" y="109538"/>
                      <a:pt x="327025" y="126291"/>
                      <a:pt x="327025" y="145621"/>
                    </a:cubicBezTo>
                    <a:cubicBezTo>
                      <a:pt x="327025" y="145621"/>
                      <a:pt x="327025" y="145621"/>
                      <a:pt x="327025" y="229385"/>
                    </a:cubicBezTo>
                    <a:cubicBezTo>
                      <a:pt x="327025" y="248715"/>
                      <a:pt x="311524" y="264179"/>
                      <a:pt x="293438" y="264179"/>
                    </a:cubicBezTo>
                    <a:cubicBezTo>
                      <a:pt x="293438" y="264179"/>
                      <a:pt x="293438" y="264179"/>
                      <a:pt x="252101" y="264179"/>
                    </a:cubicBezTo>
                    <a:cubicBezTo>
                      <a:pt x="252101" y="264179"/>
                      <a:pt x="252101" y="264179"/>
                      <a:pt x="252101" y="319593"/>
                    </a:cubicBezTo>
                    <a:cubicBezTo>
                      <a:pt x="252101" y="324747"/>
                      <a:pt x="248226" y="328613"/>
                      <a:pt x="243059" y="328613"/>
                    </a:cubicBezTo>
                    <a:cubicBezTo>
                      <a:pt x="243059" y="328613"/>
                      <a:pt x="243059" y="328613"/>
                      <a:pt x="205596" y="328613"/>
                    </a:cubicBezTo>
                    <a:cubicBezTo>
                      <a:pt x="199138" y="328613"/>
                      <a:pt x="195262" y="324747"/>
                      <a:pt x="195262" y="319593"/>
                    </a:cubicBezTo>
                    <a:cubicBezTo>
                      <a:pt x="195262" y="319593"/>
                      <a:pt x="195262" y="319593"/>
                      <a:pt x="195262" y="235829"/>
                    </a:cubicBezTo>
                    <a:cubicBezTo>
                      <a:pt x="195262" y="220364"/>
                      <a:pt x="208180" y="207478"/>
                      <a:pt x="224973" y="207478"/>
                    </a:cubicBezTo>
                    <a:cubicBezTo>
                      <a:pt x="224973" y="207478"/>
                      <a:pt x="224973" y="207478"/>
                      <a:pt x="255976" y="207478"/>
                    </a:cubicBezTo>
                    <a:cubicBezTo>
                      <a:pt x="255976" y="207478"/>
                      <a:pt x="255976" y="207478"/>
                      <a:pt x="255976" y="145621"/>
                    </a:cubicBezTo>
                    <a:cubicBezTo>
                      <a:pt x="255976" y="126291"/>
                      <a:pt x="271478" y="109538"/>
                      <a:pt x="292147" y="109538"/>
                    </a:cubicBezTo>
                    <a:close/>
                    <a:moveTo>
                      <a:pt x="38473" y="109538"/>
                    </a:moveTo>
                    <a:cubicBezTo>
                      <a:pt x="59391" y="109538"/>
                      <a:pt x="75079" y="126291"/>
                      <a:pt x="75079" y="145621"/>
                    </a:cubicBezTo>
                    <a:cubicBezTo>
                      <a:pt x="75079" y="145621"/>
                      <a:pt x="75079" y="145621"/>
                      <a:pt x="75079" y="207478"/>
                    </a:cubicBezTo>
                    <a:cubicBezTo>
                      <a:pt x="75079" y="207478"/>
                      <a:pt x="75079" y="207478"/>
                      <a:pt x="106456" y="207478"/>
                    </a:cubicBezTo>
                    <a:cubicBezTo>
                      <a:pt x="123451" y="207478"/>
                      <a:pt x="136525" y="220364"/>
                      <a:pt x="136525" y="235829"/>
                    </a:cubicBezTo>
                    <a:cubicBezTo>
                      <a:pt x="136525" y="235829"/>
                      <a:pt x="136525" y="235829"/>
                      <a:pt x="136525" y="319593"/>
                    </a:cubicBezTo>
                    <a:cubicBezTo>
                      <a:pt x="136525" y="324747"/>
                      <a:pt x="132603" y="328613"/>
                      <a:pt x="126066" y="328613"/>
                    </a:cubicBezTo>
                    <a:cubicBezTo>
                      <a:pt x="126066" y="328613"/>
                      <a:pt x="126066" y="328613"/>
                      <a:pt x="88153" y="328613"/>
                    </a:cubicBezTo>
                    <a:cubicBezTo>
                      <a:pt x="82923" y="328613"/>
                      <a:pt x="79001" y="324747"/>
                      <a:pt x="79001" y="319593"/>
                    </a:cubicBezTo>
                    <a:cubicBezTo>
                      <a:pt x="79001" y="319593"/>
                      <a:pt x="79001" y="319593"/>
                      <a:pt x="79001" y="264179"/>
                    </a:cubicBezTo>
                    <a:cubicBezTo>
                      <a:pt x="79001" y="264179"/>
                      <a:pt x="79001" y="264179"/>
                      <a:pt x="37166" y="264179"/>
                    </a:cubicBezTo>
                    <a:cubicBezTo>
                      <a:pt x="18863" y="264179"/>
                      <a:pt x="3175" y="248715"/>
                      <a:pt x="3175" y="229385"/>
                    </a:cubicBezTo>
                    <a:cubicBezTo>
                      <a:pt x="3175" y="229385"/>
                      <a:pt x="3175" y="229385"/>
                      <a:pt x="3175" y="145621"/>
                    </a:cubicBezTo>
                    <a:cubicBezTo>
                      <a:pt x="3175" y="126291"/>
                      <a:pt x="18863" y="109538"/>
                      <a:pt x="38473" y="109538"/>
                    </a:cubicBezTo>
                    <a:close/>
                    <a:moveTo>
                      <a:pt x="160734" y="88900"/>
                    </a:moveTo>
                    <a:cubicBezTo>
                      <a:pt x="160734" y="88900"/>
                      <a:pt x="160734" y="88900"/>
                      <a:pt x="171053" y="88900"/>
                    </a:cubicBezTo>
                    <a:cubicBezTo>
                      <a:pt x="172343" y="88900"/>
                      <a:pt x="173633" y="90195"/>
                      <a:pt x="173633" y="90195"/>
                    </a:cubicBezTo>
                    <a:cubicBezTo>
                      <a:pt x="174923" y="92785"/>
                      <a:pt x="176213" y="94080"/>
                      <a:pt x="174923" y="95375"/>
                    </a:cubicBezTo>
                    <a:cubicBezTo>
                      <a:pt x="174923" y="95375"/>
                      <a:pt x="174923" y="95375"/>
                      <a:pt x="169763" y="103146"/>
                    </a:cubicBezTo>
                    <a:cubicBezTo>
                      <a:pt x="169763" y="103146"/>
                      <a:pt x="169763" y="103146"/>
                      <a:pt x="172343" y="123867"/>
                    </a:cubicBezTo>
                    <a:cubicBezTo>
                      <a:pt x="172343" y="123867"/>
                      <a:pt x="172343" y="123867"/>
                      <a:pt x="167184" y="136818"/>
                    </a:cubicBezTo>
                    <a:cubicBezTo>
                      <a:pt x="167184" y="138113"/>
                      <a:pt x="164604" y="138113"/>
                      <a:pt x="164604" y="136818"/>
                    </a:cubicBezTo>
                    <a:cubicBezTo>
                      <a:pt x="164604" y="136818"/>
                      <a:pt x="164604" y="136818"/>
                      <a:pt x="159444" y="123867"/>
                    </a:cubicBezTo>
                    <a:cubicBezTo>
                      <a:pt x="159444" y="123867"/>
                      <a:pt x="159444" y="123867"/>
                      <a:pt x="162024" y="103146"/>
                    </a:cubicBezTo>
                    <a:cubicBezTo>
                      <a:pt x="162024" y="103146"/>
                      <a:pt x="162024" y="103146"/>
                      <a:pt x="156865" y="95375"/>
                    </a:cubicBezTo>
                    <a:cubicBezTo>
                      <a:pt x="155575" y="94080"/>
                      <a:pt x="156865" y="92785"/>
                      <a:pt x="158155" y="90195"/>
                    </a:cubicBezTo>
                    <a:cubicBezTo>
                      <a:pt x="158155" y="90195"/>
                      <a:pt x="159444" y="88900"/>
                      <a:pt x="160734" y="88900"/>
                    </a:cubicBezTo>
                    <a:close/>
                    <a:moveTo>
                      <a:pt x="136182" y="88900"/>
                    </a:moveTo>
                    <a:cubicBezTo>
                      <a:pt x="137474" y="88900"/>
                      <a:pt x="138766" y="90201"/>
                      <a:pt x="138766" y="91502"/>
                    </a:cubicBezTo>
                    <a:cubicBezTo>
                      <a:pt x="138766" y="91502"/>
                      <a:pt x="138766" y="91502"/>
                      <a:pt x="165893" y="165652"/>
                    </a:cubicBezTo>
                    <a:cubicBezTo>
                      <a:pt x="165893" y="165652"/>
                      <a:pt x="165893" y="165652"/>
                      <a:pt x="193021" y="91502"/>
                    </a:cubicBezTo>
                    <a:cubicBezTo>
                      <a:pt x="193021" y="90201"/>
                      <a:pt x="195605" y="88900"/>
                      <a:pt x="196897" y="90201"/>
                    </a:cubicBezTo>
                    <a:cubicBezTo>
                      <a:pt x="196897" y="90201"/>
                      <a:pt x="196897" y="90201"/>
                      <a:pt x="208523" y="92802"/>
                    </a:cubicBezTo>
                    <a:cubicBezTo>
                      <a:pt x="222733" y="98006"/>
                      <a:pt x="231775" y="111015"/>
                      <a:pt x="231775" y="125325"/>
                    </a:cubicBezTo>
                    <a:cubicBezTo>
                      <a:pt x="231775" y="125325"/>
                      <a:pt x="231775" y="125325"/>
                      <a:pt x="231775" y="176059"/>
                    </a:cubicBezTo>
                    <a:cubicBezTo>
                      <a:pt x="231775" y="179961"/>
                      <a:pt x="229192" y="182563"/>
                      <a:pt x="226608" y="182563"/>
                    </a:cubicBezTo>
                    <a:cubicBezTo>
                      <a:pt x="226608" y="182563"/>
                      <a:pt x="226608" y="182563"/>
                      <a:pt x="105179" y="182563"/>
                    </a:cubicBezTo>
                    <a:cubicBezTo>
                      <a:pt x="102595" y="182563"/>
                      <a:pt x="100012" y="179961"/>
                      <a:pt x="100012" y="176059"/>
                    </a:cubicBezTo>
                    <a:cubicBezTo>
                      <a:pt x="100012" y="176059"/>
                      <a:pt x="100012" y="176059"/>
                      <a:pt x="100012" y="125325"/>
                    </a:cubicBezTo>
                    <a:cubicBezTo>
                      <a:pt x="100012" y="111015"/>
                      <a:pt x="109054" y="98006"/>
                      <a:pt x="123264" y="92802"/>
                    </a:cubicBezTo>
                    <a:cubicBezTo>
                      <a:pt x="123264" y="92802"/>
                      <a:pt x="123264" y="92802"/>
                      <a:pt x="134890" y="90201"/>
                    </a:cubicBezTo>
                    <a:cubicBezTo>
                      <a:pt x="134890" y="88900"/>
                      <a:pt x="134890" y="88900"/>
                      <a:pt x="136182" y="88900"/>
                    </a:cubicBezTo>
                    <a:close/>
                    <a:moveTo>
                      <a:pt x="292100" y="19050"/>
                    </a:moveTo>
                    <a:cubicBezTo>
                      <a:pt x="314019" y="19050"/>
                      <a:pt x="331788" y="36819"/>
                      <a:pt x="331788" y="58738"/>
                    </a:cubicBezTo>
                    <a:cubicBezTo>
                      <a:pt x="331788" y="80657"/>
                      <a:pt x="314019" y="98426"/>
                      <a:pt x="292100" y="98426"/>
                    </a:cubicBezTo>
                    <a:cubicBezTo>
                      <a:pt x="270181" y="98426"/>
                      <a:pt x="252412" y="80657"/>
                      <a:pt x="252412" y="58738"/>
                    </a:cubicBezTo>
                    <a:cubicBezTo>
                      <a:pt x="252412" y="36819"/>
                      <a:pt x="270181" y="19050"/>
                      <a:pt x="292100" y="19050"/>
                    </a:cubicBezTo>
                    <a:close/>
                    <a:moveTo>
                      <a:pt x="39688" y="19050"/>
                    </a:moveTo>
                    <a:cubicBezTo>
                      <a:pt x="61607" y="19050"/>
                      <a:pt x="79376" y="36819"/>
                      <a:pt x="79376" y="58738"/>
                    </a:cubicBezTo>
                    <a:cubicBezTo>
                      <a:pt x="79376" y="80657"/>
                      <a:pt x="61607" y="98426"/>
                      <a:pt x="39688" y="98426"/>
                    </a:cubicBezTo>
                    <a:cubicBezTo>
                      <a:pt x="17769" y="98426"/>
                      <a:pt x="0" y="80657"/>
                      <a:pt x="0" y="58738"/>
                    </a:cubicBezTo>
                    <a:cubicBezTo>
                      <a:pt x="0" y="36819"/>
                      <a:pt x="17769" y="19050"/>
                      <a:pt x="39688" y="19050"/>
                    </a:cubicBezTo>
                    <a:close/>
                    <a:moveTo>
                      <a:pt x="165894" y="0"/>
                    </a:moveTo>
                    <a:cubicBezTo>
                      <a:pt x="187375" y="0"/>
                      <a:pt x="204788" y="17769"/>
                      <a:pt x="204788" y="39688"/>
                    </a:cubicBezTo>
                    <a:cubicBezTo>
                      <a:pt x="204788" y="61607"/>
                      <a:pt x="187375" y="79376"/>
                      <a:pt x="165894" y="79376"/>
                    </a:cubicBezTo>
                    <a:cubicBezTo>
                      <a:pt x="144413" y="79376"/>
                      <a:pt x="127000" y="61607"/>
                      <a:pt x="127000" y="39688"/>
                    </a:cubicBezTo>
                    <a:cubicBezTo>
                      <a:pt x="127000" y="17769"/>
                      <a:pt x="144413" y="0"/>
                      <a:pt x="165894" y="0"/>
                    </a:cubicBezTo>
                    <a:close/>
                  </a:path>
                </a:pathLst>
              </a:custGeom>
              <a:solidFill>
                <a:srgbClr val="FFFFFF"/>
              </a:solidFill>
              <a:ln>
                <a:noFill/>
              </a:ln>
            </p:spPr>
            <p:txBody>
              <a:bodyPr anchor="ctr"/>
              <a:lstStyle/>
              <a:p>
                <a:pPr algn="ctr"/>
                <a:endParaRPr sz="2400">
                  <a:solidFill>
                    <a:schemeClr val="tx1"/>
                  </a:solidFill>
                  <a:latin typeface="微软雅黑" panose="020B0503020204020204" charset="-122"/>
                  <a:ea typeface="微软雅黑" panose="020B0503020204020204" charset="-122"/>
                </a:endParaRPr>
              </a:p>
            </p:txBody>
          </p:sp>
        </p:grpSp>
      </p:grpSp>
      <p:pic>
        <p:nvPicPr>
          <p:cNvPr id="48" name="图片 47" descr="7f0ead6f626277a1fb7626f69cce77ba"/>
          <p:cNvPicPr>
            <a:picLocks noChangeAspect="1"/>
          </p:cNvPicPr>
          <p:nvPr/>
        </p:nvPicPr>
        <p:blipFill>
          <a:blip r:embed="rId1"/>
          <a:stretch>
            <a:fillRect/>
          </a:stretch>
        </p:blipFill>
        <p:spPr>
          <a:xfrm>
            <a:off x="668655" y="1245235"/>
            <a:ext cx="4008755" cy="5587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24053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病假工资的计算</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165" name="组合 164"/>
          <p:cNvGrpSpPr/>
          <p:nvPr/>
        </p:nvGrpSpPr>
        <p:grpSpPr>
          <a:xfrm>
            <a:off x="3792984" y="1190882"/>
            <a:ext cx="4957487" cy="4433748"/>
            <a:chOff x="2854765" y="928404"/>
            <a:chExt cx="3718115" cy="3325311"/>
          </a:xfrm>
        </p:grpSpPr>
        <p:sp>
          <p:nvSpPr>
            <p:cNvPr id="166" name="椭圆 165"/>
            <p:cNvSpPr/>
            <p:nvPr/>
          </p:nvSpPr>
          <p:spPr>
            <a:xfrm>
              <a:off x="3689567" y="1667672"/>
              <a:ext cx="1880016" cy="1880016"/>
            </a:xfrm>
            <a:prstGeom prst="ellipse">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67" name="任意多边形: 形状 166"/>
            <p:cNvSpPr/>
            <p:nvPr/>
          </p:nvSpPr>
          <p:spPr>
            <a:xfrm>
              <a:off x="4368385" y="1337905"/>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rgbClr val="093759"/>
            </a:solidFill>
            <a:ln w="2857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68" name="任意多边形: 形状 167"/>
            <p:cNvSpPr/>
            <p:nvPr/>
          </p:nvSpPr>
          <p:spPr>
            <a:xfrm>
              <a:off x="5251747" y="1836484"/>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rgbClr val="F33735"/>
            </a:solidFill>
            <a:ln w="2857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69" name="任意多边形: 形状 168"/>
            <p:cNvSpPr/>
            <p:nvPr/>
          </p:nvSpPr>
          <p:spPr>
            <a:xfrm>
              <a:off x="5251747" y="2856499"/>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rgbClr val="093759"/>
            </a:solidFill>
            <a:ln w="2857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70" name="任意多边形: 形状 169"/>
            <p:cNvSpPr/>
            <p:nvPr/>
          </p:nvSpPr>
          <p:spPr>
            <a:xfrm>
              <a:off x="4368385" y="3366507"/>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rgbClr val="F33735"/>
            </a:solidFill>
            <a:ln w="2857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71" name="任意多边形: 形状 170"/>
            <p:cNvSpPr/>
            <p:nvPr/>
          </p:nvSpPr>
          <p:spPr>
            <a:xfrm>
              <a:off x="3485027" y="2856499"/>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rgbClr val="093759"/>
            </a:solidFill>
            <a:ln w="2857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72" name="任意多边形: 形状 171"/>
            <p:cNvSpPr/>
            <p:nvPr/>
          </p:nvSpPr>
          <p:spPr>
            <a:xfrm>
              <a:off x="3485027" y="1836484"/>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rgbClr val="F33735"/>
            </a:solidFill>
            <a:ln w="2857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73" name="矩形 172"/>
            <p:cNvSpPr/>
            <p:nvPr/>
          </p:nvSpPr>
          <p:spPr>
            <a:xfrm>
              <a:off x="4293817" y="928404"/>
              <a:ext cx="671513" cy="28384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65" b="1">
                  <a:solidFill>
                    <a:schemeClr val="tx1"/>
                  </a:solidFill>
                  <a:latin typeface="微软雅黑" panose="020B0503020204020204" charset="-122"/>
                  <a:ea typeface="微软雅黑" panose="020B0503020204020204" charset="-122"/>
                </a:rPr>
                <a:t>法定假</a:t>
              </a:r>
              <a:endParaRPr lang="zh-CN" altLang="en-US" sz="1865" b="1">
                <a:solidFill>
                  <a:schemeClr val="tx1"/>
                </a:solidFill>
                <a:latin typeface="微软雅黑" panose="020B0503020204020204" charset="-122"/>
                <a:ea typeface="微软雅黑" panose="020B0503020204020204" charset="-122"/>
              </a:endParaRPr>
            </a:p>
          </p:txBody>
        </p:sp>
        <p:sp>
          <p:nvSpPr>
            <p:cNvPr id="174" name="矩形 173"/>
            <p:cNvSpPr/>
            <p:nvPr/>
          </p:nvSpPr>
          <p:spPr>
            <a:xfrm>
              <a:off x="4072001" y="3969870"/>
              <a:ext cx="1115145" cy="28384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65" b="1">
                  <a:solidFill>
                    <a:schemeClr val="tx1"/>
                  </a:solidFill>
                  <a:latin typeface="微软雅黑" panose="020B0503020204020204" charset="-122"/>
                  <a:ea typeface="微软雅黑" panose="020B0503020204020204" charset="-122"/>
                </a:rPr>
                <a:t>哺乳假</a:t>
              </a:r>
              <a:endParaRPr lang="zh-CN" altLang="en-US" sz="1865" b="1">
                <a:solidFill>
                  <a:schemeClr val="tx1"/>
                </a:solidFill>
                <a:latin typeface="微软雅黑" panose="020B0503020204020204" charset="-122"/>
                <a:ea typeface="微软雅黑" panose="020B0503020204020204" charset="-122"/>
              </a:endParaRPr>
            </a:p>
          </p:txBody>
        </p:sp>
        <p:sp>
          <p:nvSpPr>
            <p:cNvPr id="175" name="矩形 174"/>
            <p:cNvSpPr/>
            <p:nvPr/>
          </p:nvSpPr>
          <p:spPr>
            <a:xfrm>
              <a:off x="5901367" y="1818853"/>
              <a:ext cx="671513" cy="28384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865" b="1">
                  <a:solidFill>
                    <a:schemeClr val="tx1"/>
                  </a:solidFill>
                  <a:latin typeface="微软雅黑" panose="020B0503020204020204" charset="-122"/>
                  <a:ea typeface="微软雅黑" panose="020B0503020204020204" charset="-122"/>
                </a:rPr>
                <a:t>年休假</a:t>
              </a:r>
              <a:endParaRPr lang="zh-CN" altLang="en-US" sz="1865" b="1">
                <a:solidFill>
                  <a:schemeClr val="tx1"/>
                </a:solidFill>
                <a:latin typeface="微软雅黑" panose="020B0503020204020204" charset="-122"/>
                <a:ea typeface="微软雅黑" panose="020B0503020204020204" charset="-122"/>
              </a:endParaRPr>
            </a:p>
          </p:txBody>
        </p:sp>
        <p:sp>
          <p:nvSpPr>
            <p:cNvPr id="176" name="矩形 175"/>
            <p:cNvSpPr/>
            <p:nvPr/>
          </p:nvSpPr>
          <p:spPr>
            <a:xfrm>
              <a:off x="2854765" y="1818853"/>
              <a:ext cx="493395" cy="28384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tabLst>
                  <a:tab pos="359410" algn="l"/>
                </a:tabLst>
              </a:pPr>
              <a:r>
                <a:rPr lang="zh-CN" altLang="en-US" sz="1865" b="1">
                  <a:solidFill>
                    <a:schemeClr val="tx1"/>
                  </a:solidFill>
                  <a:latin typeface="微软雅黑" panose="020B0503020204020204" charset="-122"/>
                  <a:ea typeface="微软雅黑" panose="020B0503020204020204" charset="-122"/>
                </a:rPr>
                <a:t>婚假</a:t>
              </a:r>
              <a:endParaRPr lang="zh-CN" altLang="en-US" sz="1865" b="1">
                <a:solidFill>
                  <a:schemeClr val="tx1"/>
                </a:solidFill>
                <a:latin typeface="微软雅黑" panose="020B0503020204020204" charset="-122"/>
                <a:ea typeface="微软雅黑" panose="020B0503020204020204" charset="-122"/>
              </a:endParaRPr>
            </a:p>
          </p:txBody>
        </p:sp>
        <p:sp>
          <p:nvSpPr>
            <p:cNvPr id="177" name="矩形 176"/>
            <p:cNvSpPr/>
            <p:nvPr/>
          </p:nvSpPr>
          <p:spPr>
            <a:xfrm>
              <a:off x="2872680" y="3062463"/>
              <a:ext cx="493395" cy="28384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359410" fontAlgn="auto">
                <a:spcBef>
                  <a:spcPts val="0"/>
                </a:spcBef>
                <a:spcAft>
                  <a:spcPts val="600"/>
                </a:spcAft>
                <a:tabLst>
                  <a:tab pos="359410" algn="l"/>
                </a:tabLst>
              </a:pPr>
              <a:r>
                <a:rPr lang="zh-CN" altLang="en-US" sz="1865" b="1">
                  <a:solidFill>
                    <a:schemeClr val="tx1"/>
                  </a:solidFill>
                  <a:latin typeface="微软雅黑" panose="020B0503020204020204" charset="-122"/>
                  <a:ea typeface="微软雅黑" panose="020B0503020204020204" charset="-122"/>
                </a:rPr>
                <a:t>产假</a:t>
              </a:r>
              <a:endParaRPr lang="zh-CN" altLang="en-US" sz="1865" b="1">
                <a:solidFill>
                  <a:schemeClr val="tx1"/>
                </a:solidFill>
                <a:latin typeface="微软雅黑" panose="020B0503020204020204" charset="-122"/>
                <a:ea typeface="微软雅黑" panose="020B0503020204020204" charset="-122"/>
              </a:endParaRPr>
            </a:p>
          </p:txBody>
        </p:sp>
        <p:sp>
          <p:nvSpPr>
            <p:cNvPr id="178" name="矩形 177"/>
            <p:cNvSpPr/>
            <p:nvPr/>
          </p:nvSpPr>
          <p:spPr>
            <a:xfrm>
              <a:off x="5901367" y="3062463"/>
              <a:ext cx="493395" cy="28384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865" b="1">
                  <a:solidFill>
                    <a:schemeClr val="tx1"/>
                  </a:solidFill>
                  <a:latin typeface="微软雅黑" panose="020B0503020204020204" charset="-122"/>
                  <a:ea typeface="微软雅黑" panose="020B0503020204020204" charset="-122"/>
                </a:rPr>
                <a:t>丧假</a:t>
              </a:r>
              <a:endParaRPr lang="zh-CN" altLang="en-US" sz="1865" b="1">
                <a:solidFill>
                  <a:schemeClr val="tx1"/>
                </a:solidFill>
                <a:latin typeface="微软雅黑" panose="020B0503020204020204" charset="-122"/>
                <a:ea typeface="微软雅黑" panose="020B0503020204020204" charset="-122"/>
              </a:endParaRPr>
            </a:p>
          </p:txBody>
        </p:sp>
        <p:sp>
          <p:nvSpPr>
            <p:cNvPr id="179" name="任意多边形: 形状 178"/>
            <p:cNvSpPr/>
            <p:nvPr/>
          </p:nvSpPr>
          <p:spPr bwMode="auto">
            <a:xfrm>
              <a:off x="4508127" y="1416121"/>
              <a:ext cx="242895" cy="292579"/>
            </a:xfrm>
            <a:custGeom>
              <a:avLst/>
              <a:gdLst>
                <a:gd name="T0" fmla="*/ 212 w 212"/>
                <a:gd name="T1" fmla="*/ 160 h 256"/>
                <a:gd name="T2" fmla="*/ 210 w 212"/>
                <a:gd name="T3" fmla="*/ 171 h 256"/>
                <a:gd name="T4" fmla="*/ 203 w 212"/>
                <a:gd name="T5" fmla="*/ 180 h 256"/>
                <a:gd name="T6" fmla="*/ 208 w 212"/>
                <a:gd name="T7" fmla="*/ 188 h 256"/>
                <a:gd name="T8" fmla="*/ 209 w 212"/>
                <a:gd name="T9" fmla="*/ 200 h 256"/>
                <a:gd name="T10" fmla="*/ 205 w 212"/>
                <a:gd name="T11" fmla="*/ 212 h 256"/>
                <a:gd name="T12" fmla="*/ 200 w 212"/>
                <a:gd name="T13" fmla="*/ 218 h 256"/>
                <a:gd name="T14" fmla="*/ 193 w 212"/>
                <a:gd name="T15" fmla="*/ 222 h 256"/>
                <a:gd name="T16" fmla="*/ 194 w 212"/>
                <a:gd name="T17" fmla="*/ 235 h 256"/>
                <a:gd name="T18" fmla="*/ 186 w 212"/>
                <a:gd name="T19" fmla="*/ 245 h 256"/>
                <a:gd name="T20" fmla="*/ 176 w 212"/>
                <a:gd name="T21" fmla="*/ 251 h 256"/>
                <a:gd name="T22" fmla="*/ 169 w 212"/>
                <a:gd name="T23" fmla="*/ 254 h 256"/>
                <a:gd name="T24" fmla="*/ 131 w 212"/>
                <a:gd name="T25" fmla="*/ 256 h 256"/>
                <a:gd name="T26" fmla="*/ 91 w 212"/>
                <a:gd name="T27" fmla="*/ 254 h 256"/>
                <a:gd name="T28" fmla="*/ 60 w 212"/>
                <a:gd name="T29" fmla="*/ 247 h 256"/>
                <a:gd name="T30" fmla="*/ 55 w 212"/>
                <a:gd name="T31" fmla="*/ 245 h 256"/>
                <a:gd name="T32" fmla="*/ 50 w 212"/>
                <a:gd name="T33" fmla="*/ 242 h 256"/>
                <a:gd name="T34" fmla="*/ 46 w 212"/>
                <a:gd name="T35" fmla="*/ 239 h 256"/>
                <a:gd name="T36" fmla="*/ 42 w 212"/>
                <a:gd name="T37" fmla="*/ 234 h 256"/>
                <a:gd name="T38" fmla="*/ 0 w 212"/>
                <a:gd name="T39" fmla="*/ 230 h 256"/>
                <a:gd name="T40" fmla="*/ 0 w 212"/>
                <a:gd name="T41" fmla="*/ 136 h 256"/>
                <a:gd name="T42" fmla="*/ 15 w 212"/>
                <a:gd name="T43" fmla="*/ 136 h 256"/>
                <a:gd name="T44" fmla="*/ 30 w 212"/>
                <a:gd name="T45" fmla="*/ 136 h 256"/>
                <a:gd name="T46" fmla="*/ 37 w 212"/>
                <a:gd name="T47" fmla="*/ 131 h 256"/>
                <a:gd name="T48" fmla="*/ 41 w 212"/>
                <a:gd name="T49" fmla="*/ 127 h 256"/>
                <a:gd name="T50" fmla="*/ 43 w 212"/>
                <a:gd name="T51" fmla="*/ 116 h 256"/>
                <a:gd name="T52" fmla="*/ 46 w 212"/>
                <a:gd name="T53" fmla="*/ 104 h 256"/>
                <a:gd name="T54" fmla="*/ 50 w 212"/>
                <a:gd name="T55" fmla="*/ 95 h 256"/>
                <a:gd name="T56" fmla="*/ 56 w 212"/>
                <a:gd name="T57" fmla="*/ 84 h 256"/>
                <a:gd name="T58" fmla="*/ 73 w 212"/>
                <a:gd name="T59" fmla="*/ 68 h 256"/>
                <a:gd name="T60" fmla="*/ 89 w 212"/>
                <a:gd name="T61" fmla="*/ 18 h 256"/>
                <a:gd name="T62" fmla="*/ 89 w 212"/>
                <a:gd name="T63" fmla="*/ 2 h 256"/>
                <a:gd name="T64" fmla="*/ 97 w 212"/>
                <a:gd name="T65" fmla="*/ 0 h 256"/>
                <a:gd name="T66" fmla="*/ 117 w 212"/>
                <a:gd name="T67" fmla="*/ 18 h 256"/>
                <a:gd name="T68" fmla="*/ 121 w 212"/>
                <a:gd name="T69" fmla="*/ 39 h 256"/>
                <a:gd name="T70" fmla="*/ 114 w 212"/>
                <a:gd name="T71" fmla="*/ 59 h 256"/>
                <a:gd name="T72" fmla="*/ 109 w 212"/>
                <a:gd name="T73" fmla="*/ 89 h 256"/>
                <a:gd name="T74" fmla="*/ 113 w 212"/>
                <a:gd name="T75" fmla="*/ 100 h 256"/>
                <a:gd name="T76" fmla="*/ 122 w 212"/>
                <a:gd name="T77" fmla="*/ 107 h 256"/>
                <a:gd name="T78" fmla="*/ 126 w 212"/>
                <a:gd name="T79" fmla="*/ 107 h 256"/>
                <a:gd name="T80" fmla="*/ 131 w 212"/>
                <a:gd name="T81" fmla="*/ 107 h 256"/>
                <a:gd name="T82" fmla="*/ 136 w 212"/>
                <a:gd name="T83" fmla="*/ 107 h 256"/>
                <a:gd name="T84" fmla="*/ 141 w 212"/>
                <a:gd name="T85" fmla="*/ 106 h 256"/>
                <a:gd name="T86" fmla="*/ 152 w 212"/>
                <a:gd name="T87" fmla="*/ 103 h 256"/>
                <a:gd name="T88" fmla="*/ 164 w 212"/>
                <a:gd name="T89" fmla="*/ 99 h 256"/>
                <a:gd name="T90" fmla="*/ 188 w 212"/>
                <a:gd name="T91" fmla="*/ 98 h 256"/>
                <a:gd name="T92" fmla="*/ 198 w 212"/>
                <a:gd name="T93" fmla="*/ 101 h 256"/>
                <a:gd name="T94" fmla="*/ 205 w 212"/>
                <a:gd name="T95" fmla="*/ 106 h 256"/>
                <a:gd name="T96" fmla="*/ 206 w 212"/>
                <a:gd name="T97" fmla="*/ 109 h 256"/>
                <a:gd name="T98" fmla="*/ 207 w 212"/>
                <a:gd name="T99" fmla="*/ 112 h 256"/>
                <a:gd name="T100" fmla="*/ 208 w 212"/>
                <a:gd name="T101" fmla="*/ 115 h 256"/>
                <a:gd name="T102" fmla="*/ 208 w 212"/>
                <a:gd name="T103" fmla="*/ 118 h 256"/>
                <a:gd name="T104" fmla="*/ 208 w 212"/>
                <a:gd name="T105" fmla="*/ 123 h 256"/>
                <a:gd name="T106" fmla="*/ 203 w 212"/>
                <a:gd name="T107" fmla="*/ 136 h 256"/>
                <a:gd name="T108" fmla="*/ 205 w 212"/>
                <a:gd name="T109" fmla="*/ 139 h 256"/>
                <a:gd name="T110" fmla="*/ 207 w 212"/>
                <a:gd name="T111" fmla="*/ 141 h 256"/>
                <a:gd name="T112" fmla="*/ 209 w 212"/>
                <a:gd name="T113" fmla="*/ 144 h 256"/>
                <a:gd name="T114" fmla="*/ 210 w 212"/>
                <a:gd name="T115" fmla="*/ 147 h 256"/>
                <a:gd name="T116" fmla="*/ 211 w 212"/>
                <a:gd name="T117" fmla="*/ 150 h 256"/>
                <a:gd name="T118" fmla="*/ 212 w 212"/>
                <a:gd name="T119" fmla="*/ 155 h 256"/>
                <a:gd name="T120" fmla="*/ 212 w 212"/>
                <a:gd name="T121" fmla="*/ 1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256">
                  <a:moveTo>
                    <a:pt x="212" y="160"/>
                  </a:moveTo>
                  <a:cubicBezTo>
                    <a:pt x="212" y="165"/>
                    <a:pt x="211" y="169"/>
                    <a:pt x="210" y="171"/>
                  </a:cubicBezTo>
                  <a:cubicBezTo>
                    <a:pt x="209" y="174"/>
                    <a:pt x="206" y="177"/>
                    <a:pt x="203" y="180"/>
                  </a:cubicBezTo>
                  <a:cubicBezTo>
                    <a:pt x="205" y="182"/>
                    <a:pt x="207" y="185"/>
                    <a:pt x="208" y="188"/>
                  </a:cubicBezTo>
                  <a:cubicBezTo>
                    <a:pt x="208" y="191"/>
                    <a:pt x="209" y="195"/>
                    <a:pt x="209" y="200"/>
                  </a:cubicBezTo>
                  <a:cubicBezTo>
                    <a:pt x="208" y="205"/>
                    <a:pt x="207" y="209"/>
                    <a:pt x="205" y="212"/>
                  </a:cubicBezTo>
                  <a:cubicBezTo>
                    <a:pt x="203" y="215"/>
                    <a:pt x="201" y="217"/>
                    <a:pt x="200" y="218"/>
                  </a:cubicBezTo>
                  <a:cubicBezTo>
                    <a:pt x="199" y="219"/>
                    <a:pt x="196" y="220"/>
                    <a:pt x="193" y="222"/>
                  </a:cubicBezTo>
                  <a:cubicBezTo>
                    <a:pt x="195" y="227"/>
                    <a:pt x="195" y="231"/>
                    <a:pt x="194" y="235"/>
                  </a:cubicBezTo>
                  <a:cubicBezTo>
                    <a:pt x="192" y="239"/>
                    <a:pt x="190" y="242"/>
                    <a:pt x="186" y="245"/>
                  </a:cubicBezTo>
                  <a:cubicBezTo>
                    <a:pt x="183" y="248"/>
                    <a:pt x="180" y="250"/>
                    <a:pt x="176" y="251"/>
                  </a:cubicBezTo>
                  <a:cubicBezTo>
                    <a:pt x="173" y="253"/>
                    <a:pt x="171" y="254"/>
                    <a:pt x="169" y="254"/>
                  </a:cubicBezTo>
                  <a:cubicBezTo>
                    <a:pt x="157" y="255"/>
                    <a:pt x="144" y="256"/>
                    <a:pt x="131" y="256"/>
                  </a:cubicBezTo>
                  <a:cubicBezTo>
                    <a:pt x="118" y="256"/>
                    <a:pt x="104" y="256"/>
                    <a:pt x="91" y="254"/>
                  </a:cubicBezTo>
                  <a:cubicBezTo>
                    <a:pt x="77" y="253"/>
                    <a:pt x="67" y="250"/>
                    <a:pt x="60" y="247"/>
                  </a:cubicBezTo>
                  <a:cubicBezTo>
                    <a:pt x="60" y="247"/>
                    <a:pt x="58" y="246"/>
                    <a:pt x="55" y="245"/>
                  </a:cubicBezTo>
                  <a:cubicBezTo>
                    <a:pt x="53" y="243"/>
                    <a:pt x="51" y="243"/>
                    <a:pt x="50" y="242"/>
                  </a:cubicBezTo>
                  <a:cubicBezTo>
                    <a:pt x="49" y="241"/>
                    <a:pt x="47" y="240"/>
                    <a:pt x="46" y="239"/>
                  </a:cubicBezTo>
                  <a:cubicBezTo>
                    <a:pt x="44" y="237"/>
                    <a:pt x="43" y="236"/>
                    <a:pt x="42" y="234"/>
                  </a:cubicBezTo>
                  <a:cubicBezTo>
                    <a:pt x="37" y="231"/>
                    <a:pt x="24" y="230"/>
                    <a:pt x="0" y="230"/>
                  </a:cubicBezTo>
                  <a:cubicBezTo>
                    <a:pt x="0" y="136"/>
                    <a:pt x="0" y="136"/>
                    <a:pt x="0" y="136"/>
                  </a:cubicBezTo>
                  <a:cubicBezTo>
                    <a:pt x="5" y="136"/>
                    <a:pt x="10" y="136"/>
                    <a:pt x="15" y="136"/>
                  </a:cubicBezTo>
                  <a:cubicBezTo>
                    <a:pt x="21" y="136"/>
                    <a:pt x="26" y="136"/>
                    <a:pt x="30" y="136"/>
                  </a:cubicBezTo>
                  <a:cubicBezTo>
                    <a:pt x="35" y="135"/>
                    <a:pt x="37" y="134"/>
                    <a:pt x="37" y="131"/>
                  </a:cubicBezTo>
                  <a:cubicBezTo>
                    <a:pt x="38" y="130"/>
                    <a:pt x="40" y="128"/>
                    <a:pt x="41" y="127"/>
                  </a:cubicBezTo>
                  <a:cubicBezTo>
                    <a:pt x="41" y="126"/>
                    <a:pt x="42" y="122"/>
                    <a:pt x="43" y="116"/>
                  </a:cubicBezTo>
                  <a:cubicBezTo>
                    <a:pt x="45" y="111"/>
                    <a:pt x="46" y="107"/>
                    <a:pt x="46" y="104"/>
                  </a:cubicBezTo>
                  <a:cubicBezTo>
                    <a:pt x="47" y="102"/>
                    <a:pt x="48" y="99"/>
                    <a:pt x="50" y="95"/>
                  </a:cubicBezTo>
                  <a:cubicBezTo>
                    <a:pt x="52" y="91"/>
                    <a:pt x="54" y="87"/>
                    <a:pt x="56" y="84"/>
                  </a:cubicBezTo>
                  <a:cubicBezTo>
                    <a:pt x="73" y="68"/>
                    <a:pt x="73" y="68"/>
                    <a:pt x="73" y="68"/>
                  </a:cubicBezTo>
                  <a:cubicBezTo>
                    <a:pt x="84" y="48"/>
                    <a:pt x="89" y="32"/>
                    <a:pt x="89" y="18"/>
                  </a:cubicBezTo>
                  <a:cubicBezTo>
                    <a:pt x="89" y="2"/>
                    <a:pt x="89" y="2"/>
                    <a:pt x="89" y="2"/>
                  </a:cubicBezTo>
                  <a:cubicBezTo>
                    <a:pt x="90" y="1"/>
                    <a:pt x="92" y="0"/>
                    <a:pt x="97" y="0"/>
                  </a:cubicBezTo>
                  <a:cubicBezTo>
                    <a:pt x="107" y="0"/>
                    <a:pt x="114" y="6"/>
                    <a:pt x="117" y="18"/>
                  </a:cubicBezTo>
                  <a:cubicBezTo>
                    <a:pt x="121" y="39"/>
                    <a:pt x="121" y="39"/>
                    <a:pt x="121" y="39"/>
                  </a:cubicBezTo>
                  <a:cubicBezTo>
                    <a:pt x="120" y="49"/>
                    <a:pt x="118" y="56"/>
                    <a:pt x="114" y="59"/>
                  </a:cubicBezTo>
                  <a:cubicBezTo>
                    <a:pt x="112" y="75"/>
                    <a:pt x="111" y="85"/>
                    <a:pt x="109" y="89"/>
                  </a:cubicBezTo>
                  <a:cubicBezTo>
                    <a:pt x="108" y="93"/>
                    <a:pt x="110" y="97"/>
                    <a:pt x="113" y="100"/>
                  </a:cubicBezTo>
                  <a:cubicBezTo>
                    <a:pt x="116" y="104"/>
                    <a:pt x="119" y="106"/>
                    <a:pt x="122" y="107"/>
                  </a:cubicBezTo>
                  <a:cubicBezTo>
                    <a:pt x="124" y="107"/>
                    <a:pt x="126" y="107"/>
                    <a:pt x="126" y="107"/>
                  </a:cubicBezTo>
                  <a:cubicBezTo>
                    <a:pt x="127" y="107"/>
                    <a:pt x="129" y="107"/>
                    <a:pt x="131" y="107"/>
                  </a:cubicBezTo>
                  <a:cubicBezTo>
                    <a:pt x="133" y="107"/>
                    <a:pt x="134" y="107"/>
                    <a:pt x="136" y="107"/>
                  </a:cubicBezTo>
                  <a:cubicBezTo>
                    <a:pt x="138" y="107"/>
                    <a:pt x="139" y="106"/>
                    <a:pt x="141" y="106"/>
                  </a:cubicBezTo>
                  <a:cubicBezTo>
                    <a:pt x="143" y="105"/>
                    <a:pt x="147" y="104"/>
                    <a:pt x="152" y="103"/>
                  </a:cubicBezTo>
                  <a:cubicBezTo>
                    <a:pt x="158" y="101"/>
                    <a:pt x="162" y="100"/>
                    <a:pt x="164" y="99"/>
                  </a:cubicBezTo>
                  <a:cubicBezTo>
                    <a:pt x="173" y="97"/>
                    <a:pt x="181" y="97"/>
                    <a:pt x="188" y="98"/>
                  </a:cubicBezTo>
                  <a:cubicBezTo>
                    <a:pt x="191" y="99"/>
                    <a:pt x="195" y="100"/>
                    <a:pt x="198" y="101"/>
                  </a:cubicBezTo>
                  <a:cubicBezTo>
                    <a:pt x="202" y="103"/>
                    <a:pt x="204" y="104"/>
                    <a:pt x="205" y="106"/>
                  </a:cubicBezTo>
                  <a:cubicBezTo>
                    <a:pt x="205" y="106"/>
                    <a:pt x="205" y="107"/>
                    <a:pt x="206" y="109"/>
                  </a:cubicBezTo>
                  <a:cubicBezTo>
                    <a:pt x="207" y="111"/>
                    <a:pt x="207" y="112"/>
                    <a:pt x="207" y="112"/>
                  </a:cubicBezTo>
                  <a:cubicBezTo>
                    <a:pt x="207" y="112"/>
                    <a:pt x="207" y="113"/>
                    <a:pt x="208" y="115"/>
                  </a:cubicBezTo>
                  <a:cubicBezTo>
                    <a:pt x="208" y="116"/>
                    <a:pt x="209" y="118"/>
                    <a:pt x="208" y="118"/>
                  </a:cubicBezTo>
                  <a:cubicBezTo>
                    <a:pt x="208" y="119"/>
                    <a:pt x="208" y="120"/>
                    <a:pt x="208" y="123"/>
                  </a:cubicBezTo>
                  <a:cubicBezTo>
                    <a:pt x="208" y="125"/>
                    <a:pt x="206" y="129"/>
                    <a:pt x="203" y="136"/>
                  </a:cubicBezTo>
                  <a:cubicBezTo>
                    <a:pt x="203" y="136"/>
                    <a:pt x="204" y="137"/>
                    <a:pt x="205" y="139"/>
                  </a:cubicBezTo>
                  <a:cubicBezTo>
                    <a:pt x="206" y="140"/>
                    <a:pt x="207" y="141"/>
                    <a:pt x="207" y="141"/>
                  </a:cubicBezTo>
                  <a:cubicBezTo>
                    <a:pt x="207" y="142"/>
                    <a:pt x="208" y="143"/>
                    <a:pt x="209" y="144"/>
                  </a:cubicBezTo>
                  <a:cubicBezTo>
                    <a:pt x="209" y="145"/>
                    <a:pt x="210" y="146"/>
                    <a:pt x="210" y="147"/>
                  </a:cubicBezTo>
                  <a:cubicBezTo>
                    <a:pt x="210" y="148"/>
                    <a:pt x="211" y="149"/>
                    <a:pt x="211" y="150"/>
                  </a:cubicBezTo>
                  <a:cubicBezTo>
                    <a:pt x="211" y="152"/>
                    <a:pt x="212" y="153"/>
                    <a:pt x="212" y="155"/>
                  </a:cubicBezTo>
                  <a:cubicBezTo>
                    <a:pt x="212" y="156"/>
                    <a:pt x="212" y="158"/>
                    <a:pt x="212" y="16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80" name="任意多边形: 形状 179"/>
            <p:cNvSpPr/>
            <p:nvPr/>
          </p:nvSpPr>
          <p:spPr bwMode="auto">
            <a:xfrm>
              <a:off x="3603538" y="1935553"/>
              <a:ext cx="277720" cy="292579"/>
            </a:xfrm>
            <a:custGeom>
              <a:avLst/>
              <a:gdLst>
                <a:gd name="T0" fmla="*/ 126 w 466"/>
                <a:gd name="T1" fmla="*/ 153 h 491"/>
                <a:gd name="T2" fmla="*/ 233 w 466"/>
                <a:gd name="T3" fmla="*/ 61 h 491"/>
                <a:gd name="T4" fmla="*/ 258 w 466"/>
                <a:gd name="T5" fmla="*/ 122 h 491"/>
                <a:gd name="T6" fmla="*/ 233 w 466"/>
                <a:gd name="T7" fmla="*/ 101 h 491"/>
                <a:gd name="T8" fmla="*/ 402 w 466"/>
                <a:gd name="T9" fmla="*/ 399 h 491"/>
                <a:gd name="T10" fmla="*/ 433 w 466"/>
                <a:gd name="T11" fmla="*/ 215 h 491"/>
                <a:gd name="T12" fmla="*/ 452 w 466"/>
                <a:gd name="T13" fmla="*/ 160 h 491"/>
                <a:gd name="T14" fmla="*/ 233 w 466"/>
                <a:gd name="T15" fmla="*/ 0 h 491"/>
                <a:gd name="T16" fmla="*/ 15 w 466"/>
                <a:gd name="T17" fmla="*/ 160 h 491"/>
                <a:gd name="T18" fmla="*/ 34 w 466"/>
                <a:gd name="T19" fmla="*/ 215 h 491"/>
                <a:gd name="T20" fmla="*/ 64 w 466"/>
                <a:gd name="T21" fmla="*/ 399 h 491"/>
                <a:gd name="T22" fmla="*/ 3 w 466"/>
                <a:gd name="T23" fmla="*/ 445 h 491"/>
                <a:gd name="T24" fmla="*/ 418 w 466"/>
                <a:gd name="T25" fmla="*/ 491 h 491"/>
                <a:gd name="T26" fmla="*/ 418 w 466"/>
                <a:gd name="T27" fmla="*/ 399 h 491"/>
                <a:gd name="T28" fmla="*/ 221 w 466"/>
                <a:gd name="T29" fmla="*/ 33 h 491"/>
                <a:gd name="T30" fmla="*/ 246 w 466"/>
                <a:gd name="T31" fmla="*/ 33 h 491"/>
                <a:gd name="T32" fmla="*/ 34 w 466"/>
                <a:gd name="T33" fmla="*/ 183 h 491"/>
                <a:gd name="T34" fmla="*/ 371 w 466"/>
                <a:gd name="T35" fmla="*/ 399 h 491"/>
                <a:gd name="T36" fmla="*/ 341 w 466"/>
                <a:gd name="T37" fmla="*/ 215 h 491"/>
                <a:gd name="T38" fmla="*/ 310 w 466"/>
                <a:gd name="T39" fmla="*/ 215 h 491"/>
                <a:gd name="T40" fmla="*/ 279 w 466"/>
                <a:gd name="T41" fmla="*/ 399 h 491"/>
                <a:gd name="T42" fmla="*/ 310 w 466"/>
                <a:gd name="T43" fmla="*/ 215 h 491"/>
                <a:gd name="T44" fmla="*/ 249 w 466"/>
                <a:gd name="T45" fmla="*/ 399 h 491"/>
                <a:gd name="T46" fmla="*/ 218 w 466"/>
                <a:gd name="T47" fmla="*/ 215 h 491"/>
                <a:gd name="T48" fmla="*/ 187 w 466"/>
                <a:gd name="T49" fmla="*/ 215 h 491"/>
                <a:gd name="T50" fmla="*/ 156 w 466"/>
                <a:gd name="T51" fmla="*/ 399 h 491"/>
                <a:gd name="T52" fmla="*/ 187 w 466"/>
                <a:gd name="T53" fmla="*/ 215 h 491"/>
                <a:gd name="T54" fmla="*/ 126 w 466"/>
                <a:gd name="T55" fmla="*/ 399 h 491"/>
                <a:gd name="T56" fmla="*/ 95 w 466"/>
                <a:gd name="T57" fmla="*/ 215 h 491"/>
                <a:gd name="T58" fmla="*/ 418 w 466"/>
                <a:gd name="T59" fmla="*/ 460 h 491"/>
                <a:gd name="T60" fmla="*/ 34 w 466"/>
                <a:gd name="T61" fmla="*/ 445 h 491"/>
                <a:gd name="T62" fmla="*/ 418 w 466"/>
                <a:gd name="T63" fmla="*/ 430 h 491"/>
                <a:gd name="T64" fmla="*/ 418 w 466"/>
                <a:gd name="T65" fmla="*/ 46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6" h="491">
                  <a:moveTo>
                    <a:pt x="233" y="61"/>
                  </a:moveTo>
                  <a:cubicBezTo>
                    <a:pt x="126" y="153"/>
                    <a:pt x="126" y="153"/>
                    <a:pt x="126" y="153"/>
                  </a:cubicBezTo>
                  <a:cubicBezTo>
                    <a:pt x="341" y="153"/>
                    <a:pt x="341" y="153"/>
                    <a:pt x="341" y="153"/>
                  </a:cubicBezTo>
                  <a:cubicBezTo>
                    <a:pt x="233" y="61"/>
                    <a:pt x="233" y="61"/>
                    <a:pt x="233" y="61"/>
                  </a:cubicBezTo>
                  <a:close/>
                  <a:moveTo>
                    <a:pt x="233" y="101"/>
                  </a:moveTo>
                  <a:cubicBezTo>
                    <a:pt x="258" y="122"/>
                    <a:pt x="258" y="122"/>
                    <a:pt x="258" y="122"/>
                  </a:cubicBezTo>
                  <a:cubicBezTo>
                    <a:pt x="209" y="122"/>
                    <a:pt x="209" y="122"/>
                    <a:pt x="209" y="122"/>
                  </a:cubicBezTo>
                  <a:cubicBezTo>
                    <a:pt x="233" y="101"/>
                    <a:pt x="233" y="101"/>
                    <a:pt x="233" y="101"/>
                  </a:cubicBezTo>
                  <a:close/>
                  <a:moveTo>
                    <a:pt x="418" y="399"/>
                  </a:moveTo>
                  <a:cubicBezTo>
                    <a:pt x="402" y="399"/>
                    <a:pt x="402" y="399"/>
                    <a:pt x="402" y="399"/>
                  </a:cubicBezTo>
                  <a:cubicBezTo>
                    <a:pt x="402" y="215"/>
                    <a:pt x="402" y="215"/>
                    <a:pt x="402" y="215"/>
                  </a:cubicBezTo>
                  <a:cubicBezTo>
                    <a:pt x="433" y="215"/>
                    <a:pt x="433" y="215"/>
                    <a:pt x="433" y="215"/>
                  </a:cubicBezTo>
                  <a:cubicBezTo>
                    <a:pt x="446" y="215"/>
                    <a:pt x="458" y="206"/>
                    <a:pt x="462" y="194"/>
                  </a:cubicBezTo>
                  <a:cubicBezTo>
                    <a:pt x="466" y="181"/>
                    <a:pt x="462" y="168"/>
                    <a:pt x="452" y="160"/>
                  </a:cubicBezTo>
                  <a:cubicBezTo>
                    <a:pt x="263" y="7"/>
                    <a:pt x="263" y="7"/>
                    <a:pt x="263" y="7"/>
                  </a:cubicBezTo>
                  <a:cubicBezTo>
                    <a:pt x="253" y="2"/>
                    <a:pt x="243" y="0"/>
                    <a:pt x="233" y="0"/>
                  </a:cubicBezTo>
                  <a:cubicBezTo>
                    <a:pt x="223" y="0"/>
                    <a:pt x="213" y="2"/>
                    <a:pt x="204" y="7"/>
                  </a:cubicBezTo>
                  <a:cubicBezTo>
                    <a:pt x="15" y="160"/>
                    <a:pt x="15" y="160"/>
                    <a:pt x="15" y="160"/>
                  </a:cubicBezTo>
                  <a:cubicBezTo>
                    <a:pt x="4" y="168"/>
                    <a:pt x="0" y="181"/>
                    <a:pt x="4" y="194"/>
                  </a:cubicBezTo>
                  <a:cubicBezTo>
                    <a:pt x="9" y="206"/>
                    <a:pt x="20" y="215"/>
                    <a:pt x="34" y="215"/>
                  </a:cubicBezTo>
                  <a:cubicBezTo>
                    <a:pt x="64" y="215"/>
                    <a:pt x="64" y="215"/>
                    <a:pt x="64" y="215"/>
                  </a:cubicBezTo>
                  <a:cubicBezTo>
                    <a:pt x="64" y="399"/>
                    <a:pt x="64" y="399"/>
                    <a:pt x="64" y="399"/>
                  </a:cubicBezTo>
                  <a:cubicBezTo>
                    <a:pt x="49" y="399"/>
                    <a:pt x="49" y="399"/>
                    <a:pt x="49" y="399"/>
                  </a:cubicBezTo>
                  <a:cubicBezTo>
                    <a:pt x="23" y="399"/>
                    <a:pt x="3" y="420"/>
                    <a:pt x="3" y="445"/>
                  </a:cubicBezTo>
                  <a:cubicBezTo>
                    <a:pt x="3" y="470"/>
                    <a:pt x="23" y="491"/>
                    <a:pt x="49" y="491"/>
                  </a:cubicBezTo>
                  <a:cubicBezTo>
                    <a:pt x="418" y="491"/>
                    <a:pt x="418" y="491"/>
                    <a:pt x="418" y="491"/>
                  </a:cubicBezTo>
                  <a:cubicBezTo>
                    <a:pt x="443" y="491"/>
                    <a:pt x="464" y="470"/>
                    <a:pt x="464" y="445"/>
                  </a:cubicBezTo>
                  <a:cubicBezTo>
                    <a:pt x="464" y="420"/>
                    <a:pt x="443" y="399"/>
                    <a:pt x="418" y="399"/>
                  </a:cubicBezTo>
                  <a:close/>
                  <a:moveTo>
                    <a:pt x="34" y="183"/>
                  </a:moveTo>
                  <a:cubicBezTo>
                    <a:pt x="221" y="33"/>
                    <a:pt x="221" y="33"/>
                    <a:pt x="221" y="33"/>
                  </a:cubicBezTo>
                  <a:cubicBezTo>
                    <a:pt x="224" y="31"/>
                    <a:pt x="229" y="30"/>
                    <a:pt x="233" y="30"/>
                  </a:cubicBezTo>
                  <a:cubicBezTo>
                    <a:pt x="238" y="30"/>
                    <a:pt x="242" y="31"/>
                    <a:pt x="246" y="33"/>
                  </a:cubicBezTo>
                  <a:cubicBezTo>
                    <a:pt x="433" y="184"/>
                    <a:pt x="433" y="184"/>
                    <a:pt x="433" y="184"/>
                  </a:cubicBezTo>
                  <a:cubicBezTo>
                    <a:pt x="34" y="183"/>
                    <a:pt x="34" y="183"/>
                    <a:pt x="34" y="183"/>
                  </a:cubicBezTo>
                  <a:close/>
                  <a:moveTo>
                    <a:pt x="371" y="215"/>
                  </a:moveTo>
                  <a:cubicBezTo>
                    <a:pt x="371" y="399"/>
                    <a:pt x="371" y="399"/>
                    <a:pt x="371" y="399"/>
                  </a:cubicBezTo>
                  <a:cubicBezTo>
                    <a:pt x="341" y="399"/>
                    <a:pt x="341" y="399"/>
                    <a:pt x="341" y="399"/>
                  </a:cubicBezTo>
                  <a:cubicBezTo>
                    <a:pt x="341" y="215"/>
                    <a:pt x="341" y="215"/>
                    <a:pt x="341" y="215"/>
                  </a:cubicBezTo>
                  <a:cubicBezTo>
                    <a:pt x="371" y="215"/>
                    <a:pt x="371" y="215"/>
                    <a:pt x="371" y="215"/>
                  </a:cubicBezTo>
                  <a:close/>
                  <a:moveTo>
                    <a:pt x="310" y="215"/>
                  </a:moveTo>
                  <a:cubicBezTo>
                    <a:pt x="310" y="399"/>
                    <a:pt x="310" y="399"/>
                    <a:pt x="310" y="399"/>
                  </a:cubicBezTo>
                  <a:cubicBezTo>
                    <a:pt x="279" y="399"/>
                    <a:pt x="279" y="399"/>
                    <a:pt x="279" y="399"/>
                  </a:cubicBezTo>
                  <a:cubicBezTo>
                    <a:pt x="279" y="215"/>
                    <a:pt x="279" y="215"/>
                    <a:pt x="279" y="215"/>
                  </a:cubicBezTo>
                  <a:cubicBezTo>
                    <a:pt x="310" y="215"/>
                    <a:pt x="310" y="215"/>
                    <a:pt x="310" y="215"/>
                  </a:cubicBezTo>
                  <a:close/>
                  <a:moveTo>
                    <a:pt x="249" y="215"/>
                  </a:moveTo>
                  <a:cubicBezTo>
                    <a:pt x="249" y="399"/>
                    <a:pt x="249" y="399"/>
                    <a:pt x="249" y="399"/>
                  </a:cubicBezTo>
                  <a:cubicBezTo>
                    <a:pt x="218" y="399"/>
                    <a:pt x="218" y="399"/>
                    <a:pt x="218" y="399"/>
                  </a:cubicBezTo>
                  <a:cubicBezTo>
                    <a:pt x="218" y="215"/>
                    <a:pt x="218" y="215"/>
                    <a:pt x="218" y="215"/>
                  </a:cubicBezTo>
                  <a:cubicBezTo>
                    <a:pt x="249" y="215"/>
                    <a:pt x="249" y="215"/>
                    <a:pt x="249" y="215"/>
                  </a:cubicBezTo>
                  <a:close/>
                  <a:moveTo>
                    <a:pt x="187" y="215"/>
                  </a:moveTo>
                  <a:cubicBezTo>
                    <a:pt x="187" y="399"/>
                    <a:pt x="187" y="399"/>
                    <a:pt x="187" y="399"/>
                  </a:cubicBezTo>
                  <a:cubicBezTo>
                    <a:pt x="156" y="399"/>
                    <a:pt x="156" y="399"/>
                    <a:pt x="156" y="399"/>
                  </a:cubicBezTo>
                  <a:cubicBezTo>
                    <a:pt x="156" y="215"/>
                    <a:pt x="156" y="215"/>
                    <a:pt x="156" y="215"/>
                  </a:cubicBezTo>
                  <a:cubicBezTo>
                    <a:pt x="187" y="215"/>
                    <a:pt x="187" y="215"/>
                    <a:pt x="187" y="215"/>
                  </a:cubicBezTo>
                  <a:close/>
                  <a:moveTo>
                    <a:pt x="126" y="215"/>
                  </a:moveTo>
                  <a:cubicBezTo>
                    <a:pt x="126" y="399"/>
                    <a:pt x="126" y="399"/>
                    <a:pt x="126" y="399"/>
                  </a:cubicBezTo>
                  <a:cubicBezTo>
                    <a:pt x="95" y="399"/>
                    <a:pt x="95" y="399"/>
                    <a:pt x="95" y="399"/>
                  </a:cubicBezTo>
                  <a:cubicBezTo>
                    <a:pt x="95" y="215"/>
                    <a:pt x="95" y="215"/>
                    <a:pt x="95" y="215"/>
                  </a:cubicBezTo>
                  <a:cubicBezTo>
                    <a:pt x="126" y="215"/>
                    <a:pt x="126" y="215"/>
                    <a:pt x="126" y="215"/>
                  </a:cubicBezTo>
                  <a:close/>
                  <a:moveTo>
                    <a:pt x="418" y="460"/>
                  </a:moveTo>
                  <a:cubicBezTo>
                    <a:pt x="49" y="460"/>
                    <a:pt x="49" y="460"/>
                    <a:pt x="49" y="460"/>
                  </a:cubicBezTo>
                  <a:cubicBezTo>
                    <a:pt x="40" y="460"/>
                    <a:pt x="34" y="453"/>
                    <a:pt x="34" y="445"/>
                  </a:cubicBezTo>
                  <a:cubicBezTo>
                    <a:pt x="34" y="437"/>
                    <a:pt x="40" y="430"/>
                    <a:pt x="49" y="430"/>
                  </a:cubicBezTo>
                  <a:cubicBezTo>
                    <a:pt x="418" y="430"/>
                    <a:pt x="418" y="430"/>
                    <a:pt x="418" y="430"/>
                  </a:cubicBezTo>
                  <a:cubicBezTo>
                    <a:pt x="426" y="430"/>
                    <a:pt x="433" y="437"/>
                    <a:pt x="433" y="445"/>
                  </a:cubicBezTo>
                  <a:cubicBezTo>
                    <a:pt x="433" y="453"/>
                    <a:pt x="426" y="460"/>
                    <a:pt x="418" y="46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81" name="任意多边形: 形状 180"/>
            <p:cNvSpPr/>
            <p:nvPr/>
          </p:nvSpPr>
          <p:spPr bwMode="auto">
            <a:xfrm>
              <a:off x="5368261" y="1935553"/>
              <a:ext cx="292579" cy="292579"/>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8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8"/>
                  </a:cubicBezTo>
                  <a:cubicBezTo>
                    <a:pt x="282803" y="232018"/>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82" name="任意多边形: 形状 181"/>
            <p:cNvSpPr/>
            <p:nvPr/>
          </p:nvSpPr>
          <p:spPr bwMode="auto">
            <a:xfrm>
              <a:off x="3596109" y="2953740"/>
              <a:ext cx="292579" cy="273890"/>
            </a:xfrm>
            <a:custGeom>
              <a:avLst/>
              <a:gdLst>
                <a:gd name="connsiteX0" fmla="*/ 241311 w 331352"/>
                <a:gd name="connsiteY0" fmla="*/ 265737 h 310187"/>
                <a:gd name="connsiteX1" fmla="*/ 227023 w 331352"/>
                <a:gd name="connsiteY1" fmla="*/ 280025 h 310187"/>
                <a:gd name="connsiteX2" fmla="*/ 241311 w 331352"/>
                <a:gd name="connsiteY2" fmla="*/ 294313 h 310187"/>
                <a:gd name="connsiteX3" fmla="*/ 255599 w 331352"/>
                <a:gd name="connsiteY3" fmla="*/ 280025 h 310187"/>
                <a:gd name="connsiteX4" fmla="*/ 241311 w 331352"/>
                <a:gd name="connsiteY4" fmla="*/ 265737 h 310187"/>
                <a:gd name="connsiteX5" fmla="*/ 125424 w 331352"/>
                <a:gd name="connsiteY5" fmla="*/ 265737 h 310187"/>
                <a:gd name="connsiteX6" fmla="*/ 111136 w 331352"/>
                <a:gd name="connsiteY6" fmla="*/ 280025 h 310187"/>
                <a:gd name="connsiteX7" fmla="*/ 125424 w 331352"/>
                <a:gd name="connsiteY7" fmla="*/ 294313 h 310187"/>
                <a:gd name="connsiteX8" fmla="*/ 139712 w 331352"/>
                <a:gd name="connsiteY8" fmla="*/ 280025 h 310187"/>
                <a:gd name="connsiteX9" fmla="*/ 125424 w 331352"/>
                <a:gd name="connsiteY9" fmla="*/ 265737 h 310187"/>
                <a:gd name="connsiteX10" fmla="*/ 242898 w 331352"/>
                <a:gd name="connsiteY10" fmla="*/ 168899 h 310187"/>
                <a:gd name="connsiteX11" fmla="*/ 242898 w 331352"/>
                <a:gd name="connsiteY11" fmla="*/ 192712 h 310187"/>
                <a:gd name="connsiteX12" fmla="*/ 268298 w 331352"/>
                <a:gd name="connsiteY12" fmla="*/ 192712 h 310187"/>
                <a:gd name="connsiteX13" fmla="*/ 276236 w 331352"/>
                <a:gd name="connsiteY13" fmla="*/ 168899 h 310187"/>
                <a:gd name="connsiteX14" fmla="*/ 173048 w 331352"/>
                <a:gd name="connsiteY14" fmla="*/ 168899 h 310187"/>
                <a:gd name="connsiteX15" fmla="*/ 173048 w 331352"/>
                <a:gd name="connsiteY15" fmla="*/ 192712 h 310187"/>
                <a:gd name="connsiteX16" fmla="*/ 222261 w 331352"/>
                <a:gd name="connsiteY16" fmla="*/ 192712 h 310187"/>
                <a:gd name="connsiteX17" fmla="*/ 222261 w 331352"/>
                <a:gd name="connsiteY17" fmla="*/ 168899 h 310187"/>
                <a:gd name="connsiteX18" fmla="*/ 120661 w 331352"/>
                <a:gd name="connsiteY18" fmla="*/ 168899 h 310187"/>
                <a:gd name="connsiteX19" fmla="*/ 128598 w 331352"/>
                <a:gd name="connsiteY19" fmla="*/ 192712 h 310187"/>
                <a:gd name="connsiteX20" fmla="*/ 152411 w 331352"/>
                <a:gd name="connsiteY20" fmla="*/ 192712 h 310187"/>
                <a:gd name="connsiteX21" fmla="*/ 152411 w 331352"/>
                <a:gd name="connsiteY21" fmla="*/ 168899 h 310187"/>
                <a:gd name="connsiteX22" fmla="*/ 242898 w 331352"/>
                <a:gd name="connsiteY22" fmla="*/ 119687 h 310187"/>
                <a:gd name="connsiteX23" fmla="*/ 242898 w 331352"/>
                <a:gd name="connsiteY23" fmla="*/ 148262 h 310187"/>
                <a:gd name="connsiteX24" fmla="*/ 282586 w 331352"/>
                <a:gd name="connsiteY24" fmla="*/ 148262 h 310187"/>
                <a:gd name="connsiteX25" fmla="*/ 290523 w 331352"/>
                <a:gd name="connsiteY25" fmla="*/ 119687 h 310187"/>
                <a:gd name="connsiteX26" fmla="*/ 173048 w 331352"/>
                <a:gd name="connsiteY26" fmla="*/ 119687 h 310187"/>
                <a:gd name="connsiteX27" fmla="*/ 173048 w 331352"/>
                <a:gd name="connsiteY27" fmla="*/ 148262 h 310187"/>
                <a:gd name="connsiteX28" fmla="*/ 222261 w 331352"/>
                <a:gd name="connsiteY28" fmla="*/ 148262 h 310187"/>
                <a:gd name="connsiteX29" fmla="*/ 222261 w 331352"/>
                <a:gd name="connsiteY29" fmla="*/ 119687 h 310187"/>
                <a:gd name="connsiteX30" fmla="*/ 103198 w 331352"/>
                <a:gd name="connsiteY30" fmla="*/ 119687 h 310187"/>
                <a:gd name="connsiteX31" fmla="*/ 112723 w 331352"/>
                <a:gd name="connsiteY31" fmla="*/ 148262 h 310187"/>
                <a:gd name="connsiteX32" fmla="*/ 152411 w 331352"/>
                <a:gd name="connsiteY32" fmla="*/ 148262 h 310187"/>
                <a:gd name="connsiteX33" fmla="*/ 152411 w 331352"/>
                <a:gd name="connsiteY33" fmla="*/ 119687 h 310187"/>
                <a:gd name="connsiteX34" fmla="*/ 242898 w 331352"/>
                <a:gd name="connsiteY34" fmla="*/ 75237 h 310187"/>
                <a:gd name="connsiteX35" fmla="*/ 242898 w 331352"/>
                <a:gd name="connsiteY35" fmla="*/ 99050 h 310187"/>
                <a:gd name="connsiteX36" fmla="*/ 296873 w 331352"/>
                <a:gd name="connsiteY36" fmla="*/ 99050 h 310187"/>
                <a:gd name="connsiteX37" fmla="*/ 304811 w 331352"/>
                <a:gd name="connsiteY37" fmla="*/ 75237 h 310187"/>
                <a:gd name="connsiteX38" fmla="*/ 173048 w 331352"/>
                <a:gd name="connsiteY38" fmla="*/ 75237 h 310187"/>
                <a:gd name="connsiteX39" fmla="*/ 173048 w 331352"/>
                <a:gd name="connsiteY39" fmla="*/ 99050 h 310187"/>
                <a:gd name="connsiteX40" fmla="*/ 222261 w 331352"/>
                <a:gd name="connsiteY40" fmla="*/ 99050 h 310187"/>
                <a:gd name="connsiteX41" fmla="*/ 222261 w 331352"/>
                <a:gd name="connsiteY41" fmla="*/ 75237 h 310187"/>
                <a:gd name="connsiteX42" fmla="*/ 87323 w 331352"/>
                <a:gd name="connsiteY42" fmla="*/ 75237 h 310187"/>
                <a:gd name="connsiteX43" fmla="*/ 95261 w 331352"/>
                <a:gd name="connsiteY43" fmla="*/ 99050 h 310187"/>
                <a:gd name="connsiteX44" fmla="*/ 152411 w 331352"/>
                <a:gd name="connsiteY44" fmla="*/ 99050 h 310187"/>
                <a:gd name="connsiteX45" fmla="*/ 152411 w 331352"/>
                <a:gd name="connsiteY45" fmla="*/ 75237 h 310187"/>
                <a:gd name="connsiteX46" fmla="*/ 13989 w 331352"/>
                <a:gd name="connsiteY46" fmla="*/ 328 h 310187"/>
                <a:gd name="connsiteX47" fmla="*/ 64579 w 331352"/>
                <a:gd name="connsiteY47" fmla="*/ 19694 h 310187"/>
                <a:gd name="connsiteX48" fmla="*/ 69768 w 331352"/>
                <a:gd name="connsiteY48" fmla="*/ 26149 h 310187"/>
                <a:gd name="connsiteX49" fmla="*/ 80145 w 331352"/>
                <a:gd name="connsiteY49" fmla="*/ 54553 h 310187"/>
                <a:gd name="connsiteX50" fmla="*/ 81442 w 331352"/>
                <a:gd name="connsiteY50" fmla="*/ 54553 h 310187"/>
                <a:gd name="connsiteX51" fmla="*/ 321421 w 331352"/>
                <a:gd name="connsiteY51" fmla="*/ 54553 h 310187"/>
                <a:gd name="connsiteX52" fmla="*/ 329204 w 331352"/>
                <a:gd name="connsiteY52" fmla="*/ 58426 h 310187"/>
                <a:gd name="connsiteX53" fmla="*/ 330501 w 331352"/>
                <a:gd name="connsiteY53" fmla="*/ 68755 h 310187"/>
                <a:gd name="connsiteX54" fmla="*/ 286397 w 331352"/>
                <a:gd name="connsiteY54" fmla="*/ 205610 h 310187"/>
                <a:gd name="connsiteX55" fmla="*/ 276019 w 331352"/>
                <a:gd name="connsiteY55" fmla="*/ 213356 h 310187"/>
                <a:gd name="connsiteX56" fmla="*/ 120358 w 331352"/>
                <a:gd name="connsiteY56" fmla="*/ 213356 h 310187"/>
                <a:gd name="connsiteX57" fmla="*/ 116466 w 331352"/>
                <a:gd name="connsiteY57" fmla="*/ 212065 h 310187"/>
                <a:gd name="connsiteX58" fmla="*/ 106089 w 331352"/>
                <a:gd name="connsiteY58" fmla="*/ 240469 h 310187"/>
                <a:gd name="connsiteX59" fmla="*/ 276019 w 331352"/>
                <a:gd name="connsiteY59" fmla="*/ 240469 h 310187"/>
                <a:gd name="connsiteX60" fmla="*/ 285100 w 331352"/>
                <a:gd name="connsiteY60" fmla="*/ 248215 h 310187"/>
                <a:gd name="connsiteX61" fmla="*/ 276019 w 331352"/>
                <a:gd name="connsiteY61" fmla="*/ 257253 h 310187"/>
                <a:gd name="connsiteX62" fmla="*/ 266939 w 331352"/>
                <a:gd name="connsiteY62" fmla="*/ 257253 h 310187"/>
                <a:gd name="connsiteX63" fmla="*/ 274722 w 331352"/>
                <a:gd name="connsiteY63" fmla="*/ 279201 h 310187"/>
                <a:gd name="connsiteX64" fmla="*/ 242293 w 331352"/>
                <a:gd name="connsiteY64" fmla="*/ 310187 h 310187"/>
                <a:gd name="connsiteX65" fmla="*/ 211160 w 331352"/>
                <a:gd name="connsiteY65" fmla="*/ 279201 h 310187"/>
                <a:gd name="connsiteX66" fmla="*/ 218943 w 331352"/>
                <a:gd name="connsiteY66" fmla="*/ 257253 h 310187"/>
                <a:gd name="connsiteX67" fmla="*/ 148896 w 331352"/>
                <a:gd name="connsiteY67" fmla="*/ 257253 h 310187"/>
                <a:gd name="connsiteX68" fmla="*/ 157976 w 331352"/>
                <a:gd name="connsiteY68" fmla="*/ 279201 h 310187"/>
                <a:gd name="connsiteX69" fmla="*/ 125547 w 331352"/>
                <a:gd name="connsiteY69" fmla="*/ 310187 h 310187"/>
                <a:gd name="connsiteX70" fmla="*/ 93117 w 331352"/>
                <a:gd name="connsiteY70" fmla="*/ 279201 h 310187"/>
                <a:gd name="connsiteX71" fmla="*/ 102197 w 331352"/>
                <a:gd name="connsiteY71" fmla="*/ 257253 h 310187"/>
                <a:gd name="connsiteX72" fmla="*/ 93117 w 331352"/>
                <a:gd name="connsiteY72" fmla="*/ 257253 h 310187"/>
                <a:gd name="connsiteX73" fmla="*/ 86631 w 331352"/>
                <a:gd name="connsiteY73" fmla="*/ 253380 h 310187"/>
                <a:gd name="connsiteX74" fmla="*/ 85334 w 331352"/>
                <a:gd name="connsiteY74" fmla="*/ 245633 h 310187"/>
                <a:gd name="connsiteX75" fmla="*/ 100900 w 331352"/>
                <a:gd name="connsiteY75" fmla="*/ 201837 h 310187"/>
                <a:gd name="connsiteX76" fmla="*/ 107386 w 331352"/>
                <a:gd name="connsiteY76" fmla="*/ 196572 h 310187"/>
                <a:gd name="connsiteX77" fmla="*/ 51607 w 331352"/>
                <a:gd name="connsiteY77" fmla="*/ 37769 h 310187"/>
                <a:gd name="connsiteX78" fmla="*/ 6206 w 331352"/>
                <a:gd name="connsiteY78" fmla="*/ 19694 h 310187"/>
                <a:gd name="connsiteX79" fmla="*/ 1017 w 331352"/>
                <a:gd name="connsiteY79" fmla="*/ 6783 h 310187"/>
                <a:gd name="connsiteX80" fmla="*/ 13989 w 331352"/>
                <a:gd name="connsiteY80" fmla="*/ 328 h 3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1352" h="310187">
                  <a:moveTo>
                    <a:pt x="241311" y="265737"/>
                  </a:moveTo>
                  <a:cubicBezTo>
                    <a:pt x="233420" y="265737"/>
                    <a:pt x="227023" y="272134"/>
                    <a:pt x="227023" y="280025"/>
                  </a:cubicBezTo>
                  <a:cubicBezTo>
                    <a:pt x="227023" y="287916"/>
                    <a:pt x="233420" y="294313"/>
                    <a:pt x="241311" y="294313"/>
                  </a:cubicBezTo>
                  <a:cubicBezTo>
                    <a:pt x="249202" y="294313"/>
                    <a:pt x="255599" y="287916"/>
                    <a:pt x="255599" y="280025"/>
                  </a:cubicBezTo>
                  <a:cubicBezTo>
                    <a:pt x="255599" y="272134"/>
                    <a:pt x="249202" y="265737"/>
                    <a:pt x="241311" y="265737"/>
                  </a:cubicBezTo>
                  <a:close/>
                  <a:moveTo>
                    <a:pt x="125424" y="265737"/>
                  </a:moveTo>
                  <a:cubicBezTo>
                    <a:pt x="117533" y="265737"/>
                    <a:pt x="111136" y="272134"/>
                    <a:pt x="111136" y="280025"/>
                  </a:cubicBezTo>
                  <a:cubicBezTo>
                    <a:pt x="111136" y="287916"/>
                    <a:pt x="117533" y="294313"/>
                    <a:pt x="125424" y="294313"/>
                  </a:cubicBezTo>
                  <a:cubicBezTo>
                    <a:pt x="133315" y="294313"/>
                    <a:pt x="139712" y="287916"/>
                    <a:pt x="139712" y="280025"/>
                  </a:cubicBezTo>
                  <a:cubicBezTo>
                    <a:pt x="139712" y="272134"/>
                    <a:pt x="133315" y="265737"/>
                    <a:pt x="125424" y="265737"/>
                  </a:cubicBezTo>
                  <a:close/>
                  <a:moveTo>
                    <a:pt x="242898" y="168899"/>
                  </a:moveTo>
                  <a:lnTo>
                    <a:pt x="242898" y="192712"/>
                  </a:lnTo>
                  <a:lnTo>
                    <a:pt x="268298" y="192712"/>
                  </a:lnTo>
                  <a:lnTo>
                    <a:pt x="276236" y="168899"/>
                  </a:lnTo>
                  <a:close/>
                  <a:moveTo>
                    <a:pt x="173048" y="168899"/>
                  </a:moveTo>
                  <a:lnTo>
                    <a:pt x="173048" y="192712"/>
                  </a:lnTo>
                  <a:lnTo>
                    <a:pt x="222261" y="192712"/>
                  </a:lnTo>
                  <a:lnTo>
                    <a:pt x="222261" y="168899"/>
                  </a:lnTo>
                  <a:close/>
                  <a:moveTo>
                    <a:pt x="120661" y="168899"/>
                  </a:moveTo>
                  <a:lnTo>
                    <a:pt x="128598" y="192712"/>
                  </a:lnTo>
                  <a:lnTo>
                    <a:pt x="152411" y="192712"/>
                  </a:lnTo>
                  <a:lnTo>
                    <a:pt x="152411" y="168899"/>
                  </a:lnTo>
                  <a:close/>
                  <a:moveTo>
                    <a:pt x="242898" y="119687"/>
                  </a:moveTo>
                  <a:lnTo>
                    <a:pt x="242898" y="148262"/>
                  </a:lnTo>
                  <a:lnTo>
                    <a:pt x="282586" y="148262"/>
                  </a:lnTo>
                  <a:lnTo>
                    <a:pt x="290523" y="119687"/>
                  </a:lnTo>
                  <a:close/>
                  <a:moveTo>
                    <a:pt x="173048" y="119687"/>
                  </a:moveTo>
                  <a:lnTo>
                    <a:pt x="173048" y="148262"/>
                  </a:lnTo>
                  <a:lnTo>
                    <a:pt x="222261" y="148262"/>
                  </a:lnTo>
                  <a:lnTo>
                    <a:pt x="222261" y="119687"/>
                  </a:lnTo>
                  <a:close/>
                  <a:moveTo>
                    <a:pt x="103198" y="119687"/>
                  </a:moveTo>
                  <a:lnTo>
                    <a:pt x="112723" y="148262"/>
                  </a:lnTo>
                  <a:lnTo>
                    <a:pt x="152411" y="148262"/>
                  </a:lnTo>
                  <a:lnTo>
                    <a:pt x="152411" y="119687"/>
                  </a:lnTo>
                  <a:close/>
                  <a:moveTo>
                    <a:pt x="242898" y="75237"/>
                  </a:moveTo>
                  <a:lnTo>
                    <a:pt x="242898" y="99050"/>
                  </a:lnTo>
                  <a:lnTo>
                    <a:pt x="296873" y="99050"/>
                  </a:lnTo>
                  <a:lnTo>
                    <a:pt x="304811" y="75237"/>
                  </a:lnTo>
                  <a:close/>
                  <a:moveTo>
                    <a:pt x="173048" y="75237"/>
                  </a:moveTo>
                  <a:lnTo>
                    <a:pt x="173048" y="99050"/>
                  </a:lnTo>
                  <a:lnTo>
                    <a:pt x="222261" y="99050"/>
                  </a:lnTo>
                  <a:lnTo>
                    <a:pt x="222261" y="75237"/>
                  </a:lnTo>
                  <a:close/>
                  <a:moveTo>
                    <a:pt x="87323" y="75237"/>
                  </a:moveTo>
                  <a:lnTo>
                    <a:pt x="95261" y="99050"/>
                  </a:lnTo>
                  <a:lnTo>
                    <a:pt x="152411" y="99050"/>
                  </a:lnTo>
                  <a:lnTo>
                    <a:pt x="152411" y="75237"/>
                  </a:lnTo>
                  <a:close/>
                  <a:moveTo>
                    <a:pt x="13989" y="328"/>
                  </a:moveTo>
                  <a:cubicBezTo>
                    <a:pt x="13989" y="328"/>
                    <a:pt x="13989" y="328"/>
                    <a:pt x="64579" y="19694"/>
                  </a:cubicBezTo>
                  <a:cubicBezTo>
                    <a:pt x="67173" y="20985"/>
                    <a:pt x="68471" y="23567"/>
                    <a:pt x="69768" y="26149"/>
                  </a:cubicBezTo>
                  <a:cubicBezTo>
                    <a:pt x="69768" y="26149"/>
                    <a:pt x="69768" y="26149"/>
                    <a:pt x="80145" y="54553"/>
                  </a:cubicBezTo>
                  <a:cubicBezTo>
                    <a:pt x="80145" y="54553"/>
                    <a:pt x="81442" y="54553"/>
                    <a:pt x="81442" y="54553"/>
                  </a:cubicBezTo>
                  <a:cubicBezTo>
                    <a:pt x="81442" y="54553"/>
                    <a:pt x="81442" y="54553"/>
                    <a:pt x="321421" y="54553"/>
                  </a:cubicBezTo>
                  <a:cubicBezTo>
                    <a:pt x="324015" y="54553"/>
                    <a:pt x="327907" y="55844"/>
                    <a:pt x="329204" y="58426"/>
                  </a:cubicBezTo>
                  <a:cubicBezTo>
                    <a:pt x="331798" y="62300"/>
                    <a:pt x="331798" y="64882"/>
                    <a:pt x="330501" y="68755"/>
                  </a:cubicBezTo>
                  <a:cubicBezTo>
                    <a:pt x="330501" y="68755"/>
                    <a:pt x="330501" y="68755"/>
                    <a:pt x="286397" y="205610"/>
                  </a:cubicBezTo>
                  <a:cubicBezTo>
                    <a:pt x="285100" y="210774"/>
                    <a:pt x="281208" y="213356"/>
                    <a:pt x="276019" y="213356"/>
                  </a:cubicBezTo>
                  <a:cubicBezTo>
                    <a:pt x="276019" y="213356"/>
                    <a:pt x="276019" y="213356"/>
                    <a:pt x="120358" y="213356"/>
                  </a:cubicBezTo>
                  <a:cubicBezTo>
                    <a:pt x="119061" y="213356"/>
                    <a:pt x="117763" y="213356"/>
                    <a:pt x="116466" y="212065"/>
                  </a:cubicBezTo>
                  <a:cubicBezTo>
                    <a:pt x="116466" y="212065"/>
                    <a:pt x="116466" y="212065"/>
                    <a:pt x="106089" y="240469"/>
                  </a:cubicBezTo>
                  <a:cubicBezTo>
                    <a:pt x="106089" y="240469"/>
                    <a:pt x="106089" y="240469"/>
                    <a:pt x="276019" y="240469"/>
                  </a:cubicBezTo>
                  <a:cubicBezTo>
                    <a:pt x="281208" y="240469"/>
                    <a:pt x="285100" y="244342"/>
                    <a:pt x="285100" y="248215"/>
                  </a:cubicBezTo>
                  <a:cubicBezTo>
                    <a:pt x="285100" y="253380"/>
                    <a:pt x="281208" y="257253"/>
                    <a:pt x="276019" y="257253"/>
                  </a:cubicBezTo>
                  <a:cubicBezTo>
                    <a:pt x="276019" y="257253"/>
                    <a:pt x="276019" y="257253"/>
                    <a:pt x="266939" y="257253"/>
                  </a:cubicBezTo>
                  <a:cubicBezTo>
                    <a:pt x="272128" y="263708"/>
                    <a:pt x="274722" y="270164"/>
                    <a:pt x="274722" y="279201"/>
                  </a:cubicBezTo>
                  <a:cubicBezTo>
                    <a:pt x="274722" y="295985"/>
                    <a:pt x="260453" y="310187"/>
                    <a:pt x="242293" y="310187"/>
                  </a:cubicBezTo>
                  <a:cubicBezTo>
                    <a:pt x="225429" y="310187"/>
                    <a:pt x="211160" y="295985"/>
                    <a:pt x="211160" y="279201"/>
                  </a:cubicBezTo>
                  <a:cubicBezTo>
                    <a:pt x="211160" y="270164"/>
                    <a:pt x="213755" y="263708"/>
                    <a:pt x="218943" y="257253"/>
                  </a:cubicBezTo>
                  <a:cubicBezTo>
                    <a:pt x="218943" y="257253"/>
                    <a:pt x="218943" y="257253"/>
                    <a:pt x="148896" y="257253"/>
                  </a:cubicBezTo>
                  <a:cubicBezTo>
                    <a:pt x="154084" y="263708"/>
                    <a:pt x="157976" y="270164"/>
                    <a:pt x="157976" y="279201"/>
                  </a:cubicBezTo>
                  <a:cubicBezTo>
                    <a:pt x="157976" y="295985"/>
                    <a:pt x="143707" y="310187"/>
                    <a:pt x="125547" y="310187"/>
                  </a:cubicBezTo>
                  <a:cubicBezTo>
                    <a:pt x="108683" y="310187"/>
                    <a:pt x="93117" y="295985"/>
                    <a:pt x="93117" y="279201"/>
                  </a:cubicBezTo>
                  <a:cubicBezTo>
                    <a:pt x="93117" y="270164"/>
                    <a:pt x="97009" y="263708"/>
                    <a:pt x="102197" y="257253"/>
                  </a:cubicBezTo>
                  <a:cubicBezTo>
                    <a:pt x="102197" y="257253"/>
                    <a:pt x="102197" y="257253"/>
                    <a:pt x="93117" y="257253"/>
                  </a:cubicBezTo>
                  <a:cubicBezTo>
                    <a:pt x="90523" y="257253"/>
                    <a:pt x="87928" y="255962"/>
                    <a:pt x="86631" y="253380"/>
                  </a:cubicBezTo>
                  <a:cubicBezTo>
                    <a:pt x="85334" y="252089"/>
                    <a:pt x="84037" y="248215"/>
                    <a:pt x="85334" y="245633"/>
                  </a:cubicBezTo>
                  <a:cubicBezTo>
                    <a:pt x="85334" y="245633"/>
                    <a:pt x="85334" y="245633"/>
                    <a:pt x="100900" y="201837"/>
                  </a:cubicBezTo>
                  <a:cubicBezTo>
                    <a:pt x="102197" y="199154"/>
                    <a:pt x="104792" y="196572"/>
                    <a:pt x="107386" y="196572"/>
                  </a:cubicBezTo>
                  <a:cubicBezTo>
                    <a:pt x="107386" y="196572"/>
                    <a:pt x="107386" y="196572"/>
                    <a:pt x="51607" y="37769"/>
                  </a:cubicBezTo>
                  <a:cubicBezTo>
                    <a:pt x="51607" y="37769"/>
                    <a:pt x="51607" y="37769"/>
                    <a:pt x="6206" y="19694"/>
                  </a:cubicBezTo>
                  <a:cubicBezTo>
                    <a:pt x="1017" y="18403"/>
                    <a:pt x="-1577" y="11948"/>
                    <a:pt x="1017" y="6783"/>
                  </a:cubicBezTo>
                  <a:cubicBezTo>
                    <a:pt x="2315" y="1619"/>
                    <a:pt x="8800" y="-963"/>
                    <a:pt x="13989" y="328"/>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83" name="任意多边形: 形状 182"/>
            <p:cNvSpPr/>
            <p:nvPr/>
          </p:nvSpPr>
          <p:spPr bwMode="auto">
            <a:xfrm>
              <a:off x="5377876" y="2944396"/>
              <a:ext cx="273348" cy="292579"/>
            </a:xfrm>
            <a:custGeom>
              <a:avLst/>
              <a:gdLst>
                <a:gd name="connsiteX0" fmla="*/ 270013 w 315913"/>
                <a:gd name="connsiteY0" fmla="*/ 244475 h 338138"/>
                <a:gd name="connsiteX1" fmla="*/ 315913 w 315913"/>
                <a:gd name="connsiteY1" fmla="*/ 290647 h 338138"/>
                <a:gd name="connsiteX2" fmla="*/ 315913 w 315913"/>
                <a:gd name="connsiteY2" fmla="*/ 331542 h 338138"/>
                <a:gd name="connsiteX3" fmla="*/ 313290 w 315913"/>
                <a:gd name="connsiteY3" fmla="*/ 335500 h 338138"/>
                <a:gd name="connsiteX4" fmla="*/ 309356 w 315913"/>
                <a:gd name="connsiteY4" fmla="*/ 338138 h 338138"/>
                <a:gd name="connsiteX5" fmla="*/ 231982 w 315913"/>
                <a:gd name="connsiteY5" fmla="*/ 338138 h 338138"/>
                <a:gd name="connsiteX6" fmla="*/ 225425 w 315913"/>
                <a:gd name="connsiteY6" fmla="*/ 331542 h 338138"/>
                <a:gd name="connsiteX7" fmla="*/ 225425 w 315913"/>
                <a:gd name="connsiteY7" fmla="*/ 290647 h 338138"/>
                <a:gd name="connsiteX8" fmla="*/ 270013 w 315913"/>
                <a:gd name="connsiteY8" fmla="*/ 244475 h 338138"/>
                <a:gd name="connsiteX9" fmla="*/ 157956 w 315913"/>
                <a:gd name="connsiteY9" fmla="*/ 244475 h 338138"/>
                <a:gd name="connsiteX10" fmla="*/ 203200 w 315913"/>
                <a:gd name="connsiteY10" fmla="*/ 290647 h 338138"/>
                <a:gd name="connsiteX11" fmla="*/ 203200 w 315913"/>
                <a:gd name="connsiteY11" fmla="*/ 331542 h 338138"/>
                <a:gd name="connsiteX12" fmla="*/ 201869 w 315913"/>
                <a:gd name="connsiteY12" fmla="*/ 335500 h 338138"/>
                <a:gd name="connsiteX13" fmla="*/ 196546 w 315913"/>
                <a:gd name="connsiteY13" fmla="*/ 338138 h 338138"/>
                <a:gd name="connsiteX14" fmla="*/ 119365 w 315913"/>
                <a:gd name="connsiteY14" fmla="*/ 338138 h 338138"/>
                <a:gd name="connsiteX15" fmla="*/ 112712 w 315913"/>
                <a:gd name="connsiteY15" fmla="*/ 331542 h 338138"/>
                <a:gd name="connsiteX16" fmla="*/ 112712 w 315913"/>
                <a:gd name="connsiteY16" fmla="*/ 290647 h 338138"/>
                <a:gd name="connsiteX17" fmla="*/ 157956 w 315913"/>
                <a:gd name="connsiteY17" fmla="*/ 244475 h 338138"/>
                <a:gd name="connsiteX18" fmla="*/ 45900 w 315913"/>
                <a:gd name="connsiteY18" fmla="*/ 244475 h 338138"/>
                <a:gd name="connsiteX19" fmla="*/ 90488 w 315913"/>
                <a:gd name="connsiteY19" fmla="*/ 290647 h 338138"/>
                <a:gd name="connsiteX20" fmla="*/ 90488 w 315913"/>
                <a:gd name="connsiteY20" fmla="*/ 331542 h 338138"/>
                <a:gd name="connsiteX21" fmla="*/ 89176 w 315913"/>
                <a:gd name="connsiteY21" fmla="*/ 335500 h 338138"/>
                <a:gd name="connsiteX22" fmla="*/ 83931 w 315913"/>
                <a:gd name="connsiteY22" fmla="*/ 338138 h 338138"/>
                <a:gd name="connsiteX23" fmla="*/ 6557 w 315913"/>
                <a:gd name="connsiteY23" fmla="*/ 338138 h 338138"/>
                <a:gd name="connsiteX24" fmla="*/ 0 w 315913"/>
                <a:gd name="connsiteY24" fmla="*/ 331542 h 338138"/>
                <a:gd name="connsiteX25" fmla="*/ 0 w 315913"/>
                <a:gd name="connsiteY25" fmla="*/ 290647 h 338138"/>
                <a:gd name="connsiteX26" fmla="*/ 45900 w 315913"/>
                <a:gd name="connsiteY26" fmla="*/ 244475 h 338138"/>
                <a:gd name="connsiteX27" fmla="*/ 271463 w 315913"/>
                <a:gd name="connsiteY27" fmla="*/ 180975 h 338138"/>
                <a:gd name="connsiteX28" fmla="*/ 301625 w 315913"/>
                <a:gd name="connsiteY28" fmla="*/ 211138 h 338138"/>
                <a:gd name="connsiteX29" fmla="*/ 271463 w 315913"/>
                <a:gd name="connsiteY29" fmla="*/ 241300 h 338138"/>
                <a:gd name="connsiteX30" fmla="*/ 241300 w 315913"/>
                <a:gd name="connsiteY30" fmla="*/ 211138 h 338138"/>
                <a:gd name="connsiteX31" fmla="*/ 271463 w 315913"/>
                <a:gd name="connsiteY31" fmla="*/ 180975 h 338138"/>
                <a:gd name="connsiteX32" fmla="*/ 159420 w 315913"/>
                <a:gd name="connsiteY32" fmla="*/ 180975 h 338138"/>
                <a:gd name="connsiteX33" fmla="*/ 188912 w 315913"/>
                <a:gd name="connsiteY33" fmla="*/ 211138 h 338138"/>
                <a:gd name="connsiteX34" fmla="*/ 159420 w 315913"/>
                <a:gd name="connsiteY34" fmla="*/ 241300 h 338138"/>
                <a:gd name="connsiteX35" fmla="*/ 128587 w 315913"/>
                <a:gd name="connsiteY35" fmla="*/ 211138 h 338138"/>
                <a:gd name="connsiteX36" fmla="*/ 159420 w 315913"/>
                <a:gd name="connsiteY36" fmla="*/ 180975 h 338138"/>
                <a:gd name="connsiteX37" fmla="*/ 46038 w 315913"/>
                <a:gd name="connsiteY37" fmla="*/ 180975 h 338138"/>
                <a:gd name="connsiteX38" fmla="*/ 76201 w 315913"/>
                <a:gd name="connsiteY38" fmla="*/ 211138 h 338138"/>
                <a:gd name="connsiteX39" fmla="*/ 46038 w 315913"/>
                <a:gd name="connsiteY39" fmla="*/ 241301 h 338138"/>
                <a:gd name="connsiteX40" fmla="*/ 15875 w 315913"/>
                <a:gd name="connsiteY40" fmla="*/ 211138 h 338138"/>
                <a:gd name="connsiteX41" fmla="*/ 46038 w 315913"/>
                <a:gd name="connsiteY41" fmla="*/ 180975 h 338138"/>
                <a:gd name="connsiteX42" fmla="*/ 270005 w 315913"/>
                <a:gd name="connsiteY42" fmla="*/ 77788 h 338138"/>
                <a:gd name="connsiteX43" fmla="*/ 238125 w 315913"/>
                <a:gd name="connsiteY43" fmla="*/ 109792 h 338138"/>
                <a:gd name="connsiteX44" fmla="*/ 238125 w 315913"/>
                <a:gd name="connsiteY44" fmla="*/ 144463 h 338138"/>
                <a:gd name="connsiteX45" fmla="*/ 303213 w 315913"/>
                <a:gd name="connsiteY45" fmla="*/ 144463 h 338138"/>
                <a:gd name="connsiteX46" fmla="*/ 303213 w 315913"/>
                <a:gd name="connsiteY46" fmla="*/ 109792 h 338138"/>
                <a:gd name="connsiteX47" fmla="*/ 270005 w 315913"/>
                <a:gd name="connsiteY47" fmla="*/ 77788 h 338138"/>
                <a:gd name="connsiteX48" fmla="*/ 270013 w 315913"/>
                <a:gd name="connsiteY48" fmla="*/ 65088 h 338138"/>
                <a:gd name="connsiteX49" fmla="*/ 315913 w 315913"/>
                <a:gd name="connsiteY49" fmla="*/ 109941 h 338138"/>
                <a:gd name="connsiteX50" fmla="*/ 315913 w 315913"/>
                <a:gd name="connsiteY50" fmla="*/ 150836 h 338138"/>
                <a:gd name="connsiteX51" fmla="*/ 313290 w 315913"/>
                <a:gd name="connsiteY51" fmla="*/ 156113 h 338138"/>
                <a:gd name="connsiteX52" fmla="*/ 309356 w 315913"/>
                <a:gd name="connsiteY52" fmla="*/ 158751 h 338138"/>
                <a:gd name="connsiteX53" fmla="*/ 231982 w 315913"/>
                <a:gd name="connsiteY53" fmla="*/ 158751 h 338138"/>
                <a:gd name="connsiteX54" fmla="*/ 225425 w 315913"/>
                <a:gd name="connsiteY54" fmla="*/ 150836 h 338138"/>
                <a:gd name="connsiteX55" fmla="*/ 225425 w 315913"/>
                <a:gd name="connsiteY55" fmla="*/ 109941 h 338138"/>
                <a:gd name="connsiteX56" fmla="*/ 270013 w 315913"/>
                <a:gd name="connsiteY56" fmla="*/ 65088 h 338138"/>
                <a:gd name="connsiteX57" fmla="*/ 157956 w 315913"/>
                <a:gd name="connsiteY57" fmla="*/ 65088 h 338138"/>
                <a:gd name="connsiteX58" fmla="*/ 203200 w 315913"/>
                <a:gd name="connsiteY58" fmla="*/ 109941 h 338138"/>
                <a:gd name="connsiteX59" fmla="*/ 203200 w 315913"/>
                <a:gd name="connsiteY59" fmla="*/ 150836 h 338138"/>
                <a:gd name="connsiteX60" fmla="*/ 201869 w 315913"/>
                <a:gd name="connsiteY60" fmla="*/ 156113 h 338138"/>
                <a:gd name="connsiteX61" fmla="*/ 196546 w 315913"/>
                <a:gd name="connsiteY61" fmla="*/ 158751 h 338138"/>
                <a:gd name="connsiteX62" fmla="*/ 119365 w 315913"/>
                <a:gd name="connsiteY62" fmla="*/ 158751 h 338138"/>
                <a:gd name="connsiteX63" fmla="*/ 112712 w 315913"/>
                <a:gd name="connsiteY63" fmla="*/ 150836 h 338138"/>
                <a:gd name="connsiteX64" fmla="*/ 112712 w 315913"/>
                <a:gd name="connsiteY64" fmla="*/ 109941 h 338138"/>
                <a:gd name="connsiteX65" fmla="*/ 157956 w 315913"/>
                <a:gd name="connsiteY65" fmla="*/ 65088 h 338138"/>
                <a:gd name="connsiteX66" fmla="*/ 45900 w 315913"/>
                <a:gd name="connsiteY66" fmla="*/ 65088 h 338138"/>
                <a:gd name="connsiteX67" fmla="*/ 90488 w 315913"/>
                <a:gd name="connsiteY67" fmla="*/ 109941 h 338138"/>
                <a:gd name="connsiteX68" fmla="*/ 90488 w 315913"/>
                <a:gd name="connsiteY68" fmla="*/ 150836 h 338138"/>
                <a:gd name="connsiteX69" fmla="*/ 89176 w 315913"/>
                <a:gd name="connsiteY69" fmla="*/ 156113 h 338138"/>
                <a:gd name="connsiteX70" fmla="*/ 83931 w 315913"/>
                <a:gd name="connsiteY70" fmla="*/ 158751 h 338138"/>
                <a:gd name="connsiteX71" fmla="*/ 6557 w 315913"/>
                <a:gd name="connsiteY71" fmla="*/ 158751 h 338138"/>
                <a:gd name="connsiteX72" fmla="*/ 0 w 315913"/>
                <a:gd name="connsiteY72" fmla="*/ 150836 h 338138"/>
                <a:gd name="connsiteX73" fmla="*/ 0 w 315913"/>
                <a:gd name="connsiteY73" fmla="*/ 109941 h 338138"/>
                <a:gd name="connsiteX74" fmla="*/ 45900 w 315913"/>
                <a:gd name="connsiteY74" fmla="*/ 65088 h 338138"/>
                <a:gd name="connsiteX75" fmla="*/ 270669 w 315913"/>
                <a:gd name="connsiteY75" fmla="*/ 14288 h 338138"/>
                <a:gd name="connsiteX76" fmla="*/ 254000 w 315913"/>
                <a:gd name="connsiteY76" fmla="*/ 30957 h 338138"/>
                <a:gd name="connsiteX77" fmla="*/ 270669 w 315913"/>
                <a:gd name="connsiteY77" fmla="*/ 47626 h 338138"/>
                <a:gd name="connsiteX78" fmla="*/ 287338 w 315913"/>
                <a:gd name="connsiteY78" fmla="*/ 30957 h 338138"/>
                <a:gd name="connsiteX79" fmla="*/ 270669 w 315913"/>
                <a:gd name="connsiteY79" fmla="*/ 14288 h 338138"/>
                <a:gd name="connsiteX80" fmla="*/ 271463 w 315913"/>
                <a:gd name="connsiteY80" fmla="*/ 0 h 338138"/>
                <a:gd name="connsiteX81" fmla="*/ 301625 w 315913"/>
                <a:gd name="connsiteY81" fmla="*/ 30957 h 338138"/>
                <a:gd name="connsiteX82" fmla="*/ 271463 w 315913"/>
                <a:gd name="connsiteY82" fmla="*/ 61913 h 338138"/>
                <a:gd name="connsiteX83" fmla="*/ 241300 w 315913"/>
                <a:gd name="connsiteY83" fmla="*/ 30957 h 338138"/>
                <a:gd name="connsiteX84" fmla="*/ 271463 w 315913"/>
                <a:gd name="connsiteY84" fmla="*/ 0 h 338138"/>
                <a:gd name="connsiteX85" fmla="*/ 159420 w 315913"/>
                <a:gd name="connsiteY85" fmla="*/ 0 h 338138"/>
                <a:gd name="connsiteX86" fmla="*/ 188912 w 315913"/>
                <a:gd name="connsiteY86" fmla="*/ 30957 h 338138"/>
                <a:gd name="connsiteX87" fmla="*/ 159420 w 315913"/>
                <a:gd name="connsiteY87" fmla="*/ 61913 h 338138"/>
                <a:gd name="connsiteX88" fmla="*/ 128587 w 315913"/>
                <a:gd name="connsiteY88" fmla="*/ 30957 h 338138"/>
                <a:gd name="connsiteX89" fmla="*/ 159420 w 315913"/>
                <a:gd name="connsiteY89" fmla="*/ 0 h 338138"/>
                <a:gd name="connsiteX90" fmla="*/ 46037 w 315913"/>
                <a:gd name="connsiteY90" fmla="*/ 0 h 338138"/>
                <a:gd name="connsiteX91" fmla="*/ 76200 w 315913"/>
                <a:gd name="connsiteY91" fmla="*/ 30957 h 338138"/>
                <a:gd name="connsiteX92" fmla="*/ 46037 w 315913"/>
                <a:gd name="connsiteY92" fmla="*/ 61913 h 338138"/>
                <a:gd name="connsiteX93" fmla="*/ 15875 w 315913"/>
                <a:gd name="connsiteY93" fmla="*/ 30957 h 338138"/>
                <a:gd name="connsiteX94" fmla="*/ 46037 w 315913"/>
                <a:gd name="connsiteY9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5913" h="338138">
                  <a:moveTo>
                    <a:pt x="270013" y="244475"/>
                  </a:moveTo>
                  <a:cubicBezTo>
                    <a:pt x="294930" y="244475"/>
                    <a:pt x="315913" y="265582"/>
                    <a:pt x="315913" y="290647"/>
                  </a:cubicBezTo>
                  <a:cubicBezTo>
                    <a:pt x="315913" y="290647"/>
                    <a:pt x="315913" y="290647"/>
                    <a:pt x="315913" y="331542"/>
                  </a:cubicBezTo>
                  <a:cubicBezTo>
                    <a:pt x="315913" y="332861"/>
                    <a:pt x="314602" y="335500"/>
                    <a:pt x="313290" y="335500"/>
                  </a:cubicBezTo>
                  <a:cubicBezTo>
                    <a:pt x="313290" y="336819"/>
                    <a:pt x="310667" y="338138"/>
                    <a:pt x="309356" y="338138"/>
                  </a:cubicBezTo>
                  <a:cubicBezTo>
                    <a:pt x="309356" y="338138"/>
                    <a:pt x="309356" y="338138"/>
                    <a:pt x="231982" y="338138"/>
                  </a:cubicBezTo>
                  <a:cubicBezTo>
                    <a:pt x="228048" y="338138"/>
                    <a:pt x="225425" y="335500"/>
                    <a:pt x="225425" y="331542"/>
                  </a:cubicBezTo>
                  <a:cubicBezTo>
                    <a:pt x="225425" y="331542"/>
                    <a:pt x="225425" y="331542"/>
                    <a:pt x="225425" y="290647"/>
                  </a:cubicBezTo>
                  <a:cubicBezTo>
                    <a:pt x="225425" y="265582"/>
                    <a:pt x="246408" y="244475"/>
                    <a:pt x="270013" y="244475"/>
                  </a:cubicBezTo>
                  <a:close/>
                  <a:moveTo>
                    <a:pt x="157956" y="244475"/>
                  </a:moveTo>
                  <a:cubicBezTo>
                    <a:pt x="183239" y="244475"/>
                    <a:pt x="203200" y="265582"/>
                    <a:pt x="203200" y="290647"/>
                  </a:cubicBezTo>
                  <a:cubicBezTo>
                    <a:pt x="203200" y="290647"/>
                    <a:pt x="203200" y="290647"/>
                    <a:pt x="203200" y="331542"/>
                  </a:cubicBezTo>
                  <a:cubicBezTo>
                    <a:pt x="203200" y="332861"/>
                    <a:pt x="203200" y="335500"/>
                    <a:pt x="201869" y="335500"/>
                  </a:cubicBezTo>
                  <a:cubicBezTo>
                    <a:pt x="200538" y="336819"/>
                    <a:pt x="199208" y="338138"/>
                    <a:pt x="196546" y="338138"/>
                  </a:cubicBezTo>
                  <a:cubicBezTo>
                    <a:pt x="196546" y="338138"/>
                    <a:pt x="196546" y="338138"/>
                    <a:pt x="119365" y="338138"/>
                  </a:cubicBezTo>
                  <a:cubicBezTo>
                    <a:pt x="115373" y="338138"/>
                    <a:pt x="112712" y="335500"/>
                    <a:pt x="112712" y="331542"/>
                  </a:cubicBezTo>
                  <a:cubicBezTo>
                    <a:pt x="112712" y="331542"/>
                    <a:pt x="112712" y="331542"/>
                    <a:pt x="112712" y="290647"/>
                  </a:cubicBezTo>
                  <a:cubicBezTo>
                    <a:pt x="112712" y="265582"/>
                    <a:pt x="132672" y="244475"/>
                    <a:pt x="157956" y="244475"/>
                  </a:cubicBezTo>
                  <a:close/>
                  <a:moveTo>
                    <a:pt x="45900" y="244475"/>
                  </a:moveTo>
                  <a:cubicBezTo>
                    <a:pt x="69505" y="244475"/>
                    <a:pt x="90488" y="265582"/>
                    <a:pt x="90488" y="290647"/>
                  </a:cubicBezTo>
                  <a:cubicBezTo>
                    <a:pt x="90488" y="290647"/>
                    <a:pt x="90488" y="290647"/>
                    <a:pt x="90488" y="331542"/>
                  </a:cubicBezTo>
                  <a:cubicBezTo>
                    <a:pt x="90488" y="332861"/>
                    <a:pt x="90488" y="335500"/>
                    <a:pt x="89176" y="335500"/>
                  </a:cubicBezTo>
                  <a:cubicBezTo>
                    <a:pt x="87865" y="336819"/>
                    <a:pt x="85242" y="338138"/>
                    <a:pt x="83931" y="338138"/>
                  </a:cubicBezTo>
                  <a:cubicBezTo>
                    <a:pt x="83931" y="338138"/>
                    <a:pt x="83931" y="338138"/>
                    <a:pt x="6557" y="338138"/>
                  </a:cubicBezTo>
                  <a:cubicBezTo>
                    <a:pt x="3934" y="338138"/>
                    <a:pt x="0" y="335500"/>
                    <a:pt x="0" y="331542"/>
                  </a:cubicBezTo>
                  <a:cubicBezTo>
                    <a:pt x="0" y="331542"/>
                    <a:pt x="0" y="331542"/>
                    <a:pt x="0" y="290647"/>
                  </a:cubicBezTo>
                  <a:cubicBezTo>
                    <a:pt x="0" y="265582"/>
                    <a:pt x="20983" y="244475"/>
                    <a:pt x="45900" y="244475"/>
                  </a:cubicBezTo>
                  <a:close/>
                  <a:moveTo>
                    <a:pt x="271463" y="180975"/>
                  </a:moveTo>
                  <a:cubicBezTo>
                    <a:pt x="287200" y="180975"/>
                    <a:pt x="301625" y="194089"/>
                    <a:pt x="301625" y="211138"/>
                  </a:cubicBezTo>
                  <a:cubicBezTo>
                    <a:pt x="301625" y="228186"/>
                    <a:pt x="287200" y="241300"/>
                    <a:pt x="271463" y="241300"/>
                  </a:cubicBezTo>
                  <a:cubicBezTo>
                    <a:pt x="254414" y="241300"/>
                    <a:pt x="241300" y="228186"/>
                    <a:pt x="241300" y="211138"/>
                  </a:cubicBezTo>
                  <a:cubicBezTo>
                    <a:pt x="241300" y="194089"/>
                    <a:pt x="254414" y="180975"/>
                    <a:pt x="271463" y="180975"/>
                  </a:cubicBezTo>
                  <a:close/>
                  <a:moveTo>
                    <a:pt x="159420" y="180975"/>
                  </a:moveTo>
                  <a:cubicBezTo>
                    <a:pt x="175506" y="180975"/>
                    <a:pt x="188912" y="194089"/>
                    <a:pt x="188912" y="211138"/>
                  </a:cubicBezTo>
                  <a:cubicBezTo>
                    <a:pt x="188912" y="228186"/>
                    <a:pt x="175506" y="241300"/>
                    <a:pt x="159420" y="241300"/>
                  </a:cubicBezTo>
                  <a:cubicBezTo>
                    <a:pt x="141992" y="241300"/>
                    <a:pt x="128587" y="228186"/>
                    <a:pt x="128587" y="211138"/>
                  </a:cubicBezTo>
                  <a:cubicBezTo>
                    <a:pt x="128587" y="194089"/>
                    <a:pt x="141992" y="180975"/>
                    <a:pt x="159420" y="180975"/>
                  </a:cubicBezTo>
                  <a:close/>
                  <a:moveTo>
                    <a:pt x="46038" y="180975"/>
                  </a:moveTo>
                  <a:cubicBezTo>
                    <a:pt x="62697" y="180975"/>
                    <a:pt x="76201" y="194479"/>
                    <a:pt x="76201" y="211138"/>
                  </a:cubicBezTo>
                  <a:cubicBezTo>
                    <a:pt x="76201" y="227797"/>
                    <a:pt x="62697" y="241301"/>
                    <a:pt x="46038" y="241301"/>
                  </a:cubicBezTo>
                  <a:cubicBezTo>
                    <a:pt x="29379" y="241301"/>
                    <a:pt x="15875" y="227797"/>
                    <a:pt x="15875" y="211138"/>
                  </a:cubicBezTo>
                  <a:cubicBezTo>
                    <a:pt x="15875" y="194479"/>
                    <a:pt x="29379" y="180975"/>
                    <a:pt x="46038" y="180975"/>
                  </a:cubicBezTo>
                  <a:close/>
                  <a:moveTo>
                    <a:pt x="270005" y="77788"/>
                  </a:moveTo>
                  <a:cubicBezTo>
                    <a:pt x="252736" y="77788"/>
                    <a:pt x="238125" y="92457"/>
                    <a:pt x="238125" y="109792"/>
                  </a:cubicBezTo>
                  <a:cubicBezTo>
                    <a:pt x="238125" y="109792"/>
                    <a:pt x="238125" y="109792"/>
                    <a:pt x="238125" y="144463"/>
                  </a:cubicBezTo>
                  <a:cubicBezTo>
                    <a:pt x="238125" y="144463"/>
                    <a:pt x="238125" y="144463"/>
                    <a:pt x="303213" y="144463"/>
                  </a:cubicBezTo>
                  <a:lnTo>
                    <a:pt x="303213" y="109792"/>
                  </a:lnTo>
                  <a:cubicBezTo>
                    <a:pt x="303213" y="92457"/>
                    <a:pt x="288602" y="77788"/>
                    <a:pt x="270005" y="77788"/>
                  </a:cubicBezTo>
                  <a:close/>
                  <a:moveTo>
                    <a:pt x="270013" y="65088"/>
                  </a:moveTo>
                  <a:cubicBezTo>
                    <a:pt x="294930" y="65088"/>
                    <a:pt x="315913" y="84876"/>
                    <a:pt x="315913" y="109941"/>
                  </a:cubicBezTo>
                  <a:cubicBezTo>
                    <a:pt x="315913" y="109941"/>
                    <a:pt x="315913" y="109941"/>
                    <a:pt x="315913" y="150836"/>
                  </a:cubicBezTo>
                  <a:cubicBezTo>
                    <a:pt x="315913" y="153474"/>
                    <a:pt x="314602" y="154794"/>
                    <a:pt x="313290" y="156113"/>
                  </a:cubicBezTo>
                  <a:cubicBezTo>
                    <a:pt x="313290" y="157432"/>
                    <a:pt x="310667" y="158751"/>
                    <a:pt x="309356" y="158751"/>
                  </a:cubicBezTo>
                  <a:cubicBezTo>
                    <a:pt x="309356" y="158751"/>
                    <a:pt x="309356" y="158751"/>
                    <a:pt x="231982" y="158751"/>
                  </a:cubicBezTo>
                  <a:cubicBezTo>
                    <a:pt x="228048" y="158751"/>
                    <a:pt x="225425" y="154794"/>
                    <a:pt x="225425" y="150836"/>
                  </a:cubicBezTo>
                  <a:cubicBezTo>
                    <a:pt x="225425" y="150836"/>
                    <a:pt x="225425" y="150836"/>
                    <a:pt x="225425" y="109941"/>
                  </a:cubicBezTo>
                  <a:cubicBezTo>
                    <a:pt x="225425" y="84876"/>
                    <a:pt x="246408" y="65088"/>
                    <a:pt x="270013" y="65088"/>
                  </a:cubicBezTo>
                  <a:close/>
                  <a:moveTo>
                    <a:pt x="157956" y="65088"/>
                  </a:moveTo>
                  <a:cubicBezTo>
                    <a:pt x="183239" y="65088"/>
                    <a:pt x="203200" y="84876"/>
                    <a:pt x="203200" y="109941"/>
                  </a:cubicBezTo>
                  <a:cubicBezTo>
                    <a:pt x="203200" y="109941"/>
                    <a:pt x="203200" y="109941"/>
                    <a:pt x="203200" y="150836"/>
                  </a:cubicBezTo>
                  <a:cubicBezTo>
                    <a:pt x="203200" y="153474"/>
                    <a:pt x="203200" y="154794"/>
                    <a:pt x="201869" y="156113"/>
                  </a:cubicBezTo>
                  <a:cubicBezTo>
                    <a:pt x="200538" y="157432"/>
                    <a:pt x="199208" y="158751"/>
                    <a:pt x="196546" y="158751"/>
                  </a:cubicBezTo>
                  <a:cubicBezTo>
                    <a:pt x="196546" y="158751"/>
                    <a:pt x="196546" y="158751"/>
                    <a:pt x="119365" y="158751"/>
                  </a:cubicBezTo>
                  <a:cubicBezTo>
                    <a:pt x="115373" y="158751"/>
                    <a:pt x="112712" y="154794"/>
                    <a:pt x="112712" y="150836"/>
                  </a:cubicBezTo>
                  <a:cubicBezTo>
                    <a:pt x="112712" y="150836"/>
                    <a:pt x="112712" y="150836"/>
                    <a:pt x="112712" y="109941"/>
                  </a:cubicBezTo>
                  <a:cubicBezTo>
                    <a:pt x="112712" y="84876"/>
                    <a:pt x="132672" y="65088"/>
                    <a:pt x="157956" y="65088"/>
                  </a:cubicBezTo>
                  <a:close/>
                  <a:moveTo>
                    <a:pt x="45900" y="65088"/>
                  </a:moveTo>
                  <a:cubicBezTo>
                    <a:pt x="69505" y="65088"/>
                    <a:pt x="90488" y="84876"/>
                    <a:pt x="90488" y="109941"/>
                  </a:cubicBezTo>
                  <a:cubicBezTo>
                    <a:pt x="90488" y="109941"/>
                    <a:pt x="90488" y="109941"/>
                    <a:pt x="90488" y="150836"/>
                  </a:cubicBezTo>
                  <a:cubicBezTo>
                    <a:pt x="90488" y="153474"/>
                    <a:pt x="90488" y="154794"/>
                    <a:pt x="89176" y="156113"/>
                  </a:cubicBezTo>
                  <a:cubicBezTo>
                    <a:pt x="87865" y="157432"/>
                    <a:pt x="85242" y="158751"/>
                    <a:pt x="83931" y="158751"/>
                  </a:cubicBezTo>
                  <a:cubicBezTo>
                    <a:pt x="83931" y="158751"/>
                    <a:pt x="83931" y="158751"/>
                    <a:pt x="6557" y="158751"/>
                  </a:cubicBezTo>
                  <a:cubicBezTo>
                    <a:pt x="3934" y="158751"/>
                    <a:pt x="0" y="154794"/>
                    <a:pt x="0" y="150836"/>
                  </a:cubicBezTo>
                  <a:cubicBezTo>
                    <a:pt x="0" y="150836"/>
                    <a:pt x="0" y="150836"/>
                    <a:pt x="0" y="109941"/>
                  </a:cubicBezTo>
                  <a:cubicBezTo>
                    <a:pt x="0" y="84876"/>
                    <a:pt x="20983" y="65088"/>
                    <a:pt x="45900" y="65088"/>
                  </a:cubicBezTo>
                  <a:close/>
                  <a:moveTo>
                    <a:pt x="270669" y="14288"/>
                  </a:moveTo>
                  <a:cubicBezTo>
                    <a:pt x="261463" y="14288"/>
                    <a:pt x="254000" y="21751"/>
                    <a:pt x="254000" y="30957"/>
                  </a:cubicBezTo>
                  <a:cubicBezTo>
                    <a:pt x="254000" y="40163"/>
                    <a:pt x="261463" y="47626"/>
                    <a:pt x="270669" y="47626"/>
                  </a:cubicBezTo>
                  <a:cubicBezTo>
                    <a:pt x="279875" y="47626"/>
                    <a:pt x="287338" y="40163"/>
                    <a:pt x="287338" y="30957"/>
                  </a:cubicBezTo>
                  <a:cubicBezTo>
                    <a:pt x="287338" y="21751"/>
                    <a:pt x="279875" y="14288"/>
                    <a:pt x="270669" y="14288"/>
                  </a:cubicBezTo>
                  <a:close/>
                  <a:moveTo>
                    <a:pt x="271463" y="0"/>
                  </a:moveTo>
                  <a:cubicBezTo>
                    <a:pt x="287200" y="0"/>
                    <a:pt x="301625" y="13459"/>
                    <a:pt x="301625" y="30957"/>
                  </a:cubicBezTo>
                  <a:cubicBezTo>
                    <a:pt x="301625" y="48454"/>
                    <a:pt x="287200" y="61913"/>
                    <a:pt x="271463" y="61913"/>
                  </a:cubicBezTo>
                  <a:cubicBezTo>
                    <a:pt x="254414" y="61913"/>
                    <a:pt x="241300" y="48454"/>
                    <a:pt x="241300" y="30957"/>
                  </a:cubicBezTo>
                  <a:cubicBezTo>
                    <a:pt x="241300" y="13459"/>
                    <a:pt x="254414" y="0"/>
                    <a:pt x="271463" y="0"/>
                  </a:cubicBezTo>
                  <a:close/>
                  <a:moveTo>
                    <a:pt x="159420" y="0"/>
                  </a:moveTo>
                  <a:cubicBezTo>
                    <a:pt x="175506" y="0"/>
                    <a:pt x="188912" y="13459"/>
                    <a:pt x="188912" y="30957"/>
                  </a:cubicBezTo>
                  <a:cubicBezTo>
                    <a:pt x="188912" y="48454"/>
                    <a:pt x="175506" y="61913"/>
                    <a:pt x="159420" y="61913"/>
                  </a:cubicBezTo>
                  <a:cubicBezTo>
                    <a:pt x="141992" y="61913"/>
                    <a:pt x="128587" y="48454"/>
                    <a:pt x="128587" y="30957"/>
                  </a:cubicBezTo>
                  <a:cubicBezTo>
                    <a:pt x="128587" y="13459"/>
                    <a:pt x="141992" y="0"/>
                    <a:pt x="159420" y="0"/>
                  </a:cubicBezTo>
                  <a:close/>
                  <a:moveTo>
                    <a:pt x="46037" y="0"/>
                  </a:moveTo>
                  <a:cubicBezTo>
                    <a:pt x="63086" y="0"/>
                    <a:pt x="76200" y="13459"/>
                    <a:pt x="76200" y="30957"/>
                  </a:cubicBezTo>
                  <a:cubicBezTo>
                    <a:pt x="76200" y="48454"/>
                    <a:pt x="63086" y="61913"/>
                    <a:pt x="46037" y="61913"/>
                  </a:cubicBezTo>
                  <a:cubicBezTo>
                    <a:pt x="28989" y="61913"/>
                    <a:pt x="15875" y="48454"/>
                    <a:pt x="15875" y="30957"/>
                  </a:cubicBezTo>
                  <a:cubicBezTo>
                    <a:pt x="15875" y="13459"/>
                    <a:pt x="28989" y="0"/>
                    <a:pt x="46037"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sp>
          <p:nvSpPr>
            <p:cNvPr id="184" name="任意多边形: 形状 183"/>
            <p:cNvSpPr/>
            <p:nvPr/>
          </p:nvSpPr>
          <p:spPr bwMode="auto">
            <a:xfrm>
              <a:off x="4483285" y="3490575"/>
              <a:ext cx="292579" cy="260381"/>
            </a:xfrm>
            <a:custGeom>
              <a:avLst/>
              <a:gdLst>
                <a:gd name="connsiteX0" fmla="*/ 276225 w 331788"/>
                <a:gd name="connsiteY0" fmla="*/ 217487 h 295275"/>
                <a:gd name="connsiteX1" fmla="*/ 314325 w 331788"/>
                <a:gd name="connsiteY1" fmla="*/ 256381 h 295275"/>
                <a:gd name="connsiteX2" fmla="*/ 276225 w 331788"/>
                <a:gd name="connsiteY2" fmla="*/ 295275 h 295275"/>
                <a:gd name="connsiteX3" fmla="*/ 238125 w 331788"/>
                <a:gd name="connsiteY3" fmla="*/ 256381 h 295275"/>
                <a:gd name="connsiteX4" fmla="*/ 276225 w 331788"/>
                <a:gd name="connsiteY4" fmla="*/ 217487 h 295275"/>
                <a:gd name="connsiteX5" fmla="*/ 166687 w 331788"/>
                <a:gd name="connsiteY5" fmla="*/ 217487 h 295275"/>
                <a:gd name="connsiteX6" fmla="*/ 204787 w 331788"/>
                <a:gd name="connsiteY6" fmla="*/ 256381 h 295275"/>
                <a:gd name="connsiteX7" fmla="*/ 166687 w 331788"/>
                <a:gd name="connsiteY7" fmla="*/ 295275 h 295275"/>
                <a:gd name="connsiteX8" fmla="*/ 128587 w 331788"/>
                <a:gd name="connsiteY8" fmla="*/ 256381 h 295275"/>
                <a:gd name="connsiteX9" fmla="*/ 166687 w 331788"/>
                <a:gd name="connsiteY9" fmla="*/ 217487 h 295275"/>
                <a:gd name="connsiteX10" fmla="*/ 55562 w 331788"/>
                <a:gd name="connsiteY10" fmla="*/ 217487 h 295275"/>
                <a:gd name="connsiteX11" fmla="*/ 93662 w 331788"/>
                <a:gd name="connsiteY11" fmla="*/ 256381 h 295275"/>
                <a:gd name="connsiteX12" fmla="*/ 55562 w 331788"/>
                <a:gd name="connsiteY12" fmla="*/ 295275 h 295275"/>
                <a:gd name="connsiteX13" fmla="*/ 17462 w 331788"/>
                <a:gd name="connsiteY13" fmla="*/ 256381 h 295275"/>
                <a:gd name="connsiteX14" fmla="*/ 55562 w 331788"/>
                <a:gd name="connsiteY14" fmla="*/ 217487 h 295275"/>
                <a:gd name="connsiteX15" fmla="*/ 255587 w 331788"/>
                <a:gd name="connsiteY15" fmla="*/ 174625 h 295275"/>
                <a:gd name="connsiteX16" fmla="*/ 263525 w 331788"/>
                <a:gd name="connsiteY16" fmla="*/ 174625 h 295275"/>
                <a:gd name="connsiteX17" fmla="*/ 263525 w 331788"/>
                <a:gd name="connsiteY17" fmla="*/ 192088 h 295275"/>
                <a:gd name="connsiteX18" fmla="*/ 255587 w 331788"/>
                <a:gd name="connsiteY18" fmla="*/ 192088 h 295275"/>
                <a:gd name="connsiteX19" fmla="*/ 259556 w 331788"/>
                <a:gd name="connsiteY19" fmla="*/ 19050 h 295275"/>
                <a:gd name="connsiteX20" fmla="*/ 227012 w 331788"/>
                <a:gd name="connsiteY20" fmla="*/ 51594 h 295275"/>
                <a:gd name="connsiteX21" fmla="*/ 259556 w 331788"/>
                <a:gd name="connsiteY21" fmla="*/ 84138 h 295275"/>
                <a:gd name="connsiteX22" fmla="*/ 292100 w 331788"/>
                <a:gd name="connsiteY22" fmla="*/ 51594 h 295275"/>
                <a:gd name="connsiteX23" fmla="*/ 259556 w 331788"/>
                <a:gd name="connsiteY23" fmla="*/ 19050 h 295275"/>
                <a:gd name="connsiteX24" fmla="*/ 0 w 331788"/>
                <a:gd name="connsiteY24" fmla="*/ 0 h 295275"/>
                <a:gd name="connsiteX25" fmla="*/ 331788 w 331788"/>
                <a:gd name="connsiteY25" fmla="*/ 0 h 295275"/>
                <a:gd name="connsiteX26" fmla="*/ 331788 w 331788"/>
                <a:gd name="connsiteY26" fmla="*/ 192088 h 295275"/>
                <a:gd name="connsiteX27" fmla="*/ 287338 w 331788"/>
                <a:gd name="connsiteY27" fmla="*/ 192088 h 295275"/>
                <a:gd name="connsiteX28" fmla="*/ 287338 w 331788"/>
                <a:gd name="connsiteY28" fmla="*/ 161925 h 295275"/>
                <a:gd name="connsiteX29" fmla="*/ 288926 w 331788"/>
                <a:gd name="connsiteY29" fmla="*/ 161925 h 295275"/>
                <a:gd name="connsiteX30" fmla="*/ 290513 w 331788"/>
                <a:gd name="connsiteY30" fmla="*/ 150813 h 295275"/>
                <a:gd name="connsiteX31" fmla="*/ 300038 w 331788"/>
                <a:gd name="connsiteY31" fmla="*/ 150813 h 295275"/>
                <a:gd name="connsiteX32" fmla="*/ 298451 w 331788"/>
                <a:gd name="connsiteY32" fmla="*/ 90488 h 295275"/>
                <a:gd name="connsiteX33" fmla="*/ 273051 w 331788"/>
                <a:gd name="connsiteY33" fmla="*/ 87313 h 295275"/>
                <a:gd name="connsiteX34" fmla="*/ 261938 w 331788"/>
                <a:gd name="connsiteY34" fmla="*/ 103188 h 295275"/>
                <a:gd name="connsiteX35" fmla="*/ 247651 w 331788"/>
                <a:gd name="connsiteY35" fmla="*/ 87313 h 295275"/>
                <a:gd name="connsiteX36" fmla="*/ 171450 w 331788"/>
                <a:gd name="connsiteY36" fmla="*/ 87313 h 295275"/>
                <a:gd name="connsiteX37" fmla="*/ 171450 w 331788"/>
                <a:gd name="connsiteY37" fmla="*/ 104775 h 295275"/>
                <a:gd name="connsiteX38" fmla="*/ 227013 w 331788"/>
                <a:gd name="connsiteY38" fmla="*/ 104775 h 295275"/>
                <a:gd name="connsiteX39" fmla="*/ 230188 w 331788"/>
                <a:gd name="connsiteY39" fmla="*/ 161925 h 295275"/>
                <a:gd name="connsiteX40" fmla="*/ 233363 w 331788"/>
                <a:gd name="connsiteY40" fmla="*/ 161925 h 295275"/>
                <a:gd name="connsiteX41" fmla="*/ 233363 w 331788"/>
                <a:gd name="connsiteY41" fmla="*/ 192088 h 295275"/>
                <a:gd name="connsiteX42" fmla="*/ 0 w 331788"/>
                <a:gd name="connsiteY42" fmla="*/ 192088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1788" h="295275">
                  <a:moveTo>
                    <a:pt x="276225" y="217487"/>
                  </a:moveTo>
                  <a:cubicBezTo>
                    <a:pt x="297267" y="217487"/>
                    <a:pt x="314325" y="234900"/>
                    <a:pt x="314325" y="256381"/>
                  </a:cubicBezTo>
                  <a:cubicBezTo>
                    <a:pt x="314325" y="277862"/>
                    <a:pt x="297267" y="295275"/>
                    <a:pt x="276225" y="295275"/>
                  </a:cubicBezTo>
                  <a:cubicBezTo>
                    <a:pt x="255183" y="295275"/>
                    <a:pt x="238125" y="277862"/>
                    <a:pt x="238125" y="256381"/>
                  </a:cubicBezTo>
                  <a:cubicBezTo>
                    <a:pt x="238125" y="234900"/>
                    <a:pt x="255183" y="217487"/>
                    <a:pt x="276225" y="217487"/>
                  </a:cubicBezTo>
                  <a:close/>
                  <a:moveTo>
                    <a:pt x="166687" y="217487"/>
                  </a:moveTo>
                  <a:cubicBezTo>
                    <a:pt x="187729" y="217487"/>
                    <a:pt x="204787" y="234900"/>
                    <a:pt x="204787" y="256381"/>
                  </a:cubicBezTo>
                  <a:cubicBezTo>
                    <a:pt x="204787" y="277862"/>
                    <a:pt x="187729" y="295275"/>
                    <a:pt x="166687" y="295275"/>
                  </a:cubicBezTo>
                  <a:cubicBezTo>
                    <a:pt x="145645" y="295275"/>
                    <a:pt x="128587" y="277862"/>
                    <a:pt x="128587" y="256381"/>
                  </a:cubicBezTo>
                  <a:cubicBezTo>
                    <a:pt x="128587" y="234900"/>
                    <a:pt x="145645" y="217487"/>
                    <a:pt x="166687" y="217487"/>
                  </a:cubicBezTo>
                  <a:close/>
                  <a:moveTo>
                    <a:pt x="55562" y="217487"/>
                  </a:moveTo>
                  <a:cubicBezTo>
                    <a:pt x="76604" y="217487"/>
                    <a:pt x="93662" y="234900"/>
                    <a:pt x="93662" y="256381"/>
                  </a:cubicBezTo>
                  <a:cubicBezTo>
                    <a:pt x="93662" y="277862"/>
                    <a:pt x="76604" y="295275"/>
                    <a:pt x="55562" y="295275"/>
                  </a:cubicBezTo>
                  <a:cubicBezTo>
                    <a:pt x="34520" y="295275"/>
                    <a:pt x="17462" y="277862"/>
                    <a:pt x="17462" y="256381"/>
                  </a:cubicBezTo>
                  <a:cubicBezTo>
                    <a:pt x="17462" y="234900"/>
                    <a:pt x="34520" y="217487"/>
                    <a:pt x="55562" y="217487"/>
                  </a:cubicBezTo>
                  <a:close/>
                  <a:moveTo>
                    <a:pt x="255587" y="174625"/>
                  </a:moveTo>
                  <a:lnTo>
                    <a:pt x="263525" y="174625"/>
                  </a:lnTo>
                  <a:lnTo>
                    <a:pt x="263525" y="192088"/>
                  </a:lnTo>
                  <a:lnTo>
                    <a:pt x="255587" y="192088"/>
                  </a:lnTo>
                  <a:close/>
                  <a:moveTo>
                    <a:pt x="259556" y="19050"/>
                  </a:moveTo>
                  <a:cubicBezTo>
                    <a:pt x="241582" y="19050"/>
                    <a:pt x="227012" y="33620"/>
                    <a:pt x="227012" y="51594"/>
                  </a:cubicBezTo>
                  <a:cubicBezTo>
                    <a:pt x="227012" y="69568"/>
                    <a:pt x="241582" y="84138"/>
                    <a:pt x="259556" y="84138"/>
                  </a:cubicBezTo>
                  <a:cubicBezTo>
                    <a:pt x="277530" y="84138"/>
                    <a:pt x="292100" y="69568"/>
                    <a:pt x="292100" y="51594"/>
                  </a:cubicBezTo>
                  <a:cubicBezTo>
                    <a:pt x="292100" y="33620"/>
                    <a:pt x="277530" y="19050"/>
                    <a:pt x="259556" y="19050"/>
                  </a:cubicBezTo>
                  <a:close/>
                  <a:moveTo>
                    <a:pt x="0" y="0"/>
                  </a:moveTo>
                  <a:lnTo>
                    <a:pt x="331788" y="0"/>
                  </a:lnTo>
                  <a:lnTo>
                    <a:pt x="331788" y="192088"/>
                  </a:lnTo>
                  <a:lnTo>
                    <a:pt x="287338" y="192088"/>
                  </a:lnTo>
                  <a:lnTo>
                    <a:pt x="287338" y="161925"/>
                  </a:lnTo>
                  <a:lnTo>
                    <a:pt x="288926" y="161925"/>
                  </a:lnTo>
                  <a:lnTo>
                    <a:pt x="290513" y="150813"/>
                  </a:lnTo>
                  <a:lnTo>
                    <a:pt x="300038" y="150813"/>
                  </a:lnTo>
                  <a:lnTo>
                    <a:pt x="298451" y="90488"/>
                  </a:lnTo>
                  <a:lnTo>
                    <a:pt x="273051" y="87313"/>
                  </a:lnTo>
                  <a:lnTo>
                    <a:pt x="261938" y="103188"/>
                  </a:lnTo>
                  <a:lnTo>
                    <a:pt x="247651" y="87313"/>
                  </a:lnTo>
                  <a:lnTo>
                    <a:pt x="171450" y="87313"/>
                  </a:lnTo>
                  <a:lnTo>
                    <a:pt x="171450" y="104775"/>
                  </a:lnTo>
                  <a:lnTo>
                    <a:pt x="227013" y="104775"/>
                  </a:lnTo>
                  <a:lnTo>
                    <a:pt x="230188" y="161925"/>
                  </a:lnTo>
                  <a:lnTo>
                    <a:pt x="233363" y="161925"/>
                  </a:lnTo>
                  <a:lnTo>
                    <a:pt x="233363" y="192088"/>
                  </a:lnTo>
                  <a:lnTo>
                    <a:pt x="0" y="192088"/>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400">
                <a:solidFill>
                  <a:schemeClr val="tx1"/>
                </a:solidFill>
                <a:latin typeface="微软雅黑" panose="020B0503020204020204" charset="-122"/>
                <a:ea typeface="微软雅黑" panose="020B0503020204020204" charset="-122"/>
              </a:endParaRPr>
            </a:p>
          </p:txBody>
        </p:sp>
      </p:grpSp>
      <p:grpSp>
        <p:nvGrpSpPr>
          <p:cNvPr id="24" name="组合 23"/>
          <p:cNvGrpSpPr/>
          <p:nvPr/>
        </p:nvGrpSpPr>
        <p:grpSpPr>
          <a:xfrm>
            <a:off x="8623298" y="1736812"/>
            <a:ext cx="2749723" cy="3463424"/>
            <a:chOff x="8170814" y="1912116"/>
            <a:chExt cx="2749722" cy="3463424"/>
          </a:xfrm>
        </p:grpSpPr>
        <p:grpSp>
          <p:nvGrpSpPr>
            <p:cNvPr id="40" name="组合 39"/>
            <p:cNvGrpSpPr/>
            <p:nvPr/>
          </p:nvGrpSpPr>
          <p:grpSpPr>
            <a:xfrm>
              <a:off x="8170814" y="1912116"/>
              <a:ext cx="2611177" cy="3463424"/>
              <a:chOff x="1193500" y="1491637"/>
              <a:chExt cx="3761195" cy="3463424"/>
            </a:xfrm>
          </p:grpSpPr>
          <p:grpSp>
            <p:nvGrpSpPr>
              <p:cNvPr id="43" name="组合 42"/>
              <p:cNvGrpSpPr/>
              <p:nvPr/>
            </p:nvGrpSpPr>
            <p:grpSpPr>
              <a:xfrm>
                <a:off x="1193500" y="1491637"/>
                <a:ext cx="3761195" cy="815608"/>
                <a:chOff x="1317257" y="1824875"/>
                <a:chExt cx="3761195" cy="815608"/>
              </a:xfrm>
            </p:grpSpPr>
            <p:sp>
              <p:nvSpPr>
                <p:cNvPr id="50" name="文本框 67"/>
                <p:cNvSpPr txBox="1"/>
                <p:nvPr/>
              </p:nvSpPr>
              <p:spPr>
                <a:xfrm>
                  <a:off x="1317257" y="2132652"/>
                  <a:ext cx="3761195" cy="507831"/>
                </a:xfrm>
                <a:prstGeom prst="rect">
                  <a:avLst/>
                </a:prstGeom>
                <a:noFill/>
              </p:spPr>
              <p:txBody>
                <a:bodyPr wrap="square" lIns="0" tIns="0" rIns="0" bIns="0">
                  <a:normAutofit/>
                </a:bodyPr>
                <a:lstStyle/>
                <a:p>
                  <a:pPr algn="r">
                    <a:lnSpc>
                      <a:spcPct val="120000"/>
                    </a:lnSpc>
                  </a:pPr>
                  <a:r>
                    <a:rPr lang="zh-CN" altLang="en-US" sz="1335">
                      <a:solidFill>
                        <a:schemeClr val="tx1"/>
                      </a:solidFill>
                      <a:latin typeface="微软雅黑" panose="020B0503020204020204" charset="-122"/>
                      <a:ea typeface="微软雅黑" panose="020B0503020204020204" charset="-122"/>
                    </a:rPr>
                    <a:t>此部分内容作为文字排版占位显示</a:t>
                  </a:r>
                  <a:endParaRPr lang="zh-CN" altLang="en-US" sz="1335">
                    <a:solidFill>
                      <a:schemeClr val="tx1"/>
                    </a:solidFill>
                    <a:latin typeface="微软雅黑" panose="020B0503020204020204" charset="-122"/>
                    <a:ea typeface="微软雅黑" panose="020B0503020204020204" charset="-122"/>
                  </a:endParaRPr>
                </a:p>
                <a:p>
                  <a:pPr algn="r"/>
                  <a:r>
                    <a:rPr lang="zh-CN" altLang="en-US" sz="1335">
                      <a:solidFill>
                        <a:schemeClr val="tx1"/>
                      </a:solidFill>
                      <a:latin typeface="微软雅黑" panose="020B0503020204020204" charset="-122"/>
                      <a:ea typeface="微软雅黑" panose="020B0503020204020204" charset="-122"/>
                    </a:rPr>
                    <a:t>（建议使用主题字体）</a:t>
                  </a:r>
                  <a:endParaRPr lang="zh-CN" altLang="en-US" sz="1335">
                    <a:solidFill>
                      <a:schemeClr val="tx1"/>
                    </a:solidFill>
                    <a:latin typeface="微软雅黑" panose="020B0503020204020204" charset="-122"/>
                    <a:ea typeface="微软雅黑" panose="020B0503020204020204" charset="-122"/>
                  </a:endParaRPr>
                </a:p>
              </p:txBody>
            </p:sp>
            <p:sp>
              <p:nvSpPr>
                <p:cNvPr id="51" name="矩形 50"/>
                <p:cNvSpPr/>
                <p:nvPr/>
              </p:nvSpPr>
              <p:spPr>
                <a:xfrm>
                  <a:off x="1317257" y="1824875"/>
                  <a:ext cx="3761195" cy="307777"/>
                </a:xfrm>
                <a:prstGeom prst="rect">
                  <a:avLst/>
                </a:prstGeom>
              </p:spPr>
              <p:txBody>
                <a:bodyPr wrap="square" lIns="0" tIns="0" rIns="0" bIns="0">
                  <a:normAutofit fontScale="97500" lnSpcReduction="10000"/>
                </a:bodyPr>
                <a:lstStyle/>
                <a:p>
                  <a:pPr algn="r"/>
                  <a:r>
                    <a:rPr lang="zh-CN" altLang="en-US" sz="2135" b="1" dirty="0">
                      <a:solidFill>
                        <a:schemeClr val="tx1"/>
                      </a:solidFill>
                      <a:latin typeface="微软雅黑" panose="020B0503020204020204" charset="-122"/>
                      <a:ea typeface="微软雅黑" panose="020B0503020204020204" charset="-122"/>
                    </a:rPr>
                    <a:t>年休假</a:t>
                  </a:r>
                  <a:endParaRPr lang="zh-CN" altLang="en-US" sz="2135" b="1" dirty="0">
                    <a:solidFill>
                      <a:schemeClr val="tx1"/>
                    </a:solidFill>
                    <a:latin typeface="微软雅黑" panose="020B0503020204020204" charset="-122"/>
                    <a:ea typeface="微软雅黑" panose="020B0503020204020204" charset="-122"/>
                  </a:endParaRPr>
                </a:p>
              </p:txBody>
            </p:sp>
          </p:grpSp>
          <p:grpSp>
            <p:nvGrpSpPr>
              <p:cNvPr id="44" name="组合 43"/>
              <p:cNvGrpSpPr/>
              <p:nvPr/>
            </p:nvGrpSpPr>
            <p:grpSpPr>
              <a:xfrm>
                <a:off x="1193500" y="2815545"/>
                <a:ext cx="3761195" cy="815608"/>
                <a:chOff x="1317257" y="1824875"/>
                <a:chExt cx="3761195" cy="815608"/>
              </a:xfrm>
            </p:grpSpPr>
            <p:sp>
              <p:nvSpPr>
                <p:cNvPr id="48" name="文本框 65"/>
                <p:cNvSpPr txBox="1"/>
                <p:nvPr/>
              </p:nvSpPr>
              <p:spPr>
                <a:xfrm>
                  <a:off x="1317257" y="2132652"/>
                  <a:ext cx="3761195" cy="507831"/>
                </a:xfrm>
                <a:prstGeom prst="rect">
                  <a:avLst/>
                </a:prstGeom>
                <a:noFill/>
              </p:spPr>
              <p:txBody>
                <a:bodyPr wrap="square" lIns="0" tIns="0" rIns="0" bIns="0">
                  <a:normAutofit/>
                </a:bodyPr>
                <a:lstStyle/>
                <a:p>
                  <a:pPr algn="r">
                    <a:lnSpc>
                      <a:spcPct val="120000"/>
                    </a:lnSpc>
                  </a:pPr>
                  <a:r>
                    <a:rPr lang="zh-CN" altLang="en-US" sz="1335">
                      <a:solidFill>
                        <a:schemeClr val="tx1"/>
                      </a:solidFill>
                      <a:latin typeface="微软雅黑" panose="020B0503020204020204" charset="-122"/>
                      <a:ea typeface="微软雅黑" panose="020B0503020204020204" charset="-122"/>
                    </a:rPr>
                    <a:t>此部分内容作为文字排版占位显示</a:t>
                  </a:r>
                  <a:endParaRPr lang="zh-CN" altLang="en-US" sz="1335">
                    <a:solidFill>
                      <a:schemeClr val="tx1"/>
                    </a:solidFill>
                    <a:latin typeface="微软雅黑" panose="020B0503020204020204" charset="-122"/>
                    <a:ea typeface="微软雅黑" panose="020B0503020204020204" charset="-122"/>
                  </a:endParaRPr>
                </a:p>
                <a:p>
                  <a:pPr algn="r"/>
                  <a:r>
                    <a:rPr lang="zh-CN" altLang="en-US" sz="1335">
                      <a:solidFill>
                        <a:schemeClr val="tx1"/>
                      </a:solidFill>
                      <a:latin typeface="微软雅黑" panose="020B0503020204020204" charset="-122"/>
                      <a:ea typeface="微软雅黑" panose="020B0503020204020204" charset="-122"/>
                    </a:rPr>
                    <a:t>（建议使用主题字体）</a:t>
                  </a:r>
                  <a:endParaRPr lang="zh-CN" altLang="en-US" sz="1335">
                    <a:solidFill>
                      <a:schemeClr val="tx1"/>
                    </a:solidFill>
                    <a:latin typeface="微软雅黑" panose="020B0503020204020204" charset="-122"/>
                    <a:ea typeface="微软雅黑" panose="020B0503020204020204" charset="-122"/>
                  </a:endParaRPr>
                </a:p>
              </p:txBody>
            </p:sp>
            <p:sp>
              <p:nvSpPr>
                <p:cNvPr id="49" name="矩形 48"/>
                <p:cNvSpPr/>
                <p:nvPr/>
              </p:nvSpPr>
              <p:spPr>
                <a:xfrm>
                  <a:off x="1317257" y="1824875"/>
                  <a:ext cx="3761195" cy="307777"/>
                </a:xfrm>
                <a:prstGeom prst="rect">
                  <a:avLst/>
                </a:prstGeom>
              </p:spPr>
              <p:txBody>
                <a:bodyPr wrap="square" lIns="0" tIns="0" rIns="0" bIns="0">
                  <a:normAutofit fontScale="97500" lnSpcReduction="10000"/>
                </a:bodyPr>
                <a:lstStyle/>
                <a:p>
                  <a:pPr algn="r"/>
                  <a:r>
                    <a:rPr lang="zh-CN" altLang="en-US" sz="2135" b="1" dirty="0">
                      <a:solidFill>
                        <a:schemeClr val="tx1"/>
                      </a:solidFill>
                      <a:latin typeface="微软雅黑" panose="020B0503020204020204" charset="-122"/>
                      <a:ea typeface="微软雅黑" panose="020B0503020204020204" charset="-122"/>
                    </a:rPr>
                    <a:t>丧假</a:t>
                  </a:r>
                  <a:endParaRPr lang="zh-CN" altLang="en-US" sz="2135" b="1" dirty="0">
                    <a:solidFill>
                      <a:schemeClr val="tx1"/>
                    </a:solidFill>
                    <a:latin typeface="微软雅黑" panose="020B0503020204020204" charset="-122"/>
                    <a:ea typeface="微软雅黑" panose="020B0503020204020204" charset="-122"/>
                  </a:endParaRPr>
                </a:p>
              </p:txBody>
            </p:sp>
          </p:grpSp>
          <p:grpSp>
            <p:nvGrpSpPr>
              <p:cNvPr id="45" name="组合 44"/>
              <p:cNvGrpSpPr/>
              <p:nvPr/>
            </p:nvGrpSpPr>
            <p:grpSpPr>
              <a:xfrm>
                <a:off x="1193500" y="4139453"/>
                <a:ext cx="3761195" cy="815608"/>
                <a:chOff x="1317257" y="1824875"/>
                <a:chExt cx="3761195" cy="815608"/>
              </a:xfrm>
            </p:grpSpPr>
            <p:sp>
              <p:nvSpPr>
                <p:cNvPr id="46" name="文本框 63"/>
                <p:cNvSpPr txBox="1"/>
                <p:nvPr/>
              </p:nvSpPr>
              <p:spPr>
                <a:xfrm>
                  <a:off x="1317257" y="2132652"/>
                  <a:ext cx="3761195" cy="507831"/>
                </a:xfrm>
                <a:prstGeom prst="rect">
                  <a:avLst/>
                </a:prstGeom>
                <a:noFill/>
              </p:spPr>
              <p:txBody>
                <a:bodyPr wrap="square" lIns="0" tIns="0" rIns="0" bIns="0">
                  <a:normAutofit/>
                </a:bodyPr>
                <a:lstStyle/>
                <a:p>
                  <a:pPr algn="r">
                    <a:lnSpc>
                      <a:spcPct val="120000"/>
                    </a:lnSpc>
                  </a:pPr>
                  <a:r>
                    <a:rPr lang="zh-CN" altLang="en-US" sz="1335">
                      <a:solidFill>
                        <a:schemeClr val="tx1"/>
                      </a:solidFill>
                      <a:latin typeface="微软雅黑" panose="020B0503020204020204" charset="-122"/>
                      <a:ea typeface="微软雅黑" panose="020B0503020204020204" charset="-122"/>
                    </a:rPr>
                    <a:t>此部分内容作为文字排版占位显示</a:t>
                  </a:r>
                  <a:endParaRPr lang="zh-CN" altLang="en-US" sz="1335">
                    <a:solidFill>
                      <a:schemeClr val="tx1"/>
                    </a:solidFill>
                    <a:latin typeface="微软雅黑" panose="020B0503020204020204" charset="-122"/>
                    <a:ea typeface="微软雅黑" panose="020B0503020204020204" charset="-122"/>
                  </a:endParaRPr>
                </a:p>
                <a:p>
                  <a:pPr algn="r"/>
                  <a:r>
                    <a:rPr lang="zh-CN" altLang="en-US" sz="1335">
                      <a:solidFill>
                        <a:schemeClr val="tx1"/>
                      </a:solidFill>
                      <a:latin typeface="微软雅黑" panose="020B0503020204020204" charset="-122"/>
                      <a:ea typeface="微软雅黑" panose="020B0503020204020204" charset="-122"/>
                    </a:rPr>
                    <a:t>（建议使用主题字体）</a:t>
                  </a:r>
                  <a:endParaRPr lang="zh-CN" altLang="en-US" sz="1335">
                    <a:solidFill>
                      <a:schemeClr val="tx1"/>
                    </a:solidFill>
                    <a:latin typeface="微软雅黑" panose="020B0503020204020204" charset="-122"/>
                    <a:ea typeface="微软雅黑" panose="020B0503020204020204" charset="-122"/>
                  </a:endParaRPr>
                </a:p>
              </p:txBody>
            </p:sp>
            <p:sp>
              <p:nvSpPr>
                <p:cNvPr id="47" name="矩形 46"/>
                <p:cNvSpPr/>
                <p:nvPr/>
              </p:nvSpPr>
              <p:spPr>
                <a:xfrm>
                  <a:off x="1317257" y="1824875"/>
                  <a:ext cx="3761195" cy="307777"/>
                </a:xfrm>
                <a:prstGeom prst="rect">
                  <a:avLst/>
                </a:prstGeom>
              </p:spPr>
              <p:txBody>
                <a:bodyPr wrap="square" lIns="0" tIns="0" rIns="0" bIns="0">
                  <a:normAutofit fontScale="97500" lnSpcReduction="10000"/>
                </a:bodyPr>
                <a:lstStyle/>
                <a:p>
                  <a:pPr algn="r"/>
                  <a:r>
                    <a:rPr lang="zh-CN" altLang="en-US" sz="2135" b="1" dirty="0">
                      <a:solidFill>
                        <a:schemeClr val="tx1"/>
                      </a:solidFill>
                      <a:latin typeface="微软雅黑" panose="020B0503020204020204" charset="-122"/>
                      <a:ea typeface="微软雅黑" panose="020B0503020204020204" charset="-122"/>
                    </a:rPr>
                    <a:t>哺乳假</a:t>
                  </a:r>
                  <a:endParaRPr lang="zh-CN" altLang="en-US" sz="2135" b="1" dirty="0">
                    <a:solidFill>
                      <a:schemeClr val="tx1"/>
                    </a:solidFill>
                    <a:latin typeface="微软雅黑" panose="020B0503020204020204" charset="-122"/>
                    <a:ea typeface="微软雅黑" panose="020B0503020204020204" charset="-122"/>
                  </a:endParaRPr>
                </a:p>
              </p:txBody>
            </p:sp>
          </p:grpSp>
        </p:grpSp>
        <p:cxnSp>
          <p:nvCxnSpPr>
            <p:cNvPr id="41" name="直接连接符 40"/>
            <p:cNvCxnSpPr/>
            <p:nvPr/>
          </p:nvCxnSpPr>
          <p:spPr>
            <a:xfrm>
              <a:off x="8472264" y="292494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8472264" y="4263691"/>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738755" y="1736812"/>
            <a:ext cx="2713719" cy="3463424"/>
            <a:chOff x="1307468" y="1697288"/>
            <a:chExt cx="2713719" cy="3463424"/>
          </a:xfrm>
        </p:grpSpPr>
        <p:grpSp>
          <p:nvGrpSpPr>
            <p:cNvPr id="27" name="组合 26"/>
            <p:cNvGrpSpPr/>
            <p:nvPr/>
          </p:nvGrpSpPr>
          <p:grpSpPr>
            <a:xfrm>
              <a:off x="1410010" y="1697288"/>
              <a:ext cx="2611177" cy="3463424"/>
              <a:chOff x="1193500" y="1491637"/>
              <a:chExt cx="3761195" cy="3463424"/>
            </a:xfrm>
          </p:grpSpPr>
          <p:grpSp>
            <p:nvGrpSpPr>
              <p:cNvPr id="31" name="组合 30"/>
              <p:cNvGrpSpPr/>
              <p:nvPr/>
            </p:nvGrpSpPr>
            <p:grpSpPr>
              <a:xfrm>
                <a:off x="1193500" y="1491637"/>
                <a:ext cx="3761195" cy="815608"/>
                <a:chOff x="1317257" y="1824875"/>
                <a:chExt cx="3761195" cy="815608"/>
              </a:xfrm>
            </p:grpSpPr>
            <p:sp>
              <p:nvSpPr>
                <p:cNvPr id="38" name="文本框 81"/>
                <p:cNvSpPr txBox="1"/>
                <p:nvPr/>
              </p:nvSpPr>
              <p:spPr>
                <a:xfrm>
                  <a:off x="1317257" y="2132652"/>
                  <a:ext cx="3761195" cy="507831"/>
                </a:xfrm>
                <a:prstGeom prst="rect">
                  <a:avLst/>
                </a:prstGeom>
                <a:noFill/>
              </p:spPr>
              <p:txBody>
                <a:bodyPr wrap="square" lIns="0" tIns="0" rIns="0" bIns="0">
                  <a:normAutofit/>
                </a:bodyPr>
                <a:lstStyle/>
                <a:p>
                  <a:pPr>
                    <a:lnSpc>
                      <a:spcPct val="120000"/>
                    </a:lnSpc>
                  </a:pPr>
                  <a:r>
                    <a:rPr lang="zh-CN" altLang="en-US" sz="1335">
                      <a:solidFill>
                        <a:schemeClr val="tx1"/>
                      </a:solidFill>
                      <a:latin typeface="微软雅黑" panose="020B0503020204020204" charset="-122"/>
                      <a:ea typeface="微软雅黑" panose="020B0503020204020204" charset="-122"/>
                    </a:rPr>
                    <a:t>此部分内容作为文字排版占位显示</a:t>
                  </a:r>
                  <a:endParaRPr lang="zh-CN" altLang="en-US" sz="1335">
                    <a:solidFill>
                      <a:schemeClr val="tx1"/>
                    </a:solidFill>
                    <a:latin typeface="微软雅黑" panose="020B0503020204020204" charset="-122"/>
                    <a:ea typeface="微软雅黑" panose="020B0503020204020204" charset="-122"/>
                  </a:endParaRPr>
                </a:p>
                <a:p>
                  <a:r>
                    <a:rPr lang="zh-CN" altLang="en-US" sz="1335">
                      <a:solidFill>
                        <a:schemeClr val="tx1"/>
                      </a:solidFill>
                      <a:latin typeface="微软雅黑" panose="020B0503020204020204" charset="-122"/>
                      <a:ea typeface="微软雅黑" panose="020B0503020204020204" charset="-122"/>
                    </a:rPr>
                    <a:t>（建议使用主题字体）</a:t>
                  </a:r>
                  <a:endParaRPr lang="zh-CN" altLang="en-US" sz="1335">
                    <a:solidFill>
                      <a:schemeClr val="tx1"/>
                    </a:solidFill>
                    <a:latin typeface="微软雅黑" panose="020B0503020204020204" charset="-122"/>
                    <a:ea typeface="微软雅黑" panose="020B0503020204020204" charset="-122"/>
                  </a:endParaRPr>
                </a:p>
              </p:txBody>
            </p:sp>
            <p:sp>
              <p:nvSpPr>
                <p:cNvPr id="39" name="矩形 38"/>
                <p:cNvSpPr/>
                <p:nvPr/>
              </p:nvSpPr>
              <p:spPr>
                <a:xfrm>
                  <a:off x="1317257" y="1824875"/>
                  <a:ext cx="3761195" cy="307777"/>
                </a:xfrm>
                <a:prstGeom prst="rect">
                  <a:avLst/>
                </a:prstGeom>
              </p:spPr>
              <p:txBody>
                <a:bodyPr wrap="square" lIns="0" tIns="0" rIns="0" bIns="0">
                  <a:normAutofit fontScale="97500" lnSpcReduction="10000"/>
                </a:bodyPr>
                <a:lstStyle/>
                <a:p>
                  <a:r>
                    <a:rPr lang="zh-CN" altLang="en-US" sz="2135" b="1" dirty="0">
                      <a:solidFill>
                        <a:schemeClr val="tx1"/>
                      </a:solidFill>
                      <a:latin typeface="微软雅黑" panose="020B0503020204020204" charset="-122"/>
                      <a:ea typeface="微软雅黑" panose="020B0503020204020204" charset="-122"/>
                    </a:rPr>
                    <a:t>法定假</a:t>
                  </a:r>
                  <a:endParaRPr lang="zh-CN" altLang="en-US" sz="2135" b="1" dirty="0">
                    <a:solidFill>
                      <a:schemeClr val="tx1"/>
                    </a:solidFill>
                    <a:latin typeface="微软雅黑" panose="020B0503020204020204" charset="-122"/>
                    <a:ea typeface="微软雅黑" panose="020B0503020204020204" charset="-122"/>
                  </a:endParaRPr>
                </a:p>
              </p:txBody>
            </p:sp>
          </p:grpSp>
          <p:grpSp>
            <p:nvGrpSpPr>
              <p:cNvPr id="32" name="组合 31"/>
              <p:cNvGrpSpPr/>
              <p:nvPr/>
            </p:nvGrpSpPr>
            <p:grpSpPr>
              <a:xfrm>
                <a:off x="1193500" y="2815545"/>
                <a:ext cx="3761195" cy="815608"/>
                <a:chOff x="1317257" y="1824875"/>
                <a:chExt cx="3761195" cy="815608"/>
              </a:xfrm>
            </p:grpSpPr>
            <p:sp>
              <p:nvSpPr>
                <p:cNvPr id="36" name="文本框 79"/>
                <p:cNvSpPr txBox="1"/>
                <p:nvPr/>
              </p:nvSpPr>
              <p:spPr>
                <a:xfrm>
                  <a:off x="1317257" y="2132652"/>
                  <a:ext cx="3761195" cy="507831"/>
                </a:xfrm>
                <a:prstGeom prst="rect">
                  <a:avLst/>
                </a:prstGeom>
                <a:noFill/>
              </p:spPr>
              <p:txBody>
                <a:bodyPr wrap="square" lIns="0" tIns="0" rIns="0" bIns="0">
                  <a:normAutofit/>
                </a:bodyPr>
                <a:lstStyle/>
                <a:p>
                  <a:pPr>
                    <a:lnSpc>
                      <a:spcPct val="120000"/>
                    </a:lnSpc>
                  </a:pPr>
                  <a:r>
                    <a:rPr lang="zh-CN" altLang="en-US" sz="1335">
                      <a:solidFill>
                        <a:schemeClr val="tx1"/>
                      </a:solidFill>
                      <a:latin typeface="微软雅黑" panose="020B0503020204020204" charset="-122"/>
                      <a:ea typeface="微软雅黑" panose="020B0503020204020204" charset="-122"/>
                    </a:rPr>
                    <a:t>此部分内容作为文字排版占位显示</a:t>
                  </a:r>
                  <a:endParaRPr lang="zh-CN" altLang="en-US" sz="1335">
                    <a:solidFill>
                      <a:schemeClr val="tx1"/>
                    </a:solidFill>
                    <a:latin typeface="微软雅黑" panose="020B0503020204020204" charset="-122"/>
                    <a:ea typeface="微软雅黑" panose="020B0503020204020204" charset="-122"/>
                  </a:endParaRPr>
                </a:p>
                <a:p>
                  <a:r>
                    <a:rPr lang="zh-CN" altLang="en-US" sz="1335">
                      <a:solidFill>
                        <a:schemeClr val="tx1"/>
                      </a:solidFill>
                      <a:latin typeface="微软雅黑" panose="020B0503020204020204" charset="-122"/>
                      <a:ea typeface="微软雅黑" panose="020B0503020204020204" charset="-122"/>
                    </a:rPr>
                    <a:t>（建议使用主题字体）</a:t>
                  </a:r>
                  <a:endParaRPr lang="zh-CN" altLang="en-US" sz="1335">
                    <a:solidFill>
                      <a:schemeClr val="tx1"/>
                    </a:solidFill>
                    <a:latin typeface="微软雅黑" panose="020B0503020204020204" charset="-122"/>
                    <a:ea typeface="微软雅黑" panose="020B0503020204020204" charset="-122"/>
                  </a:endParaRPr>
                </a:p>
              </p:txBody>
            </p:sp>
            <p:sp>
              <p:nvSpPr>
                <p:cNvPr id="37" name="矩形 36"/>
                <p:cNvSpPr/>
                <p:nvPr/>
              </p:nvSpPr>
              <p:spPr>
                <a:xfrm>
                  <a:off x="1317257" y="1824875"/>
                  <a:ext cx="3761195" cy="307777"/>
                </a:xfrm>
                <a:prstGeom prst="rect">
                  <a:avLst/>
                </a:prstGeom>
              </p:spPr>
              <p:txBody>
                <a:bodyPr wrap="square" lIns="0" tIns="0" rIns="0" bIns="0">
                  <a:normAutofit fontScale="97500" lnSpcReduction="10000"/>
                </a:bodyPr>
                <a:lstStyle/>
                <a:p>
                  <a:r>
                    <a:rPr lang="zh-CN" altLang="en-US" sz="2135" b="1" dirty="0">
                      <a:solidFill>
                        <a:schemeClr val="tx1"/>
                      </a:solidFill>
                      <a:latin typeface="微软雅黑" panose="020B0503020204020204" charset="-122"/>
                      <a:ea typeface="微软雅黑" panose="020B0503020204020204" charset="-122"/>
                    </a:rPr>
                    <a:t>婚假</a:t>
                  </a:r>
                  <a:endParaRPr lang="zh-CN" altLang="en-US" sz="2135" b="1" dirty="0">
                    <a:solidFill>
                      <a:schemeClr val="tx1"/>
                    </a:solidFill>
                    <a:latin typeface="微软雅黑" panose="020B0503020204020204" charset="-122"/>
                    <a:ea typeface="微软雅黑" panose="020B0503020204020204" charset="-122"/>
                  </a:endParaRPr>
                </a:p>
              </p:txBody>
            </p:sp>
          </p:grpSp>
          <p:grpSp>
            <p:nvGrpSpPr>
              <p:cNvPr id="33" name="组合 32"/>
              <p:cNvGrpSpPr/>
              <p:nvPr/>
            </p:nvGrpSpPr>
            <p:grpSpPr>
              <a:xfrm>
                <a:off x="1193500" y="4139453"/>
                <a:ext cx="3761195" cy="815608"/>
                <a:chOff x="1317257" y="1824875"/>
                <a:chExt cx="3761195" cy="815608"/>
              </a:xfrm>
            </p:grpSpPr>
            <p:sp>
              <p:nvSpPr>
                <p:cNvPr id="34" name="文本框 77"/>
                <p:cNvSpPr txBox="1"/>
                <p:nvPr/>
              </p:nvSpPr>
              <p:spPr>
                <a:xfrm>
                  <a:off x="1317257" y="2132652"/>
                  <a:ext cx="3761195" cy="507831"/>
                </a:xfrm>
                <a:prstGeom prst="rect">
                  <a:avLst/>
                </a:prstGeom>
                <a:noFill/>
              </p:spPr>
              <p:txBody>
                <a:bodyPr wrap="square" lIns="0" tIns="0" rIns="0" bIns="0">
                  <a:normAutofit/>
                </a:bodyPr>
                <a:lstStyle/>
                <a:p>
                  <a:pPr>
                    <a:lnSpc>
                      <a:spcPct val="120000"/>
                    </a:lnSpc>
                  </a:pPr>
                  <a:r>
                    <a:rPr lang="zh-CN" altLang="en-US" sz="1335">
                      <a:solidFill>
                        <a:schemeClr val="tx1"/>
                      </a:solidFill>
                      <a:latin typeface="微软雅黑" panose="020B0503020204020204" charset="-122"/>
                      <a:ea typeface="微软雅黑" panose="020B0503020204020204" charset="-122"/>
                    </a:rPr>
                    <a:t>此部分内容作为文字排版占位显示</a:t>
                  </a:r>
                  <a:endParaRPr lang="zh-CN" altLang="en-US" sz="1335">
                    <a:solidFill>
                      <a:schemeClr val="tx1"/>
                    </a:solidFill>
                    <a:latin typeface="微软雅黑" panose="020B0503020204020204" charset="-122"/>
                    <a:ea typeface="微软雅黑" panose="020B0503020204020204" charset="-122"/>
                  </a:endParaRPr>
                </a:p>
                <a:p>
                  <a:r>
                    <a:rPr lang="zh-CN" altLang="en-US" sz="1335">
                      <a:solidFill>
                        <a:schemeClr val="tx1"/>
                      </a:solidFill>
                      <a:latin typeface="微软雅黑" panose="020B0503020204020204" charset="-122"/>
                      <a:ea typeface="微软雅黑" panose="020B0503020204020204" charset="-122"/>
                    </a:rPr>
                    <a:t>（建议使用主题字体）</a:t>
                  </a:r>
                  <a:endParaRPr lang="zh-CN" altLang="en-US" sz="1335">
                    <a:solidFill>
                      <a:schemeClr val="tx1"/>
                    </a:solidFill>
                    <a:latin typeface="微软雅黑" panose="020B0503020204020204" charset="-122"/>
                    <a:ea typeface="微软雅黑" panose="020B0503020204020204" charset="-122"/>
                  </a:endParaRPr>
                </a:p>
              </p:txBody>
            </p:sp>
            <p:sp>
              <p:nvSpPr>
                <p:cNvPr id="35" name="矩形 34"/>
                <p:cNvSpPr/>
                <p:nvPr/>
              </p:nvSpPr>
              <p:spPr>
                <a:xfrm>
                  <a:off x="1317257" y="1824875"/>
                  <a:ext cx="3761195" cy="307777"/>
                </a:xfrm>
                <a:prstGeom prst="rect">
                  <a:avLst/>
                </a:prstGeom>
              </p:spPr>
              <p:txBody>
                <a:bodyPr wrap="square" lIns="0" tIns="0" rIns="0" bIns="0">
                  <a:normAutofit fontScale="97500" lnSpcReduction="10000"/>
                </a:bodyPr>
                <a:lstStyle/>
                <a:p>
                  <a:r>
                    <a:rPr lang="zh-CN" altLang="en-US" sz="2135" b="1" dirty="0">
                      <a:solidFill>
                        <a:schemeClr val="tx1"/>
                      </a:solidFill>
                      <a:latin typeface="微软雅黑" panose="020B0503020204020204" charset="-122"/>
                      <a:ea typeface="微软雅黑" panose="020B0503020204020204" charset="-122"/>
                    </a:rPr>
                    <a:t>产假</a:t>
                  </a:r>
                  <a:endParaRPr lang="zh-CN" altLang="en-US" sz="2135" b="1" dirty="0">
                    <a:solidFill>
                      <a:schemeClr val="tx1"/>
                    </a:solidFill>
                    <a:latin typeface="微软雅黑" panose="020B0503020204020204" charset="-122"/>
                    <a:ea typeface="微软雅黑" panose="020B0503020204020204" charset="-122"/>
                  </a:endParaRPr>
                </a:p>
              </p:txBody>
            </p:sp>
          </p:grpSp>
        </p:grpSp>
        <p:grpSp>
          <p:nvGrpSpPr>
            <p:cNvPr id="28" name="组合 27"/>
            <p:cNvGrpSpPr/>
            <p:nvPr/>
          </p:nvGrpSpPr>
          <p:grpSpPr>
            <a:xfrm>
              <a:off x="1307468" y="2710116"/>
              <a:ext cx="2448272" cy="1338747"/>
              <a:chOff x="1307468" y="2924944"/>
              <a:chExt cx="2448272" cy="1338747"/>
            </a:xfrm>
          </p:grpSpPr>
          <p:cxnSp>
            <p:nvCxnSpPr>
              <p:cNvPr id="29" name="直接连接符 28"/>
              <p:cNvCxnSpPr/>
              <p:nvPr/>
            </p:nvCxnSpPr>
            <p:spPr>
              <a:xfrm>
                <a:off x="1307468" y="292494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307468" y="4263691"/>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500" fill="hold"/>
                                        <p:tgtEl>
                                          <p:spTgt spid="165"/>
                                        </p:tgtEl>
                                        <p:attrNameLst>
                                          <p:attrName>ppt_w</p:attrName>
                                        </p:attrNameLst>
                                      </p:cBhvr>
                                      <p:tavLst>
                                        <p:tav tm="0">
                                          <p:val>
                                            <p:fltVal val="0"/>
                                          </p:val>
                                        </p:tav>
                                        <p:tav tm="100000">
                                          <p:val>
                                            <p:strVal val="#ppt_w"/>
                                          </p:val>
                                        </p:tav>
                                      </p:tavLst>
                                    </p:anim>
                                    <p:anim calcmode="lin" valueType="num">
                                      <p:cBhvr>
                                        <p:cTn id="8" dur="500" fill="hold"/>
                                        <p:tgtEl>
                                          <p:spTgt spid="165"/>
                                        </p:tgtEl>
                                        <p:attrNameLst>
                                          <p:attrName>ppt_h</p:attrName>
                                        </p:attrNameLst>
                                      </p:cBhvr>
                                      <p:tavLst>
                                        <p:tav tm="0">
                                          <p:val>
                                            <p:fltVal val="0"/>
                                          </p:val>
                                        </p:tav>
                                        <p:tav tm="100000">
                                          <p:val>
                                            <p:strVal val="#ppt_h"/>
                                          </p:val>
                                        </p:tav>
                                      </p:tavLst>
                                    </p:anim>
                                    <p:animEffect transition="in" filter="fade">
                                      <p:cBhvr>
                                        <p:cTn id="9" dur="500"/>
                                        <p:tgtEl>
                                          <p:spTgt spid="16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休假制度</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81" name="组合 80"/>
          <p:cNvGrpSpPr/>
          <p:nvPr/>
        </p:nvGrpSpPr>
        <p:grpSpPr>
          <a:xfrm>
            <a:off x="804012" y="1690934"/>
            <a:ext cx="10621180" cy="1031951"/>
            <a:chOff x="602559" y="1257723"/>
            <a:chExt cx="7965885" cy="773963"/>
          </a:xfrm>
        </p:grpSpPr>
        <p:grpSp>
          <p:nvGrpSpPr>
            <p:cNvPr id="75" name="Group 15"/>
            <p:cNvGrpSpPr/>
            <p:nvPr/>
          </p:nvGrpSpPr>
          <p:grpSpPr>
            <a:xfrm>
              <a:off x="4228218" y="1257723"/>
              <a:ext cx="669575" cy="773963"/>
              <a:chOff x="4514509" y="1416532"/>
              <a:chExt cx="1334442" cy="1542484"/>
            </a:xfrm>
          </p:grpSpPr>
          <p:sp>
            <p:nvSpPr>
              <p:cNvPr id="77" name="Parallelogram 16"/>
              <p:cNvSpPr/>
              <p:nvPr/>
            </p:nvSpPr>
            <p:spPr>
              <a:xfrm rot="5400000">
                <a:off x="4250368" y="2027991"/>
                <a:ext cx="1198660" cy="663390"/>
              </a:xfrm>
              <a:prstGeom prst="parallelogram">
                <a:avLst>
                  <a:gd name="adj" fmla="val 48555"/>
                </a:avLst>
              </a:prstGeom>
              <a:solidFill>
                <a:srgbClr val="DB7B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78" name="Parallelogram 17"/>
              <p:cNvSpPr/>
              <p:nvPr/>
            </p:nvSpPr>
            <p:spPr>
              <a:xfrm rot="5400000" flipV="1">
                <a:off x="4915865" y="2025930"/>
                <a:ext cx="1198660" cy="667512"/>
              </a:xfrm>
              <a:prstGeom prst="parallelogram">
                <a:avLst>
                  <a:gd name="adj" fmla="val 48555"/>
                </a:avLst>
              </a:prstGeom>
              <a:solidFill>
                <a:srgbClr val="8D2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79" name="Diamond 18"/>
              <p:cNvSpPr/>
              <p:nvPr/>
            </p:nvSpPr>
            <p:spPr>
              <a:xfrm>
                <a:off x="4514509" y="1416532"/>
                <a:ext cx="1333770" cy="695827"/>
              </a:xfrm>
              <a:prstGeom prst="diamond">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grpSp>
        <p:grpSp>
          <p:nvGrpSpPr>
            <p:cNvPr id="76" name="Group 80"/>
            <p:cNvGrpSpPr/>
            <p:nvPr/>
          </p:nvGrpSpPr>
          <p:grpSpPr>
            <a:xfrm>
              <a:off x="2587222" y="1437119"/>
              <a:ext cx="3969557" cy="426482"/>
              <a:chOff x="3449629" y="1910864"/>
              <a:chExt cx="5292742" cy="568642"/>
            </a:xfrm>
          </p:grpSpPr>
          <p:grpSp>
            <p:nvGrpSpPr>
              <p:cNvPr id="80" name="Group 32"/>
              <p:cNvGrpSpPr/>
              <p:nvPr/>
            </p:nvGrpSpPr>
            <p:grpSpPr>
              <a:xfrm>
                <a:off x="3449629" y="1910864"/>
                <a:ext cx="2195645" cy="559057"/>
                <a:chOff x="2541214" y="1738886"/>
                <a:chExt cx="1646734" cy="419293"/>
              </a:xfrm>
            </p:grpSpPr>
            <p:sp>
              <p:nvSpPr>
                <p:cNvPr id="82" name="Freeform: Shape 33"/>
                <p:cNvSpPr/>
                <p:nvPr/>
              </p:nvSpPr>
              <p:spPr>
                <a:xfrm flipH="1">
                  <a:off x="2719632" y="1739841"/>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83" name="Oval 34"/>
                <p:cNvSpPr/>
                <p:nvPr/>
              </p:nvSpPr>
              <p:spPr>
                <a:xfrm>
                  <a:off x="2541214" y="1738886"/>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84" name="TextBox 35"/>
                <p:cNvSpPr txBox="1"/>
                <p:nvPr/>
              </p:nvSpPr>
              <p:spPr>
                <a:xfrm>
                  <a:off x="2989231" y="1827372"/>
                  <a:ext cx="982481" cy="238575"/>
                </a:xfrm>
                <a:prstGeom prst="rect">
                  <a:avLst/>
                </a:prstGeom>
                <a:noFill/>
              </p:spPr>
              <p:txBody>
                <a:bodyPr wrap="none">
                  <a:normAutofit fontScale="87500" lnSpcReduction="20000"/>
                </a:bodyPr>
                <a:lstStyle/>
                <a:p>
                  <a:pPr algn="ctr"/>
                  <a:r>
                    <a:rPr lang="zh-CN" altLang="en-US" sz="1955">
                      <a:solidFill>
                        <a:schemeClr val="bg1"/>
                      </a:solidFill>
                      <a:latin typeface="微软雅黑" panose="020B0503020204020204" charset="-122"/>
                      <a:ea typeface="微软雅黑" panose="020B0503020204020204" charset="-122"/>
                    </a:rPr>
                    <a:t>元旦</a:t>
                  </a:r>
                  <a:endParaRPr lang="zh-CN" altLang="en-US" sz="1955">
                    <a:solidFill>
                      <a:schemeClr val="bg1"/>
                    </a:solidFill>
                    <a:latin typeface="微软雅黑" panose="020B0503020204020204" charset="-122"/>
                    <a:ea typeface="微软雅黑" panose="020B0503020204020204" charset="-122"/>
                  </a:endParaRPr>
                </a:p>
              </p:txBody>
            </p:sp>
            <p:sp>
              <p:nvSpPr>
                <p:cNvPr id="85" name="Freeform: Shape 36"/>
                <p:cNvSpPr/>
                <p:nvPr/>
              </p:nvSpPr>
              <p:spPr bwMode="auto">
                <a:xfrm>
                  <a:off x="2653051" y="1832815"/>
                  <a:ext cx="178862" cy="263378"/>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anchor="ctr"/>
                <a:lstStyle/>
                <a:p>
                  <a:pPr algn="ctr"/>
                  <a:endParaRPr sz="2400">
                    <a:latin typeface="微软雅黑" panose="020B0503020204020204" charset="-122"/>
                    <a:ea typeface="微软雅黑" panose="020B0503020204020204" charset="-122"/>
                  </a:endParaRPr>
                </a:p>
              </p:txBody>
            </p:sp>
          </p:grpSp>
          <p:grpSp>
            <p:nvGrpSpPr>
              <p:cNvPr id="86" name="Group 42"/>
              <p:cNvGrpSpPr/>
              <p:nvPr/>
            </p:nvGrpSpPr>
            <p:grpSpPr>
              <a:xfrm>
                <a:off x="6528329" y="1919892"/>
                <a:ext cx="2214042" cy="559614"/>
                <a:chOff x="4809601" y="1738886"/>
                <a:chExt cx="1660532" cy="419711"/>
              </a:xfrm>
            </p:grpSpPr>
            <p:sp>
              <p:nvSpPr>
                <p:cNvPr id="87" name="Freeform: Shape 43"/>
                <p:cNvSpPr/>
                <p:nvPr/>
              </p:nvSpPr>
              <p:spPr>
                <a:xfrm rot="10800000" flipH="1">
                  <a:off x="4809601" y="1740259"/>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88" name="Oval 44"/>
                <p:cNvSpPr/>
                <p:nvPr/>
              </p:nvSpPr>
              <p:spPr>
                <a:xfrm>
                  <a:off x="6066867" y="1738886"/>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89" name="TextBox 45"/>
                <p:cNvSpPr txBox="1"/>
                <p:nvPr/>
              </p:nvSpPr>
              <p:spPr>
                <a:xfrm>
                  <a:off x="4896288" y="1801083"/>
                  <a:ext cx="982481" cy="238575"/>
                </a:xfrm>
                <a:prstGeom prst="rect">
                  <a:avLst/>
                </a:prstGeom>
                <a:noFill/>
              </p:spPr>
              <p:txBody>
                <a:bodyPr wrap="none">
                  <a:normAutofit fontScale="87500" lnSpcReduction="20000"/>
                </a:bodyPr>
                <a:lstStyle/>
                <a:p>
                  <a:pPr algn="ctr"/>
                  <a:r>
                    <a:rPr lang="zh-CN" altLang="en-US" sz="1955" dirty="0">
                      <a:solidFill>
                        <a:schemeClr val="bg1"/>
                      </a:solidFill>
                      <a:latin typeface="微软雅黑" panose="020B0503020204020204" charset="-122"/>
                      <a:ea typeface="微软雅黑" panose="020B0503020204020204" charset="-122"/>
                    </a:rPr>
                    <a:t>端午节</a:t>
                  </a:r>
                  <a:endParaRPr lang="zh-CN" altLang="en-US" sz="1955" dirty="0">
                    <a:solidFill>
                      <a:schemeClr val="bg1"/>
                    </a:solidFill>
                    <a:latin typeface="微软雅黑" panose="020B0503020204020204" charset="-122"/>
                    <a:ea typeface="微软雅黑" panose="020B0503020204020204" charset="-122"/>
                  </a:endParaRPr>
                </a:p>
              </p:txBody>
            </p:sp>
            <p:sp>
              <p:nvSpPr>
                <p:cNvPr id="90" name="Freeform: Shape 46"/>
                <p:cNvSpPr/>
                <p:nvPr/>
              </p:nvSpPr>
              <p:spPr bwMode="auto">
                <a:xfrm>
                  <a:off x="6209423" y="1811496"/>
                  <a:ext cx="136988" cy="230486"/>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ln>
              </p:spPr>
              <p:txBody>
                <a:bodyPr anchor="ctr"/>
                <a:lstStyle/>
                <a:p>
                  <a:pPr algn="ctr"/>
                  <a:endParaRPr sz="2400">
                    <a:latin typeface="微软雅黑" panose="020B0503020204020204" charset="-122"/>
                    <a:ea typeface="微软雅黑" panose="020B0503020204020204" charset="-122"/>
                  </a:endParaRPr>
                </a:p>
              </p:txBody>
            </p:sp>
          </p:grpSp>
        </p:grpSp>
        <p:sp>
          <p:nvSpPr>
            <p:cNvPr id="91" name="TextBox 68"/>
            <p:cNvSpPr txBox="1"/>
            <p:nvPr/>
          </p:nvSpPr>
          <p:spPr>
            <a:xfrm>
              <a:off x="602560" y="1267083"/>
              <a:ext cx="1984662" cy="291170"/>
            </a:xfrm>
            <a:prstGeom prst="rect">
              <a:avLst/>
            </a:prstGeom>
            <a:noFill/>
          </p:spPr>
          <p:txBody>
            <a:bodyPr wrap="none" lIns="0" tIns="0" rIns="480000" bIns="0" anchor="b" anchorCtr="0">
              <a:normAutofit/>
            </a:bodyPr>
            <a:lstStyle/>
            <a:p>
              <a:pPr algn="r"/>
              <a:r>
                <a:rPr lang="zh-CN" altLang="en-US" sz="2135" b="1">
                  <a:solidFill>
                    <a:schemeClr val="tx1"/>
                  </a:solidFill>
                  <a:latin typeface="微软雅黑" panose="020B0503020204020204" charset="-122"/>
                  <a:ea typeface="微软雅黑" panose="020B0503020204020204" charset="-122"/>
                </a:rPr>
                <a:t>元旦</a:t>
              </a:r>
              <a:endParaRPr lang="zh-CN" altLang="en-US" sz="2135" b="1">
                <a:solidFill>
                  <a:schemeClr val="tx1"/>
                </a:solidFill>
                <a:latin typeface="微软雅黑" panose="020B0503020204020204" charset="-122"/>
                <a:ea typeface="微软雅黑" panose="020B0503020204020204" charset="-122"/>
              </a:endParaRPr>
            </a:p>
          </p:txBody>
        </p:sp>
        <p:sp>
          <p:nvSpPr>
            <p:cNvPr id="92" name="TextBox 69"/>
            <p:cNvSpPr txBox="1"/>
            <p:nvPr/>
          </p:nvSpPr>
          <p:spPr>
            <a:xfrm>
              <a:off x="602559" y="1558252"/>
              <a:ext cx="1984662" cy="464075"/>
            </a:xfrm>
            <a:prstGeom prst="rect">
              <a:avLst/>
            </a:prstGeom>
          </p:spPr>
          <p:txBody>
            <a:bodyPr vert="horz" wrap="square" lIns="0" tIns="0" rIns="480000" bIns="0" anchor="ctr">
              <a:normAutofit/>
            </a:bodyPr>
            <a:lstStyle/>
            <a:p>
              <a:pPr algn="r">
                <a:lnSpc>
                  <a:spcPct val="120000"/>
                </a:lnSpc>
              </a:pPr>
              <a:r>
                <a:rPr lang="zh-CN" altLang="en-US" sz="1400">
                  <a:solidFill>
                    <a:schemeClr val="tx1"/>
                  </a:solidFill>
                  <a:latin typeface="微软雅黑" panose="020B0503020204020204" charset="-122"/>
                  <a:ea typeface="微软雅黑" panose="020B0503020204020204" charset="-122"/>
                </a:rPr>
                <a:t>1天（1月1日）</a:t>
              </a:r>
              <a:endParaRPr lang="zh-CN" altLang="en-US" sz="1400">
                <a:solidFill>
                  <a:schemeClr val="tx1"/>
                </a:solidFill>
                <a:latin typeface="微软雅黑" panose="020B0503020204020204" charset="-122"/>
                <a:ea typeface="微软雅黑" panose="020B0503020204020204" charset="-122"/>
              </a:endParaRPr>
            </a:p>
          </p:txBody>
        </p:sp>
        <p:sp>
          <p:nvSpPr>
            <p:cNvPr id="93" name="TextBox 71"/>
            <p:cNvSpPr txBox="1"/>
            <p:nvPr/>
          </p:nvSpPr>
          <p:spPr>
            <a:xfrm>
              <a:off x="6556779" y="1267083"/>
              <a:ext cx="2011665" cy="291170"/>
            </a:xfrm>
            <a:prstGeom prst="rect">
              <a:avLst/>
            </a:prstGeom>
            <a:noFill/>
          </p:spPr>
          <p:txBody>
            <a:bodyPr wrap="none" lIns="480000" tIns="0" rIns="0" bIns="0" anchor="b" anchorCtr="0">
              <a:normAutofit/>
            </a:bodyPr>
            <a:lstStyle/>
            <a:p>
              <a:pPr algn="l"/>
              <a:r>
                <a:rPr lang="zh-CN" altLang="en-US" sz="2135" b="1">
                  <a:solidFill>
                    <a:schemeClr val="tx1"/>
                  </a:solidFill>
                  <a:latin typeface="微软雅黑" panose="020B0503020204020204" charset="-122"/>
                  <a:ea typeface="微软雅黑" panose="020B0503020204020204" charset="-122"/>
                </a:rPr>
                <a:t>端午节</a:t>
              </a:r>
              <a:endParaRPr lang="zh-CN" altLang="en-US" sz="2135" b="1">
                <a:solidFill>
                  <a:schemeClr val="tx1"/>
                </a:solidFill>
                <a:latin typeface="微软雅黑" panose="020B0503020204020204" charset="-122"/>
                <a:ea typeface="微软雅黑" panose="020B0503020204020204" charset="-122"/>
              </a:endParaRPr>
            </a:p>
          </p:txBody>
        </p:sp>
        <p:sp>
          <p:nvSpPr>
            <p:cNvPr id="94" name="TextBox 72"/>
            <p:cNvSpPr txBox="1"/>
            <p:nvPr/>
          </p:nvSpPr>
          <p:spPr>
            <a:xfrm>
              <a:off x="6556779" y="1558252"/>
              <a:ext cx="2011665" cy="464075"/>
            </a:xfrm>
            <a:prstGeom prst="rect">
              <a:avLst/>
            </a:prstGeom>
          </p:spPr>
          <p:txBody>
            <a:bodyPr vert="horz" wrap="square" lIns="480000" tIns="0" rIns="0" bIns="0" anchor="ctr" anchorCtr="0">
              <a:normAutofit/>
            </a:bodyPr>
            <a:lstStyle/>
            <a:p>
              <a:pPr algn="l">
                <a:lnSpc>
                  <a:spcPct val="120000"/>
                </a:lnSpc>
              </a:pPr>
              <a:r>
                <a:rPr lang="zh-CN" altLang="en-US" sz="1400">
                  <a:solidFill>
                    <a:schemeClr val="tx1"/>
                  </a:solidFill>
                  <a:latin typeface="微软雅黑" panose="020B0503020204020204" charset="-122"/>
                  <a:ea typeface="微软雅黑" panose="020B0503020204020204" charset="-122"/>
                </a:rPr>
                <a:t>3天</a:t>
              </a:r>
              <a:endParaRPr lang="zh-CN" altLang="en-US" sz="1400">
                <a:solidFill>
                  <a:schemeClr val="tx1"/>
                </a:solidFill>
                <a:latin typeface="微软雅黑" panose="020B0503020204020204" charset="-122"/>
                <a:ea typeface="微软雅黑" panose="020B0503020204020204" charset="-122"/>
              </a:endParaRPr>
            </a:p>
          </p:txBody>
        </p:sp>
      </p:grpSp>
      <p:grpSp>
        <p:nvGrpSpPr>
          <p:cNvPr id="95" name="组合 94"/>
          <p:cNvGrpSpPr/>
          <p:nvPr/>
        </p:nvGrpSpPr>
        <p:grpSpPr>
          <a:xfrm>
            <a:off x="804012" y="2784420"/>
            <a:ext cx="10621180" cy="1023576"/>
            <a:chOff x="602559" y="2088315"/>
            <a:chExt cx="7965885" cy="767682"/>
          </a:xfrm>
        </p:grpSpPr>
        <p:grpSp>
          <p:nvGrpSpPr>
            <p:cNvPr id="96" name="Group 11"/>
            <p:cNvGrpSpPr/>
            <p:nvPr/>
          </p:nvGrpSpPr>
          <p:grpSpPr>
            <a:xfrm>
              <a:off x="4221894" y="2088315"/>
              <a:ext cx="669576" cy="767682"/>
              <a:chOff x="4514508" y="1429050"/>
              <a:chExt cx="1334443" cy="1529966"/>
            </a:xfrm>
          </p:grpSpPr>
          <p:sp>
            <p:nvSpPr>
              <p:cNvPr id="97" name="Parallelogram 12"/>
              <p:cNvSpPr/>
              <p:nvPr/>
            </p:nvSpPr>
            <p:spPr>
              <a:xfrm rot="5400000">
                <a:off x="4250368" y="2027991"/>
                <a:ext cx="1198660" cy="663390"/>
              </a:xfrm>
              <a:prstGeom prst="parallelogram">
                <a:avLst>
                  <a:gd name="adj" fmla="val 4855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98" name="Parallelogram 13"/>
              <p:cNvSpPr/>
              <p:nvPr/>
            </p:nvSpPr>
            <p:spPr>
              <a:xfrm rot="5400000" flipV="1">
                <a:off x="4915865" y="2025930"/>
                <a:ext cx="1198660" cy="667512"/>
              </a:xfrm>
              <a:prstGeom prst="parallelogram">
                <a:avLst>
                  <a:gd name="adj" fmla="val 48555"/>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99" name="Diamond 14"/>
              <p:cNvSpPr/>
              <p:nvPr/>
            </p:nvSpPr>
            <p:spPr>
              <a:xfrm>
                <a:off x="4514508" y="1429050"/>
                <a:ext cx="1333770" cy="695827"/>
              </a:xfrm>
              <a:prstGeom prst="diamond">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grpSp>
        <p:grpSp>
          <p:nvGrpSpPr>
            <p:cNvPr id="100" name="Group 73"/>
            <p:cNvGrpSpPr/>
            <p:nvPr/>
          </p:nvGrpSpPr>
          <p:grpSpPr>
            <a:xfrm>
              <a:off x="2598086" y="2260726"/>
              <a:ext cx="3928421" cy="426047"/>
              <a:chOff x="3464114" y="2996036"/>
              <a:chExt cx="5237895" cy="568062"/>
            </a:xfrm>
          </p:grpSpPr>
          <p:grpSp>
            <p:nvGrpSpPr>
              <p:cNvPr id="101" name="Group 27"/>
              <p:cNvGrpSpPr/>
              <p:nvPr/>
            </p:nvGrpSpPr>
            <p:grpSpPr>
              <a:xfrm>
                <a:off x="3464114" y="3006314"/>
                <a:ext cx="2177840" cy="557784"/>
                <a:chOff x="2538532" y="2254736"/>
                <a:chExt cx="1633380" cy="418338"/>
              </a:xfrm>
            </p:grpSpPr>
            <p:sp>
              <p:nvSpPr>
                <p:cNvPr id="102" name="Freeform: Shape 28"/>
                <p:cNvSpPr/>
                <p:nvPr/>
              </p:nvSpPr>
              <p:spPr>
                <a:xfrm flipH="1">
                  <a:off x="2703596" y="2254736"/>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03" name="Oval 29"/>
                <p:cNvSpPr/>
                <p:nvPr/>
              </p:nvSpPr>
              <p:spPr>
                <a:xfrm>
                  <a:off x="2538532" y="2254736"/>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04" name="TextBox 30"/>
                <p:cNvSpPr txBox="1"/>
                <p:nvPr/>
              </p:nvSpPr>
              <p:spPr>
                <a:xfrm>
                  <a:off x="2989231" y="2315641"/>
                  <a:ext cx="982481" cy="238575"/>
                </a:xfrm>
                <a:prstGeom prst="rect">
                  <a:avLst/>
                </a:prstGeom>
                <a:noFill/>
              </p:spPr>
              <p:txBody>
                <a:bodyPr wrap="none">
                  <a:normAutofit fontScale="87500" lnSpcReduction="20000"/>
                </a:bodyPr>
                <a:lstStyle/>
                <a:p>
                  <a:pPr algn="ctr"/>
                  <a:r>
                    <a:rPr lang="zh-CN" altLang="en-US" sz="1955">
                      <a:solidFill>
                        <a:schemeClr val="bg1"/>
                      </a:solidFill>
                      <a:latin typeface="微软雅黑" panose="020B0503020204020204" charset="-122"/>
                      <a:ea typeface="微软雅黑" panose="020B0503020204020204" charset="-122"/>
                    </a:rPr>
                    <a:t>春节</a:t>
                  </a:r>
                  <a:endParaRPr lang="zh-CN" altLang="en-US" sz="1955">
                    <a:solidFill>
                      <a:schemeClr val="bg1"/>
                    </a:solidFill>
                    <a:latin typeface="微软雅黑" panose="020B0503020204020204" charset="-122"/>
                    <a:ea typeface="微软雅黑" panose="020B0503020204020204" charset="-122"/>
                  </a:endParaRPr>
                </a:p>
              </p:txBody>
            </p:sp>
            <p:sp>
              <p:nvSpPr>
                <p:cNvPr id="105" name="Freeform: Shape 31"/>
                <p:cNvSpPr/>
                <p:nvPr/>
              </p:nvSpPr>
              <p:spPr bwMode="auto">
                <a:xfrm flipH="1">
                  <a:off x="2637180" y="2348922"/>
                  <a:ext cx="198794" cy="215880"/>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ln>
              </p:spPr>
              <p:txBody>
                <a:bodyPr anchor="ctr"/>
                <a:lstStyle/>
                <a:p>
                  <a:pPr algn="ctr"/>
                  <a:endParaRPr sz="2400">
                    <a:latin typeface="微软雅黑" panose="020B0503020204020204" charset="-122"/>
                    <a:ea typeface="微软雅黑" panose="020B0503020204020204" charset="-122"/>
                  </a:endParaRPr>
                </a:p>
              </p:txBody>
            </p:sp>
          </p:grpSp>
          <p:grpSp>
            <p:nvGrpSpPr>
              <p:cNvPr id="106" name="Group 37"/>
              <p:cNvGrpSpPr/>
              <p:nvPr/>
            </p:nvGrpSpPr>
            <p:grpSpPr>
              <a:xfrm>
                <a:off x="6519510" y="2996036"/>
                <a:ext cx="2182499" cy="564344"/>
                <a:chOff x="4830079" y="2239939"/>
                <a:chExt cx="1636874" cy="423258"/>
              </a:xfrm>
            </p:grpSpPr>
            <p:sp>
              <p:nvSpPr>
                <p:cNvPr id="107" name="Freeform: Shape 38"/>
                <p:cNvSpPr/>
                <p:nvPr/>
              </p:nvSpPr>
              <p:spPr>
                <a:xfrm rot="10800000" flipH="1">
                  <a:off x="4830079" y="2244859"/>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08" name="Oval 39"/>
                <p:cNvSpPr/>
                <p:nvPr/>
              </p:nvSpPr>
              <p:spPr>
                <a:xfrm>
                  <a:off x="6063687" y="2239939"/>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09" name="TextBox 40"/>
                <p:cNvSpPr txBox="1"/>
                <p:nvPr/>
              </p:nvSpPr>
              <p:spPr>
                <a:xfrm>
                  <a:off x="4896288" y="2301322"/>
                  <a:ext cx="982480" cy="238575"/>
                </a:xfrm>
                <a:prstGeom prst="rect">
                  <a:avLst/>
                </a:prstGeom>
                <a:noFill/>
              </p:spPr>
              <p:txBody>
                <a:bodyPr wrap="none">
                  <a:normAutofit fontScale="87500" lnSpcReduction="20000"/>
                </a:bodyPr>
                <a:lstStyle/>
                <a:p>
                  <a:pPr algn="ctr"/>
                  <a:r>
                    <a:rPr lang="zh-CN" altLang="en-US" sz="1955">
                      <a:solidFill>
                        <a:schemeClr val="bg1"/>
                      </a:solidFill>
                      <a:latin typeface="微软雅黑" panose="020B0503020204020204" charset="-122"/>
                      <a:ea typeface="微软雅黑" panose="020B0503020204020204" charset="-122"/>
                    </a:rPr>
                    <a:t>中秋节</a:t>
                  </a:r>
                  <a:endParaRPr lang="zh-CN" altLang="en-US" sz="1955">
                    <a:solidFill>
                      <a:schemeClr val="bg1"/>
                    </a:solidFill>
                    <a:latin typeface="微软雅黑" panose="020B0503020204020204" charset="-122"/>
                    <a:ea typeface="微软雅黑" panose="020B0503020204020204" charset="-122"/>
                  </a:endParaRPr>
                </a:p>
              </p:txBody>
            </p:sp>
            <p:sp>
              <p:nvSpPr>
                <p:cNvPr id="110" name="Freeform: Shape 41"/>
                <p:cNvSpPr/>
                <p:nvPr/>
              </p:nvSpPr>
              <p:spPr bwMode="auto">
                <a:xfrm>
                  <a:off x="6194793" y="2330718"/>
                  <a:ext cx="159391" cy="186078"/>
                </a:xfrm>
                <a:custGeom>
                  <a:avLst/>
                  <a:gdLst/>
                  <a:ahLst/>
                  <a:cxnLst>
                    <a:cxn ang="0">
                      <a:pos x="158" y="119"/>
                    </a:cxn>
                    <a:cxn ang="0">
                      <a:pos x="0" y="119"/>
                    </a:cxn>
                    <a:cxn ang="0">
                      <a:pos x="0" y="0"/>
                    </a:cxn>
                    <a:cxn ang="0">
                      <a:pos x="8" y="0"/>
                    </a:cxn>
                    <a:cxn ang="0">
                      <a:pos x="8" y="108"/>
                    </a:cxn>
                    <a:cxn ang="0">
                      <a:pos x="158" y="108"/>
                    </a:cxn>
                    <a:cxn ang="0">
                      <a:pos x="158" y="119"/>
                    </a:cxn>
                    <a:cxn ang="0">
                      <a:pos x="147" y="98"/>
                    </a:cxn>
                    <a:cxn ang="0">
                      <a:pos x="19" y="98"/>
                    </a:cxn>
                    <a:cxn ang="0">
                      <a:pos x="19" y="54"/>
                    </a:cxn>
                    <a:cxn ang="0">
                      <a:pos x="54" y="9"/>
                    </a:cxn>
                    <a:cxn ang="0">
                      <a:pos x="97" y="54"/>
                    </a:cxn>
                    <a:cxn ang="0">
                      <a:pos x="127" y="28"/>
                    </a:cxn>
                    <a:cxn ang="0">
                      <a:pos x="147" y="98"/>
                    </a:cxn>
                  </a:cxnLst>
                  <a:rect l="0" t="0" r="r" b="b"/>
                  <a:pathLst>
                    <a:path w="158" h="119">
                      <a:moveTo>
                        <a:pt x="158" y="119"/>
                      </a:moveTo>
                      <a:lnTo>
                        <a:pt x="0" y="119"/>
                      </a:lnTo>
                      <a:lnTo>
                        <a:pt x="0" y="0"/>
                      </a:lnTo>
                      <a:lnTo>
                        <a:pt x="8" y="0"/>
                      </a:lnTo>
                      <a:lnTo>
                        <a:pt x="8" y="108"/>
                      </a:lnTo>
                      <a:lnTo>
                        <a:pt x="158" y="108"/>
                      </a:lnTo>
                      <a:lnTo>
                        <a:pt x="158" y="119"/>
                      </a:lnTo>
                      <a:close/>
                      <a:moveTo>
                        <a:pt x="147" y="98"/>
                      </a:moveTo>
                      <a:lnTo>
                        <a:pt x="19" y="98"/>
                      </a:lnTo>
                      <a:lnTo>
                        <a:pt x="19" y="54"/>
                      </a:lnTo>
                      <a:lnTo>
                        <a:pt x="54" y="9"/>
                      </a:lnTo>
                      <a:lnTo>
                        <a:pt x="97" y="54"/>
                      </a:lnTo>
                      <a:lnTo>
                        <a:pt x="127" y="28"/>
                      </a:lnTo>
                      <a:lnTo>
                        <a:pt x="147" y="98"/>
                      </a:lnTo>
                      <a:close/>
                    </a:path>
                  </a:pathLst>
                </a:custGeom>
                <a:solidFill>
                  <a:schemeClr val="bg1"/>
                </a:solidFill>
                <a:ln w="9525">
                  <a:noFill/>
                  <a:round/>
                </a:ln>
              </p:spPr>
              <p:txBody>
                <a:bodyPr anchor="ctr"/>
                <a:lstStyle/>
                <a:p>
                  <a:pPr algn="ctr"/>
                  <a:endParaRPr sz="2400">
                    <a:latin typeface="微软雅黑" panose="020B0503020204020204" charset="-122"/>
                    <a:ea typeface="微软雅黑" panose="020B0503020204020204" charset="-122"/>
                  </a:endParaRPr>
                </a:p>
              </p:txBody>
            </p:sp>
          </p:grpSp>
        </p:grpSp>
        <p:sp>
          <p:nvSpPr>
            <p:cNvPr id="111" name="TextBox 83"/>
            <p:cNvSpPr txBox="1"/>
            <p:nvPr/>
          </p:nvSpPr>
          <p:spPr>
            <a:xfrm>
              <a:off x="602560" y="2094535"/>
              <a:ext cx="1984662" cy="291170"/>
            </a:xfrm>
            <a:prstGeom prst="rect">
              <a:avLst/>
            </a:prstGeom>
            <a:noFill/>
          </p:spPr>
          <p:txBody>
            <a:bodyPr wrap="none" lIns="0" tIns="0" rIns="480000" bIns="0" anchor="b" anchorCtr="0">
              <a:normAutofit/>
            </a:bodyPr>
            <a:lstStyle/>
            <a:p>
              <a:pPr algn="r"/>
              <a:r>
                <a:rPr lang="zh-CN" altLang="en-US" sz="2135" b="1">
                  <a:solidFill>
                    <a:schemeClr val="tx1"/>
                  </a:solidFill>
                  <a:latin typeface="微软雅黑" panose="020B0503020204020204" charset="-122"/>
                  <a:ea typeface="微软雅黑" panose="020B0503020204020204" charset="-122"/>
                </a:rPr>
                <a:t>春节</a:t>
              </a:r>
              <a:endParaRPr lang="zh-CN" altLang="en-US" sz="2135" b="1">
                <a:solidFill>
                  <a:schemeClr val="tx1"/>
                </a:solidFill>
                <a:latin typeface="微软雅黑" panose="020B0503020204020204" charset="-122"/>
                <a:ea typeface="微软雅黑" panose="020B0503020204020204" charset="-122"/>
              </a:endParaRPr>
            </a:p>
          </p:txBody>
        </p:sp>
        <p:sp>
          <p:nvSpPr>
            <p:cNvPr id="112" name="TextBox 84"/>
            <p:cNvSpPr txBox="1"/>
            <p:nvPr/>
          </p:nvSpPr>
          <p:spPr>
            <a:xfrm>
              <a:off x="602559" y="2385704"/>
              <a:ext cx="1984662" cy="464075"/>
            </a:xfrm>
            <a:prstGeom prst="rect">
              <a:avLst/>
            </a:prstGeom>
          </p:spPr>
          <p:txBody>
            <a:bodyPr vert="horz" wrap="square" lIns="0" tIns="0" rIns="480000" bIns="0" anchor="ctr">
              <a:normAutofit/>
            </a:bodyPr>
            <a:lstStyle/>
            <a:p>
              <a:pPr algn="r">
                <a:lnSpc>
                  <a:spcPct val="120000"/>
                </a:lnSpc>
              </a:pPr>
              <a:r>
                <a:rPr lang="zh-CN" altLang="en-US" sz="1400">
                  <a:solidFill>
                    <a:schemeClr val="tx1"/>
                  </a:solidFill>
                  <a:latin typeface="微软雅黑" panose="020B0503020204020204" charset="-122"/>
                  <a:ea typeface="微软雅黑" panose="020B0503020204020204" charset="-122"/>
                </a:rPr>
                <a:t>7天（含调休）</a:t>
              </a:r>
              <a:endParaRPr lang="zh-CN" altLang="en-US" sz="1400">
                <a:solidFill>
                  <a:schemeClr val="tx1"/>
                </a:solidFill>
                <a:latin typeface="微软雅黑" panose="020B0503020204020204" charset="-122"/>
                <a:ea typeface="微软雅黑" panose="020B0503020204020204" charset="-122"/>
              </a:endParaRPr>
            </a:p>
          </p:txBody>
        </p:sp>
        <p:sp>
          <p:nvSpPr>
            <p:cNvPr id="113" name="TextBox 86"/>
            <p:cNvSpPr txBox="1"/>
            <p:nvPr/>
          </p:nvSpPr>
          <p:spPr>
            <a:xfrm>
              <a:off x="6556779" y="2094535"/>
              <a:ext cx="2011665" cy="291170"/>
            </a:xfrm>
            <a:prstGeom prst="rect">
              <a:avLst/>
            </a:prstGeom>
            <a:noFill/>
          </p:spPr>
          <p:txBody>
            <a:bodyPr wrap="none" lIns="480000" tIns="0" rIns="0" bIns="0" anchor="b" anchorCtr="0">
              <a:normAutofit/>
            </a:bodyPr>
            <a:lstStyle/>
            <a:p>
              <a:pPr algn="l"/>
              <a:r>
                <a:rPr lang="zh-CN" altLang="en-US" sz="2135" b="1">
                  <a:solidFill>
                    <a:schemeClr val="tx1"/>
                  </a:solidFill>
                  <a:latin typeface="微软雅黑" panose="020B0503020204020204" charset="-122"/>
                  <a:ea typeface="微软雅黑" panose="020B0503020204020204" charset="-122"/>
                </a:rPr>
                <a:t>中秋节</a:t>
              </a:r>
              <a:endParaRPr lang="zh-CN" altLang="en-US" sz="2135" b="1">
                <a:solidFill>
                  <a:schemeClr val="tx1"/>
                </a:solidFill>
                <a:latin typeface="微软雅黑" panose="020B0503020204020204" charset="-122"/>
                <a:ea typeface="微软雅黑" panose="020B0503020204020204" charset="-122"/>
              </a:endParaRPr>
            </a:p>
          </p:txBody>
        </p:sp>
        <p:sp>
          <p:nvSpPr>
            <p:cNvPr id="114" name="TextBox 87"/>
            <p:cNvSpPr txBox="1"/>
            <p:nvPr/>
          </p:nvSpPr>
          <p:spPr>
            <a:xfrm>
              <a:off x="6556779" y="2385704"/>
              <a:ext cx="2011665" cy="464075"/>
            </a:xfrm>
            <a:prstGeom prst="rect">
              <a:avLst/>
            </a:prstGeom>
          </p:spPr>
          <p:txBody>
            <a:bodyPr vert="horz" wrap="square" lIns="480000" tIns="0" rIns="0" bIns="0" anchor="ctr" anchorCtr="0">
              <a:normAutofit/>
            </a:bodyPr>
            <a:lstStyle/>
            <a:p>
              <a:pPr algn="l">
                <a:lnSpc>
                  <a:spcPct val="120000"/>
                </a:lnSpc>
              </a:pPr>
              <a:r>
                <a:rPr lang="zh-CN" altLang="en-US" sz="1400">
                  <a:solidFill>
                    <a:schemeClr val="tx1"/>
                  </a:solidFill>
                  <a:latin typeface="微软雅黑" panose="020B0503020204020204" charset="-122"/>
                  <a:ea typeface="微软雅黑" panose="020B0503020204020204" charset="-122"/>
                </a:rPr>
                <a:t>7天（含调休）</a:t>
              </a:r>
              <a:endParaRPr lang="zh-CN" altLang="en-US" sz="1400">
                <a:solidFill>
                  <a:schemeClr val="tx1"/>
                </a:solidFill>
                <a:latin typeface="微软雅黑" panose="020B0503020204020204" charset="-122"/>
                <a:ea typeface="微软雅黑" panose="020B0503020204020204" charset="-122"/>
              </a:endParaRPr>
            </a:p>
          </p:txBody>
        </p:sp>
      </p:grpSp>
      <p:grpSp>
        <p:nvGrpSpPr>
          <p:cNvPr id="115" name="组合 114"/>
          <p:cNvGrpSpPr/>
          <p:nvPr/>
        </p:nvGrpSpPr>
        <p:grpSpPr>
          <a:xfrm>
            <a:off x="801472" y="3883501"/>
            <a:ext cx="10621180" cy="1023576"/>
            <a:chOff x="602559" y="2912626"/>
            <a:chExt cx="7965885" cy="767682"/>
          </a:xfrm>
        </p:grpSpPr>
        <p:grpSp>
          <p:nvGrpSpPr>
            <p:cNvPr id="116" name="Group 7"/>
            <p:cNvGrpSpPr/>
            <p:nvPr/>
          </p:nvGrpSpPr>
          <p:grpSpPr>
            <a:xfrm>
              <a:off x="4226642" y="2912626"/>
              <a:ext cx="669576" cy="767682"/>
              <a:chOff x="4514508" y="1429050"/>
              <a:chExt cx="1334443" cy="1529966"/>
            </a:xfrm>
          </p:grpSpPr>
          <p:sp>
            <p:nvSpPr>
              <p:cNvPr id="117" name="Parallelogram 8"/>
              <p:cNvSpPr/>
              <p:nvPr/>
            </p:nvSpPr>
            <p:spPr>
              <a:xfrm rot="5400000">
                <a:off x="4250368" y="2027991"/>
                <a:ext cx="1198660" cy="663390"/>
              </a:xfrm>
              <a:prstGeom prst="parallelogram">
                <a:avLst>
                  <a:gd name="adj" fmla="val 48555"/>
                </a:avLst>
              </a:prstGeom>
              <a:solidFill>
                <a:srgbClr val="1271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18" name="Parallelogram 9"/>
              <p:cNvSpPr/>
              <p:nvPr/>
            </p:nvSpPr>
            <p:spPr>
              <a:xfrm rot="5400000" flipV="1">
                <a:off x="4915865" y="2025930"/>
                <a:ext cx="1198660" cy="667512"/>
              </a:xfrm>
              <a:prstGeom prst="parallelogram">
                <a:avLst>
                  <a:gd name="adj" fmla="val 48555"/>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19" name="Diamond 10"/>
              <p:cNvSpPr/>
              <p:nvPr/>
            </p:nvSpPr>
            <p:spPr>
              <a:xfrm>
                <a:off x="4514508" y="1429050"/>
                <a:ext cx="1333770" cy="695827"/>
              </a:xfrm>
              <a:prstGeom prst="diamond">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grpSp>
        <p:grpSp>
          <p:nvGrpSpPr>
            <p:cNvPr id="120" name="Group 74"/>
            <p:cNvGrpSpPr/>
            <p:nvPr/>
          </p:nvGrpSpPr>
          <p:grpSpPr>
            <a:xfrm>
              <a:off x="2602109" y="3090649"/>
              <a:ext cx="3921218" cy="436941"/>
              <a:chOff x="3469479" y="3700765"/>
              <a:chExt cx="5228291" cy="582588"/>
            </a:xfrm>
          </p:grpSpPr>
          <p:grpSp>
            <p:nvGrpSpPr>
              <p:cNvPr id="121" name="Group 47"/>
              <p:cNvGrpSpPr/>
              <p:nvPr/>
            </p:nvGrpSpPr>
            <p:grpSpPr>
              <a:xfrm>
                <a:off x="6522407" y="3700765"/>
                <a:ext cx="2175363" cy="557784"/>
                <a:chOff x="4832251" y="2775573"/>
                <a:chExt cx="1631522" cy="418338"/>
              </a:xfrm>
            </p:grpSpPr>
            <p:sp>
              <p:nvSpPr>
                <p:cNvPr id="122" name="Freeform: Shape 48"/>
                <p:cNvSpPr/>
                <p:nvPr/>
              </p:nvSpPr>
              <p:spPr>
                <a:xfrm rot="10800000" flipH="1">
                  <a:off x="4832251" y="2775573"/>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23" name="Oval 49"/>
                <p:cNvSpPr/>
                <p:nvPr/>
              </p:nvSpPr>
              <p:spPr>
                <a:xfrm>
                  <a:off x="6060507" y="2775573"/>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24" name="TextBox 50"/>
                <p:cNvSpPr txBox="1"/>
                <p:nvPr/>
              </p:nvSpPr>
              <p:spPr>
                <a:xfrm>
                  <a:off x="4896288" y="2855746"/>
                  <a:ext cx="982481" cy="238575"/>
                </a:xfrm>
                <a:prstGeom prst="rect">
                  <a:avLst/>
                </a:prstGeom>
                <a:noFill/>
              </p:spPr>
              <p:txBody>
                <a:bodyPr wrap="none">
                  <a:normAutofit fontScale="87500" lnSpcReduction="20000"/>
                </a:bodyPr>
                <a:lstStyle/>
                <a:p>
                  <a:pPr algn="ctr"/>
                  <a:r>
                    <a:rPr lang="zh-CN" altLang="en-US" sz="1955">
                      <a:solidFill>
                        <a:schemeClr val="bg1"/>
                      </a:solidFill>
                      <a:latin typeface="微软雅黑" panose="020B0503020204020204" charset="-122"/>
                      <a:ea typeface="微软雅黑" panose="020B0503020204020204" charset="-122"/>
                    </a:rPr>
                    <a:t>妇女节</a:t>
                  </a:r>
                  <a:endParaRPr lang="zh-CN" altLang="en-US" sz="1955">
                    <a:solidFill>
                      <a:schemeClr val="bg1"/>
                    </a:solidFill>
                    <a:latin typeface="微软雅黑" panose="020B0503020204020204" charset="-122"/>
                    <a:ea typeface="微软雅黑" panose="020B0503020204020204" charset="-122"/>
                  </a:endParaRPr>
                </a:p>
              </p:txBody>
            </p:sp>
            <p:sp>
              <p:nvSpPr>
                <p:cNvPr id="125" name="Freeform: Shape 51"/>
                <p:cNvSpPr>
                  <a:spLocks noChangeAspect="1"/>
                </p:cNvSpPr>
                <p:nvPr/>
              </p:nvSpPr>
              <p:spPr bwMode="auto">
                <a:xfrm>
                  <a:off x="6140725" y="2841039"/>
                  <a:ext cx="243248" cy="281872"/>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6350">
                  <a:solidFill>
                    <a:schemeClr val="bg1"/>
                  </a:solidFill>
                  <a:round/>
                </a:ln>
              </p:spPr>
              <p:txBody>
                <a:bodyPr anchor="ctr"/>
                <a:lstStyle/>
                <a:p>
                  <a:pPr algn="ctr"/>
                  <a:endParaRPr sz="2400">
                    <a:latin typeface="微软雅黑" panose="020B0503020204020204" charset="-122"/>
                    <a:ea typeface="微软雅黑" panose="020B0503020204020204" charset="-122"/>
                  </a:endParaRPr>
                </a:p>
              </p:txBody>
            </p:sp>
          </p:grpSp>
          <p:grpSp>
            <p:nvGrpSpPr>
              <p:cNvPr id="126" name="Group 57"/>
              <p:cNvGrpSpPr/>
              <p:nvPr/>
            </p:nvGrpSpPr>
            <p:grpSpPr>
              <a:xfrm>
                <a:off x="3469479" y="3702297"/>
                <a:ext cx="2170777" cy="581056"/>
                <a:chOff x="2542555" y="2776723"/>
                <a:chExt cx="1628083" cy="435792"/>
              </a:xfrm>
            </p:grpSpPr>
            <p:sp>
              <p:nvSpPr>
                <p:cNvPr id="127" name="Freeform: Shape 58"/>
                <p:cNvSpPr/>
                <p:nvPr/>
              </p:nvSpPr>
              <p:spPr>
                <a:xfrm flipH="1">
                  <a:off x="2702322" y="2779159"/>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28" name="Oval 59"/>
                <p:cNvSpPr/>
                <p:nvPr/>
              </p:nvSpPr>
              <p:spPr>
                <a:xfrm>
                  <a:off x="2542555" y="2776723"/>
                  <a:ext cx="420092" cy="43579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29" name="TextBox 60"/>
                <p:cNvSpPr txBox="1"/>
                <p:nvPr/>
              </p:nvSpPr>
              <p:spPr>
                <a:xfrm>
                  <a:off x="2989231" y="2875581"/>
                  <a:ext cx="982481" cy="238575"/>
                </a:xfrm>
                <a:prstGeom prst="rect">
                  <a:avLst/>
                </a:prstGeom>
                <a:noFill/>
              </p:spPr>
              <p:txBody>
                <a:bodyPr wrap="none">
                  <a:normAutofit fontScale="87500" lnSpcReduction="20000"/>
                </a:bodyPr>
                <a:lstStyle/>
                <a:p>
                  <a:pPr algn="ctr"/>
                  <a:r>
                    <a:rPr lang="zh-CN" altLang="en-US" sz="1955">
                      <a:solidFill>
                        <a:schemeClr val="bg1"/>
                      </a:solidFill>
                      <a:latin typeface="微软雅黑" panose="020B0503020204020204" charset="-122"/>
                      <a:ea typeface="微软雅黑" panose="020B0503020204020204" charset="-122"/>
                    </a:rPr>
                    <a:t>清明节</a:t>
                  </a:r>
                  <a:endParaRPr lang="zh-CN" altLang="en-US" sz="1955">
                    <a:solidFill>
                      <a:schemeClr val="bg1"/>
                    </a:solidFill>
                    <a:latin typeface="微软雅黑" panose="020B0503020204020204" charset="-122"/>
                    <a:ea typeface="微软雅黑" panose="020B0503020204020204" charset="-122"/>
                  </a:endParaRPr>
                </a:p>
              </p:txBody>
            </p:sp>
            <p:sp>
              <p:nvSpPr>
                <p:cNvPr id="130" name="Freeform: Shape 61"/>
                <p:cNvSpPr/>
                <p:nvPr/>
              </p:nvSpPr>
              <p:spPr bwMode="auto">
                <a:xfrm>
                  <a:off x="2609499" y="2901509"/>
                  <a:ext cx="205848" cy="207170"/>
                </a:xfrm>
                <a:custGeom>
                  <a:avLst/>
                  <a:gdLst>
                    <a:gd name="connsiteX0" fmla="*/ 9825 w 10000"/>
                    <a:gd name="connsiteY0" fmla="*/ 8947 h 10000"/>
                    <a:gd name="connsiteX1" fmla="*/ 8947 w 10000"/>
                    <a:gd name="connsiteY1" fmla="*/ 9649 h 10000"/>
                    <a:gd name="connsiteX2" fmla="*/ 7544 w 10000"/>
                    <a:gd name="connsiteY2" fmla="*/ 10000 h 10000"/>
                    <a:gd name="connsiteX3" fmla="*/ 5789 w 10000"/>
                    <a:gd name="connsiteY3" fmla="*/ 9474 h 10000"/>
                    <a:gd name="connsiteX4" fmla="*/ 4561 w 10000"/>
                    <a:gd name="connsiteY4" fmla="*/ 8947 h 10000"/>
                    <a:gd name="connsiteX5" fmla="*/ 1228 w 10000"/>
                    <a:gd name="connsiteY5" fmla="*/ 5614 h 10000"/>
                    <a:gd name="connsiteX6" fmla="*/ 526 w 10000"/>
                    <a:gd name="connsiteY6" fmla="*/ 4386 h 10000"/>
                    <a:gd name="connsiteX7" fmla="*/ 0 w 10000"/>
                    <a:gd name="connsiteY7" fmla="*/ 2456 h 10000"/>
                    <a:gd name="connsiteX8" fmla="*/ 526 w 10000"/>
                    <a:gd name="connsiteY8" fmla="*/ 1228 h 10000"/>
                    <a:gd name="connsiteX9" fmla="*/ 1228 w 10000"/>
                    <a:gd name="connsiteY9" fmla="*/ 351 h 10000"/>
                    <a:gd name="connsiteX10" fmla="*/ 2105 w 10000"/>
                    <a:gd name="connsiteY10" fmla="*/ 0 h 10000"/>
                    <a:gd name="connsiteX11" fmla="*/ 2281 w 10000"/>
                    <a:gd name="connsiteY11" fmla="*/ 175 h 10000"/>
                    <a:gd name="connsiteX12" fmla="*/ 3333 w 10000"/>
                    <a:gd name="connsiteY12" fmla="*/ 1754 h 10000"/>
                    <a:gd name="connsiteX13" fmla="*/ 3684 w 10000"/>
                    <a:gd name="connsiteY13" fmla="*/ 2456 h 10000"/>
                    <a:gd name="connsiteX14" fmla="*/ 2456 w 10000"/>
                    <a:gd name="connsiteY14" fmla="*/ 3860 h 10000"/>
                    <a:gd name="connsiteX15" fmla="*/ 2632 w 10000"/>
                    <a:gd name="connsiteY15" fmla="*/ 4561 h 10000"/>
                    <a:gd name="connsiteX16" fmla="*/ 5614 w 10000"/>
                    <a:gd name="connsiteY16" fmla="*/ 7368 h 10000"/>
                    <a:gd name="connsiteX17" fmla="*/ 6140 w 10000"/>
                    <a:gd name="connsiteY17" fmla="*/ 7719 h 10000"/>
                    <a:gd name="connsiteX18" fmla="*/ 7544 w 10000"/>
                    <a:gd name="connsiteY18" fmla="*/ 6316 h 10000"/>
                    <a:gd name="connsiteX19" fmla="*/ 8246 w 10000"/>
                    <a:gd name="connsiteY19" fmla="*/ 6667 h 10000"/>
                    <a:gd name="connsiteX20" fmla="*/ 9474 w 10000"/>
                    <a:gd name="connsiteY20" fmla="*/ 7368 h 10000"/>
                    <a:gd name="connsiteX21" fmla="*/ 10000 w 10000"/>
                    <a:gd name="connsiteY21" fmla="*/ 7719 h 10000"/>
                    <a:gd name="connsiteX22" fmla="*/ 10000 w 10000"/>
                    <a:gd name="connsiteY22" fmla="*/ 7895 h 10000"/>
                    <a:gd name="connsiteX23" fmla="*/ 9825 w 10000"/>
                    <a:gd name="connsiteY23" fmla="*/ 8947 h 10000"/>
                    <a:gd name="connsiteX0-1" fmla="*/ 9825 w 10000"/>
                    <a:gd name="connsiteY0-2" fmla="*/ 9017 h 10070"/>
                    <a:gd name="connsiteX1-3" fmla="*/ 8947 w 10000"/>
                    <a:gd name="connsiteY1-4" fmla="*/ 9719 h 10070"/>
                    <a:gd name="connsiteX2-5" fmla="*/ 7544 w 10000"/>
                    <a:gd name="connsiteY2-6" fmla="*/ 10070 h 10070"/>
                    <a:gd name="connsiteX3-7" fmla="*/ 5789 w 10000"/>
                    <a:gd name="connsiteY3-8" fmla="*/ 9544 h 10070"/>
                    <a:gd name="connsiteX4-9" fmla="*/ 4561 w 10000"/>
                    <a:gd name="connsiteY4-10" fmla="*/ 9017 h 10070"/>
                    <a:gd name="connsiteX5-11" fmla="*/ 1228 w 10000"/>
                    <a:gd name="connsiteY5-12" fmla="*/ 5684 h 10070"/>
                    <a:gd name="connsiteX6-13" fmla="*/ 526 w 10000"/>
                    <a:gd name="connsiteY6-14" fmla="*/ 4456 h 10070"/>
                    <a:gd name="connsiteX7-15" fmla="*/ 0 w 10000"/>
                    <a:gd name="connsiteY7-16" fmla="*/ 2526 h 10070"/>
                    <a:gd name="connsiteX8-17" fmla="*/ 526 w 10000"/>
                    <a:gd name="connsiteY8-18" fmla="*/ 1298 h 10070"/>
                    <a:gd name="connsiteX9-19" fmla="*/ 1228 w 10000"/>
                    <a:gd name="connsiteY9-20" fmla="*/ 421 h 10070"/>
                    <a:gd name="connsiteX10-21" fmla="*/ 2105 w 10000"/>
                    <a:gd name="connsiteY10-22" fmla="*/ 70 h 10070"/>
                    <a:gd name="connsiteX11-23" fmla="*/ 3333 w 10000"/>
                    <a:gd name="connsiteY11-24" fmla="*/ 1824 h 10070"/>
                    <a:gd name="connsiteX12-25" fmla="*/ 3684 w 10000"/>
                    <a:gd name="connsiteY12-26" fmla="*/ 2526 h 10070"/>
                    <a:gd name="connsiteX13-27" fmla="*/ 2456 w 10000"/>
                    <a:gd name="connsiteY13-28" fmla="*/ 3930 h 10070"/>
                    <a:gd name="connsiteX14-29" fmla="*/ 2632 w 10000"/>
                    <a:gd name="connsiteY14-30" fmla="*/ 4631 h 10070"/>
                    <a:gd name="connsiteX15-31" fmla="*/ 5614 w 10000"/>
                    <a:gd name="connsiteY15-32" fmla="*/ 7438 h 10070"/>
                    <a:gd name="connsiteX16-33" fmla="*/ 6140 w 10000"/>
                    <a:gd name="connsiteY16-34" fmla="*/ 7789 h 10070"/>
                    <a:gd name="connsiteX17-35" fmla="*/ 7544 w 10000"/>
                    <a:gd name="connsiteY17-36" fmla="*/ 6386 h 10070"/>
                    <a:gd name="connsiteX18-37" fmla="*/ 8246 w 10000"/>
                    <a:gd name="connsiteY18-38" fmla="*/ 6737 h 10070"/>
                    <a:gd name="connsiteX19-39" fmla="*/ 9474 w 10000"/>
                    <a:gd name="connsiteY19-40" fmla="*/ 7438 h 10070"/>
                    <a:gd name="connsiteX20-41" fmla="*/ 10000 w 10000"/>
                    <a:gd name="connsiteY20-42" fmla="*/ 7789 h 10070"/>
                    <a:gd name="connsiteX21-43" fmla="*/ 10000 w 10000"/>
                    <a:gd name="connsiteY21-44" fmla="*/ 7965 h 10070"/>
                    <a:gd name="connsiteX22-45" fmla="*/ 9825 w 10000"/>
                    <a:gd name="connsiteY22-46" fmla="*/ 9017 h 10070"/>
                    <a:gd name="connsiteX0-47" fmla="*/ 9825 w 10000"/>
                    <a:gd name="connsiteY0-48" fmla="*/ 9065 h 10118"/>
                    <a:gd name="connsiteX1-49" fmla="*/ 8947 w 10000"/>
                    <a:gd name="connsiteY1-50" fmla="*/ 9767 h 10118"/>
                    <a:gd name="connsiteX2-51" fmla="*/ 7544 w 10000"/>
                    <a:gd name="connsiteY2-52" fmla="*/ 10118 h 10118"/>
                    <a:gd name="connsiteX3-53" fmla="*/ 5789 w 10000"/>
                    <a:gd name="connsiteY3-54" fmla="*/ 9592 h 10118"/>
                    <a:gd name="connsiteX4-55" fmla="*/ 4561 w 10000"/>
                    <a:gd name="connsiteY4-56" fmla="*/ 9065 h 10118"/>
                    <a:gd name="connsiteX5-57" fmla="*/ 1228 w 10000"/>
                    <a:gd name="connsiteY5-58" fmla="*/ 5732 h 10118"/>
                    <a:gd name="connsiteX6-59" fmla="*/ 526 w 10000"/>
                    <a:gd name="connsiteY6-60" fmla="*/ 4504 h 10118"/>
                    <a:gd name="connsiteX7-61" fmla="*/ 0 w 10000"/>
                    <a:gd name="connsiteY7-62" fmla="*/ 2574 h 10118"/>
                    <a:gd name="connsiteX8-63" fmla="*/ 526 w 10000"/>
                    <a:gd name="connsiteY8-64" fmla="*/ 1346 h 10118"/>
                    <a:gd name="connsiteX9-65" fmla="*/ 1228 w 10000"/>
                    <a:gd name="connsiteY9-66" fmla="*/ 469 h 10118"/>
                    <a:gd name="connsiteX10-67" fmla="*/ 2105 w 10000"/>
                    <a:gd name="connsiteY10-68" fmla="*/ 118 h 10118"/>
                    <a:gd name="connsiteX11-69" fmla="*/ 3684 w 10000"/>
                    <a:gd name="connsiteY11-70" fmla="*/ 2574 h 10118"/>
                    <a:gd name="connsiteX12-71" fmla="*/ 2456 w 10000"/>
                    <a:gd name="connsiteY12-72" fmla="*/ 3978 h 10118"/>
                    <a:gd name="connsiteX13-73" fmla="*/ 2632 w 10000"/>
                    <a:gd name="connsiteY13-74" fmla="*/ 4679 h 10118"/>
                    <a:gd name="connsiteX14-75" fmla="*/ 5614 w 10000"/>
                    <a:gd name="connsiteY14-76" fmla="*/ 7486 h 10118"/>
                    <a:gd name="connsiteX15-77" fmla="*/ 6140 w 10000"/>
                    <a:gd name="connsiteY15-78" fmla="*/ 7837 h 10118"/>
                    <a:gd name="connsiteX16-79" fmla="*/ 7544 w 10000"/>
                    <a:gd name="connsiteY16-80" fmla="*/ 6434 h 10118"/>
                    <a:gd name="connsiteX17-81" fmla="*/ 8246 w 10000"/>
                    <a:gd name="connsiteY17-82" fmla="*/ 6785 h 10118"/>
                    <a:gd name="connsiteX18-83" fmla="*/ 9474 w 10000"/>
                    <a:gd name="connsiteY18-84" fmla="*/ 7486 h 10118"/>
                    <a:gd name="connsiteX19-85" fmla="*/ 10000 w 10000"/>
                    <a:gd name="connsiteY19-86" fmla="*/ 7837 h 10118"/>
                    <a:gd name="connsiteX20-87" fmla="*/ 10000 w 10000"/>
                    <a:gd name="connsiteY20-88" fmla="*/ 8013 h 10118"/>
                    <a:gd name="connsiteX21-89" fmla="*/ 9825 w 10000"/>
                    <a:gd name="connsiteY21-90" fmla="*/ 9065 h 10118"/>
                    <a:gd name="connsiteX0-91" fmla="*/ 9825 w 10000"/>
                    <a:gd name="connsiteY0-92" fmla="*/ 9236 h 10289"/>
                    <a:gd name="connsiteX1-93" fmla="*/ 8947 w 10000"/>
                    <a:gd name="connsiteY1-94" fmla="*/ 9938 h 10289"/>
                    <a:gd name="connsiteX2-95" fmla="*/ 7544 w 10000"/>
                    <a:gd name="connsiteY2-96" fmla="*/ 10289 h 10289"/>
                    <a:gd name="connsiteX3-97" fmla="*/ 5789 w 10000"/>
                    <a:gd name="connsiteY3-98" fmla="*/ 9763 h 10289"/>
                    <a:gd name="connsiteX4-99" fmla="*/ 4561 w 10000"/>
                    <a:gd name="connsiteY4-100" fmla="*/ 9236 h 10289"/>
                    <a:gd name="connsiteX5-101" fmla="*/ 1228 w 10000"/>
                    <a:gd name="connsiteY5-102" fmla="*/ 5903 h 10289"/>
                    <a:gd name="connsiteX6-103" fmla="*/ 526 w 10000"/>
                    <a:gd name="connsiteY6-104" fmla="*/ 4675 h 10289"/>
                    <a:gd name="connsiteX7-105" fmla="*/ 0 w 10000"/>
                    <a:gd name="connsiteY7-106" fmla="*/ 2745 h 10289"/>
                    <a:gd name="connsiteX8-107" fmla="*/ 526 w 10000"/>
                    <a:gd name="connsiteY8-108" fmla="*/ 1517 h 10289"/>
                    <a:gd name="connsiteX9-109" fmla="*/ 1228 w 10000"/>
                    <a:gd name="connsiteY9-110" fmla="*/ 640 h 10289"/>
                    <a:gd name="connsiteX10-111" fmla="*/ 2105 w 10000"/>
                    <a:gd name="connsiteY10-112" fmla="*/ 289 h 10289"/>
                    <a:gd name="connsiteX11-113" fmla="*/ 3684 w 10000"/>
                    <a:gd name="connsiteY11-114" fmla="*/ 2745 h 10289"/>
                    <a:gd name="connsiteX12-115" fmla="*/ 2456 w 10000"/>
                    <a:gd name="connsiteY12-116" fmla="*/ 4149 h 10289"/>
                    <a:gd name="connsiteX13-117" fmla="*/ 2632 w 10000"/>
                    <a:gd name="connsiteY13-118" fmla="*/ 4850 h 10289"/>
                    <a:gd name="connsiteX14-119" fmla="*/ 5614 w 10000"/>
                    <a:gd name="connsiteY14-120" fmla="*/ 7657 h 10289"/>
                    <a:gd name="connsiteX15-121" fmla="*/ 6140 w 10000"/>
                    <a:gd name="connsiteY15-122" fmla="*/ 8008 h 10289"/>
                    <a:gd name="connsiteX16-123" fmla="*/ 7544 w 10000"/>
                    <a:gd name="connsiteY16-124" fmla="*/ 6605 h 10289"/>
                    <a:gd name="connsiteX17-125" fmla="*/ 8246 w 10000"/>
                    <a:gd name="connsiteY17-126" fmla="*/ 6956 h 10289"/>
                    <a:gd name="connsiteX18-127" fmla="*/ 9474 w 10000"/>
                    <a:gd name="connsiteY18-128" fmla="*/ 7657 h 10289"/>
                    <a:gd name="connsiteX19-129" fmla="*/ 10000 w 10000"/>
                    <a:gd name="connsiteY19-130" fmla="*/ 8008 h 10289"/>
                    <a:gd name="connsiteX20-131" fmla="*/ 10000 w 10000"/>
                    <a:gd name="connsiteY20-132" fmla="*/ 8184 h 10289"/>
                    <a:gd name="connsiteX21-133" fmla="*/ 9825 w 10000"/>
                    <a:gd name="connsiteY21-134" fmla="*/ 9236 h 10289"/>
                    <a:gd name="connsiteX0-135" fmla="*/ 9825 w 10000"/>
                    <a:gd name="connsiteY0-136" fmla="*/ 9236 h 10289"/>
                    <a:gd name="connsiteX1-137" fmla="*/ 8947 w 10000"/>
                    <a:gd name="connsiteY1-138" fmla="*/ 9938 h 10289"/>
                    <a:gd name="connsiteX2-139" fmla="*/ 7544 w 10000"/>
                    <a:gd name="connsiteY2-140" fmla="*/ 10289 h 10289"/>
                    <a:gd name="connsiteX3-141" fmla="*/ 5789 w 10000"/>
                    <a:gd name="connsiteY3-142" fmla="*/ 9763 h 10289"/>
                    <a:gd name="connsiteX4-143" fmla="*/ 4561 w 10000"/>
                    <a:gd name="connsiteY4-144" fmla="*/ 9236 h 10289"/>
                    <a:gd name="connsiteX5-145" fmla="*/ 1228 w 10000"/>
                    <a:gd name="connsiteY5-146" fmla="*/ 5903 h 10289"/>
                    <a:gd name="connsiteX6-147" fmla="*/ 526 w 10000"/>
                    <a:gd name="connsiteY6-148" fmla="*/ 4675 h 10289"/>
                    <a:gd name="connsiteX7-149" fmla="*/ 0 w 10000"/>
                    <a:gd name="connsiteY7-150" fmla="*/ 2745 h 10289"/>
                    <a:gd name="connsiteX8-151" fmla="*/ 526 w 10000"/>
                    <a:gd name="connsiteY8-152" fmla="*/ 1517 h 10289"/>
                    <a:gd name="connsiteX9-153" fmla="*/ 1228 w 10000"/>
                    <a:gd name="connsiteY9-154" fmla="*/ 640 h 10289"/>
                    <a:gd name="connsiteX10-155" fmla="*/ 2105 w 10000"/>
                    <a:gd name="connsiteY10-156" fmla="*/ 289 h 10289"/>
                    <a:gd name="connsiteX11-157" fmla="*/ 3684 w 10000"/>
                    <a:gd name="connsiteY11-158" fmla="*/ 2745 h 10289"/>
                    <a:gd name="connsiteX12-159" fmla="*/ 2456 w 10000"/>
                    <a:gd name="connsiteY12-160" fmla="*/ 4149 h 10289"/>
                    <a:gd name="connsiteX13-161" fmla="*/ 2632 w 10000"/>
                    <a:gd name="connsiteY13-162" fmla="*/ 4850 h 10289"/>
                    <a:gd name="connsiteX14-163" fmla="*/ 5614 w 10000"/>
                    <a:gd name="connsiteY14-164" fmla="*/ 7657 h 10289"/>
                    <a:gd name="connsiteX15-165" fmla="*/ 6140 w 10000"/>
                    <a:gd name="connsiteY15-166" fmla="*/ 8008 h 10289"/>
                    <a:gd name="connsiteX16-167" fmla="*/ 7544 w 10000"/>
                    <a:gd name="connsiteY16-168" fmla="*/ 6605 h 10289"/>
                    <a:gd name="connsiteX17-169" fmla="*/ 8246 w 10000"/>
                    <a:gd name="connsiteY17-170" fmla="*/ 6956 h 10289"/>
                    <a:gd name="connsiteX18-171" fmla="*/ 9474 w 10000"/>
                    <a:gd name="connsiteY18-172" fmla="*/ 7657 h 10289"/>
                    <a:gd name="connsiteX19-173" fmla="*/ 10000 w 10000"/>
                    <a:gd name="connsiteY19-174" fmla="*/ 8008 h 10289"/>
                    <a:gd name="connsiteX20-175" fmla="*/ 10000 w 10000"/>
                    <a:gd name="connsiteY20-176" fmla="*/ 8184 h 10289"/>
                    <a:gd name="connsiteX21-177" fmla="*/ 9825 w 10000"/>
                    <a:gd name="connsiteY21-178" fmla="*/ 9236 h 10289"/>
                    <a:gd name="connsiteX0-179" fmla="*/ 9825 w 10000"/>
                    <a:gd name="connsiteY0-180" fmla="*/ 9236 h 10289"/>
                    <a:gd name="connsiteX1-181" fmla="*/ 8947 w 10000"/>
                    <a:gd name="connsiteY1-182" fmla="*/ 9938 h 10289"/>
                    <a:gd name="connsiteX2-183" fmla="*/ 7544 w 10000"/>
                    <a:gd name="connsiteY2-184" fmla="*/ 10289 h 10289"/>
                    <a:gd name="connsiteX3-185" fmla="*/ 5789 w 10000"/>
                    <a:gd name="connsiteY3-186" fmla="*/ 9763 h 10289"/>
                    <a:gd name="connsiteX4-187" fmla="*/ 4561 w 10000"/>
                    <a:gd name="connsiteY4-188" fmla="*/ 9236 h 10289"/>
                    <a:gd name="connsiteX5-189" fmla="*/ 1228 w 10000"/>
                    <a:gd name="connsiteY5-190" fmla="*/ 5903 h 10289"/>
                    <a:gd name="connsiteX6-191" fmla="*/ 526 w 10000"/>
                    <a:gd name="connsiteY6-192" fmla="*/ 4675 h 10289"/>
                    <a:gd name="connsiteX7-193" fmla="*/ 0 w 10000"/>
                    <a:gd name="connsiteY7-194" fmla="*/ 2745 h 10289"/>
                    <a:gd name="connsiteX8-195" fmla="*/ 526 w 10000"/>
                    <a:gd name="connsiteY8-196" fmla="*/ 1517 h 10289"/>
                    <a:gd name="connsiteX9-197" fmla="*/ 1228 w 10000"/>
                    <a:gd name="connsiteY9-198" fmla="*/ 640 h 10289"/>
                    <a:gd name="connsiteX10-199" fmla="*/ 2105 w 10000"/>
                    <a:gd name="connsiteY10-200" fmla="*/ 289 h 10289"/>
                    <a:gd name="connsiteX11-201" fmla="*/ 3684 w 10000"/>
                    <a:gd name="connsiteY11-202" fmla="*/ 2745 h 10289"/>
                    <a:gd name="connsiteX12-203" fmla="*/ 2456 w 10000"/>
                    <a:gd name="connsiteY12-204" fmla="*/ 4149 h 10289"/>
                    <a:gd name="connsiteX13-205" fmla="*/ 2632 w 10000"/>
                    <a:gd name="connsiteY13-206" fmla="*/ 4850 h 10289"/>
                    <a:gd name="connsiteX14-207" fmla="*/ 5614 w 10000"/>
                    <a:gd name="connsiteY14-208" fmla="*/ 7657 h 10289"/>
                    <a:gd name="connsiteX15-209" fmla="*/ 6140 w 10000"/>
                    <a:gd name="connsiteY15-210" fmla="*/ 8008 h 10289"/>
                    <a:gd name="connsiteX16-211" fmla="*/ 7544 w 10000"/>
                    <a:gd name="connsiteY16-212" fmla="*/ 6605 h 10289"/>
                    <a:gd name="connsiteX17-213" fmla="*/ 8246 w 10000"/>
                    <a:gd name="connsiteY17-214" fmla="*/ 6956 h 10289"/>
                    <a:gd name="connsiteX18-215" fmla="*/ 9474 w 10000"/>
                    <a:gd name="connsiteY18-216" fmla="*/ 7657 h 10289"/>
                    <a:gd name="connsiteX19-217" fmla="*/ 10000 w 10000"/>
                    <a:gd name="connsiteY19-218" fmla="*/ 8008 h 10289"/>
                    <a:gd name="connsiteX20-219" fmla="*/ 10000 w 10000"/>
                    <a:gd name="connsiteY20-220" fmla="*/ 8184 h 10289"/>
                    <a:gd name="connsiteX21-221" fmla="*/ 9825 w 10000"/>
                    <a:gd name="connsiteY21-222" fmla="*/ 9236 h 10289"/>
                    <a:gd name="connsiteX0-223" fmla="*/ 9825 w 10000"/>
                    <a:gd name="connsiteY0-224" fmla="*/ 9038 h 10091"/>
                    <a:gd name="connsiteX1-225" fmla="*/ 8947 w 10000"/>
                    <a:gd name="connsiteY1-226" fmla="*/ 9740 h 10091"/>
                    <a:gd name="connsiteX2-227" fmla="*/ 7544 w 10000"/>
                    <a:gd name="connsiteY2-228" fmla="*/ 10091 h 10091"/>
                    <a:gd name="connsiteX3-229" fmla="*/ 5789 w 10000"/>
                    <a:gd name="connsiteY3-230" fmla="*/ 9565 h 10091"/>
                    <a:gd name="connsiteX4-231" fmla="*/ 4561 w 10000"/>
                    <a:gd name="connsiteY4-232" fmla="*/ 9038 h 10091"/>
                    <a:gd name="connsiteX5-233" fmla="*/ 1228 w 10000"/>
                    <a:gd name="connsiteY5-234" fmla="*/ 5705 h 10091"/>
                    <a:gd name="connsiteX6-235" fmla="*/ 526 w 10000"/>
                    <a:gd name="connsiteY6-236" fmla="*/ 4477 h 10091"/>
                    <a:gd name="connsiteX7-237" fmla="*/ 0 w 10000"/>
                    <a:gd name="connsiteY7-238" fmla="*/ 2547 h 10091"/>
                    <a:gd name="connsiteX8-239" fmla="*/ 526 w 10000"/>
                    <a:gd name="connsiteY8-240" fmla="*/ 1319 h 10091"/>
                    <a:gd name="connsiteX9-241" fmla="*/ 1228 w 10000"/>
                    <a:gd name="connsiteY9-242" fmla="*/ 442 h 10091"/>
                    <a:gd name="connsiteX10-243" fmla="*/ 2105 w 10000"/>
                    <a:gd name="connsiteY10-244" fmla="*/ 91 h 10091"/>
                    <a:gd name="connsiteX11-245" fmla="*/ 3684 w 10000"/>
                    <a:gd name="connsiteY11-246" fmla="*/ 2547 h 10091"/>
                    <a:gd name="connsiteX12-247" fmla="*/ 2456 w 10000"/>
                    <a:gd name="connsiteY12-248" fmla="*/ 3951 h 10091"/>
                    <a:gd name="connsiteX13-249" fmla="*/ 2632 w 10000"/>
                    <a:gd name="connsiteY13-250" fmla="*/ 4652 h 10091"/>
                    <a:gd name="connsiteX14-251" fmla="*/ 5614 w 10000"/>
                    <a:gd name="connsiteY14-252" fmla="*/ 7459 h 10091"/>
                    <a:gd name="connsiteX15-253" fmla="*/ 6140 w 10000"/>
                    <a:gd name="connsiteY15-254" fmla="*/ 7810 h 10091"/>
                    <a:gd name="connsiteX16-255" fmla="*/ 7544 w 10000"/>
                    <a:gd name="connsiteY16-256" fmla="*/ 6407 h 10091"/>
                    <a:gd name="connsiteX17-257" fmla="*/ 8246 w 10000"/>
                    <a:gd name="connsiteY17-258" fmla="*/ 6758 h 10091"/>
                    <a:gd name="connsiteX18-259" fmla="*/ 9474 w 10000"/>
                    <a:gd name="connsiteY18-260" fmla="*/ 7459 h 10091"/>
                    <a:gd name="connsiteX19-261" fmla="*/ 10000 w 10000"/>
                    <a:gd name="connsiteY19-262" fmla="*/ 7810 h 10091"/>
                    <a:gd name="connsiteX20-263" fmla="*/ 10000 w 10000"/>
                    <a:gd name="connsiteY20-264" fmla="*/ 7986 h 10091"/>
                    <a:gd name="connsiteX21-265" fmla="*/ 9825 w 10000"/>
                    <a:gd name="connsiteY21-266" fmla="*/ 9038 h 10091"/>
                    <a:gd name="connsiteX0-267" fmla="*/ 9825 w 10000"/>
                    <a:gd name="connsiteY0-268" fmla="*/ 9038 h 10091"/>
                    <a:gd name="connsiteX1-269" fmla="*/ 8947 w 10000"/>
                    <a:gd name="connsiteY1-270" fmla="*/ 9740 h 10091"/>
                    <a:gd name="connsiteX2-271" fmla="*/ 7544 w 10000"/>
                    <a:gd name="connsiteY2-272" fmla="*/ 10091 h 10091"/>
                    <a:gd name="connsiteX3-273" fmla="*/ 5789 w 10000"/>
                    <a:gd name="connsiteY3-274" fmla="*/ 9565 h 10091"/>
                    <a:gd name="connsiteX4-275" fmla="*/ 4561 w 10000"/>
                    <a:gd name="connsiteY4-276" fmla="*/ 9038 h 10091"/>
                    <a:gd name="connsiteX5-277" fmla="*/ 1228 w 10000"/>
                    <a:gd name="connsiteY5-278" fmla="*/ 5705 h 10091"/>
                    <a:gd name="connsiteX6-279" fmla="*/ 526 w 10000"/>
                    <a:gd name="connsiteY6-280" fmla="*/ 4477 h 10091"/>
                    <a:gd name="connsiteX7-281" fmla="*/ 0 w 10000"/>
                    <a:gd name="connsiteY7-282" fmla="*/ 2547 h 10091"/>
                    <a:gd name="connsiteX8-283" fmla="*/ 526 w 10000"/>
                    <a:gd name="connsiteY8-284" fmla="*/ 1319 h 10091"/>
                    <a:gd name="connsiteX9-285" fmla="*/ 1228 w 10000"/>
                    <a:gd name="connsiteY9-286" fmla="*/ 442 h 10091"/>
                    <a:gd name="connsiteX10-287" fmla="*/ 2105 w 10000"/>
                    <a:gd name="connsiteY10-288" fmla="*/ 91 h 10091"/>
                    <a:gd name="connsiteX11-289" fmla="*/ 3684 w 10000"/>
                    <a:gd name="connsiteY11-290" fmla="*/ 2547 h 10091"/>
                    <a:gd name="connsiteX12-291" fmla="*/ 2456 w 10000"/>
                    <a:gd name="connsiteY12-292" fmla="*/ 3951 h 10091"/>
                    <a:gd name="connsiteX13-293" fmla="*/ 2632 w 10000"/>
                    <a:gd name="connsiteY13-294" fmla="*/ 4652 h 10091"/>
                    <a:gd name="connsiteX14-295" fmla="*/ 5614 w 10000"/>
                    <a:gd name="connsiteY14-296" fmla="*/ 7459 h 10091"/>
                    <a:gd name="connsiteX15-297" fmla="*/ 6140 w 10000"/>
                    <a:gd name="connsiteY15-298" fmla="*/ 7810 h 10091"/>
                    <a:gd name="connsiteX16-299" fmla="*/ 7544 w 10000"/>
                    <a:gd name="connsiteY16-300" fmla="*/ 6407 h 10091"/>
                    <a:gd name="connsiteX17-301" fmla="*/ 8246 w 10000"/>
                    <a:gd name="connsiteY17-302" fmla="*/ 6758 h 10091"/>
                    <a:gd name="connsiteX18-303" fmla="*/ 9474 w 10000"/>
                    <a:gd name="connsiteY18-304" fmla="*/ 7459 h 10091"/>
                    <a:gd name="connsiteX19-305" fmla="*/ 10000 w 10000"/>
                    <a:gd name="connsiteY19-306" fmla="*/ 7810 h 10091"/>
                    <a:gd name="connsiteX20-307" fmla="*/ 10000 w 10000"/>
                    <a:gd name="connsiteY20-308" fmla="*/ 7986 h 10091"/>
                    <a:gd name="connsiteX21-309" fmla="*/ 9825 w 10000"/>
                    <a:gd name="connsiteY21-310" fmla="*/ 9038 h 10091"/>
                    <a:gd name="connsiteX0-311" fmla="*/ 9825 w 10000"/>
                    <a:gd name="connsiteY0-312" fmla="*/ 9038 h 10091"/>
                    <a:gd name="connsiteX1-313" fmla="*/ 8947 w 10000"/>
                    <a:gd name="connsiteY1-314" fmla="*/ 9740 h 10091"/>
                    <a:gd name="connsiteX2-315" fmla="*/ 7544 w 10000"/>
                    <a:gd name="connsiteY2-316" fmla="*/ 10091 h 10091"/>
                    <a:gd name="connsiteX3-317" fmla="*/ 5789 w 10000"/>
                    <a:gd name="connsiteY3-318" fmla="*/ 9565 h 10091"/>
                    <a:gd name="connsiteX4-319" fmla="*/ 4561 w 10000"/>
                    <a:gd name="connsiteY4-320" fmla="*/ 9038 h 10091"/>
                    <a:gd name="connsiteX5-321" fmla="*/ 1228 w 10000"/>
                    <a:gd name="connsiteY5-322" fmla="*/ 5705 h 10091"/>
                    <a:gd name="connsiteX6-323" fmla="*/ 526 w 10000"/>
                    <a:gd name="connsiteY6-324" fmla="*/ 4477 h 10091"/>
                    <a:gd name="connsiteX7-325" fmla="*/ 0 w 10000"/>
                    <a:gd name="connsiteY7-326" fmla="*/ 2547 h 10091"/>
                    <a:gd name="connsiteX8-327" fmla="*/ 526 w 10000"/>
                    <a:gd name="connsiteY8-328" fmla="*/ 1319 h 10091"/>
                    <a:gd name="connsiteX9-329" fmla="*/ 1228 w 10000"/>
                    <a:gd name="connsiteY9-330" fmla="*/ 442 h 10091"/>
                    <a:gd name="connsiteX10-331" fmla="*/ 2105 w 10000"/>
                    <a:gd name="connsiteY10-332" fmla="*/ 91 h 10091"/>
                    <a:gd name="connsiteX11-333" fmla="*/ 3684 w 10000"/>
                    <a:gd name="connsiteY11-334" fmla="*/ 2547 h 10091"/>
                    <a:gd name="connsiteX12-335" fmla="*/ 2456 w 10000"/>
                    <a:gd name="connsiteY12-336" fmla="*/ 3951 h 10091"/>
                    <a:gd name="connsiteX13-337" fmla="*/ 2632 w 10000"/>
                    <a:gd name="connsiteY13-338" fmla="*/ 4652 h 10091"/>
                    <a:gd name="connsiteX14-339" fmla="*/ 5614 w 10000"/>
                    <a:gd name="connsiteY14-340" fmla="*/ 7459 h 10091"/>
                    <a:gd name="connsiteX15-341" fmla="*/ 6140 w 10000"/>
                    <a:gd name="connsiteY15-342" fmla="*/ 7810 h 10091"/>
                    <a:gd name="connsiteX16-343" fmla="*/ 7544 w 10000"/>
                    <a:gd name="connsiteY16-344" fmla="*/ 6407 h 10091"/>
                    <a:gd name="connsiteX17-345" fmla="*/ 8246 w 10000"/>
                    <a:gd name="connsiteY17-346" fmla="*/ 6758 h 10091"/>
                    <a:gd name="connsiteX18-347" fmla="*/ 9474 w 10000"/>
                    <a:gd name="connsiteY18-348" fmla="*/ 7459 h 10091"/>
                    <a:gd name="connsiteX19-349" fmla="*/ 10000 w 10000"/>
                    <a:gd name="connsiteY19-350" fmla="*/ 7810 h 10091"/>
                    <a:gd name="connsiteX20-351" fmla="*/ 10000 w 10000"/>
                    <a:gd name="connsiteY20-352" fmla="*/ 7986 h 10091"/>
                    <a:gd name="connsiteX21-353" fmla="*/ 9825 w 10000"/>
                    <a:gd name="connsiteY21-354" fmla="*/ 9038 h 10091"/>
                    <a:gd name="connsiteX0-355" fmla="*/ 9825 w 10000"/>
                    <a:gd name="connsiteY0-356" fmla="*/ 9038 h 10091"/>
                    <a:gd name="connsiteX1-357" fmla="*/ 8947 w 10000"/>
                    <a:gd name="connsiteY1-358" fmla="*/ 9740 h 10091"/>
                    <a:gd name="connsiteX2-359" fmla="*/ 7544 w 10000"/>
                    <a:gd name="connsiteY2-360" fmla="*/ 10091 h 10091"/>
                    <a:gd name="connsiteX3-361" fmla="*/ 5789 w 10000"/>
                    <a:gd name="connsiteY3-362" fmla="*/ 9565 h 10091"/>
                    <a:gd name="connsiteX4-363" fmla="*/ 4561 w 10000"/>
                    <a:gd name="connsiteY4-364" fmla="*/ 9038 h 10091"/>
                    <a:gd name="connsiteX5-365" fmla="*/ 1228 w 10000"/>
                    <a:gd name="connsiteY5-366" fmla="*/ 5705 h 10091"/>
                    <a:gd name="connsiteX6-367" fmla="*/ 526 w 10000"/>
                    <a:gd name="connsiteY6-368" fmla="*/ 4477 h 10091"/>
                    <a:gd name="connsiteX7-369" fmla="*/ 0 w 10000"/>
                    <a:gd name="connsiteY7-370" fmla="*/ 2547 h 10091"/>
                    <a:gd name="connsiteX8-371" fmla="*/ 526 w 10000"/>
                    <a:gd name="connsiteY8-372" fmla="*/ 1319 h 10091"/>
                    <a:gd name="connsiteX9-373" fmla="*/ 1228 w 10000"/>
                    <a:gd name="connsiteY9-374" fmla="*/ 442 h 10091"/>
                    <a:gd name="connsiteX10-375" fmla="*/ 2105 w 10000"/>
                    <a:gd name="connsiteY10-376" fmla="*/ 91 h 10091"/>
                    <a:gd name="connsiteX11-377" fmla="*/ 3684 w 10000"/>
                    <a:gd name="connsiteY11-378" fmla="*/ 2547 h 10091"/>
                    <a:gd name="connsiteX12-379" fmla="*/ 2456 w 10000"/>
                    <a:gd name="connsiteY12-380" fmla="*/ 3951 h 10091"/>
                    <a:gd name="connsiteX13-381" fmla="*/ 2632 w 10000"/>
                    <a:gd name="connsiteY13-382" fmla="*/ 4652 h 10091"/>
                    <a:gd name="connsiteX14-383" fmla="*/ 5614 w 10000"/>
                    <a:gd name="connsiteY14-384" fmla="*/ 7459 h 10091"/>
                    <a:gd name="connsiteX15-385" fmla="*/ 6140 w 10000"/>
                    <a:gd name="connsiteY15-386" fmla="*/ 7810 h 10091"/>
                    <a:gd name="connsiteX16-387" fmla="*/ 7544 w 10000"/>
                    <a:gd name="connsiteY16-388" fmla="*/ 6407 h 10091"/>
                    <a:gd name="connsiteX17-389" fmla="*/ 8246 w 10000"/>
                    <a:gd name="connsiteY17-390" fmla="*/ 6758 h 10091"/>
                    <a:gd name="connsiteX18-391" fmla="*/ 9474 w 10000"/>
                    <a:gd name="connsiteY18-392" fmla="*/ 7459 h 10091"/>
                    <a:gd name="connsiteX19-393" fmla="*/ 10000 w 10000"/>
                    <a:gd name="connsiteY19-394" fmla="*/ 7810 h 10091"/>
                    <a:gd name="connsiteX20-395" fmla="*/ 10000 w 10000"/>
                    <a:gd name="connsiteY20-396" fmla="*/ 7986 h 10091"/>
                    <a:gd name="connsiteX21-397" fmla="*/ 9825 w 10000"/>
                    <a:gd name="connsiteY21-398" fmla="*/ 9038 h 10091"/>
                    <a:gd name="connsiteX0-399" fmla="*/ 9825 w 10000"/>
                    <a:gd name="connsiteY0-400" fmla="*/ 9038 h 10091"/>
                    <a:gd name="connsiteX1-401" fmla="*/ 8947 w 10000"/>
                    <a:gd name="connsiteY1-402" fmla="*/ 9740 h 10091"/>
                    <a:gd name="connsiteX2-403" fmla="*/ 7544 w 10000"/>
                    <a:gd name="connsiteY2-404" fmla="*/ 10091 h 10091"/>
                    <a:gd name="connsiteX3-405" fmla="*/ 5789 w 10000"/>
                    <a:gd name="connsiteY3-406" fmla="*/ 9565 h 10091"/>
                    <a:gd name="connsiteX4-407" fmla="*/ 4561 w 10000"/>
                    <a:gd name="connsiteY4-408" fmla="*/ 9038 h 10091"/>
                    <a:gd name="connsiteX5-409" fmla="*/ 1228 w 10000"/>
                    <a:gd name="connsiteY5-410" fmla="*/ 5705 h 10091"/>
                    <a:gd name="connsiteX6-411" fmla="*/ 526 w 10000"/>
                    <a:gd name="connsiteY6-412" fmla="*/ 4477 h 10091"/>
                    <a:gd name="connsiteX7-413" fmla="*/ 0 w 10000"/>
                    <a:gd name="connsiteY7-414" fmla="*/ 2547 h 10091"/>
                    <a:gd name="connsiteX8-415" fmla="*/ 526 w 10000"/>
                    <a:gd name="connsiteY8-416" fmla="*/ 1319 h 10091"/>
                    <a:gd name="connsiteX9-417" fmla="*/ 1228 w 10000"/>
                    <a:gd name="connsiteY9-418" fmla="*/ 442 h 10091"/>
                    <a:gd name="connsiteX10-419" fmla="*/ 2105 w 10000"/>
                    <a:gd name="connsiteY10-420" fmla="*/ 91 h 10091"/>
                    <a:gd name="connsiteX11-421" fmla="*/ 3684 w 10000"/>
                    <a:gd name="connsiteY11-422" fmla="*/ 2547 h 10091"/>
                    <a:gd name="connsiteX12-423" fmla="*/ 2456 w 10000"/>
                    <a:gd name="connsiteY12-424" fmla="*/ 3951 h 10091"/>
                    <a:gd name="connsiteX13-425" fmla="*/ 2632 w 10000"/>
                    <a:gd name="connsiteY13-426" fmla="*/ 4652 h 10091"/>
                    <a:gd name="connsiteX14-427" fmla="*/ 6140 w 10000"/>
                    <a:gd name="connsiteY14-428" fmla="*/ 7810 h 10091"/>
                    <a:gd name="connsiteX15-429" fmla="*/ 7544 w 10000"/>
                    <a:gd name="connsiteY15-430" fmla="*/ 6407 h 10091"/>
                    <a:gd name="connsiteX16-431" fmla="*/ 8246 w 10000"/>
                    <a:gd name="connsiteY16-432" fmla="*/ 6758 h 10091"/>
                    <a:gd name="connsiteX17-433" fmla="*/ 9474 w 10000"/>
                    <a:gd name="connsiteY17-434" fmla="*/ 7459 h 10091"/>
                    <a:gd name="connsiteX18-435" fmla="*/ 10000 w 10000"/>
                    <a:gd name="connsiteY18-436" fmla="*/ 7810 h 10091"/>
                    <a:gd name="connsiteX19-437" fmla="*/ 10000 w 10000"/>
                    <a:gd name="connsiteY19-438" fmla="*/ 7986 h 10091"/>
                    <a:gd name="connsiteX20-439" fmla="*/ 9825 w 10000"/>
                    <a:gd name="connsiteY20-440" fmla="*/ 9038 h 10091"/>
                    <a:gd name="connsiteX0-441" fmla="*/ 9825 w 10000"/>
                    <a:gd name="connsiteY0-442" fmla="*/ 9038 h 10091"/>
                    <a:gd name="connsiteX1-443" fmla="*/ 8947 w 10000"/>
                    <a:gd name="connsiteY1-444" fmla="*/ 9740 h 10091"/>
                    <a:gd name="connsiteX2-445" fmla="*/ 7544 w 10000"/>
                    <a:gd name="connsiteY2-446" fmla="*/ 10091 h 10091"/>
                    <a:gd name="connsiteX3-447" fmla="*/ 5789 w 10000"/>
                    <a:gd name="connsiteY3-448" fmla="*/ 9565 h 10091"/>
                    <a:gd name="connsiteX4-449" fmla="*/ 4561 w 10000"/>
                    <a:gd name="connsiteY4-450" fmla="*/ 9038 h 10091"/>
                    <a:gd name="connsiteX5-451" fmla="*/ 1228 w 10000"/>
                    <a:gd name="connsiteY5-452" fmla="*/ 5705 h 10091"/>
                    <a:gd name="connsiteX6-453" fmla="*/ 526 w 10000"/>
                    <a:gd name="connsiteY6-454" fmla="*/ 4477 h 10091"/>
                    <a:gd name="connsiteX7-455" fmla="*/ 0 w 10000"/>
                    <a:gd name="connsiteY7-456" fmla="*/ 2547 h 10091"/>
                    <a:gd name="connsiteX8-457" fmla="*/ 526 w 10000"/>
                    <a:gd name="connsiteY8-458" fmla="*/ 1319 h 10091"/>
                    <a:gd name="connsiteX9-459" fmla="*/ 1228 w 10000"/>
                    <a:gd name="connsiteY9-460" fmla="*/ 442 h 10091"/>
                    <a:gd name="connsiteX10-461" fmla="*/ 2105 w 10000"/>
                    <a:gd name="connsiteY10-462" fmla="*/ 91 h 10091"/>
                    <a:gd name="connsiteX11-463" fmla="*/ 3684 w 10000"/>
                    <a:gd name="connsiteY11-464" fmla="*/ 2547 h 10091"/>
                    <a:gd name="connsiteX12-465" fmla="*/ 2456 w 10000"/>
                    <a:gd name="connsiteY12-466" fmla="*/ 3951 h 10091"/>
                    <a:gd name="connsiteX13-467" fmla="*/ 6140 w 10000"/>
                    <a:gd name="connsiteY13-468" fmla="*/ 7810 h 10091"/>
                    <a:gd name="connsiteX14-469" fmla="*/ 7544 w 10000"/>
                    <a:gd name="connsiteY14-470" fmla="*/ 6407 h 10091"/>
                    <a:gd name="connsiteX15-471" fmla="*/ 8246 w 10000"/>
                    <a:gd name="connsiteY15-472" fmla="*/ 6758 h 10091"/>
                    <a:gd name="connsiteX16-473" fmla="*/ 9474 w 10000"/>
                    <a:gd name="connsiteY16-474" fmla="*/ 7459 h 10091"/>
                    <a:gd name="connsiteX17-475" fmla="*/ 10000 w 10000"/>
                    <a:gd name="connsiteY17-476" fmla="*/ 7810 h 10091"/>
                    <a:gd name="connsiteX18-477" fmla="*/ 10000 w 10000"/>
                    <a:gd name="connsiteY18-478" fmla="*/ 7986 h 10091"/>
                    <a:gd name="connsiteX19-479" fmla="*/ 9825 w 10000"/>
                    <a:gd name="connsiteY19-480" fmla="*/ 9038 h 10091"/>
                    <a:gd name="connsiteX0-481" fmla="*/ 9825 w 10000"/>
                    <a:gd name="connsiteY0-482" fmla="*/ 9038 h 10091"/>
                    <a:gd name="connsiteX1-483" fmla="*/ 8947 w 10000"/>
                    <a:gd name="connsiteY1-484" fmla="*/ 9740 h 10091"/>
                    <a:gd name="connsiteX2-485" fmla="*/ 7544 w 10000"/>
                    <a:gd name="connsiteY2-486" fmla="*/ 10091 h 10091"/>
                    <a:gd name="connsiteX3-487" fmla="*/ 5789 w 10000"/>
                    <a:gd name="connsiteY3-488" fmla="*/ 9565 h 10091"/>
                    <a:gd name="connsiteX4-489" fmla="*/ 4561 w 10000"/>
                    <a:gd name="connsiteY4-490" fmla="*/ 9038 h 10091"/>
                    <a:gd name="connsiteX5-491" fmla="*/ 1228 w 10000"/>
                    <a:gd name="connsiteY5-492" fmla="*/ 5705 h 10091"/>
                    <a:gd name="connsiteX6-493" fmla="*/ 526 w 10000"/>
                    <a:gd name="connsiteY6-494" fmla="*/ 4477 h 10091"/>
                    <a:gd name="connsiteX7-495" fmla="*/ 0 w 10000"/>
                    <a:gd name="connsiteY7-496" fmla="*/ 2547 h 10091"/>
                    <a:gd name="connsiteX8-497" fmla="*/ 526 w 10000"/>
                    <a:gd name="connsiteY8-498" fmla="*/ 1319 h 10091"/>
                    <a:gd name="connsiteX9-499" fmla="*/ 1228 w 10000"/>
                    <a:gd name="connsiteY9-500" fmla="*/ 442 h 10091"/>
                    <a:gd name="connsiteX10-501" fmla="*/ 2105 w 10000"/>
                    <a:gd name="connsiteY10-502" fmla="*/ 91 h 10091"/>
                    <a:gd name="connsiteX11-503" fmla="*/ 3684 w 10000"/>
                    <a:gd name="connsiteY11-504" fmla="*/ 2547 h 10091"/>
                    <a:gd name="connsiteX12-505" fmla="*/ 2456 w 10000"/>
                    <a:gd name="connsiteY12-506" fmla="*/ 3951 h 10091"/>
                    <a:gd name="connsiteX13-507" fmla="*/ 6140 w 10000"/>
                    <a:gd name="connsiteY13-508" fmla="*/ 7810 h 10091"/>
                    <a:gd name="connsiteX14-509" fmla="*/ 7544 w 10000"/>
                    <a:gd name="connsiteY14-510" fmla="*/ 6407 h 10091"/>
                    <a:gd name="connsiteX15-511" fmla="*/ 8246 w 10000"/>
                    <a:gd name="connsiteY15-512" fmla="*/ 6758 h 10091"/>
                    <a:gd name="connsiteX16-513" fmla="*/ 9474 w 10000"/>
                    <a:gd name="connsiteY16-514" fmla="*/ 7459 h 10091"/>
                    <a:gd name="connsiteX17-515" fmla="*/ 10000 w 10000"/>
                    <a:gd name="connsiteY17-516" fmla="*/ 7810 h 10091"/>
                    <a:gd name="connsiteX18-517" fmla="*/ 9825 w 10000"/>
                    <a:gd name="connsiteY18-518" fmla="*/ 9038 h 10091"/>
                    <a:gd name="connsiteX0-519" fmla="*/ 9825 w 10000"/>
                    <a:gd name="connsiteY0-520" fmla="*/ 9038 h 10091"/>
                    <a:gd name="connsiteX1-521" fmla="*/ 8947 w 10000"/>
                    <a:gd name="connsiteY1-522" fmla="*/ 9740 h 10091"/>
                    <a:gd name="connsiteX2-523" fmla="*/ 7544 w 10000"/>
                    <a:gd name="connsiteY2-524" fmla="*/ 10091 h 10091"/>
                    <a:gd name="connsiteX3-525" fmla="*/ 5789 w 10000"/>
                    <a:gd name="connsiteY3-526" fmla="*/ 9565 h 10091"/>
                    <a:gd name="connsiteX4-527" fmla="*/ 4561 w 10000"/>
                    <a:gd name="connsiteY4-528" fmla="*/ 9038 h 10091"/>
                    <a:gd name="connsiteX5-529" fmla="*/ 1228 w 10000"/>
                    <a:gd name="connsiteY5-530" fmla="*/ 5705 h 10091"/>
                    <a:gd name="connsiteX6-531" fmla="*/ 526 w 10000"/>
                    <a:gd name="connsiteY6-532" fmla="*/ 4477 h 10091"/>
                    <a:gd name="connsiteX7-533" fmla="*/ 0 w 10000"/>
                    <a:gd name="connsiteY7-534" fmla="*/ 2547 h 10091"/>
                    <a:gd name="connsiteX8-535" fmla="*/ 526 w 10000"/>
                    <a:gd name="connsiteY8-536" fmla="*/ 1319 h 10091"/>
                    <a:gd name="connsiteX9-537" fmla="*/ 1228 w 10000"/>
                    <a:gd name="connsiteY9-538" fmla="*/ 442 h 10091"/>
                    <a:gd name="connsiteX10-539" fmla="*/ 2105 w 10000"/>
                    <a:gd name="connsiteY10-540" fmla="*/ 91 h 10091"/>
                    <a:gd name="connsiteX11-541" fmla="*/ 3684 w 10000"/>
                    <a:gd name="connsiteY11-542" fmla="*/ 2547 h 10091"/>
                    <a:gd name="connsiteX12-543" fmla="*/ 2456 w 10000"/>
                    <a:gd name="connsiteY12-544" fmla="*/ 3951 h 10091"/>
                    <a:gd name="connsiteX13-545" fmla="*/ 6140 w 10000"/>
                    <a:gd name="connsiteY13-546" fmla="*/ 7810 h 10091"/>
                    <a:gd name="connsiteX14-547" fmla="*/ 7544 w 10000"/>
                    <a:gd name="connsiteY14-548" fmla="*/ 6407 h 10091"/>
                    <a:gd name="connsiteX15-549" fmla="*/ 8246 w 10000"/>
                    <a:gd name="connsiteY15-550" fmla="*/ 6758 h 10091"/>
                    <a:gd name="connsiteX16-551" fmla="*/ 9474 w 10000"/>
                    <a:gd name="connsiteY16-552" fmla="*/ 7459 h 10091"/>
                    <a:gd name="connsiteX17-553" fmla="*/ 10000 w 10000"/>
                    <a:gd name="connsiteY17-554" fmla="*/ 7810 h 10091"/>
                    <a:gd name="connsiteX18-555" fmla="*/ 9825 w 10000"/>
                    <a:gd name="connsiteY18-556" fmla="*/ 9038 h 10091"/>
                    <a:gd name="connsiteX0-557" fmla="*/ 9825 w 10040"/>
                    <a:gd name="connsiteY0-558" fmla="*/ 9038 h 10091"/>
                    <a:gd name="connsiteX1-559" fmla="*/ 8947 w 10040"/>
                    <a:gd name="connsiteY1-560" fmla="*/ 9740 h 10091"/>
                    <a:gd name="connsiteX2-561" fmla="*/ 7544 w 10040"/>
                    <a:gd name="connsiteY2-562" fmla="*/ 10091 h 10091"/>
                    <a:gd name="connsiteX3-563" fmla="*/ 5789 w 10040"/>
                    <a:gd name="connsiteY3-564" fmla="*/ 9565 h 10091"/>
                    <a:gd name="connsiteX4-565" fmla="*/ 4561 w 10040"/>
                    <a:gd name="connsiteY4-566" fmla="*/ 9038 h 10091"/>
                    <a:gd name="connsiteX5-567" fmla="*/ 1228 w 10040"/>
                    <a:gd name="connsiteY5-568" fmla="*/ 5705 h 10091"/>
                    <a:gd name="connsiteX6-569" fmla="*/ 526 w 10040"/>
                    <a:gd name="connsiteY6-570" fmla="*/ 4477 h 10091"/>
                    <a:gd name="connsiteX7-571" fmla="*/ 0 w 10040"/>
                    <a:gd name="connsiteY7-572" fmla="*/ 2547 h 10091"/>
                    <a:gd name="connsiteX8-573" fmla="*/ 526 w 10040"/>
                    <a:gd name="connsiteY8-574" fmla="*/ 1319 h 10091"/>
                    <a:gd name="connsiteX9-575" fmla="*/ 1228 w 10040"/>
                    <a:gd name="connsiteY9-576" fmla="*/ 442 h 10091"/>
                    <a:gd name="connsiteX10-577" fmla="*/ 2105 w 10040"/>
                    <a:gd name="connsiteY10-578" fmla="*/ 91 h 10091"/>
                    <a:gd name="connsiteX11-579" fmla="*/ 3684 w 10040"/>
                    <a:gd name="connsiteY11-580" fmla="*/ 2547 h 10091"/>
                    <a:gd name="connsiteX12-581" fmla="*/ 2456 w 10040"/>
                    <a:gd name="connsiteY12-582" fmla="*/ 3951 h 10091"/>
                    <a:gd name="connsiteX13-583" fmla="*/ 6140 w 10040"/>
                    <a:gd name="connsiteY13-584" fmla="*/ 7810 h 10091"/>
                    <a:gd name="connsiteX14-585" fmla="*/ 7544 w 10040"/>
                    <a:gd name="connsiteY14-586" fmla="*/ 6407 h 10091"/>
                    <a:gd name="connsiteX15-587" fmla="*/ 8246 w 10040"/>
                    <a:gd name="connsiteY15-588" fmla="*/ 6758 h 10091"/>
                    <a:gd name="connsiteX16-589" fmla="*/ 9474 w 10040"/>
                    <a:gd name="connsiteY16-590" fmla="*/ 7459 h 10091"/>
                    <a:gd name="connsiteX17-591" fmla="*/ 10000 w 10040"/>
                    <a:gd name="connsiteY17-592" fmla="*/ 7810 h 10091"/>
                    <a:gd name="connsiteX18-593" fmla="*/ 9825 w 10040"/>
                    <a:gd name="connsiteY18-594" fmla="*/ 9038 h 10091"/>
                    <a:gd name="connsiteX0-595" fmla="*/ 9825 w 10040"/>
                    <a:gd name="connsiteY0-596" fmla="*/ 9038 h 10091"/>
                    <a:gd name="connsiteX1-597" fmla="*/ 8947 w 10040"/>
                    <a:gd name="connsiteY1-598" fmla="*/ 9740 h 10091"/>
                    <a:gd name="connsiteX2-599" fmla="*/ 7544 w 10040"/>
                    <a:gd name="connsiteY2-600" fmla="*/ 10091 h 10091"/>
                    <a:gd name="connsiteX3-601" fmla="*/ 5789 w 10040"/>
                    <a:gd name="connsiteY3-602" fmla="*/ 9565 h 10091"/>
                    <a:gd name="connsiteX4-603" fmla="*/ 4561 w 10040"/>
                    <a:gd name="connsiteY4-604" fmla="*/ 9038 h 10091"/>
                    <a:gd name="connsiteX5-605" fmla="*/ 1228 w 10040"/>
                    <a:gd name="connsiteY5-606" fmla="*/ 5705 h 10091"/>
                    <a:gd name="connsiteX6-607" fmla="*/ 526 w 10040"/>
                    <a:gd name="connsiteY6-608" fmla="*/ 4477 h 10091"/>
                    <a:gd name="connsiteX7-609" fmla="*/ 0 w 10040"/>
                    <a:gd name="connsiteY7-610" fmla="*/ 2547 h 10091"/>
                    <a:gd name="connsiteX8-611" fmla="*/ 526 w 10040"/>
                    <a:gd name="connsiteY8-612" fmla="*/ 1319 h 10091"/>
                    <a:gd name="connsiteX9-613" fmla="*/ 1228 w 10040"/>
                    <a:gd name="connsiteY9-614" fmla="*/ 442 h 10091"/>
                    <a:gd name="connsiteX10-615" fmla="*/ 2105 w 10040"/>
                    <a:gd name="connsiteY10-616" fmla="*/ 91 h 10091"/>
                    <a:gd name="connsiteX11-617" fmla="*/ 3684 w 10040"/>
                    <a:gd name="connsiteY11-618" fmla="*/ 2547 h 10091"/>
                    <a:gd name="connsiteX12-619" fmla="*/ 2456 w 10040"/>
                    <a:gd name="connsiteY12-620" fmla="*/ 3951 h 10091"/>
                    <a:gd name="connsiteX13-621" fmla="*/ 6140 w 10040"/>
                    <a:gd name="connsiteY13-622" fmla="*/ 7810 h 10091"/>
                    <a:gd name="connsiteX14-623" fmla="*/ 7544 w 10040"/>
                    <a:gd name="connsiteY14-624" fmla="*/ 6407 h 10091"/>
                    <a:gd name="connsiteX15-625" fmla="*/ 8246 w 10040"/>
                    <a:gd name="connsiteY15-626" fmla="*/ 6758 h 10091"/>
                    <a:gd name="connsiteX16-627" fmla="*/ 8173 w 10040"/>
                    <a:gd name="connsiteY16-628" fmla="*/ 6778 h 10091"/>
                    <a:gd name="connsiteX17-629" fmla="*/ 9474 w 10040"/>
                    <a:gd name="connsiteY17-630" fmla="*/ 7459 h 10091"/>
                    <a:gd name="connsiteX18-631" fmla="*/ 10000 w 10040"/>
                    <a:gd name="connsiteY18-632" fmla="*/ 7810 h 10091"/>
                    <a:gd name="connsiteX19-633" fmla="*/ 9825 w 10040"/>
                    <a:gd name="connsiteY19-634" fmla="*/ 9038 h 10091"/>
                    <a:gd name="connsiteX0-635" fmla="*/ 9825 w 10040"/>
                    <a:gd name="connsiteY0-636" fmla="*/ 9038 h 10091"/>
                    <a:gd name="connsiteX1-637" fmla="*/ 8947 w 10040"/>
                    <a:gd name="connsiteY1-638" fmla="*/ 9740 h 10091"/>
                    <a:gd name="connsiteX2-639" fmla="*/ 7544 w 10040"/>
                    <a:gd name="connsiteY2-640" fmla="*/ 10091 h 10091"/>
                    <a:gd name="connsiteX3-641" fmla="*/ 5789 w 10040"/>
                    <a:gd name="connsiteY3-642" fmla="*/ 9565 h 10091"/>
                    <a:gd name="connsiteX4-643" fmla="*/ 4561 w 10040"/>
                    <a:gd name="connsiteY4-644" fmla="*/ 9038 h 10091"/>
                    <a:gd name="connsiteX5-645" fmla="*/ 1228 w 10040"/>
                    <a:gd name="connsiteY5-646" fmla="*/ 5705 h 10091"/>
                    <a:gd name="connsiteX6-647" fmla="*/ 526 w 10040"/>
                    <a:gd name="connsiteY6-648" fmla="*/ 4477 h 10091"/>
                    <a:gd name="connsiteX7-649" fmla="*/ 0 w 10040"/>
                    <a:gd name="connsiteY7-650" fmla="*/ 2547 h 10091"/>
                    <a:gd name="connsiteX8-651" fmla="*/ 526 w 10040"/>
                    <a:gd name="connsiteY8-652" fmla="*/ 1319 h 10091"/>
                    <a:gd name="connsiteX9-653" fmla="*/ 1228 w 10040"/>
                    <a:gd name="connsiteY9-654" fmla="*/ 442 h 10091"/>
                    <a:gd name="connsiteX10-655" fmla="*/ 2105 w 10040"/>
                    <a:gd name="connsiteY10-656" fmla="*/ 91 h 10091"/>
                    <a:gd name="connsiteX11-657" fmla="*/ 3684 w 10040"/>
                    <a:gd name="connsiteY11-658" fmla="*/ 2547 h 10091"/>
                    <a:gd name="connsiteX12-659" fmla="*/ 2456 w 10040"/>
                    <a:gd name="connsiteY12-660" fmla="*/ 3951 h 10091"/>
                    <a:gd name="connsiteX13-661" fmla="*/ 6140 w 10040"/>
                    <a:gd name="connsiteY13-662" fmla="*/ 7810 h 10091"/>
                    <a:gd name="connsiteX14-663" fmla="*/ 7544 w 10040"/>
                    <a:gd name="connsiteY14-664" fmla="*/ 6407 h 10091"/>
                    <a:gd name="connsiteX15-665" fmla="*/ 8246 w 10040"/>
                    <a:gd name="connsiteY15-666" fmla="*/ 6758 h 10091"/>
                    <a:gd name="connsiteX16-667" fmla="*/ 9474 w 10040"/>
                    <a:gd name="connsiteY16-668" fmla="*/ 7459 h 10091"/>
                    <a:gd name="connsiteX17-669" fmla="*/ 10000 w 10040"/>
                    <a:gd name="connsiteY17-670" fmla="*/ 7810 h 10091"/>
                    <a:gd name="connsiteX18-671" fmla="*/ 9825 w 10040"/>
                    <a:gd name="connsiteY18-672" fmla="*/ 9038 h 10091"/>
                    <a:gd name="connsiteX0-673" fmla="*/ 9825 w 10040"/>
                    <a:gd name="connsiteY0-674" fmla="*/ 9038 h 10091"/>
                    <a:gd name="connsiteX1-675" fmla="*/ 8947 w 10040"/>
                    <a:gd name="connsiteY1-676" fmla="*/ 9740 h 10091"/>
                    <a:gd name="connsiteX2-677" fmla="*/ 7544 w 10040"/>
                    <a:gd name="connsiteY2-678" fmla="*/ 10091 h 10091"/>
                    <a:gd name="connsiteX3-679" fmla="*/ 5789 w 10040"/>
                    <a:gd name="connsiteY3-680" fmla="*/ 9565 h 10091"/>
                    <a:gd name="connsiteX4-681" fmla="*/ 4561 w 10040"/>
                    <a:gd name="connsiteY4-682" fmla="*/ 9038 h 10091"/>
                    <a:gd name="connsiteX5-683" fmla="*/ 1228 w 10040"/>
                    <a:gd name="connsiteY5-684" fmla="*/ 5705 h 10091"/>
                    <a:gd name="connsiteX6-685" fmla="*/ 526 w 10040"/>
                    <a:gd name="connsiteY6-686" fmla="*/ 4477 h 10091"/>
                    <a:gd name="connsiteX7-687" fmla="*/ 0 w 10040"/>
                    <a:gd name="connsiteY7-688" fmla="*/ 2547 h 10091"/>
                    <a:gd name="connsiteX8-689" fmla="*/ 526 w 10040"/>
                    <a:gd name="connsiteY8-690" fmla="*/ 1319 h 10091"/>
                    <a:gd name="connsiteX9-691" fmla="*/ 1228 w 10040"/>
                    <a:gd name="connsiteY9-692" fmla="*/ 442 h 10091"/>
                    <a:gd name="connsiteX10-693" fmla="*/ 2105 w 10040"/>
                    <a:gd name="connsiteY10-694" fmla="*/ 91 h 10091"/>
                    <a:gd name="connsiteX11-695" fmla="*/ 3684 w 10040"/>
                    <a:gd name="connsiteY11-696" fmla="*/ 2547 h 10091"/>
                    <a:gd name="connsiteX12-697" fmla="*/ 2456 w 10040"/>
                    <a:gd name="connsiteY12-698" fmla="*/ 3951 h 10091"/>
                    <a:gd name="connsiteX13-699" fmla="*/ 6140 w 10040"/>
                    <a:gd name="connsiteY13-700" fmla="*/ 7810 h 10091"/>
                    <a:gd name="connsiteX14-701" fmla="*/ 7544 w 10040"/>
                    <a:gd name="connsiteY14-702" fmla="*/ 6407 h 10091"/>
                    <a:gd name="connsiteX15-703" fmla="*/ 9474 w 10040"/>
                    <a:gd name="connsiteY15-704" fmla="*/ 7459 h 10091"/>
                    <a:gd name="connsiteX16-705" fmla="*/ 10000 w 10040"/>
                    <a:gd name="connsiteY16-706" fmla="*/ 7810 h 10091"/>
                    <a:gd name="connsiteX17-707" fmla="*/ 9825 w 10040"/>
                    <a:gd name="connsiteY17-708" fmla="*/ 9038 h 10091"/>
                    <a:gd name="connsiteX0-709" fmla="*/ 9825 w 10040"/>
                    <a:gd name="connsiteY0-710" fmla="*/ 9038 h 10091"/>
                    <a:gd name="connsiteX1-711" fmla="*/ 8947 w 10040"/>
                    <a:gd name="connsiteY1-712" fmla="*/ 9740 h 10091"/>
                    <a:gd name="connsiteX2-713" fmla="*/ 7544 w 10040"/>
                    <a:gd name="connsiteY2-714" fmla="*/ 10091 h 10091"/>
                    <a:gd name="connsiteX3-715" fmla="*/ 5789 w 10040"/>
                    <a:gd name="connsiteY3-716" fmla="*/ 9565 h 10091"/>
                    <a:gd name="connsiteX4-717" fmla="*/ 4561 w 10040"/>
                    <a:gd name="connsiteY4-718" fmla="*/ 9038 h 10091"/>
                    <a:gd name="connsiteX5-719" fmla="*/ 1228 w 10040"/>
                    <a:gd name="connsiteY5-720" fmla="*/ 5705 h 10091"/>
                    <a:gd name="connsiteX6-721" fmla="*/ 526 w 10040"/>
                    <a:gd name="connsiteY6-722" fmla="*/ 4477 h 10091"/>
                    <a:gd name="connsiteX7-723" fmla="*/ 0 w 10040"/>
                    <a:gd name="connsiteY7-724" fmla="*/ 2547 h 10091"/>
                    <a:gd name="connsiteX8-725" fmla="*/ 526 w 10040"/>
                    <a:gd name="connsiteY8-726" fmla="*/ 1319 h 10091"/>
                    <a:gd name="connsiteX9-727" fmla="*/ 1228 w 10040"/>
                    <a:gd name="connsiteY9-728" fmla="*/ 442 h 10091"/>
                    <a:gd name="connsiteX10-729" fmla="*/ 2105 w 10040"/>
                    <a:gd name="connsiteY10-730" fmla="*/ 91 h 10091"/>
                    <a:gd name="connsiteX11-731" fmla="*/ 3684 w 10040"/>
                    <a:gd name="connsiteY11-732" fmla="*/ 2547 h 10091"/>
                    <a:gd name="connsiteX12-733" fmla="*/ 2456 w 10040"/>
                    <a:gd name="connsiteY12-734" fmla="*/ 3951 h 10091"/>
                    <a:gd name="connsiteX13-735" fmla="*/ 6140 w 10040"/>
                    <a:gd name="connsiteY13-736" fmla="*/ 7810 h 10091"/>
                    <a:gd name="connsiteX14-737" fmla="*/ 7544 w 10040"/>
                    <a:gd name="connsiteY14-738" fmla="*/ 6407 h 10091"/>
                    <a:gd name="connsiteX15-739" fmla="*/ 10000 w 10040"/>
                    <a:gd name="connsiteY15-740" fmla="*/ 7810 h 10091"/>
                    <a:gd name="connsiteX16-741" fmla="*/ 9825 w 10040"/>
                    <a:gd name="connsiteY16-742" fmla="*/ 9038 h 10091"/>
                    <a:gd name="connsiteX0-743" fmla="*/ 9825 w 10040"/>
                    <a:gd name="connsiteY0-744" fmla="*/ 9038 h 10091"/>
                    <a:gd name="connsiteX1-745" fmla="*/ 8947 w 10040"/>
                    <a:gd name="connsiteY1-746" fmla="*/ 9740 h 10091"/>
                    <a:gd name="connsiteX2-747" fmla="*/ 7544 w 10040"/>
                    <a:gd name="connsiteY2-748" fmla="*/ 10091 h 10091"/>
                    <a:gd name="connsiteX3-749" fmla="*/ 5789 w 10040"/>
                    <a:gd name="connsiteY3-750" fmla="*/ 9565 h 10091"/>
                    <a:gd name="connsiteX4-751" fmla="*/ 4561 w 10040"/>
                    <a:gd name="connsiteY4-752" fmla="*/ 9038 h 10091"/>
                    <a:gd name="connsiteX5-753" fmla="*/ 1228 w 10040"/>
                    <a:gd name="connsiteY5-754" fmla="*/ 5705 h 10091"/>
                    <a:gd name="connsiteX6-755" fmla="*/ 526 w 10040"/>
                    <a:gd name="connsiteY6-756" fmla="*/ 4477 h 10091"/>
                    <a:gd name="connsiteX7-757" fmla="*/ 0 w 10040"/>
                    <a:gd name="connsiteY7-758" fmla="*/ 2547 h 10091"/>
                    <a:gd name="connsiteX8-759" fmla="*/ 526 w 10040"/>
                    <a:gd name="connsiteY8-760" fmla="*/ 1319 h 10091"/>
                    <a:gd name="connsiteX9-761" fmla="*/ 1228 w 10040"/>
                    <a:gd name="connsiteY9-762" fmla="*/ 442 h 10091"/>
                    <a:gd name="connsiteX10-763" fmla="*/ 2105 w 10040"/>
                    <a:gd name="connsiteY10-764" fmla="*/ 91 h 10091"/>
                    <a:gd name="connsiteX11-765" fmla="*/ 3684 w 10040"/>
                    <a:gd name="connsiteY11-766" fmla="*/ 2547 h 10091"/>
                    <a:gd name="connsiteX12-767" fmla="*/ 2456 w 10040"/>
                    <a:gd name="connsiteY12-768" fmla="*/ 3951 h 10091"/>
                    <a:gd name="connsiteX13-769" fmla="*/ 6140 w 10040"/>
                    <a:gd name="connsiteY13-770" fmla="*/ 7810 h 10091"/>
                    <a:gd name="connsiteX14-771" fmla="*/ 7544 w 10040"/>
                    <a:gd name="connsiteY14-772" fmla="*/ 6407 h 10091"/>
                    <a:gd name="connsiteX15-773" fmla="*/ 10000 w 10040"/>
                    <a:gd name="connsiteY15-774" fmla="*/ 7810 h 10091"/>
                    <a:gd name="connsiteX16-775" fmla="*/ 9825 w 10040"/>
                    <a:gd name="connsiteY16-776" fmla="*/ 9038 h 10091"/>
                    <a:gd name="connsiteX0-777" fmla="*/ 9825 w 10040"/>
                    <a:gd name="connsiteY0-778" fmla="*/ 9038 h 10091"/>
                    <a:gd name="connsiteX1-779" fmla="*/ 8947 w 10040"/>
                    <a:gd name="connsiteY1-780" fmla="*/ 9740 h 10091"/>
                    <a:gd name="connsiteX2-781" fmla="*/ 7544 w 10040"/>
                    <a:gd name="connsiteY2-782" fmla="*/ 10091 h 10091"/>
                    <a:gd name="connsiteX3-783" fmla="*/ 5789 w 10040"/>
                    <a:gd name="connsiteY3-784" fmla="*/ 9565 h 10091"/>
                    <a:gd name="connsiteX4-785" fmla="*/ 4561 w 10040"/>
                    <a:gd name="connsiteY4-786" fmla="*/ 9038 h 10091"/>
                    <a:gd name="connsiteX5-787" fmla="*/ 1228 w 10040"/>
                    <a:gd name="connsiteY5-788" fmla="*/ 5705 h 10091"/>
                    <a:gd name="connsiteX6-789" fmla="*/ 526 w 10040"/>
                    <a:gd name="connsiteY6-790" fmla="*/ 4477 h 10091"/>
                    <a:gd name="connsiteX7-791" fmla="*/ 0 w 10040"/>
                    <a:gd name="connsiteY7-792" fmla="*/ 2547 h 10091"/>
                    <a:gd name="connsiteX8-793" fmla="*/ 526 w 10040"/>
                    <a:gd name="connsiteY8-794" fmla="*/ 1319 h 10091"/>
                    <a:gd name="connsiteX9-795" fmla="*/ 1228 w 10040"/>
                    <a:gd name="connsiteY9-796" fmla="*/ 442 h 10091"/>
                    <a:gd name="connsiteX10-797" fmla="*/ 2105 w 10040"/>
                    <a:gd name="connsiteY10-798" fmla="*/ 91 h 10091"/>
                    <a:gd name="connsiteX11-799" fmla="*/ 3684 w 10040"/>
                    <a:gd name="connsiteY11-800" fmla="*/ 2547 h 10091"/>
                    <a:gd name="connsiteX12-801" fmla="*/ 2456 w 10040"/>
                    <a:gd name="connsiteY12-802" fmla="*/ 3951 h 10091"/>
                    <a:gd name="connsiteX13-803" fmla="*/ 6140 w 10040"/>
                    <a:gd name="connsiteY13-804" fmla="*/ 7810 h 10091"/>
                    <a:gd name="connsiteX14-805" fmla="*/ 7544 w 10040"/>
                    <a:gd name="connsiteY14-806" fmla="*/ 6407 h 10091"/>
                    <a:gd name="connsiteX15-807" fmla="*/ 10000 w 10040"/>
                    <a:gd name="connsiteY15-808" fmla="*/ 7810 h 10091"/>
                    <a:gd name="connsiteX16-809" fmla="*/ 9825 w 10040"/>
                    <a:gd name="connsiteY16-810" fmla="*/ 9038 h 10091"/>
                    <a:gd name="connsiteX0-811" fmla="*/ 9825 w 10040"/>
                    <a:gd name="connsiteY0-812" fmla="*/ 9038 h 10117"/>
                    <a:gd name="connsiteX1-813" fmla="*/ 8947 w 10040"/>
                    <a:gd name="connsiteY1-814" fmla="*/ 9740 h 10117"/>
                    <a:gd name="connsiteX2-815" fmla="*/ 7544 w 10040"/>
                    <a:gd name="connsiteY2-816" fmla="*/ 10091 h 10117"/>
                    <a:gd name="connsiteX3-817" fmla="*/ 4561 w 10040"/>
                    <a:gd name="connsiteY3-818" fmla="*/ 9038 h 10117"/>
                    <a:gd name="connsiteX4-819" fmla="*/ 1228 w 10040"/>
                    <a:gd name="connsiteY4-820" fmla="*/ 5705 h 10117"/>
                    <a:gd name="connsiteX5-821" fmla="*/ 526 w 10040"/>
                    <a:gd name="connsiteY5-822" fmla="*/ 4477 h 10117"/>
                    <a:gd name="connsiteX6-823" fmla="*/ 0 w 10040"/>
                    <a:gd name="connsiteY6-824" fmla="*/ 2547 h 10117"/>
                    <a:gd name="connsiteX7-825" fmla="*/ 526 w 10040"/>
                    <a:gd name="connsiteY7-826" fmla="*/ 1319 h 10117"/>
                    <a:gd name="connsiteX8-827" fmla="*/ 1228 w 10040"/>
                    <a:gd name="connsiteY8-828" fmla="*/ 442 h 10117"/>
                    <a:gd name="connsiteX9-829" fmla="*/ 2105 w 10040"/>
                    <a:gd name="connsiteY9-830" fmla="*/ 91 h 10117"/>
                    <a:gd name="connsiteX10-831" fmla="*/ 3684 w 10040"/>
                    <a:gd name="connsiteY10-832" fmla="*/ 2547 h 10117"/>
                    <a:gd name="connsiteX11-833" fmla="*/ 2456 w 10040"/>
                    <a:gd name="connsiteY11-834" fmla="*/ 3951 h 10117"/>
                    <a:gd name="connsiteX12-835" fmla="*/ 6140 w 10040"/>
                    <a:gd name="connsiteY12-836" fmla="*/ 7810 h 10117"/>
                    <a:gd name="connsiteX13-837" fmla="*/ 7544 w 10040"/>
                    <a:gd name="connsiteY13-838" fmla="*/ 6407 h 10117"/>
                    <a:gd name="connsiteX14-839" fmla="*/ 10000 w 10040"/>
                    <a:gd name="connsiteY14-840" fmla="*/ 7810 h 10117"/>
                    <a:gd name="connsiteX15-841" fmla="*/ 9825 w 10040"/>
                    <a:gd name="connsiteY15-842" fmla="*/ 9038 h 10117"/>
                    <a:gd name="connsiteX0-843" fmla="*/ 9825 w 10040"/>
                    <a:gd name="connsiteY0-844" fmla="*/ 9038 h 10091"/>
                    <a:gd name="connsiteX1-845" fmla="*/ 7544 w 10040"/>
                    <a:gd name="connsiteY1-846" fmla="*/ 10091 h 10091"/>
                    <a:gd name="connsiteX2-847" fmla="*/ 4561 w 10040"/>
                    <a:gd name="connsiteY2-848" fmla="*/ 9038 h 10091"/>
                    <a:gd name="connsiteX3-849" fmla="*/ 1228 w 10040"/>
                    <a:gd name="connsiteY3-850" fmla="*/ 5705 h 10091"/>
                    <a:gd name="connsiteX4-851" fmla="*/ 526 w 10040"/>
                    <a:gd name="connsiteY4-852" fmla="*/ 4477 h 10091"/>
                    <a:gd name="connsiteX5-853" fmla="*/ 0 w 10040"/>
                    <a:gd name="connsiteY5-854" fmla="*/ 2547 h 10091"/>
                    <a:gd name="connsiteX6-855" fmla="*/ 526 w 10040"/>
                    <a:gd name="connsiteY6-856" fmla="*/ 1319 h 10091"/>
                    <a:gd name="connsiteX7-857" fmla="*/ 1228 w 10040"/>
                    <a:gd name="connsiteY7-858" fmla="*/ 442 h 10091"/>
                    <a:gd name="connsiteX8-859" fmla="*/ 2105 w 10040"/>
                    <a:gd name="connsiteY8-860" fmla="*/ 91 h 10091"/>
                    <a:gd name="connsiteX9-861" fmla="*/ 3684 w 10040"/>
                    <a:gd name="connsiteY9-862" fmla="*/ 2547 h 10091"/>
                    <a:gd name="connsiteX10-863" fmla="*/ 2456 w 10040"/>
                    <a:gd name="connsiteY10-864" fmla="*/ 3951 h 10091"/>
                    <a:gd name="connsiteX11-865" fmla="*/ 6140 w 10040"/>
                    <a:gd name="connsiteY11-866" fmla="*/ 7810 h 10091"/>
                    <a:gd name="connsiteX12-867" fmla="*/ 7544 w 10040"/>
                    <a:gd name="connsiteY12-868" fmla="*/ 6407 h 10091"/>
                    <a:gd name="connsiteX13-869" fmla="*/ 10000 w 10040"/>
                    <a:gd name="connsiteY13-870" fmla="*/ 7810 h 10091"/>
                    <a:gd name="connsiteX14-871" fmla="*/ 9825 w 10040"/>
                    <a:gd name="connsiteY14-872" fmla="*/ 9038 h 10091"/>
                    <a:gd name="connsiteX0-873" fmla="*/ 9825 w 10040"/>
                    <a:gd name="connsiteY0-874" fmla="*/ 9038 h 10293"/>
                    <a:gd name="connsiteX1-875" fmla="*/ 7625 w 10040"/>
                    <a:gd name="connsiteY1-876" fmla="*/ 10293 h 10293"/>
                    <a:gd name="connsiteX2-877" fmla="*/ 4561 w 10040"/>
                    <a:gd name="connsiteY2-878" fmla="*/ 9038 h 10293"/>
                    <a:gd name="connsiteX3-879" fmla="*/ 1228 w 10040"/>
                    <a:gd name="connsiteY3-880" fmla="*/ 5705 h 10293"/>
                    <a:gd name="connsiteX4-881" fmla="*/ 526 w 10040"/>
                    <a:gd name="connsiteY4-882" fmla="*/ 4477 h 10293"/>
                    <a:gd name="connsiteX5-883" fmla="*/ 0 w 10040"/>
                    <a:gd name="connsiteY5-884" fmla="*/ 2547 h 10293"/>
                    <a:gd name="connsiteX6-885" fmla="*/ 526 w 10040"/>
                    <a:gd name="connsiteY6-886" fmla="*/ 1319 h 10293"/>
                    <a:gd name="connsiteX7-887" fmla="*/ 1228 w 10040"/>
                    <a:gd name="connsiteY7-888" fmla="*/ 442 h 10293"/>
                    <a:gd name="connsiteX8-889" fmla="*/ 2105 w 10040"/>
                    <a:gd name="connsiteY8-890" fmla="*/ 91 h 10293"/>
                    <a:gd name="connsiteX9-891" fmla="*/ 3684 w 10040"/>
                    <a:gd name="connsiteY9-892" fmla="*/ 2547 h 10293"/>
                    <a:gd name="connsiteX10-893" fmla="*/ 2456 w 10040"/>
                    <a:gd name="connsiteY10-894" fmla="*/ 3951 h 10293"/>
                    <a:gd name="connsiteX11-895" fmla="*/ 6140 w 10040"/>
                    <a:gd name="connsiteY11-896" fmla="*/ 7810 h 10293"/>
                    <a:gd name="connsiteX12-897" fmla="*/ 7544 w 10040"/>
                    <a:gd name="connsiteY12-898" fmla="*/ 6407 h 10293"/>
                    <a:gd name="connsiteX13-899" fmla="*/ 10000 w 10040"/>
                    <a:gd name="connsiteY13-900" fmla="*/ 7810 h 10293"/>
                    <a:gd name="connsiteX14-901" fmla="*/ 9825 w 10040"/>
                    <a:gd name="connsiteY14-902" fmla="*/ 9038 h 10293"/>
                    <a:gd name="connsiteX0-903" fmla="*/ 9542 w 10009"/>
                    <a:gd name="connsiteY0-904" fmla="*/ 9442 h 10298"/>
                    <a:gd name="connsiteX1-905" fmla="*/ 7625 w 10009"/>
                    <a:gd name="connsiteY1-906" fmla="*/ 10293 h 10298"/>
                    <a:gd name="connsiteX2-907" fmla="*/ 4561 w 10009"/>
                    <a:gd name="connsiteY2-908" fmla="*/ 9038 h 10298"/>
                    <a:gd name="connsiteX3-909" fmla="*/ 1228 w 10009"/>
                    <a:gd name="connsiteY3-910" fmla="*/ 5705 h 10298"/>
                    <a:gd name="connsiteX4-911" fmla="*/ 526 w 10009"/>
                    <a:gd name="connsiteY4-912" fmla="*/ 4477 h 10298"/>
                    <a:gd name="connsiteX5-913" fmla="*/ 0 w 10009"/>
                    <a:gd name="connsiteY5-914" fmla="*/ 2547 h 10298"/>
                    <a:gd name="connsiteX6-915" fmla="*/ 526 w 10009"/>
                    <a:gd name="connsiteY6-916" fmla="*/ 1319 h 10298"/>
                    <a:gd name="connsiteX7-917" fmla="*/ 1228 w 10009"/>
                    <a:gd name="connsiteY7-918" fmla="*/ 442 h 10298"/>
                    <a:gd name="connsiteX8-919" fmla="*/ 2105 w 10009"/>
                    <a:gd name="connsiteY8-920" fmla="*/ 91 h 10298"/>
                    <a:gd name="connsiteX9-921" fmla="*/ 3684 w 10009"/>
                    <a:gd name="connsiteY9-922" fmla="*/ 2547 h 10298"/>
                    <a:gd name="connsiteX10-923" fmla="*/ 2456 w 10009"/>
                    <a:gd name="connsiteY10-924" fmla="*/ 3951 h 10298"/>
                    <a:gd name="connsiteX11-925" fmla="*/ 6140 w 10009"/>
                    <a:gd name="connsiteY11-926" fmla="*/ 7810 h 10298"/>
                    <a:gd name="connsiteX12-927" fmla="*/ 7544 w 10009"/>
                    <a:gd name="connsiteY12-928" fmla="*/ 6407 h 10298"/>
                    <a:gd name="connsiteX13-929" fmla="*/ 10000 w 10009"/>
                    <a:gd name="connsiteY13-930" fmla="*/ 7810 h 10298"/>
                    <a:gd name="connsiteX14-931" fmla="*/ 9542 w 10009"/>
                    <a:gd name="connsiteY14-932" fmla="*/ 9442 h 10298"/>
                    <a:gd name="connsiteX0-933" fmla="*/ 9562 w 10029"/>
                    <a:gd name="connsiteY0-934" fmla="*/ 9442 h 10298"/>
                    <a:gd name="connsiteX1-935" fmla="*/ 7645 w 10029"/>
                    <a:gd name="connsiteY1-936" fmla="*/ 10293 h 10298"/>
                    <a:gd name="connsiteX2-937" fmla="*/ 4581 w 10029"/>
                    <a:gd name="connsiteY2-938" fmla="*/ 9038 h 10298"/>
                    <a:gd name="connsiteX3-939" fmla="*/ 1248 w 10029"/>
                    <a:gd name="connsiteY3-940" fmla="*/ 5705 h 10298"/>
                    <a:gd name="connsiteX4-941" fmla="*/ 546 w 10029"/>
                    <a:gd name="connsiteY4-942" fmla="*/ 4477 h 10298"/>
                    <a:gd name="connsiteX5-943" fmla="*/ 20 w 10029"/>
                    <a:gd name="connsiteY5-944" fmla="*/ 2547 h 10298"/>
                    <a:gd name="connsiteX6-945" fmla="*/ 203 w 10029"/>
                    <a:gd name="connsiteY6-946" fmla="*/ 1541 h 10298"/>
                    <a:gd name="connsiteX7-947" fmla="*/ 1248 w 10029"/>
                    <a:gd name="connsiteY7-948" fmla="*/ 442 h 10298"/>
                    <a:gd name="connsiteX8-949" fmla="*/ 2125 w 10029"/>
                    <a:gd name="connsiteY8-950" fmla="*/ 91 h 10298"/>
                    <a:gd name="connsiteX9-951" fmla="*/ 3704 w 10029"/>
                    <a:gd name="connsiteY9-952" fmla="*/ 2547 h 10298"/>
                    <a:gd name="connsiteX10-953" fmla="*/ 2476 w 10029"/>
                    <a:gd name="connsiteY10-954" fmla="*/ 3951 h 10298"/>
                    <a:gd name="connsiteX11-955" fmla="*/ 6160 w 10029"/>
                    <a:gd name="connsiteY11-956" fmla="*/ 7810 h 10298"/>
                    <a:gd name="connsiteX12-957" fmla="*/ 7564 w 10029"/>
                    <a:gd name="connsiteY12-958" fmla="*/ 6407 h 10298"/>
                    <a:gd name="connsiteX13-959" fmla="*/ 10020 w 10029"/>
                    <a:gd name="connsiteY13-960" fmla="*/ 7810 h 10298"/>
                    <a:gd name="connsiteX14-961" fmla="*/ 9562 w 10029"/>
                    <a:gd name="connsiteY14-962" fmla="*/ 9442 h 10298"/>
                    <a:gd name="connsiteX0-963" fmla="*/ 9387 w 9854"/>
                    <a:gd name="connsiteY0-964" fmla="*/ 9442 h 10298"/>
                    <a:gd name="connsiteX1-965" fmla="*/ 7470 w 9854"/>
                    <a:gd name="connsiteY1-966" fmla="*/ 10293 h 10298"/>
                    <a:gd name="connsiteX2-967" fmla="*/ 4406 w 9854"/>
                    <a:gd name="connsiteY2-968" fmla="*/ 9038 h 10298"/>
                    <a:gd name="connsiteX3-969" fmla="*/ 1073 w 9854"/>
                    <a:gd name="connsiteY3-970" fmla="*/ 5705 h 10298"/>
                    <a:gd name="connsiteX4-971" fmla="*/ 371 w 9854"/>
                    <a:gd name="connsiteY4-972" fmla="*/ 4477 h 10298"/>
                    <a:gd name="connsiteX5-973" fmla="*/ 28 w 9854"/>
                    <a:gd name="connsiteY5-974" fmla="*/ 1541 h 10298"/>
                    <a:gd name="connsiteX6-975" fmla="*/ 1073 w 9854"/>
                    <a:gd name="connsiteY6-976" fmla="*/ 442 h 10298"/>
                    <a:gd name="connsiteX7-977" fmla="*/ 1950 w 9854"/>
                    <a:gd name="connsiteY7-978" fmla="*/ 91 h 10298"/>
                    <a:gd name="connsiteX8-979" fmla="*/ 3529 w 9854"/>
                    <a:gd name="connsiteY8-980" fmla="*/ 2547 h 10298"/>
                    <a:gd name="connsiteX9-981" fmla="*/ 2301 w 9854"/>
                    <a:gd name="connsiteY9-982" fmla="*/ 3951 h 10298"/>
                    <a:gd name="connsiteX10-983" fmla="*/ 5985 w 9854"/>
                    <a:gd name="connsiteY10-984" fmla="*/ 7810 h 10298"/>
                    <a:gd name="connsiteX11-985" fmla="*/ 7389 w 9854"/>
                    <a:gd name="connsiteY11-986" fmla="*/ 6407 h 10298"/>
                    <a:gd name="connsiteX12-987" fmla="*/ 9845 w 9854"/>
                    <a:gd name="connsiteY12-988" fmla="*/ 7810 h 10298"/>
                    <a:gd name="connsiteX13-989" fmla="*/ 9387 w 9854"/>
                    <a:gd name="connsiteY13-990" fmla="*/ 9442 h 10298"/>
                    <a:gd name="connsiteX0-991" fmla="*/ 9672 w 10146"/>
                    <a:gd name="connsiteY0-992" fmla="*/ 9169 h 10000"/>
                    <a:gd name="connsiteX1-993" fmla="*/ 7727 w 10146"/>
                    <a:gd name="connsiteY1-994" fmla="*/ 9995 h 10000"/>
                    <a:gd name="connsiteX2-995" fmla="*/ 4617 w 10146"/>
                    <a:gd name="connsiteY2-996" fmla="*/ 8776 h 10000"/>
                    <a:gd name="connsiteX3-997" fmla="*/ 1235 w 10146"/>
                    <a:gd name="connsiteY3-998" fmla="*/ 5540 h 10000"/>
                    <a:gd name="connsiteX4-999" fmla="*/ 522 w 10146"/>
                    <a:gd name="connsiteY4-1000" fmla="*/ 4347 h 10000"/>
                    <a:gd name="connsiteX5-1001" fmla="*/ 174 w 10146"/>
                    <a:gd name="connsiteY5-1002" fmla="*/ 1496 h 10000"/>
                    <a:gd name="connsiteX6-1003" fmla="*/ 1235 w 10146"/>
                    <a:gd name="connsiteY6-1004" fmla="*/ 429 h 10000"/>
                    <a:gd name="connsiteX7-1005" fmla="*/ 2125 w 10146"/>
                    <a:gd name="connsiteY7-1006" fmla="*/ 88 h 10000"/>
                    <a:gd name="connsiteX8-1007" fmla="*/ 3727 w 10146"/>
                    <a:gd name="connsiteY8-1008" fmla="*/ 2473 h 10000"/>
                    <a:gd name="connsiteX9-1009" fmla="*/ 2481 w 10146"/>
                    <a:gd name="connsiteY9-1010" fmla="*/ 3837 h 10000"/>
                    <a:gd name="connsiteX10-1011" fmla="*/ 6220 w 10146"/>
                    <a:gd name="connsiteY10-1012" fmla="*/ 7584 h 10000"/>
                    <a:gd name="connsiteX11-1013" fmla="*/ 7644 w 10146"/>
                    <a:gd name="connsiteY11-1014" fmla="*/ 6222 h 10000"/>
                    <a:gd name="connsiteX12-1015" fmla="*/ 10137 w 10146"/>
                    <a:gd name="connsiteY12-1016" fmla="*/ 7584 h 10000"/>
                    <a:gd name="connsiteX13-1017" fmla="*/ 9672 w 10146"/>
                    <a:gd name="connsiteY13-1018" fmla="*/ 9169 h 10000"/>
                    <a:gd name="connsiteX0-1019" fmla="*/ 9777 w 10251"/>
                    <a:gd name="connsiteY0-1020" fmla="*/ 9169 h 10000"/>
                    <a:gd name="connsiteX1-1021" fmla="*/ 7832 w 10251"/>
                    <a:gd name="connsiteY1-1022" fmla="*/ 9995 h 10000"/>
                    <a:gd name="connsiteX2-1023" fmla="*/ 4722 w 10251"/>
                    <a:gd name="connsiteY2-1024" fmla="*/ 8776 h 10000"/>
                    <a:gd name="connsiteX3-1025" fmla="*/ 1340 w 10251"/>
                    <a:gd name="connsiteY3-1026" fmla="*/ 5540 h 10000"/>
                    <a:gd name="connsiteX4-1027" fmla="*/ 627 w 10251"/>
                    <a:gd name="connsiteY4-1028" fmla="*/ 4347 h 10000"/>
                    <a:gd name="connsiteX5-1029" fmla="*/ 279 w 10251"/>
                    <a:gd name="connsiteY5-1030" fmla="*/ 1496 h 10000"/>
                    <a:gd name="connsiteX6-1031" fmla="*/ 1340 w 10251"/>
                    <a:gd name="connsiteY6-1032" fmla="*/ 429 h 10000"/>
                    <a:gd name="connsiteX7-1033" fmla="*/ 2230 w 10251"/>
                    <a:gd name="connsiteY7-1034" fmla="*/ 88 h 10000"/>
                    <a:gd name="connsiteX8-1035" fmla="*/ 3832 w 10251"/>
                    <a:gd name="connsiteY8-1036" fmla="*/ 2473 h 10000"/>
                    <a:gd name="connsiteX9-1037" fmla="*/ 2586 w 10251"/>
                    <a:gd name="connsiteY9-1038" fmla="*/ 3837 h 10000"/>
                    <a:gd name="connsiteX10-1039" fmla="*/ 6325 w 10251"/>
                    <a:gd name="connsiteY10-1040" fmla="*/ 7584 h 10000"/>
                    <a:gd name="connsiteX11-1041" fmla="*/ 7749 w 10251"/>
                    <a:gd name="connsiteY11-1042" fmla="*/ 6222 h 10000"/>
                    <a:gd name="connsiteX12-1043" fmla="*/ 10242 w 10251"/>
                    <a:gd name="connsiteY12-1044" fmla="*/ 7584 h 10000"/>
                    <a:gd name="connsiteX13-1045" fmla="*/ 9777 w 10251"/>
                    <a:gd name="connsiteY13-1046" fmla="*/ 916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251" h="10000">
                      <a:moveTo>
                        <a:pt x="9777" y="9169"/>
                      </a:moveTo>
                      <a:cubicBezTo>
                        <a:pt x="9362" y="9538"/>
                        <a:pt x="8674" y="10060"/>
                        <a:pt x="7832" y="9995"/>
                      </a:cubicBezTo>
                      <a:cubicBezTo>
                        <a:pt x="6989" y="9930"/>
                        <a:pt x="5791" y="9486"/>
                        <a:pt x="4722" y="8776"/>
                      </a:cubicBezTo>
                      <a:cubicBezTo>
                        <a:pt x="3476" y="8096"/>
                        <a:pt x="2052" y="6562"/>
                        <a:pt x="1340" y="5540"/>
                      </a:cubicBezTo>
                      <a:cubicBezTo>
                        <a:pt x="984" y="5029"/>
                        <a:pt x="806" y="4688"/>
                        <a:pt x="627" y="4347"/>
                      </a:cubicBezTo>
                      <a:cubicBezTo>
                        <a:pt x="-184" y="3047"/>
                        <a:pt x="-105" y="2423"/>
                        <a:pt x="279" y="1496"/>
                      </a:cubicBezTo>
                      <a:cubicBezTo>
                        <a:pt x="458" y="1156"/>
                        <a:pt x="984" y="599"/>
                        <a:pt x="1340" y="429"/>
                      </a:cubicBezTo>
                      <a:cubicBezTo>
                        <a:pt x="1519" y="258"/>
                        <a:pt x="2423" y="-188"/>
                        <a:pt x="2230" y="88"/>
                      </a:cubicBezTo>
                      <a:cubicBezTo>
                        <a:pt x="2721" y="1839"/>
                        <a:pt x="2991" y="1603"/>
                        <a:pt x="3832" y="2473"/>
                      </a:cubicBezTo>
                      <a:cubicBezTo>
                        <a:pt x="3832" y="2984"/>
                        <a:pt x="2586" y="3496"/>
                        <a:pt x="2586" y="3837"/>
                      </a:cubicBezTo>
                      <a:cubicBezTo>
                        <a:pt x="3001" y="4688"/>
                        <a:pt x="5464" y="7187"/>
                        <a:pt x="6325" y="7584"/>
                      </a:cubicBezTo>
                      <a:cubicBezTo>
                        <a:pt x="7185" y="7981"/>
                        <a:pt x="7097" y="6222"/>
                        <a:pt x="7749" y="6222"/>
                      </a:cubicBezTo>
                      <a:cubicBezTo>
                        <a:pt x="8464" y="6457"/>
                        <a:pt x="9877" y="7237"/>
                        <a:pt x="10242" y="7584"/>
                      </a:cubicBezTo>
                      <a:cubicBezTo>
                        <a:pt x="10306" y="7981"/>
                        <a:pt x="10041" y="8772"/>
                        <a:pt x="9777" y="9169"/>
                      </a:cubicBezTo>
                      <a:close/>
                    </a:path>
                  </a:pathLst>
                </a:custGeom>
                <a:solidFill>
                  <a:schemeClr val="bg1"/>
                </a:solidFill>
                <a:ln w="9525">
                  <a:noFill/>
                  <a:round/>
                </a:ln>
              </p:spPr>
              <p:txBody>
                <a:bodyPr anchor="ctr"/>
                <a:lstStyle/>
                <a:p>
                  <a:pPr algn="ctr"/>
                  <a:endParaRPr sz="2400">
                    <a:latin typeface="微软雅黑" panose="020B0503020204020204" charset="-122"/>
                    <a:ea typeface="微软雅黑" panose="020B0503020204020204" charset="-122"/>
                  </a:endParaRPr>
                </a:p>
              </p:txBody>
            </p:sp>
          </p:grpSp>
        </p:grpSp>
        <p:sp>
          <p:nvSpPr>
            <p:cNvPr id="131" name="TextBox 89"/>
            <p:cNvSpPr txBox="1"/>
            <p:nvPr/>
          </p:nvSpPr>
          <p:spPr>
            <a:xfrm>
              <a:off x="602560" y="2918846"/>
              <a:ext cx="1984662" cy="291170"/>
            </a:xfrm>
            <a:prstGeom prst="rect">
              <a:avLst/>
            </a:prstGeom>
            <a:noFill/>
          </p:spPr>
          <p:txBody>
            <a:bodyPr wrap="none" lIns="0" tIns="0" rIns="480000" bIns="0" anchor="b" anchorCtr="0">
              <a:normAutofit/>
            </a:bodyPr>
            <a:lstStyle/>
            <a:p>
              <a:pPr algn="r"/>
              <a:r>
                <a:rPr lang="zh-CN" altLang="en-US" sz="2135" b="1">
                  <a:solidFill>
                    <a:schemeClr val="tx1"/>
                  </a:solidFill>
                  <a:latin typeface="微软雅黑" panose="020B0503020204020204" charset="-122"/>
                  <a:ea typeface="微软雅黑" panose="020B0503020204020204" charset="-122"/>
                </a:rPr>
                <a:t>清明节</a:t>
              </a:r>
              <a:endParaRPr lang="zh-CN" altLang="en-US" sz="2135" b="1">
                <a:solidFill>
                  <a:schemeClr val="tx1"/>
                </a:solidFill>
                <a:latin typeface="微软雅黑" panose="020B0503020204020204" charset="-122"/>
                <a:ea typeface="微软雅黑" panose="020B0503020204020204" charset="-122"/>
              </a:endParaRPr>
            </a:p>
          </p:txBody>
        </p:sp>
        <p:sp>
          <p:nvSpPr>
            <p:cNvPr id="132" name="TextBox 90"/>
            <p:cNvSpPr txBox="1"/>
            <p:nvPr/>
          </p:nvSpPr>
          <p:spPr>
            <a:xfrm>
              <a:off x="602559" y="3210014"/>
              <a:ext cx="1984662" cy="464075"/>
            </a:xfrm>
            <a:prstGeom prst="rect">
              <a:avLst/>
            </a:prstGeom>
          </p:spPr>
          <p:txBody>
            <a:bodyPr vert="horz" wrap="square" lIns="0" tIns="0" rIns="480000" bIns="0" anchor="ctr">
              <a:normAutofit/>
            </a:bodyPr>
            <a:lstStyle/>
            <a:p>
              <a:pPr algn="r">
                <a:lnSpc>
                  <a:spcPct val="120000"/>
                </a:lnSpc>
              </a:pPr>
              <a:r>
                <a:rPr lang="zh-CN" altLang="en-US" sz="1400">
                  <a:solidFill>
                    <a:schemeClr val="tx1"/>
                  </a:solidFill>
                  <a:latin typeface="微软雅黑" panose="020B0503020204020204" charset="-122"/>
                  <a:ea typeface="微软雅黑" panose="020B0503020204020204" charset="-122"/>
                </a:rPr>
                <a:t>3天</a:t>
              </a:r>
              <a:endParaRPr lang="zh-CN" altLang="en-US" sz="1400">
                <a:solidFill>
                  <a:schemeClr val="tx1"/>
                </a:solidFill>
                <a:latin typeface="微软雅黑" panose="020B0503020204020204" charset="-122"/>
                <a:ea typeface="微软雅黑" panose="020B0503020204020204" charset="-122"/>
              </a:endParaRPr>
            </a:p>
          </p:txBody>
        </p:sp>
        <p:sp>
          <p:nvSpPr>
            <p:cNvPr id="133" name="TextBox 92"/>
            <p:cNvSpPr txBox="1"/>
            <p:nvPr/>
          </p:nvSpPr>
          <p:spPr>
            <a:xfrm>
              <a:off x="6556779" y="2918846"/>
              <a:ext cx="2011665" cy="291170"/>
            </a:xfrm>
            <a:prstGeom prst="rect">
              <a:avLst/>
            </a:prstGeom>
            <a:noFill/>
          </p:spPr>
          <p:txBody>
            <a:bodyPr wrap="none" lIns="480000" tIns="0" rIns="0" bIns="0" anchor="b" anchorCtr="0">
              <a:normAutofit/>
            </a:bodyPr>
            <a:lstStyle/>
            <a:p>
              <a:pPr algn="l"/>
              <a:r>
                <a:rPr lang="zh-CN" altLang="en-US" sz="2135" b="1">
                  <a:solidFill>
                    <a:schemeClr val="tx1"/>
                  </a:solidFill>
                  <a:latin typeface="微软雅黑" panose="020B0503020204020204" charset="-122"/>
                  <a:ea typeface="微软雅黑" panose="020B0503020204020204" charset="-122"/>
                </a:rPr>
                <a:t>妇女节</a:t>
              </a:r>
              <a:endParaRPr lang="zh-CN" altLang="en-US" sz="2135" b="1">
                <a:solidFill>
                  <a:schemeClr val="tx1"/>
                </a:solidFill>
                <a:latin typeface="微软雅黑" panose="020B0503020204020204" charset="-122"/>
                <a:ea typeface="微软雅黑" panose="020B0503020204020204" charset="-122"/>
              </a:endParaRPr>
            </a:p>
          </p:txBody>
        </p:sp>
        <p:sp>
          <p:nvSpPr>
            <p:cNvPr id="134" name="TextBox 93"/>
            <p:cNvSpPr txBox="1"/>
            <p:nvPr/>
          </p:nvSpPr>
          <p:spPr>
            <a:xfrm>
              <a:off x="6556779" y="3210014"/>
              <a:ext cx="2011665" cy="464075"/>
            </a:xfrm>
            <a:prstGeom prst="rect">
              <a:avLst/>
            </a:prstGeom>
          </p:spPr>
          <p:txBody>
            <a:bodyPr vert="horz" wrap="square" lIns="480000" tIns="0" rIns="0" bIns="0" anchor="ctr" anchorCtr="0">
              <a:normAutofit fontScale="90000"/>
            </a:bodyPr>
            <a:lstStyle/>
            <a:p>
              <a:pPr algn="l">
                <a:lnSpc>
                  <a:spcPct val="120000"/>
                </a:lnSpc>
              </a:pPr>
              <a:r>
                <a:rPr lang="zh-CN" altLang="en-US" sz="1400">
                  <a:latin typeface="微软雅黑" panose="020B0503020204020204" charset="-122"/>
                  <a:ea typeface="微软雅黑" panose="020B0503020204020204" charset="-122"/>
                  <a:sym typeface="+mn-ea"/>
                </a:rPr>
                <a:t>全体女性员工放假半天，若遇周六、周日，不予另行补假；</a:t>
              </a:r>
              <a:endParaRPr lang="zh-CN" altLang="en-US" sz="1400">
                <a:latin typeface="微软雅黑" panose="020B0503020204020204" charset="-122"/>
                <a:ea typeface="微软雅黑" panose="020B0503020204020204" charset="-122"/>
                <a:sym typeface="+mn-ea"/>
              </a:endParaRPr>
            </a:p>
          </p:txBody>
        </p:sp>
      </p:grpSp>
      <p:grpSp>
        <p:nvGrpSpPr>
          <p:cNvPr id="135" name="组合 134"/>
          <p:cNvGrpSpPr/>
          <p:nvPr/>
        </p:nvGrpSpPr>
        <p:grpSpPr>
          <a:xfrm>
            <a:off x="804012" y="4982581"/>
            <a:ext cx="10621180" cy="1023576"/>
            <a:chOff x="602559" y="3736936"/>
            <a:chExt cx="7965885" cy="767682"/>
          </a:xfrm>
        </p:grpSpPr>
        <p:grpSp>
          <p:nvGrpSpPr>
            <p:cNvPr id="136" name="Group 3"/>
            <p:cNvGrpSpPr/>
            <p:nvPr/>
          </p:nvGrpSpPr>
          <p:grpSpPr>
            <a:xfrm>
              <a:off x="4246912" y="3736936"/>
              <a:ext cx="669576" cy="767682"/>
              <a:chOff x="4514508" y="1429050"/>
              <a:chExt cx="1334443" cy="1529966"/>
            </a:xfrm>
          </p:grpSpPr>
          <p:sp>
            <p:nvSpPr>
              <p:cNvPr id="137" name="Parallelogram 4"/>
              <p:cNvSpPr/>
              <p:nvPr/>
            </p:nvSpPr>
            <p:spPr>
              <a:xfrm rot="5400000">
                <a:off x="4250368" y="2027991"/>
                <a:ext cx="1198660" cy="663390"/>
              </a:xfrm>
              <a:prstGeom prst="parallelogram">
                <a:avLst>
                  <a:gd name="adj" fmla="val 48555"/>
                </a:avLst>
              </a:prstGeom>
              <a:solidFill>
                <a:srgbClr val="DB7B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38" name="Parallelogram 5"/>
              <p:cNvSpPr/>
              <p:nvPr/>
            </p:nvSpPr>
            <p:spPr>
              <a:xfrm rot="5400000" flipV="1">
                <a:off x="4915865" y="2025930"/>
                <a:ext cx="1198660" cy="667512"/>
              </a:xfrm>
              <a:prstGeom prst="parallelogram">
                <a:avLst>
                  <a:gd name="adj" fmla="val 48555"/>
                </a:avLst>
              </a:prstGeom>
              <a:solidFill>
                <a:srgbClr val="8D2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39" name="Diamond 6"/>
              <p:cNvSpPr/>
              <p:nvPr/>
            </p:nvSpPr>
            <p:spPr>
              <a:xfrm>
                <a:off x="4514508" y="1429050"/>
                <a:ext cx="1333770" cy="695827"/>
              </a:xfrm>
              <a:prstGeom prst="diamond">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grpSp>
        <p:grpSp>
          <p:nvGrpSpPr>
            <p:cNvPr id="140" name="Group 75"/>
            <p:cNvGrpSpPr/>
            <p:nvPr/>
          </p:nvGrpSpPr>
          <p:grpSpPr>
            <a:xfrm>
              <a:off x="2599427" y="3905915"/>
              <a:ext cx="3920720" cy="434756"/>
              <a:chOff x="3465903" y="4386305"/>
              <a:chExt cx="5227627" cy="579675"/>
            </a:xfrm>
          </p:grpSpPr>
          <p:grpSp>
            <p:nvGrpSpPr>
              <p:cNvPr id="141" name="Group 52"/>
              <p:cNvGrpSpPr/>
              <p:nvPr/>
            </p:nvGrpSpPr>
            <p:grpSpPr>
              <a:xfrm>
                <a:off x="6555019" y="4406775"/>
                <a:ext cx="2138511" cy="559205"/>
                <a:chOff x="4856710" y="3305082"/>
                <a:chExt cx="1603883" cy="419404"/>
              </a:xfrm>
            </p:grpSpPr>
            <p:sp>
              <p:nvSpPr>
                <p:cNvPr id="142" name="Freeform: Shape 53"/>
                <p:cNvSpPr/>
                <p:nvPr/>
              </p:nvSpPr>
              <p:spPr>
                <a:xfrm rot="10800000" flipH="1">
                  <a:off x="4856710" y="3305082"/>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43" name="Oval 54"/>
                <p:cNvSpPr/>
                <p:nvPr/>
              </p:nvSpPr>
              <p:spPr>
                <a:xfrm>
                  <a:off x="6057327" y="3306148"/>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44" name="TextBox 55"/>
                <p:cNvSpPr txBox="1"/>
                <p:nvPr/>
              </p:nvSpPr>
              <p:spPr>
                <a:xfrm>
                  <a:off x="4896287" y="3346003"/>
                  <a:ext cx="982480" cy="238575"/>
                </a:xfrm>
                <a:prstGeom prst="rect">
                  <a:avLst/>
                </a:prstGeom>
                <a:noFill/>
              </p:spPr>
              <p:txBody>
                <a:bodyPr wrap="none">
                  <a:normAutofit fontScale="87500" lnSpcReduction="20000"/>
                </a:bodyPr>
                <a:lstStyle/>
                <a:p>
                  <a:pPr algn="ctr"/>
                  <a:r>
                    <a:rPr lang="zh-CN" altLang="en-US" sz="1955">
                      <a:solidFill>
                        <a:schemeClr val="bg1"/>
                      </a:solidFill>
                      <a:latin typeface="微软雅黑" panose="020B0503020204020204" charset="-122"/>
                      <a:ea typeface="微软雅黑" panose="020B0503020204020204" charset="-122"/>
                    </a:rPr>
                    <a:t>元旦</a:t>
                  </a:r>
                  <a:endParaRPr lang="zh-CN" altLang="en-US" sz="1955">
                    <a:solidFill>
                      <a:schemeClr val="bg1"/>
                    </a:solidFill>
                    <a:latin typeface="微软雅黑" panose="020B0503020204020204" charset="-122"/>
                    <a:ea typeface="微软雅黑" panose="020B0503020204020204" charset="-122"/>
                  </a:endParaRPr>
                </a:p>
              </p:txBody>
            </p:sp>
            <p:sp>
              <p:nvSpPr>
                <p:cNvPr id="145" name="Freeform: Shape 56"/>
                <p:cNvSpPr/>
                <p:nvPr/>
              </p:nvSpPr>
              <p:spPr>
                <a:xfrm rot="21162830">
                  <a:off x="6159203" y="3408655"/>
                  <a:ext cx="212234" cy="211194"/>
                </a:xfrm>
                <a:custGeom>
                  <a:avLst/>
                  <a:gdLst>
                    <a:gd name="connsiteX0" fmla="*/ 507598 w 1016126"/>
                    <a:gd name="connsiteY0" fmla="*/ 380368 h 1011148"/>
                    <a:gd name="connsiteX1" fmla="*/ 685217 w 1016126"/>
                    <a:gd name="connsiteY1" fmla="*/ 478224 h 1011148"/>
                    <a:gd name="connsiteX2" fmla="*/ 617372 w 1016126"/>
                    <a:gd name="connsiteY2" fmla="*/ 636559 h 1011148"/>
                    <a:gd name="connsiteX3" fmla="*/ 397824 w 1016126"/>
                    <a:gd name="connsiteY3" fmla="*/ 636559 h 1011148"/>
                    <a:gd name="connsiteX4" fmla="*/ 329979 w 1016126"/>
                    <a:gd name="connsiteY4" fmla="*/ 478224 h 1011148"/>
                    <a:gd name="connsiteX5" fmla="*/ 673151 w 1016126"/>
                    <a:gd name="connsiteY5" fmla="*/ 82982 h 1011148"/>
                    <a:gd name="connsiteX6" fmla="*/ 720125 w 1016126"/>
                    <a:gd name="connsiteY6" fmla="*/ 247796 h 1011148"/>
                    <a:gd name="connsiteX7" fmla="*/ 531530 w 1016126"/>
                    <a:gd name="connsiteY7" fmla="*/ 322336 h 1011148"/>
                    <a:gd name="connsiteX8" fmla="*/ 367756 w 1016126"/>
                    <a:gd name="connsiteY8" fmla="*/ 202743 h 1011148"/>
                    <a:gd name="connsiteX9" fmla="*/ 454686 w 1016126"/>
                    <a:gd name="connsiteY9" fmla="*/ 55050 h 1011148"/>
                    <a:gd name="connsiteX10" fmla="*/ 384048 w 1016126"/>
                    <a:gd name="connsiteY10" fmla="*/ 67453 h 1011148"/>
                    <a:gd name="connsiteX11" fmla="*/ 110847 w 1016126"/>
                    <a:gd name="connsiteY11" fmla="*/ 278712 h 1011148"/>
                    <a:gd name="connsiteX12" fmla="*/ 80116 w 1016126"/>
                    <a:gd name="connsiteY12" fmla="*/ 346046 h 1011148"/>
                    <a:gd name="connsiteX13" fmla="*/ 244826 w 1016126"/>
                    <a:gd name="connsiteY13" fmla="*/ 299102 h 1011148"/>
                    <a:gd name="connsiteX14" fmla="*/ 319366 w 1016126"/>
                    <a:gd name="connsiteY14" fmla="*/ 487697 h 1011148"/>
                    <a:gd name="connsiteX15" fmla="*/ 199773 w 1016126"/>
                    <a:gd name="connsiteY15" fmla="*/ 651471 h 1011148"/>
                    <a:gd name="connsiteX16" fmla="*/ 53674 w 1016126"/>
                    <a:gd name="connsiteY16" fmla="*/ 565478 h 1011148"/>
                    <a:gd name="connsiteX17" fmla="*/ 65541 w 1016126"/>
                    <a:gd name="connsiteY17" fmla="*/ 633060 h 1011148"/>
                    <a:gd name="connsiteX18" fmla="*/ 358850 w 1016126"/>
                    <a:gd name="connsiteY18" fmla="*/ 943707 h 1011148"/>
                    <a:gd name="connsiteX19" fmla="*/ 399205 w 1016126"/>
                    <a:gd name="connsiteY19" fmla="*/ 953056 h 1011148"/>
                    <a:gd name="connsiteX20" fmla="*/ 355048 w 1016126"/>
                    <a:gd name="connsiteY20" fmla="*/ 938516 h 1011148"/>
                    <a:gd name="connsiteX21" fmla="*/ 307833 w 1016126"/>
                    <a:gd name="connsiteY21" fmla="*/ 772855 h 1011148"/>
                    <a:gd name="connsiteX22" fmla="*/ 496428 w 1016126"/>
                    <a:gd name="connsiteY22" fmla="*/ 698316 h 1011148"/>
                    <a:gd name="connsiteX23" fmla="*/ 660203 w 1016126"/>
                    <a:gd name="connsiteY23" fmla="*/ 817908 h 1011148"/>
                    <a:gd name="connsiteX24" fmla="*/ 575815 w 1016126"/>
                    <a:gd name="connsiteY24" fmla="*/ 961283 h 1011148"/>
                    <a:gd name="connsiteX25" fmla="*/ 631148 w 1016126"/>
                    <a:gd name="connsiteY25" fmla="*/ 951567 h 1011148"/>
                    <a:gd name="connsiteX26" fmla="*/ 904349 w 1016126"/>
                    <a:gd name="connsiteY26" fmla="*/ 740308 h 1011148"/>
                    <a:gd name="connsiteX27" fmla="*/ 936319 w 1016126"/>
                    <a:gd name="connsiteY27" fmla="*/ 670258 h 1011148"/>
                    <a:gd name="connsiteX28" fmla="*/ 772080 w 1016126"/>
                    <a:gd name="connsiteY28" fmla="*/ 717069 h 1011148"/>
                    <a:gd name="connsiteX29" fmla="*/ 697541 w 1016126"/>
                    <a:gd name="connsiteY29" fmla="*/ 528474 h 1011148"/>
                    <a:gd name="connsiteX30" fmla="*/ 817133 w 1016126"/>
                    <a:gd name="connsiteY30" fmla="*/ 364699 h 1011148"/>
                    <a:gd name="connsiteX31" fmla="*/ 960766 w 1016126"/>
                    <a:gd name="connsiteY31" fmla="*/ 449240 h 1011148"/>
                    <a:gd name="connsiteX32" fmla="*/ 949656 w 1016126"/>
                    <a:gd name="connsiteY32" fmla="*/ 385960 h 1011148"/>
                    <a:gd name="connsiteX33" fmla="*/ 738396 w 1016126"/>
                    <a:gd name="connsiteY33" fmla="*/ 112759 h 1011148"/>
                    <a:gd name="connsiteX34" fmla="*/ 572170 w 1016126"/>
                    <a:gd name="connsiteY34" fmla="*/ 4178 h 1011148"/>
                    <a:gd name="connsiteX35" fmla="*/ 1012010 w 1016126"/>
                    <a:gd name="connsiteY35" fmla="*/ 570007 h 1011148"/>
                    <a:gd name="connsiteX36" fmla="*/ 443955 w 1016126"/>
                    <a:gd name="connsiteY36" fmla="*/ 1006970 h 1011148"/>
                    <a:gd name="connsiteX37" fmla="*/ 4115 w 1016126"/>
                    <a:gd name="connsiteY37" fmla="*/ 441140 h 1011148"/>
                    <a:gd name="connsiteX38" fmla="*/ 572170 w 1016126"/>
                    <a:gd name="connsiteY38" fmla="*/ 4178 h 101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6126" h="1011148">
                      <a:moveTo>
                        <a:pt x="507598" y="380368"/>
                      </a:moveTo>
                      <a:lnTo>
                        <a:pt x="685217" y="478224"/>
                      </a:lnTo>
                      <a:lnTo>
                        <a:pt x="617372" y="636559"/>
                      </a:lnTo>
                      <a:cubicBezTo>
                        <a:pt x="534772" y="637489"/>
                        <a:pt x="470355" y="640764"/>
                        <a:pt x="397824" y="636559"/>
                      </a:cubicBezTo>
                      <a:lnTo>
                        <a:pt x="329979" y="478224"/>
                      </a:lnTo>
                      <a:close/>
                      <a:moveTo>
                        <a:pt x="673151" y="82982"/>
                      </a:moveTo>
                      <a:lnTo>
                        <a:pt x="720125" y="247796"/>
                      </a:lnTo>
                      <a:lnTo>
                        <a:pt x="531530" y="322336"/>
                      </a:lnTo>
                      <a:lnTo>
                        <a:pt x="367756" y="202743"/>
                      </a:lnTo>
                      <a:lnTo>
                        <a:pt x="454686" y="55050"/>
                      </a:lnTo>
                      <a:lnTo>
                        <a:pt x="384048" y="67453"/>
                      </a:lnTo>
                      <a:cubicBezTo>
                        <a:pt x="269245" y="99594"/>
                        <a:pt x="170839" y="175689"/>
                        <a:pt x="110847" y="278712"/>
                      </a:cubicBezTo>
                      <a:lnTo>
                        <a:pt x="80116" y="346046"/>
                      </a:lnTo>
                      <a:lnTo>
                        <a:pt x="244826" y="299102"/>
                      </a:lnTo>
                      <a:lnTo>
                        <a:pt x="319366" y="487697"/>
                      </a:lnTo>
                      <a:lnTo>
                        <a:pt x="199773" y="651471"/>
                      </a:lnTo>
                      <a:lnTo>
                        <a:pt x="53674" y="565478"/>
                      </a:lnTo>
                      <a:lnTo>
                        <a:pt x="65541" y="633060"/>
                      </a:lnTo>
                      <a:cubicBezTo>
                        <a:pt x="105717" y="776563"/>
                        <a:pt x="214572" y="894448"/>
                        <a:pt x="358850" y="943707"/>
                      </a:cubicBezTo>
                      <a:lnTo>
                        <a:pt x="399205" y="953056"/>
                      </a:lnTo>
                      <a:lnTo>
                        <a:pt x="355048" y="938516"/>
                      </a:lnTo>
                      <a:lnTo>
                        <a:pt x="307833" y="772855"/>
                      </a:lnTo>
                      <a:lnTo>
                        <a:pt x="496428" y="698316"/>
                      </a:lnTo>
                      <a:lnTo>
                        <a:pt x="660203" y="817908"/>
                      </a:lnTo>
                      <a:lnTo>
                        <a:pt x="575815" y="961283"/>
                      </a:lnTo>
                      <a:lnTo>
                        <a:pt x="631148" y="951567"/>
                      </a:lnTo>
                      <a:cubicBezTo>
                        <a:pt x="745951" y="919426"/>
                        <a:pt x="844357" y="843331"/>
                        <a:pt x="904349" y="740308"/>
                      </a:cubicBezTo>
                      <a:lnTo>
                        <a:pt x="936319" y="670258"/>
                      </a:lnTo>
                      <a:lnTo>
                        <a:pt x="772080" y="717069"/>
                      </a:lnTo>
                      <a:lnTo>
                        <a:pt x="697541" y="528474"/>
                      </a:lnTo>
                      <a:lnTo>
                        <a:pt x="817133" y="364699"/>
                      </a:lnTo>
                      <a:lnTo>
                        <a:pt x="960766" y="449240"/>
                      </a:lnTo>
                      <a:lnTo>
                        <a:pt x="949656" y="385960"/>
                      </a:lnTo>
                      <a:cubicBezTo>
                        <a:pt x="917514" y="271157"/>
                        <a:pt x="841419" y="172751"/>
                        <a:pt x="738396" y="112759"/>
                      </a:cubicBezTo>
                      <a:close/>
                      <a:moveTo>
                        <a:pt x="572170" y="4178"/>
                      </a:moveTo>
                      <a:cubicBezTo>
                        <a:pt x="850492" y="39763"/>
                        <a:pt x="1047416" y="293094"/>
                        <a:pt x="1012010" y="570007"/>
                      </a:cubicBezTo>
                      <a:cubicBezTo>
                        <a:pt x="976605" y="846921"/>
                        <a:pt x="722278" y="1042556"/>
                        <a:pt x="443955" y="1006970"/>
                      </a:cubicBezTo>
                      <a:cubicBezTo>
                        <a:pt x="165633" y="971385"/>
                        <a:pt x="-31290" y="718054"/>
                        <a:pt x="4115" y="441140"/>
                      </a:cubicBezTo>
                      <a:cubicBezTo>
                        <a:pt x="39521" y="164227"/>
                        <a:pt x="293848" y="-31408"/>
                        <a:pt x="572170" y="4178"/>
                      </a:cubicBezTo>
                      <a:close/>
                    </a:path>
                  </a:pathLst>
                </a:cu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grpSp>
          <p:grpSp>
            <p:nvGrpSpPr>
              <p:cNvPr id="146" name="Group 62"/>
              <p:cNvGrpSpPr/>
              <p:nvPr/>
            </p:nvGrpSpPr>
            <p:grpSpPr>
              <a:xfrm>
                <a:off x="3465903" y="4386305"/>
                <a:ext cx="2199812" cy="557786"/>
                <a:chOff x="2539873" y="3289724"/>
                <a:chExt cx="1649859" cy="418339"/>
              </a:xfrm>
            </p:grpSpPr>
            <p:sp>
              <p:nvSpPr>
                <p:cNvPr id="147" name="Freeform: Shape 63"/>
                <p:cNvSpPr/>
                <p:nvPr/>
              </p:nvSpPr>
              <p:spPr>
                <a:xfrm flipH="1">
                  <a:off x="2721416" y="3289724"/>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48" name="Oval 64"/>
                <p:cNvSpPr/>
                <p:nvPr/>
              </p:nvSpPr>
              <p:spPr>
                <a:xfrm>
                  <a:off x="2539873" y="3289725"/>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sp>
              <p:nvSpPr>
                <p:cNvPr id="149" name="TextBox 65"/>
                <p:cNvSpPr txBox="1"/>
                <p:nvPr/>
              </p:nvSpPr>
              <p:spPr>
                <a:xfrm>
                  <a:off x="2989231" y="3365241"/>
                  <a:ext cx="982481" cy="238575"/>
                </a:xfrm>
                <a:prstGeom prst="rect">
                  <a:avLst/>
                </a:prstGeom>
                <a:noFill/>
              </p:spPr>
              <p:txBody>
                <a:bodyPr wrap="none">
                  <a:normAutofit fontScale="87500" lnSpcReduction="20000"/>
                </a:bodyPr>
                <a:lstStyle/>
                <a:p>
                  <a:pPr algn="ctr"/>
                  <a:r>
                    <a:rPr lang="zh-CN" altLang="en-US" sz="1955">
                      <a:solidFill>
                        <a:schemeClr val="bg1"/>
                      </a:solidFill>
                      <a:latin typeface="微软雅黑" panose="020B0503020204020204" charset="-122"/>
                      <a:ea typeface="微软雅黑" panose="020B0503020204020204" charset="-122"/>
                    </a:rPr>
                    <a:t>劳动节</a:t>
                  </a:r>
                  <a:endParaRPr lang="zh-CN" altLang="en-US" sz="1955">
                    <a:solidFill>
                      <a:schemeClr val="bg1"/>
                    </a:solidFill>
                    <a:latin typeface="微软雅黑" panose="020B0503020204020204" charset="-122"/>
                    <a:ea typeface="微软雅黑" panose="020B0503020204020204" charset="-122"/>
                  </a:endParaRPr>
                </a:p>
              </p:txBody>
            </p:sp>
            <p:sp>
              <p:nvSpPr>
                <p:cNvPr id="150" name="Freeform: Shape 66"/>
                <p:cNvSpPr/>
                <p:nvPr/>
              </p:nvSpPr>
              <p:spPr>
                <a:xfrm rot="10980303">
                  <a:off x="2597439" y="3377028"/>
                  <a:ext cx="254108" cy="204160"/>
                </a:xfrm>
                <a:custGeom>
                  <a:avLst/>
                  <a:gdLst>
                    <a:gd name="connsiteX0" fmla="*/ 602135 w 3080953"/>
                    <a:gd name="connsiteY0" fmla="*/ 2205747 h 2577712"/>
                    <a:gd name="connsiteX1" fmla="*/ 784247 w 3080953"/>
                    <a:gd name="connsiteY1" fmla="*/ 2003455 h 2577712"/>
                    <a:gd name="connsiteX2" fmla="*/ 581955 w 3080953"/>
                    <a:gd name="connsiteY2" fmla="*/ 1821342 h 2577712"/>
                    <a:gd name="connsiteX3" fmla="*/ 399843 w 3080953"/>
                    <a:gd name="connsiteY3" fmla="*/ 2023634 h 2577712"/>
                    <a:gd name="connsiteX4" fmla="*/ 602135 w 3080953"/>
                    <a:gd name="connsiteY4" fmla="*/ 2205747 h 2577712"/>
                    <a:gd name="connsiteX5" fmla="*/ 1748831 w 3080953"/>
                    <a:gd name="connsiteY5" fmla="*/ 2182288 h 2577712"/>
                    <a:gd name="connsiteX6" fmla="*/ 1930943 w 3080953"/>
                    <a:gd name="connsiteY6" fmla="*/ 1979995 h 2577712"/>
                    <a:gd name="connsiteX7" fmla="*/ 1728651 w 3080953"/>
                    <a:gd name="connsiteY7" fmla="*/ 1797883 h 2577712"/>
                    <a:gd name="connsiteX8" fmla="*/ 1546538 w 3080953"/>
                    <a:gd name="connsiteY8" fmla="*/ 2000175 h 2577712"/>
                    <a:gd name="connsiteX9" fmla="*/ 1748831 w 3080953"/>
                    <a:gd name="connsiteY9" fmla="*/ 2182288 h 2577712"/>
                    <a:gd name="connsiteX10" fmla="*/ 1686976 w 3080953"/>
                    <a:gd name="connsiteY10" fmla="*/ 2568218 h 2577712"/>
                    <a:gd name="connsiteX11" fmla="*/ 1154201 w 3080953"/>
                    <a:gd name="connsiteY11" fmla="*/ 2208239 h 2577712"/>
                    <a:gd name="connsiteX12" fmla="*/ 1129481 w 3080953"/>
                    <a:gd name="connsiteY12" fmla="*/ 2126013 h 2577712"/>
                    <a:gd name="connsiteX13" fmla="*/ 1102766 w 3080953"/>
                    <a:gd name="connsiteY13" fmla="*/ 2215962 h 2577712"/>
                    <a:gd name="connsiteX14" fmla="*/ 571193 w 3080953"/>
                    <a:gd name="connsiteY14" fmla="*/ 2577712 h 2577712"/>
                    <a:gd name="connsiteX15" fmla="*/ 0 w 3080953"/>
                    <a:gd name="connsiteY15" fmla="*/ 2006520 h 2577712"/>
                    <a:gd name="connsiteX16" fmla="*/ 348859 w 3080953"/>
                    <a:gd name="connsiteY16" fmla="*/ 1480214 h 2577712"/>
                    <a:gd name="connsiteX17" fmla="*/ 422100 w 3080953"/>
                    <a:gd name="connsiteY17" fmla="*/ 1457478 h 2577712"/>
                    <a:gd name="connsiteX18" fmla="*/ 349522 w 3080953"/>
                    <a:gd name="connsiteY18" fmla="*/ 74939 h 2577712"/>
                    <a:gd name="connsiteX19" fmla="*/ 1777046 w 3080953"/>
                    <a:gd name="connsiteY19" fmla="*/ 0 h 2577712"/>
                    <a:gd name="connsiteX20" fmla="*/ 1799008 w 3080953"/>
                    <a:gd name="connsiteY20" fmla="*/ 418344 h 2577712"/>
                    <a:gd name="connsiteX21" fmla="*/ 2997304 w 3080953"/>
                    <a:gd name="connsiteY21" fmla="*/ 58740 h 2577712"/>
                    <a:gd name="connsiteX22" fmla="*/ 3080953 w 3080953"/>
                    <a:gd name="connsiteY22" fmla="*/ 1652173 h 2577712"/>
                    <a:gd name="connsiteX23" fmla="*/ 1851592 w 3080953"/>
                    <a:gd name="connsiteY23" fmla="*/ 1420012 h 2577712"/>
                    <a:gd name="connsiteX24" fmla="*/ 1851986 w 3080953"/>
                    <a:gd name="connsiteY24" fmla="*/ 1427524 h 2577712"/>
                    <a:gd name="connsiteX25" fmla="*/ 1753515 w 3080953"/>
                    <a:gd name="connsiteY25" fmla="*/ 1432693 h 2577712"/>
                    <a:gd name="connsiteX26" fmla="*/ 1798325 w 3080953"/>
                    <a:gd name="connsiteY26" fmla="*/ 1437060 h 2577712"/>
                    <a:gd name="connsiteX27" fmla="*/ 2256264 w 3080953"/>
                    <a:gd name="connsiteY27" fmla="*/ 1995127 h 2577712"/>
                    <a:gd name="connsiteX28" fmla="*/ 1686976 w 3080953"/>
                    <a:gd name="connsiteY28" fmla="*/ 2568218 h 257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0953" h="2577712">
                      <a:moveTo>
                        <a:pt x="602135" y="2205747"/>
                      </a:moveTo>
                      <a:cubicBezTo>
                        <a:pt x="708286" y="2200174"/>
                        <a:pt x="789820" y="2109605"/>
                        <a:pt x="784247" y="2003455"/>
                      </a:cubicBezTo>
                      <a:cubicBezTo>
                        <a:pt x="778675" y="1897304"/>
                        <a:pt x="688106" y="1815770"/>
                        <a:pt x="581955" y="1821342"/>
                      </a:cubicBezTo>
                      <a:cubicBezTo>
                        <a:pt x="475804" y="1826915"/>
                        <a:pt x="394270" y="1917484"/>
                        <a:pt x="399843" y="2023634"/>
                      </a:cubicBezTo>
                      <a:cubicBezTo>
                        <a:pt x="405415" y="2129785"/>
                        <a:pt x="495984" y="2211319"/>
                        <a:pt x="602135" y="2205747"/>
                      </a:cubicBezTo>
                      <a:close/>
                      <a:moveTo>
                        <a:pt x="1748831" y="2182288"/>
                      </a:moveTo>
                      <a:cubicBezTo>
                        <a:pt x="1854981" y="2176715"/>
                        <a:pt x="1936516" y="2086146"/>
                        <a:pt x="1930943" y="1979995"/>
                      </a:cubicBezTo>
                      <a:cubicBezTo>
                        <a:pt x="1925371" y="1873845"/>
                        <a:pt x="1834802" y="1792310"/>
                        <a:pt x="1728651" y="1797883"/>
                      </a:cubicBezTo>
                      <a:cubicBezTo>
                        <a:pt x="1622500" y="1803455"/>
                        <a:pt x="1540966" y="1894024"/>
                        <a:pt x="1546538" y="2000175"/>
                      </a:cubicBezTo>
                      <a:cubicBezTo>
                        <a:pt x="1552111" y="2106326"/>
                        <a:pt x="1642680" y="2187860"/>
                        <a:pt x="1748831" y="2182288"/>
                      </a:cubicBezTo>
                      <a:close/>
                      <a:moveTo>
                        <a:pt x="1686976" y="2568218"/>
                      </a:moveTo>
                      <a:cubicBezTo>
                        <a:pt x="1445452" y="2569022"/>
                        <a:pt x="1238442" y="2419805"/>
                        <a:pt x="1154201" y="2208239"/>
                      </a:cubicBezTo>
                      <a:lnTo>
                        <a:pt x="1129481" y="2126013"/>
                      </a:lnTo>
                      <a:lnTo>
                        <a:pt x="1102766" y="2215962"/>
                      </a:lnTo>
                      <a:cubicBezTo>
                        <a:pt x="1019231" y="2427807"/>
                        <a:pt x="812718" y="2577713"/>
                        <a:pt x="571193" y="2577712"/>
                      </a:cubicBezTo>
                      <a:cubicBezTo>
                        <a:pt x="255732" y="2577713"/>
                        <a:pt x="0" y="2321981"/>
                        <a:pt x="0" y="2006520"/>
                      </a:cubicBezTo>
                      <a:cubicBezTo>
                        <a:pt x="-1" y="1769924"/>
                        <a:pt x="143849" y="1566925"/>
                        <a:pt x="348859" y="1480214"/>
                      </a:cubicBezTo>
                      <a:lnTo>
                        <a:pt x="422100" y="1457478"/>
                      </a:lnTo>
                      <a:lnTo>
                        <a:pt x="349522" y="74939"/>
                      </a:lnTo>
                      <a:lnTo>
                        <a:pt x="1777046" y="0"/>
                      </a:lnTo>
                      <a:lnTo>
                        <a:pt x="1799008" y="418344"/>
                      </a:lnTo>
                      <a:lnTo>
                        <a:pt x="2997304" y="58740"/>
                      </a:lnTo>
                      <a:lnTo>
                        <a:pt x="3080953" y="1652173"/>
                      </a:lnTo>
                      <a:lnTo>
                        <a:pt x="1851592" y="1420012"/>
                      </a:lnTo>
                      <a:lnTo>
                        <a:pt x="1851986" y="1427524"/>
                      </a:lnTo>
                      <a:lnTo>
                        <a:pt x="1753515" y="1432693"/>
                      </a:lnTo>
                      <a:lnTo>
                        <a:pt x="1798325" y="1437060"/>
                      </a:lnTo>
                      <a:cubicBezTo>
                        <a:pt x="2058784" y="1489453"/>
                        <a:pt x="2255345" y="1719099"/>
                        <a:pt x="2256264" y="1995127"/>
                      </a:cubicBezTo>
                      <a:cubicBezTo>
                        <a:pt x="2257314" y="2310585"/>
                        <a:pt x="2002434" y="2567168"/>
                        <a:pt x="1686976" y="256821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grpSp>
        </p:grpSp>
        <p:sp>
          <p:nvSpPr>
            <p:cNvPr id="151" name="TextBox 95"/>
            <p:cNvSpPr txBox="1"/>
            <p:nvPr/>
          </p:nvSpPr>
          <p:spPr>
            <a:xfrm>
              <a:off x="602560" y="3743156"/>
              <a:ext cx="1984662" cy="291170"/>
            </a:xfrm>
            <a:prstGeom prst="rect">
              <a:avLst/>
            </a:prstGeom>
            <a:noFill/>
          </p:spPr>
          <p:txBody>
            <a:bodyPr wrap="none" lIns="0" tIns="0" rIns="480000" bIns="0" anchor="b" anchorCtr="0">
              <a:normAutofit/>
            </a:bodyPr>
            <a:lstStyle/>
            <a:p>
              <a:pPr algn="r"/>
              <a:r>
                <a:rPr lang="zh-CN" altLang="en-US" sz="2135" b="1">
                  <a:solidFill>
                    <a:schemeClr val="tx1"/>
                  </a:solidFill>
                  <a:latin typeface="微软雅黑" panose="020B0503020204020204" charset="-122"/>
                  <a:ea typeface="微软雅黑" panose="020B0503020204020204" charset="-122"/>
                </a:rPr>
                <a:t>劳动节</a:t>
              </a:r>
              <a:endParaRPr lang="zh-CN" altLang="en-US" sz="2135" b="1">
                <a:solidFill>
                  <a:schemeClr val="tx1"/>
                </a:solidFill>
                <a:latin typeface="微软雅黑" panose="020B0503020204020204" charset="-122"/>
                <a:ea typeface="微软雅黑" panose="020B0503020204020204" charset="-122"/>
              </a:endParaRPr>
            </a:p>
          </p:txBody>
        </p:sp>
        <p:sp>
          <p:nvSpPr>
            <p:cNvPr id="152" name="TextBox 96"/>
            <p:cNvSpPr txBox="1"/>
            <p:nvPr/>
          </p:nvSpPr>
          <p:spPr>
            <a:xfrm>
              <a:off x="602559" y="4034324"/>
              <a:ext cx="1984662" cy="464075"/>
            </a:xfrm>
            <a:prstGeom prst="rect">
              <a:avLst/>
            </a:prstGeom>
          </p:spPr>
          <p:txBody>
            <a:bodyPr vert="horz" wrap="square" lIns="0" tIns="0" rIns="480000" bIns="0" anchor="ctr">
              <a:normAutofit/>
            </a:bodyPr>
            <a:lstStyle/>
            <a:p>
              <a:pPr algn="r">
                <a:lnSpc>
                  <a:spcPct val="120000"/>
                </a:lnSpc>
              </a:pPr>
              <a:r>
                <a:rPr lang="zh-CN" altLang="en-US" sz="1400">
                  <a:solidFill>
                    <a:schemeClr val="tx1"/>
                  </a:solidFill>
                  <a:latin typeface="微软雅黑" panose="020B0503020204020204" charset="-122"/>
                  <a:ea typeface="微软雅黑" panose="020B0503020204020204" charset="-122"/>
                </a:rPr>
                <a:t>3天（含调休）</a:t>
              </a:r>
              <a:endParaRPr lang="zh-CN" altLang="en-US" sz="1400">
                <a:solidFill>
                  <a:schemeClr val="tx1"/>
                </a:solidFill>
                <a:latin typeface="微软雅黑" panose="020B0503020204020204" charset="-122"/>
                <a:ea typeface="微软雅黑" panose="020B0503020204020204" charset="-122"/>
              </a:endParaRPr>
            </a:p>
          </p:txBody>
        </p:sp>
        <p:sp>
          <p:nvSpPr>
            <p:cNvPr id="153" name="TextBox 98"/>
            <p:cNvSpPr txBox="1"/>
            <p:nvPr/>
          </p:nvSpPr>
          <p:spPr>
            <a:xfrm>
              <a:off x="6556779" y="3743156"/>
              <a:ext cx="2011665" cy="291170"/>
            </a:xfrm>
            <a:prstGeom prst="rect">
              <a:avLst/>
            </a:prstGeom>
            <a:noFill/>
          </p:spPr>
          <p:txBody>
            <a:bodyPr wrap="none" lIns="480000" tIns="0" rIns="0" bIns="0" anchor="b" anchorCtr="0">
              <a:normAutofit/>
            </a:bodyPr>
            <a:lstStyle/>
            <a:p>
              <a:pPr algn="l"/>
              <a:r>
                <a:rPr lang="zh-CN" altLang="en-US" sz="2135" b="1">
                  <a:solidFill>
                    <a:schemeClr val="tx1"/>
                  </a:solidFill>
                  <a:latin typeface="微软雅黑" panose="020B0503020204020204" charset="-122"/>
                  <a:ea typeface="微软雅黑" panose="020B0503020204020204" charset="-122"/>
                </a:rPr>
                <a:t>元旦</a:t>
              </a:r>
              <a:endParaRPr lang="zh-CN" altLang="en-US" sz="2135" b="1">
                <a:solidFill>
                  <a:schemeClr val="tx1"/>
                </a:solidFill>
                <a:latin typeface="微软雅黑" panose="020B0503020204020204" charset="-122"/>
                <a:ea typeface="微软雅黑" panose="020B0503020204020204" charset="-122"/>
              </a:endParaRPr>
            </a:p>
          </p:txBody>
        </p:sp>
        <p:sp>
          <p:nvSpPr>
            <p:cNvPr id="154" name="TextBox 99"/>
            <p:cNvSpPr txBox="1"/>
            <p:nvPr/>
          </p:nvSpPr>
          <p:spPr>
            <a:xfrm>
              <a:off x="6556779" y="4034324"/>
              <a:ext cx="2011665" cy="464075"/>
            </a:xfrm>
            <a:prstGeom prst="rect">
              <a:avLst/>
            </a:prstGeom>
          </p:spPr>
          <p:txBody>
            <a:bodyPr vert="horz" wrap="square" lIns="480000" tIns="0" rIns="0" bIns="0" anchor="ctr" anchorCtr="0">
              <a:normAutofit/>
            </a:bodyPr>
            <a:lstStyle/>
            <a:p>
              <a:pPr algn="l">
                <a:lnSpc>
                  <a:spcPct val="120000"/>
                </a:lnSpc>
              </a:pPr>
              <a:r>
                <a:rPr lang="zh-CN" altLang="en-US" sz="1400">
                  <a:solidFill>
                    <a:schemeClr val="tx1"/>
                  </a:solidFill>
                  <a:latin typeface="微软雅黑" panose="020B0503020204020204" charset="-122"/>
                  <a:ea typeface="微软雅黑" panose="020B0503020204020204" charset="-122"/>
                </a:rPr>
                <a:t>1天（1月1日）</a:t>
              </a:r>
              <a:endParaRPr lang="zh-CN" altLang="en-US" sz="1400">
                <a:solidFill>
                  <a:schemeClr val="tx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500" fill="hold"/>
                                        <p:tgtEl>
                                          <p:spTgt spid="95"/>
                                        </p:tgtEl>
                                        <p:attrNameLst>
                                          <p:attrName>ppt_x</p:attrName>
                                        </p:attrNameLst>
                                      </p:cBhvr>
                                      <p:tavLst>
                                        <p:tav tm="0">
                                          <p:val>
                                            <p:strVal val="#ppt_x"/>
                                          </p:val>
                                        </p:tav>
                                        <p:tav tm="100000">
                                          <p:val>
                                            <p:strVal val="#ppt_x"/>
                                          </p:val>
                                        </p:tav>
                                      </p:tavLst>
                                    </p:anim>
                                    <p:anim calcmode="lin" valueType="num">
                                      <p:cBhvr additive="base">
                                        <p:cTn id="13" dur="500" fill="hold"/>
                                        <p:tgtEl>
                                          <p:spTgt spid="9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5"/>
                                        </p:tgtEl>
                                        <p:attrNameLst>
                                          <p:attrName>style.visibility</p:attrName>
                                        </p:attrNameLst>
                                      </p:cBhvr>
                                      <p:to>
                                        <p:strVal val="visible"/>
                                      </p:to>
                                    </p:set>
                                    <p:anim calcmode="lin" valueType="num">
                                      <p:cBhvr additive="base">
                                        <p:cTn id="17" dur="500" fill="hold"/>
                                        <p:tgtEl>
                                          <p:spTgt spid="115"/>
                                        </p:tgtEl>
                                        <p:attrNameLst>
                                          <p:attrName>ppt_x</p:attrName>
                                        </p:attrNameLst>
                                      </p:cBhvr>
                                      <p:tavLst>
                                        <p:tav tm="0">
                                          <p:val>
                                            <p:strVal val="#ppt_x"/>
                                          </p:val>
                                        </p:tav>
                                        <p:tav tm="100000">
                                          <p:val>
                                            <p:strVal val="#ppt_x"/>
                                          </p:val>
                                        </p:tav>
                                      </p:tavLst>
                                    </p:anim>
                                    <p:anim calcmode="lin" valueType="num">
                                      <p:cBhvr additive="base">
                                        <p:cTn id="18" dur="500" fill="hold"/>
                                        <p:tgtEl>
                                          <p:spTgt spid="11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35"/>
                                        </p:tgtEl>
                                        <p:attrNameLst>
                                          <p:attrName>style.visibility</p:attrName>
                                        </p:attrNameLst>
                                      </p:cBhvr>
                                      <p:to>
                                        <p:strVal val="visible"/>
                                      </p:to>
                                    </p:set>
                                    <p:anim calcmode="lin" valueType="num">
                                      <p:cBhvr additive="base">
                                        <p:cTn id="22" dur="500" fill="hold"/>
                                        <p:tgtEl>
                                          <p:spTgt spid="135"/>
                                        </p:tgtEl>
                                        <p:attrNameLst>
                                          <p:attrName>ppt_x</p:attrName>
                                        </p:attrNameLst>
                                      </p:cBhvr>
                                      <p:tavLst>
                                        <p:tav tm="0">
                                          <p:val>
                                            <p:strVal val="#ppt_x"/>
                                          </p:val>
                                        </p:tav>
                                        <p:tav tm="100000">
                                          <p:val>
                                            <p:strVal val="#ppt_x"/>
                                          </p:val>
                                        </p:tav>
                                      </p:tavLst>
                                    </p:anim>
                                    <p:anim calcmode="lin" valueType="num">
                                      <p:cBhvr additive="base">
                                        <p:cTn id="23"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1353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法定假</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30" name="组合 29"/>
          <p:cNvGrpSpPr/>
          <p:nvPr/>
        </p:nvGrpSpPr>
        <p:grpSpPr>
          <a:xfrm>
            <a:off x="1337178" y="2335657"/>
            <a:ext cx="9518845" cy="3879804"/>
            <a:chOff x="1002433" y="1751743"/>
            <a:chExt cx="7139134" cy="2909853"/>
          </a:xfrm>
        </p:grpSpPr>
        <p:grpSp>
          <p:nvGrpSpPr>
            <p:cNvPr id="9" name="组合 8"/>
            <p:cNvGrpSpPr/>
            <p:nvPr/>
          </p:nvGrpSpPr>
          <p:grpSpPr>
            <a:xfrm>
              <a:off x="3532766" y="1751743"/>
              <a:ext cx="2078468" cy="2536318"/>
              <a:chOff x="4631453" y="2708918"/>
              <a:chExt cx="2771290" cy="3381757"/>
            </a:xfrm>
          </p:grpSpPr>
          <p:sp>
            <p:nvSpPr>
              <p:cNvPr id="22" name="is1ide-Rectangle 21"/>
              <p:cNvSpPr/>
              <p:nvPr/>
            </p:nvSpPr>
            <p:spPr>
              <a:xfrm>
                <a:off x="4631453" y="4427355"/>
                <a:ext cx="2771290" cy="166332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latin typeface="微软雅黑" panose="020B0503020204020204" charset="-122"/>
                  <a:ea typeface="微软雅黑" panose="020B0503020204020204" charset="-122"/>
                </a:endParaRPr>
              </a:p>
            </p:txBody>
          </p:sp>
          <p:sp>
            <p:nvSpPr>
              <p:cNvPr id="23" name="is1ide-Rounded Rectangle 22"/>
              <p:cNvSpPr/>
              <p:nvPr/>
            </p:nvSpPr>
            <p:spPr>
              <a:xfrm>
                <a:off x="5477038" y="4280005"/>
                <a:ext cx="1080120" cy="341678"/>
              </a:xfrm>
              <a:prstGeom prst="roundRect">
                <a:avLst>
                  <a:gd name="adj" fmla="val 13693"/>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1500">
                    <a:latin typeface="微软雅黑" panose="020B0503020204020204" charset="-122"/>
                    <a:ea typeface="微软雅黑" panose="020B0503020204020204" charset="-122"/>
                  </a:rPr>
                  <a:t>02</a:t>
                </a:r>
                <a:endParaRPr lang="en-US" altLang="zh-CN" sz="1500">
                  <a:latin typeface="微软雅黑" panose="020B0503020204020204" charset="-122"/>
                  <a:ea typeface="微软雅黑" panose="020B0503020204020204" charset="-122"/>
                </a:endParaRPr>
              </a:p>
            </p:txBody>
          </p:sp>
          <p:grpSp>
            <p:nvGrpSpPr>
              <p:cNvPr id="24" name="组合 23"/>
              <p:cNvGrpSpPr/>
              <p:nvPr/>
            </p:nvGrpSpPr>
            <p:grpSpPr>
              <a:xfrm>
                <a:off x="4762540" y="2708918"/>
                <a:ext cx="2509117" cy="1416686"/>
                <a:chOff x="251866" y="1988839"/>
                <a:chExt cx="3288629" cy="1078107"/>
              </a:xfrm>
              <a:solidFill>
                <a:schemeClr val="bg1"/>
              </a:solidFill>
            </p:grpSpPr>
            <p:sp>
              <p:nvSpPr>
                <p:cNvPr id="25" name="íṩľíḍè-TextBox 5"/>
                <p:cNvSpPr txBox="1"/>
                <p:nvPr/>
              </p:nvSpPr>
              <p:spPr>
                <a:xfrm>
                  <a:off x="251866" y="2295213"/>
                  <a:ext cx="3288324" cy="771733"/>
                </a:xfrm>
                <a:prstGeom prst="rect">
                  <a:avLst/>
                </a:prstGeom>
                <a:grpFill/>
              </p:spPr>
              <p:txBody>
                <a:bodyPr wrap="square" lIns="120000" tIns="62400" rIns="120000" bIns="62400" anchor="t">
                  <a:normAutofit fontScale="87500"/>
                </a:bodyPr>
                <a:lstStyle/>
                <a:p>
                  <a:pPr algn="ctr" defTabSz="913765">
                    <a:lnSpc>
                      <a:spcPct val="120000"/>
                    </a:lnSpc>
                    <a:spcBef>
                      <a:spcPct val="0"/>
                    </a:spcBef>
                    <a:defRPr/>
                  </a:pPr>
                  <a:r>
                    <a:rPr lang="zh-CN" altLang="en-US" sz="1300" dirty="0">
                      <a:latin typeface="微软雅黑" panose="020B0503020204020204" charset="-122"/>
                      <a:ea typeface="微软雅黑" panose="020B0503020204020204" charset="-122"/>
                    </a:rPr>
                    <a:t>婚假包括休息日和法定休假日，原则上应在结婚登记后一年内一次性休完，确因工作需要无法一次性休完者，最多分两次使用，余则不再补假。</a:t>
                  </a:r>
                  <a:endParaRPr lang="zh-CN" altLang="en-US" sz="1300" dirty="0">
                    <a:latin typeface="微软雅黑" panose="020B0503020204020204" charset="-122"/>
                    <a:ea typeface="微软雅黑" panose="020B0503020204020204" charset="-122"/>
                  </a:endParaRPr>
                </a:p>
              </p:txBody>
            </p:sp>
            <p:sp>
              <p:nvSpPr>
                <p:cNvPr id="26" name="íṩľíḍè-Rectangle 25"/>
                <p:cNvSpPr/>
                <p:nvPr/>
              </p:nvSpPr>
              <p:spPr>
                <a:xfrm>
                  <a:off x="251866" y="1988839"/>
                  <a:ext cx="3288629" cy="306375"/>
                </a:xfrm>
                <a:prstGeom prst="rect">
                  <a:avLst/>
                </a:prstGeom>
                <a:grpFill/>
              </p:spPr>
              <p:txBody>
                <a:bodyPr wrap="none" lIns="120000" tIns="62400" rIns="120000" bIns="62400" anchor="b">
                  <a:normAutofit fontScale="87500" lnSpcReduction="10000"/>
                </a:bodyPr>
                <a:lstStyle/>
                <a:p>
                  <a:pPr lvl="0" algn="ctr" defTabSz="913765">
                    <a:spcBef>
                      <a:spcPct val="0"/>
                    </a:spcBef>
                    <a:defRPr/>
                  </a:pPr>
                  <a:r>
                    <a:rPr lang="zh-CN" altLang="en-US" sz="2135" b="1">
                      <a:solidFill>
                        <a:schemeClr val="tx1"/>
                      </a:solidFill>
                      <a:latin typeface="微软雅黑" panose="020B0503020204020204" charset="-122"/>
                      <a:ea typeface="微软雅黑" panose="020B0503020204020204" charset="-122"/>
                    </a:rPr>
                    <a:t>婚 假</a:t>
                  </a:r>
                  <a:endParaRPr lang="zh-CN" altLang="en-US" sz="2135" b="1">
                    <a:solidFill>
                      <a:schemeClr val="tx1"/>
                    </a:solidFill>
                    <a:latin typeface="微软雅黑" panose="020B0503020204020204" charset="-122"/>
                    <a:ea typeface="微软雅黑" panose="020B0503020204020204" charset="-122"/>
                  </a:endParaRPr>
                </a:p>
              </p:txBody>
            </p:sp>
          </p:grpSp>
        </p:grpSp>
        <p:grpSp>
          <p:nvGrpSpPr>
            <p:cNvPr id="12" name="组合 11"/>
            <p:cNvGrpSpPr/>
            <p:nvPr/>
          </p:nvGrpSpPr>
          <p:grpSpPr>
            <a:xfrm>
              <a:off x="1002433" y="1796229"/>
              <a:ext cx="2078468" cy="2865367"/>
              <a:chOff x="1336578" y="2768232"/>
              <a:chExt cx="2771290" cy="3820489"/>
            </a:xfrm>
          </p:grpSpPr>
          <p:sp>
            <p:nvSpPr>
              <p:cNvPr id="17" name="íṩľíḍè-Rectangle 16"/>
              <p:cNvSpPr/>
              <p:nvPr/>
            </p:nvSpPr>
            <p:spPr>
              <a:xfrm>
                <a:off x="1336578" y="2768232"/>
                <a:ext cx="2771290" cy="166332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latin typeface="微软雅黑" panose="020B0503020204020204" charset="-122"/>
                  <a:ea typeface="微软雅黑" panose="020B0503020204020204" charset="-122"/>
                </a:endParaRPr>
              </a:p>
            </p:txBody>
          </p:sp>
          <p:sp>
            <p:nvSpPr>
              <p:cNvPr id="18" name="íṩľíḍè-Rounded Rectangle 17"/>
              <p:cNvSpPr/>
              <p:nvPr/>
            </p:nvSpPr>
            <p:spPr>
              <a:xfrm>
                <a:off x="2182163" y="4280005"/>
                <a:ext cx="1080120" cy="341678"/>
              </a:xfrm>
              <a:prstGeom prst="roundRect">
                <a:avLst>
                  <a:gd name="adj" fmla="val 13693"/>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1500">
                    <a:latin typeface="微软雅黑" panose="020B0503020204020204" charset="-122"/>
                    <a:ea typeface="微软雅黑" panose="020B0503020204020204" charset="-122"/>
                  </a:rPr>
                  <a:t>01</a:t>
                </a:r>
                <a:endParaRPr lang="en-US" altLang="zh-CN" sz="1500">
                  <a:latin typeface="微软雅黑" panose="020B0503020204020204" charset="-122"/>
                  <a:ea typeface="微软雅黑" panose="020B0503020204020204" charset="-122"/>
                </a:endParaRPr>
              </a:p>
            </p:txBody>
          </p:sp>
          <p:grpSp>
            <p:nvGrpSpPr>
              <p:cNvPr id="19" name="组合 18"/>
              <p:cNvGrpSpPr/>
              <p:nvPr/>
            </p:nvGrpSpPr>
            <p:grpSpPr>
              <a:xfrm>
                <a:off x="1433209" y="4878031"/>
                <a:ext cx="2578099" cy="1710690"/>
                <a:chOff x="8662573" y="1518902"/>
                <a:chExt cx="2578099" cy="1710690"/>
              </a:xfrm>
            </p:grpSpPr>
            <p:sp>
              <p:nvSpPr>
                <p:cNvPr id="20" name="íṩľíḍè-TextBox 5"/>
                <p:cNvSpPr txBox="1"/>
                <p:nvPr/>
              </p:nvSpPr>
              <p:spPr>
                <a:xfrm>
                  <a:off x="8662573" y="1840212"/>
                  <a:ext cx="2578099" cy="1389380"/>
                </a:xfrm>
                <a:prstGeom prst="rect">
                  <a:avLst/>
                </a:prstGeom>
                <a:noFill/>
              </p:spPr>
              <p:txBody>
                <a:bodyPr wrap="square" lIns="120000" tIns="62400" rIns="120000" bIns="62400" anchor="t">
                  <a:normAutofit fontScale="97500" lnSpcReduction="10000"/>
                </a:bodyPr>
                <a:lstStyle/>
                <a:p>
                  <a:pPr algn="ctr" defTabSz="913765">
                    <a:lnSpc>
                      <a:spcPct val="120000"/>
                    </a:lnSpc>
                    <a:spcBef>
                      <a:spcPct val="0"/>
                    </a:spcBef>
                    <a:defRPr/>
                  </a:pPr>
                  <a:r>
                    <a:rPr lang="zh-CN" altLang="en-US" sz="1465" dirty="0">
                      <a:latin typeface="微软雅黑" panose="020B0503020204020204" charset="-122"/>
                      <a:ea typeface="微软雅黑" panose="020B0503020204020204" charset="-122"/>
                    </a:rPr>
                    <a:t>员工在公司工作期间登记结婚，可享受3天（指自然天数）婚假。晚婚者，可另增加晚婚假12天。再婚者，仅可享受法定婚假3天，不能享受晚婚假。</a:t>
                  </a:r>
                  <a:endParaRPr lang="zh-CN" altLang="en-US" sz="1465" dirty="0">
                    <a:latin typeface="微软雅黑" panose="020B0503020204020204" charset="-122"/>
                    <a:ea typeface="微软雅黑" panose="020B0503020204020204" charset="-122"/>
                  </a:endParaRPr>
                </a:p>
              </p:txBody>
            </p:sp>
            <p:sp>
              <p:nvSpPr>
                <p:cNvPr id="21" name="íṩľíḍè-Rectangle 20"/>
                <p:cNvSpPr/>
                <p:nvPr/>
              </p:nvSpPr>
              <p:spPr>
                <a:xfrm>
                  <a:off x="8662573" y="1518902"/>
                  <a:ext cx="2578029" cy="320994"/>
                </a:xfrm>
                <a:prstGeom prst="rect">
                  <a:avLst/>
                </a:prstGeom>
              </p:spPr>
              <p:txBody>
                <a:bodyPr wrap="none" lIns="120000" tIns="62400" rIns="120000" bIns="62400" anchor="b">
                  <a:normAutofit fontScale="72500" lnSpcReduction="20000"/>
                </a:bodyPr>
                <a:lstStyle/>
                <a:p>
                  <a:pPr lvl="0" algn="ctr" defTabSz="913765">
                    <a:spcBef>
                      <a:spcPct val="0"/>
                    </a:spcBef>
                    <a:defRPr/>
                  </a:pPr>
                  <a:r>
                    <a:rPr lang="zh-CN" altLang="en-US" sz="2135" b="1">
                      <a:solidFill>
                        <a:schemeClr val="tx1"/>
                      </a:solidFill>
                      <a:latin typeface="微软雅黑" panose="020B0503020204020204" charset="-122"/>
                      <a:ea typeface="微软雅黑" panose="020B0503020204020204" charset="-122"/>
                    </a:rPr>
                    <a:t>婚 假</a:t>
                  </a:r>
                  <a:endParaRPr lang="zh-CN" altLang="en-US" sz="2135" b="1">
                    <a:solidFill>
                      <a:schemeClr val="tx1"/>
                    </a:solidFill>
                    <a:latin typeface="微软雅黑" panose="020B0503020204020204" charset="-122"/>
                    <a:ea typeface="微软雅黑" panose="020B0503020204020204" charset="-122"/>
                  </a:endParaRPr>
                </a:p>
              </p:txBody>
            </p:sp>
          </p:grpSp>
        </p:grpSp>
        <p:grpSp>
          <p:nvGrpSpPr>
            <p:cNvPr id="13" name="组合 12"/>
            <p:cNvGrpSpPr/>
            <p:nvPr/>
          </p:nvGrpSpPr>
          <p:grpSpPr>
            <a:xfrm>
              <a:off x="6063099" y="1796229"/>
              <a:ext cx="2078468" cy="2865367"/>
              <a:chOff x="8084133" y="2768232"/>
              <a:chExt cx="2771290" cy="3820489"/>
            </a:xfrm>
          </p:grpSpPr>
          <p:sp>
            <p:nvSpPr>
              <p:cNvPr id="14" name="íṩľíḍè-Rectangle 11"/>
              <p:cNvSpPr/>
              <p:nvPr/>
            </p:nvSpPr>
            <p:spPr>
              <a:xfrm>
                <a:off x="8084133" y="2768232"/>
                <a:ext cx="2771290" cy="166332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latin typeface="微软雅黑" panose="020B0503020204020204" charset="-122"/>
                  <a:ea typeface="微软雅黑" panose="020B0503020204020204" charset="-122"/>
                </a:endParaRPr>
              </a:p>
            </p:txBody>
          </p:sp>
          <p:sp>
            <p:nvSpPr>
              <p:cNvPr id="15" name="íṩľíḍè-Rounded Rectangle 12"/>
              <p:cNvSpPr/>
              <p:nvPr/>
            </p:nvSpPr>
            <p:spPr>
              <a:xfrm>
                <a:off x="8929718" y="4280005"/>
                <a:ext cx="1080120" cy="341678"/>
              </a:xfrm>
              <a:prstGeom prst="roundRect">
                <a:avLst>
                  <a:gd name="adj" fmla="val 13693"/>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r>
                  <a:rPr lang="en-US" altLang="zh-CN" sz="1500">
                    <a:latin typeface="微软雅黑" panose="020B0503020204020204" charset="-122"/>
                    <a:ea typeface="微软雅黑" panose="020B0503020204020204" charset="-122"/>
                  </a:rPr>
                  <a:t>03</a:t>
                </a:r>
                <a:endParaRPr lang="en-US" altLang="zh-CN" sz="1500">
                  <a:latin typeface="微软雅黑" panose="020B0503020204020204" charset="-122"/>
                  <a:ea typeface="微软雅黑" panose="020B0503020204020204" charset="-122"/>
                </a:endParaRPr>
              </a:p>
            </p:txBody>
          </p:sp>
          <p:grpSp>
            <p:nvGrpSpPr>
              <p:cNvPr id="16" name="组合 15"/>
              <p:cNvGrpSpPr/>
              <p:nvPr/>
            </p:nvGrpSpPr>
            <p:grpSpPr>
              <a:xfrm>
                <a:off x="8084244" y="4878031"/>
                <a:ext cx="2674619" cy="1710690"/>
                <a:chOff x="8566053" y="1518902"/>
                <a:chExt cx="2674619" cy="1710690"/>
              </a:xfrm>
            </p:grpSpPr>
            <p:sp>
              <p:nvSpPr>
                <p:cNvPr id="27" name="íṩľíḍè-TextBox 5"/>
                <p:cNvSpPr txBox="1"/>
                <p:nvPr/>
              </p:nvSpPr>
              <p:spPr>
                <a:xfrm>
                  <a:off x="8566053" y="1840212"/>
                  <a:ext cx="2674619" cy="1389380"/>
                </a:xfrm>
                <a:prstGeom prst="rect">
                  <a:avLst/>
                </a:prstGeom>
                <a:noFill/>
              </p:spPr>
              <p:txBody>
                <a:bodyPr wrap="square" lIns="120000" tIns="62400" rIns="120000" bIns="62400" anchor="t">
                  <a:normAutofit fontScale="90000"/>
                </a:bodyPr>
                <a:lstStyle/>
                <a:p>
                  <a:pPr algn="ctr" defTabSz="913765">
                    <a:lnSpc>
                      <a:spcPct val="120000"/>
                    </a:lnSpc>
                    <a:spcBef>
                      <a:spcPct val="0"/>
                    </a:spcBef>
                    <a:defRPr/>
                  </a:pPr>
                  <a:r>
                    <a:rPr lang="zh-CN" altLang="en-US" sz="1465">
                      <a:latin typeface="微软雅黑" panose="020B0503020204020204" charset="-122"/>
                      <a:ea typeface="微软雅黑" panose="020B0503020204020204" charset="-122"/>
                    </a:rPr>
                    <a:t>员工请休婚假，须至少提前十天提出，凭结婚证办理休假手续；或在结束婚假返岗当日将结婚证原件、复印件交行政部核验备案（原件将在核验后交还员工）。</a:t>
                  </a:r>
                  <a:endParaRPr lang="zh-CN" altLang="en-US" sz="1465">
                    <a:latin typeface="微软雅黑" panose="020B0503020204020204" charset="-122"/>
                    <a:ea typeface="微软雅黑" panose="020B0503020204020204" charset="-122"/>
                  </a:endParaRPr>
                </a:p>
              </p:txBody>
            </p:sp>
            <p:sp>
              <p:nvSpPr>
                <p:cNvPr id="28" name="íṩľíḍè-Rectangle 15"/>
                <p:cNvSpPr/>
                <p:nvPr/>
              </p:nvSpPr>
              <p:spPr>
                <a:xfrm>
                  <a:off x="8662573" y="1518902"/>
                  <a:ext cx="2578029" cy="320994"/>
                </a:xfrm>
                <a:prstGeom prst="rect">
                  <a:avLst/>
                </a:prstGeom>
              </p:spPr>
              <p:txBody>
                <a:bodyPr wrap="none" lIns="120000" tIns="62400" rIns="120000" bIns="62400" anchor="b">
                  <a:normAutofit fontScale="72500" lnSpcReduction="20000"/>
                </a:bodyPr>
                <a:lstStyle/>
                <a:p>
                  <a:pPr lvl="0" algn="ctr" defTabSz="913765">
                    <a:spcBef>
                      <a:spcPct val="0"/>
                    </a:spcBef>
                    <a:defRPr/>
                  </a:pPr>
                  <a:r>
                    <a:rPr lang="zh-CN" altLang="en-US" sz="2135" b="1">
                      <a:solidFill>
                        <a:schemeClr val="tx1"/>
                      </a:solidFill>
                      <a:latin typeface="微软雅黑" panose="020B0503020204020204" charset="-122"/>
                      <a:ea typeface="微软雅黑" panose="020B0503020204020204" charset="-122"/>
                    </a:rPr>
                    <a:t>婚 假</a:t>
                  </a:r>
                  <a:endParaRPr lang="zh-CN" altLang="en-US" sz="2135" b="1">
                    <a:solidFill>
                      <a:schemeClr val="tx1"/>
                    </a:solidFill>
                    <a:latin typeface="微软雅黑" panose="020B0503020204020204" charset="-122"/>
                    <a:ea typeface="微软雅黑" panose="020B0503020204020204" charset="-122"/>
                  </a:endParaRPr>
                </a:p>
              </p:txBody>
            </p:sp>
          </p:grpSp>
        </p:grpSp>
      </p:grpSp>
      <p:sp>
        <p:nvSpPr>
          <p:cNvPr id="29" name="文本占位符 28"/>
          <p:cNvSpPr>
            <a:spLocks noGrp="1"/>
          </p:cNvSpPr>
          <p:nvPr>
            <p:ph type="body" sz="quarter" idx="10"/>
          </p:nvPr>
        </p:nvSpPr>
        <p:spPr>
          <a:xfrm>
            <a:off x="2975576" y="1300480"/>
            <a:ext cx="6242050" cy="1536700"/>
          </a:xfrm>
        </p:spPr>
        <p:txBody>
          <a:bodyPr>
            <a:normAutofit/>
          </a:bodyPr>
          <a:lstStyle/>
          <a:p>
            <a:pPr algn="ctr" fontAlgn="auto">
              <a:lnSpc>
                <a:spcPct val="80000"/>
              </a:lnSpc>
              <a:spcAft>
                <a:spcPts val="0"/>
              </a:spcAft>
              <a:defRPr/>
            </a:pPr>
            <a:r>
              <a:rPr lang="zh-CN" altLang="en-US" sz="1800" b="1" dirty="0">
                <a:solidFill>
                  <a:schemeClr val="tx1"/>
                </a:solidFill>
                <a:latin typeface="微软雅黑" panose="020B0503020204020204" charset="-122"/>
                <a:ea typeface="微软雅黑" panose="020B0503020204020204" charset="-122"/>
              </a:rPr>
              <a:t>法定结婚年龄：</a:t>
            </a:r>
            <a:r>
              <a:rPr lang="zh-CN" altLang="en-US" sz="1800" dirty="0">
                <a:solidFill>
                  <a:schemeClr val="tx1"/>
                </a:solidFill>
                <a:latin typeface="微软雅黑" panose="020B0503020204020204" charset="-122"/>
                <a:ea typeface="微软雅黑" panose="020B0503020204020204" charset="-122"/>
              </a:rPr>
              <a:t>男</a:t>
            </a:r>
            <a:r>
              <a:rPr lang="en-US" altLang="zh-CN" sz="1800" dirty="0">
                <a:solidFill>
                  <a:schemeClr val="tx1"/>
                </a:solidFill>
                <a:latin typeface="微软雅黑" panose="020B0503020204020204" charset="-122"/>
                <a:ea typeface="微软雅黑" panose="020B0503020204020204" charset="-122"/>
              </a:rPr>
              <a:t>22</a:t>
            </a:r>
            <a:r>
              <a:rPr lang="zh-CN" altLang="en-US" sz="1800" dirty="0">
                <a:solidFill>
                  <a:schemeClr val="tx1"/>
                </a:solidFill>
                <a:latin typeface="微软雅黑" panose="020B0503020204020204" charset="-122"/>
                <a:ea typeface="微软雅黑" panose="020B0503020204020204" charset="-122"/>
              </a:rPr>
              <a:t>周岁，女</a:t>
            </a:r>
            <a:r>
              <a:rPr lang="en-US" altLang="zh-CN" sz="1800" dirty="0">
                <a:solidFill>
                  <a:schemeClr val="tx1"/>
                </a:solidFill>
                <a:latin typeface="微软雅黑" panose="020B0503020204020204" charset="-122"/>
                <a:ea typeface="微软雅黑" panose="020B0503020204020204" charset="-122"/>
              </a:rPr>
              <a:t>20</a:t>
            </a:r>
            <a:r>
              <a:rPr lang="zh-CN" altLang="en-US" sz="1800" dirty="0">
                <a:solidFill>
                  <a:schemeClr val="tx1"/>
                </a:solidFill>
                <a:latin typeface="微软雅黑" panose="020B0503020204020204" charset="-122"/>
                <a:ea typeface="微软雅黑" panose="020B0503020204020204" charset="-122"/>
              </a:rPr>
              <a:t>周岁。       </a:t>
            </a:r>
            <a:endParaRPr lang="zh-CN" altLang="en-US" sz="1800" dirty="0">
              <a:solidFill>
                <a:schemeClr val="tx1"/>
              </a:solidFill>
              <a:latin typeface="微软雅黑" panose="020B0503020204020204" charset="-122"/>
              <a:ea typeface="微软雅黑" panose="020B0503020204020204" charset="-122"/>
            </a:endParaRPr>
          </a:p>
          <a:p>
            <a:pPr algn="ctr" fontAlgn="auto">
              <a:lnSpc>
                <a:spcPct val="80000"/>
              </a:lnSpc>
              <a:spcAft>
                <a:spcPts val="0"/>
              </a:spcAft>
              <a:defRPr/>
            </a:pPr>
            <a:r>
              <a:rPr lang="zh-CN" altLang="en-US" sz="1800" b="1" dirty="0">
                <a:solidFill>
                  <a:schemeClr val="tx1"/>
                </a:solidFill>
                <a:latin typeface="微软雅黑" panose="020B0503020204020204" charset="-122"/>
                <a:ea typeface="微软雅黑" panose="020B0503020204020204" charset="-122"/>
              </a:rPr>
              <a:t>晚婚年龄：</a:t>
            </a:r>
            <a:r>
              <a:rPr lang="zh-CN" altLang="en-US" sz="1800" dirty="0">
                <a:solidFill>
                  <a:schemeClr val="tx1"/>
                </a:solidFill>
                <a:latin typeface="微软雅黑" panose="020B0503020204020204" charset="-122"/>
                <a:ea typeface="微软雅黑" panose="020B0503020204020204" charset="-122"/>
              </a:rPr>
              <a:t>男</a:t>
            </a:r>
            <a:r>
              <a:rPr lang="en-US" altLang="zh-CN" sz="1800" dirty="0">
                <a:solidFill>
                  <a:schemeClr val="tx1"/>
                </a:solidFill>
                <a:latin typeface="微软雅黑" panose="020B0503020204020204" charset="-122"/>
                <a:ea typeface="微软雅黑" panose="020B0503020204020204" charset="-122"/>
              </a:rPr>
              <a:t>25</a:t>
            </a:r>
            <a:r>
              <a:rPr lang="zh-CN" altLang="en-US" sz="1800" dirty="0">
                <a:solidFill>
                  <a:schemeClr val="tx1"/>
                </a:solidFill>
                <a:latin typeface="微软雅黑" panose="020B0503020204020204" charset="-122"/>
                <a:ea typeface="微软雅黑" panose="020B0503020204020204" charset="-122"/>
              </a:rPr>
              <a:t>周岁，女</a:t>
            </a:r>
            <a:r>
              <a:rPr lang="en-US" altLang="zh-CN" sz="1800" dirty="0">
                <a:solidFill>
                  <a:schemeClr val="tx1"/>
                </a:solidFill>
                <a:latin typeface="微软雅黑" panose="020B0503020204020204" charset="-122"/>
                <a:ea typeface="微软雅黑" panose="020B0503020204020204" charset="-122"/>
              </a:rPr>
              <a:t>23</a:t>
            </a:r>
            <a:r>
              <a:rPr lang="zh-CN" altLang="en-US" sz="1800" dirty="0">
                <a:solidFill>
                  <a:schemeClr val="tx1"/>
                </a:solidFill>
                <a:latin typeface="微软雅黑" panose="020B0503020204020204" charset="-122"/>
                <a:ea typeface="微软雅黑" panose="020B0503020204020204" charset="-122"/>
              </a:rPr>
              <a:t>周岁。          </a:t>
            </a:r>
            <a:endParaRPr lang="zh-CN" altLang="en-US" sz="1800" dirty="0">
              <a:solidFill>
                <a:schemeClr val="tx1"/>
              </a:solidFill>
              <a:latin typeface="微软雅黑" panose="020B0503020204020204" charset="-122"/>
              <a:ea typeface="微软雅黑" panose="020B0503020204020204" charset="-122"/>
            </a:endParaRPr>
          </a:p>
          <a:p>
            <a:pPr algn="ctr" fontAlgn="auto">
              <a:lnSpc>
                <a:spcPct val="80000"/>
              </a:lnSpc>
              <a:spcAft>
                <a:spcPts val="0"/>
              </a:spcAft>
              <a:defRPr/>
            </a:pPr>
            <a:r>
              <a:rPr lang="zh-CN" altLang="en-US" sz="1800" b="1" dirty="0">
                <a:solidFill>
                  <a:schemeClr val="tx1"/>
                </a:solidFill>
                <a:latin typeface="微软雅黑" panose="020B0503020204020204" charset="-122"/>
                <a:ea typeface="微软雅黑" panose="020B0503020204020204" charset="-122"/>
              </a:rPr>
              <a:t>婚假为带薪假</a:t>
            </a:r>
            <a:r>
              <a:rPr lang="zh-CN" altLang="en-US" sz="1800" dirty="0">
                <a:solidFill>
                  <a:schemeClr val="tx1"/>
                </a:solidFill>
                <a:latin typeface="微软雅黑" panose="020B0503020204020204" charset="-122"/>
                <a:ea typeface="微软雅黑" panose="020B0503020204020204" charset="-122"/>
              </a:rPr>
              <a:t>。</a:t>
            </a:r>
            <a:endParaRPr lang="zh-CN" altLang="en-US" sz="180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4" presetClass="entr" presetSubtype="16"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box(in)">
                                      <p:cBhvr>
                                        <p:cTn id="13" dur="500"/>
                                        <p:tgtEl>
                                          <p:spTgt spid="29">
                                            <p:txEl>
                                              <p:pRg st="0" end="0"/>
                                            </p:txEl>
                                          </p:spTgt>
                                        </p:tgtEl>
                                      </p:cBhvr>
                                    </p:animEffect>
                                  </p:childTnLst>
                                </p:cTn>
                              </p:par>
                            </p:childTnLst>
                          </p:cTn>
                        </p:par>
                        <p:par>
                          <p:cTn id="14" fill="hold">
                            <p:stCondLst>
                              <p:cond delay="1000"/>
                            </p:stCondLst>
                            <p:childTnLst>
                              <p:par>
                                <p:cTn id="15" presetID="4" presetClass="entr" presetSubtype="16" fill="hold" grpId="0" nodeType="after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Effect transition="in" filter="box(in)">
                                      <p:cBhvr>
                                        <p:cTn id="17" dur="500"/>
                                        <p:tgtEl>
                                          <p:spTgt spid="29">
                                            <p:txEl>
                                              <p:pRg st="1" end="1"/>
                                            </p:txEl>
                                          </p:spTgt>
                                        </p:tgtEl>
                                      </p:cBhvr>
                                    </p:animEffect>
                                  </p:childTnLst>
                                </p:cTn>
                              </p:par>
                            </p:childTnLst>
                          </p:cTn>
                        </p:par>
                        <p:par>
                          <p:cTn id="18" fill="hold">
                            <p:stCondLst>
                              <p:cond delay="1500"/>
                            </p:stCondLst>
                            <p:childTnLst>
                              <p:par>
                                <p:cTn id="19" presetID="4" presetClass="entr" presetSubtype="16" fill="hold" grpId="0" nodeType="afterEffect">
                                  <p:stCondLst>
                                    <p:cond delay="0"/>
                                  </p:stCondLst>
                                  <p:childTnLst>
                                    <p:set>
                                      <p:cBhvr>
                                        <p:cTn id="20" dur="1" fill="hold">
                                          <p:stCondLst>
                                            <p:cond delay="0"/>
                                          </p:stCondLst>
                                        </p:cTn>
                                        <p:tgtEl>
                                          <p:spTgt spid="29">
                                            <p:txEl>
                                              <p:pRg st="2" end="2"/>
                                            </p:txEl>
                                          </p:spTgt>
                                        </p:tgtEl>
                                        <p:attrNameLst>
                                          <p:attrName>style.visibility</p:attrName>
                                        </p:attrNameLst>
                                      </p:cBhvr>
                                      <p:to>
                                        <p:strVal val="visible"/>
                                      </p:to>
                                    </p:set>
                                    <p:animEffect transition="in" filter="box(in)">
                                      <p:cBhvr>
                                        <p:cTn id="21"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91186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婚 假</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9" name="îṣļîḑé-Rectangle 3"/>
          <p:cNvSpPr/>
          <p:nvPr/>
        </p:nvSpPr>
        <p:spPr>
          <a:xfrm>
            <a:off x="910098" y="1992156"/>
            <a:ext cx="2952328" cy="3926897"/>
          </a:xfrm>
          <a:prstGeom prst="rect">
            <a:avLst/>
          </a:prstGeom>
          <a:blipFill dpi="0" rotWithShape="1">
            <a:blip r:embed="rId1">
              <a:extLst>
                <a:ext uri="{28A0092B-C50C-407E-A947-70E740481C1C}">
                  <a14:useLocalDpi xmlns:a14="http://schemas.microsoft.com/office/drawing/2010/main" val="0"/>
                </a:ext>
              </a:extLst>
            </a:blip>
            <a:srcRect/>
            <a:stretch>
              <a:fillRect t="-2000" r="-56000"/>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solidFill>
                <a:schemeClr val="tx1"/>
              </a:solidFill>
              <a:latin typeface="微软雅黑" panose="020B0503020204020204" charset="-122"/>
              <a:ea typeface="微软雅黑" panose="020B0503020204020204" charset="-122"/>
            </a:endParaRPr>
          </a:p>
        </p:txBody>
      </p:sp>
      <p:grpSp>
        <p:nvGrpSpPr>
          <p:cNvPr id="12" name="组合 11"/>
          <p:cNvGrpSpPr/>
          <p:nvPr/>
        </p:nvGrpSpPr>
        <p:grpSpPr>
          <a:xfrm>
            <a:off x="3335003" y="3206607"/>
            <a:ext cx="666035" cy="1390116"/>
            <a:chOff x="4507249" y="3239627"/>
            <a:chExt cx="666035" cy="1390116"/>
          </a:xfrm>
        </p:grpSpPr>
        <p:sp>
          <p:nvSpPr>
            <p:cNvPr id="35" name="îṣļîḑé-Freeform 5"/>
            <p:cNvSpPr/>
            <p:nvPr/>
          </p:nvSpPr>
          <p:spPr bwMode="auto">
            <a:xfrm>
              <a:off x="4507249" y="3239627"/>
              <a:ext cx="655762" cy="1390116"/>
            </a:xfrm>
            <a:custGeom>
              <a:avLst/>
              <a:gdLst>
                <a:gd name="T0" fmla="*/ 492 w 492"/>
                <a:gd name="T1" fmla="*/ 994 h 994"/>
                <a:gd name="T2" fmla="*/ 0 w 492"/>
                <a:gd name="T3" fmla="*/ 872 h 994"/>
                <a:gd name="T4" fmla="*/ 0 w 492"/>
                <a:gd name="T5" fmla="*/ 122 h 994"/>
                <a:gd name="T6" fmla="*/ 492 w 492"/>
                <a:gd name="T7" fmla="*/ 0 h 994"/>
                <a:gd name="T8" fmla="*/ 492 w 492"/>
                <a:gd name="T9" fmla="*/ 994 h 994"/>
              </a:gdLst>
              <a:ahLst/>
              <a:cxnLst>
                <a:cxn ang="0">
                  <a:pos x="T0" y="T1"/>
                </a:cxn>
                <a:cxn ang="0">
                  <a:pos x="T2" y="T3"/>
                </a:cxn>
                <a:cxn ang="0">
                  <a:pos x="T4" y="T5"/>
                </a:cxn>
                <a:cxn ang="0">
                  <a:pos x="T6" y="T7"/>
                </a:cxn>
                <a:cxn ang="0">
                  <a:pos x="T8" y="T9"/>
                </a:cxn>
              </a:cxnLst>
              <a:rect l="0" t="0" r="r" b="b"/>
              <a:pathLst>
                <a:path w="492" h="994">
                  <a:moveTo>
                    <a:pt x="492" y="994"/>
                  </a:moveTo>
                  <a:lnTo>
                    <a:pt x="0" y="872"/>
                  </a:lnTo>
                  <a:lnTo>
                    <a:pt x="0" y="122"/>
                  </a:lnTo>
                  <a:lnTo>
                    <a:pt x="492" y="0"/>
                  </a:lnTo>
                  <a:lnTo>
                    <a:pt x="492" y="994"/>
                  </a:lnTo>
                  <a:close/>
                </a:path>
              </a:pathLst>
            </a:custGeom>
            <a:solidFill>
              <a:srgbClr val="093759"/>
            </a:solidFill>
            <a:ln w="38100">
              <a:solidFill>
                <a:schemeClr val="bg1"/>
              </a:solidFill>
              <a:round/>
            </a:ln>
          </p:spPr>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36" name="îṣļîḑé-文本框 50"/>
            <p:cNvSpPr txBox="1"/>
            <p:nvPr/>
          </p:nvSpPr>
          <p:spPr>
            <a:xfrm>
              <a:off x="4583101" y="3473020"/>
              <a:ext cx="590183" cy="923331"/>
            </a:xfrm>
            <a:prstGeom prst="rect">
              <a:avLst/>
            </a:prstGeom>
            <a:noFill/>
          </p:spPr>
          <p:txBody>
            <a:bodyPr vert="eaVert" wrap="none">
              <a:normAutofit/>
            </a:bodyPr>
            <a:lstStyle/>
            <a:p>
              <a:r>
                <a:rPr lang="zh-CN" altLang="en-US" sz="100" dirty="0">
                  <a:solidFill>
                    <a:schemeClr val="tx1"/>
                  </a:solidFill>
                  <a:latin typeface="微软雅黑" panose="020B0503020204020204" charset="-122"/>
                  <a:ea typeface="微软雅黑" panose="020B0503020204020204" charset="-122"/>
                </a:rPr>
                <a:t>关键词</a:t>
              </a:r>
              <a:endParaRPr lang="zh-CN" altLang="en-US" sz="100" dirty="0">
                <a:solidFill>
                  <a:schemeClr val="tx1"/>
                </a:solidFill>
                <a:latin typeface="微软雅黑" panose="020B0503020204020204" charset="-122"/>
                <a:ea typeface="微软雅黑" panose="020B0503020204020204" charset="-122"/>
              </a:endParaRPr>
            </a:p>
          </p:txBody>
        </p:sp>
      </p:grpSp>
      <p:grpSp>
        <p:nvGrpSpPr>
          <p:cNvPr id="37" name="组合 36"/>
          <p:cNvGrpSpPr/>
          <p:nvPr/>
        </p:nvGrpSpPr>
        <p:grpSpPr>
          <a:xfrm>
            <a:off x="4000724" y="1123951"/>
            <a:ext cx="6906896" cy="5001991"/>
            <a:chOff x="3857819" y="842963"/>
            <a:chExt cx="5180172" cy="3751493"/>
          </a:xfrm>
        </p:grpSpPr>
        <p:cxnSp>
          <p:nvCxnSpPr>
            <p:cNvPr id="13" name="îṣļîḑé-Straight Connector 2"/>
            <p:cNvCxnSpPr/>
            <p:nvPr/>
          </p:nvCxnSpPr>
          <p:spPr>
            <a:xfrm flipV="1">
              <a:off x="4964817" y="842963"/>
              <a:ext cx="0" cy="3744515"/>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îṣļîḑé-Straight Connector 4"/>
            <p:cNvCxnSpPr/>
            <p:nvPr/>
          </p:nvCxnSpPr>
          <p:spPr>
            <a:xfrm>
              <a:off x="3857819" y="2925974"/>
              <a:ext cx="1099292"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4699254" y="1165650"/>
              <a:ext cx="4279205" cy="830186"/>
              <a:chOff x="6265673" y="1554201"/>
              <a:chExt cx="5705606" cy="1106916"/>
            </a:xfrm>
          </p:grpSpPr>
          <p:grpSp>
            <p:nvGrpSpPr>
              <p:cNvPr id="29" name="组合 28"/>
              <p:cNvGrpSpPr/>
              <p:nvPr/>
            </p:nvGrpSpPr>
            <p:grpSpPr>
              <a:xfrm>
                <a:off x="6265673" y="1554201"/>
                <a:ext cx="648072" cy="648072"/>
                <a:chOff x="6559351" y="2249137"/>
                <a:chExt cx="648072" cy="648072"/>
              </a:xfrm>
            </p:grpSpPr>
            <p:sp>
              <p:nvSpPr>
                <p:cNvPr id="33" name="îṣļîḑé-Oval 32"/>
                <p:cNvSpPr/>
                <p:nvPr/>
              </p:nvSpPr>
              <p:spPr>
                <a:xfrm>
                  <a:off x="6559351" y="2249137"/>
                  <a:ext cx="648072" cy="648072"/>
                </a:xfrm>
                <a:prstGeom prst="ellipse">
                  <a:avLst/>
                </a:prstGeom>
                <a:solidFill>
                  <a:srgbClr val="09375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34" name="îṣļîḑé-AutoShape 75"/>
                <p:cNvSpPr/>
                <p:nvPr/>
              </p:nvSpPr>
              <p:spPr bwMode="auto">
                <a:xfrm>
                  <a:off x="6693241" y="2390028"/>
                  <a:ext cx="380293" cy="366291"/>
                </a:xfrm>
                <a:custGeom>
                  <a:avLst/>
                  <a:gdLst>
                    <a:gd name="connsiteX0" fmla="*/ 0 w 582235"/>
                    <a:gd name="connsiteY0" fmla="*/ 404481 h 606722"/>
                    <a:gd name="connsiteX1" fmla="*/ 101261 w 582235"/>
                    <a:gd name="connsiteY1" fmla="*/ 404481 h 606722"/>
                    <a:gd name="connsiteX2" fmla="*/ 101261 w 582235"/>
                    <a:gd name="connsiteY2" fmla="*/ 606722 h 606722"/>
                    <a:gd name="connsiteX3" fmla="*/ 0 w 582235"/>
                    <a:gd name="connsiteY3" fmla="*/ 606722 h 606722"/>
                    <a:gd name="connsiteX4" fmla="*/ 151927 w 582235"/>
                    <a:gd name="connsiteY4" fmla="*/ 328623 h 606722"/>
                    <a:gd name="connsiteX5" fmla="*/ 253188 w 582235"/>
                    <a:gd name="connsiteY5" fmla="*/ 328623 h 606722"/>
                    <a:gd name="connsiteX6" fmla="*/ 253188 w 582235"/>
                    <a:gd name="connsiteY6" fmla="*/ 606722 h 606722"/>
                    <a:gd name="connsiteX7" fmla="*/ 151927 w 582235"/>
                    <a:gd name="connsiteY7" fmla="*/ 606722 h 606722"/>
                    <a:gd name="connsiteX8" fmla="*/ 303855 w 582235"/>
                    <a:gd name="connsiteY8" fmla="*/ 252766 h 606722"/>
                    <a:gd name="connsiteX9" fmla="*/ 405046 w 582235"/>
                    <a:gd name="connsiteY9" fmla="*/ 252766 h 606722"/>
                    <a:gd name="connsiteX10" fmla="*/ 405046 w 582235"/>
                    <a:gd name="connsiteY10" fmla="*/ 606722 h 606722"/>
                    <a:gd name="connsiteX11" fmla="*/ 303855 w 582235"/>
                    <a:gd name="connsiteY11" fmla="*/ 606722 h 606722"/>
                    <a:gd name="connsiteX12" fmla="*/ 455711 w 582235"/>
                    <a:gd name="connsiteY12" fmla="*/ 202241 h 606722"/>
                    <a:gd name="connsiteX13" fmla="*/ 556972 w 582235"/>
                    <a:gd name="connsiteY13" fmla="*/ 202241 h 606722"/>
                    <a:gd name="connsiteX14" fmla="*/ 556972 w 582235"/>
                    <a:gd name="connsiteY14" fmla="*/ 606722 h 606722"/>
                    <a:gd name="connsiteX15" fmla="*/ 455711 w 582235"/>
                    <a:gd name="connsiteY15" fmla="*/ 606722 h 606722"/>
                    <a:gd name="connsiteX16" fmla="*/ 455697 w 582235"/>
                    <a:gd name="connsiteY16" fmla="*/ 0 h 606722"/>
                    <a:gd name="connsiteX17" fmla="*/ 556785 w 582235"/>
                    <a:gd name="connsiteY17" fmla="*/ 0 h 606722"/>
                    <a:gd name="connsiteX18" fmla="*/ 556874 w 582235"/>
                    <a:gd name="connsiteY18" fmla="*/ 0 h 606722"/>
                    <a:gd name="connsiteX19" fmla="*/ 556963 w 582235"/>
                    <a:gd name="connsiteY19" fmla="*/ 0 h 606722"/>
                    <a:gd name="connsiteX20" fmla="*/ 557675 w 582235"/>
                    <a:gd name="connsiteY20" fmla="*/ 0 h 606722"/>
                    <a:gd name="connsiteX21" fmla="*/ 559366 w 582235"/>
                    <a:gd name="connsiteY21" fmla="*/ 89 h 606722"/>
                    <a:gd name="connsiteX22" fmla="*/ 560611 w 582235"/>
                    <a:gd name="connsiteY22" fmla="*/ 267 h 606722"/>
                    <a:gd name="connsiteX23" fmla="*/ 561857 w 582235"/>
                    <a:gd name="connsiteY23" fmla="*/ 444 h 606722"/>
                    <a:gd name="connsiteX24" fmla="*/ 563192 w 582235"/>
                    <a:gd name="connsiteY24" fmla="*/ 800 h 606722"/>
                    <a:gd name="connsiteX25" fmla="*/ 564171 w 582235"/>
                    <a:gd name="connsiteY25" fmla="*/ 1067 h 606722"/>
                    <a:gd name="connsiteX26" fmla="*/ 565506 w 582235"/>
                    <a:gd name="connsiteY26" fmla="*/ 1511 h 606722"/>
                    <a:gd name="connsiteX27" fmla="*/ 566574 w 582235"/>
                    <a:gd name="connsiteY27" fmla="*/ 1867 h 606722"/>
                    <a:gd name="connsiteX28" fmla="*/ 567730 w 582235"/>
                    <a:gd name="connsiteY28" fmla="*/ 2400 h 606722"/>
                    <a:gd name="connsiteX29" fmla="*/ 568798 w 582235"/>
                    <a:gd name="connsiteY29" fmla="*/ 2933 h 606722"/>
                    <a:gd name="connsiteX30" fmla="*/ 569777 w 582235"/>
                    <a:gd name="connsiteY30" fmla="*/ 3467 h 606722"/>
                    <a:gd name="connsiteX31" fmla="*/ 570934 w 582235"/>
                    <a:gd name="connsiteY31" fmla="*/ 4178 h 606722"/>
                    <a:gd name="connsiteX32" fmla="*/ 571824 w 582235"/>
                    <a:gd name="connsiteY32" fmla="*/ 4800 h 606722"/>
                    <a:gd name="connsiteX33" fmla="*/ 572891 w 582235"/>
                    <a:gd name="connsiteY33" fmla="*/ 5689 h 606722"/>
                    <a:gd name="connsiteX34" fmla="*/ 573781 w 582235"/>
                    <a:gd name="connsiteY34" fmla="*/ 6489 h 606722"/>
                    <a:gd name="connsiteX35" fmla="*/ 574760 w 582235"/>
                    <a:gd name="connsiteY35" fmla="*/ 7289 h 606722"/>
                    <a:gd name="connsiteX36" fmla="*/ 575917 w 582235"/>
                    <a:gd name="connsiteY36" fmla="*/ 8533 h 606722"/>
                    <a:gd name="connsiteX37" fmla="*/ 576451 w 582235"/>
                    <a:gd name="connsiteY37" fmla="*/ 9066 h 606722"/>
                    <a:gd name="connsiteX38" fmla="*/ 576451 w 582235"/>
                    <a:gd name="connsiteY38" fmla="*/ 9155 h 606722"/>
                    <a:gd name="connsiteX39" fmla="*/ 577964 w 582235"/>
                    <a:gd name="connsiteY39" fmla="*/ 11200 h 606722"/>
                    <a:gd name="connsiteX40" fmla="*/ 578053 w 582235"/>
                    <a:gd name="connsiteY40" fmla="*/ 11289 h 606722"/>
                    <a:gd name="connsiteX41" fmla="*/ 579209 w 582235"/>
                    <a:gd name="connsiteY41" fmla="*/ 13244 h 606722"/>
                    <a:gd name="connsiteX42" fmla="*/ 579743 w 582235"/>
                    <a:gd name="connsiteY42" fmla="*/ 14222 h 606722"/>
                    <a:gd name="connsiteX43" fmla="*/ 580277 w 582235"/>
                    <a:gd name="connsiteY43" fmla="*/ 15555 h 606722"/>
                    <a:gd name="connsiteX44" fmla="*/ 580722 w 582235"/>
                    <a:gd name="connsiteY44" fmla="*/ 16711 h 606722"/>
                    <a:gd name="connsiteX45" fmla="*/ 581167 w 582235"/>
                    <a:gd name="connsiteY45" fmla="*/ 17866 h 606722"/>
                    <a:gd name="connsiteX46" fmla="*/ 581523 w 582235"/>
                    <a:gd name="connsiteY46" fmla="*/ 19199 h 606722"/>
                    <a:gd name="connsiteX47" fmla="*/ 581790 w 582235"/>
                    <a:gd name="connsiteY47" fmla="*/ 20266 h 606722"/>
                    <a:gd name="connsiteX48" fmla="*/ 582146 w 582235"/>
                    <a:gd name="connsiteY48" fmla="*/ 22488 h 606722"/>
                    <a:gd name="connsiteX49" fmla="*/ 582146 w 582235"/>
                    <a:gd name="connsiteY49" fmla="*/ 22666 h 606722"/>
                    <a:gd name="connsiteX50" fmla="*/ 582235 w 582235"/>
                    <a:gd name="connsiteY50" fmla="*/ 25244 h 606722"/>
                    <a:gd name="connsiteX51" fmla="*/ 582235 w 582235"/>
                    <a:gd name="connsiteY51" fmla="*/ 126396 h 606722"/>
                    <a:gd name="connsiteX52" fmla="*/ 556963 w 582235"/>
                    <a:gd name="connsiteY52" fmla="*/ 151728 h 606722"/>
                    <a:gd name="connsiteX53" fmla="*/ 531691 w 582235"/>
                    <a:gd name="connsiteY53" fmla="*/ 126396 h 606722"/>
                    <a:gd name="connsiteX54" fmla="*/ 531691 w 582235"/>
                    <a:gd name="connsiteY54" fmla="*/ 79286 h 606722"/>
                    <a:gd name="connsiteX55" fmla="*/ 421260 w 582235"/>
                    <a:gd name="connsiteY55" fmla="*/ 171106 h 606722"/>
                    <a:gd name="connsiteX56" fmla="*/ 385666 w 582235"/>
                    <a:gd name="connsiteY56" fmla="*/ 167906 h 606722"/>
                    <a:gd name="connsiteX57" fmla="*/ 388869 w 582235"/>
                    <a:gd name="connsiteY57" fmla="*/ 132262 h 606722"/>
                    <a:gd name="connsiteX58" fmla="*/ 487020 w 582235"/>
                    <a:gd name="connsiteY58" fmla="*/ 50576 h 606722"/>
                    <a:gd name="connsiteX59" fmla="*/ 455697 w 582235"/>
                    <a:gd name="connsiteY59" fmla="*/ 50576 h 606722"/>
                    <a:gd name="connsiteX60" fmla="*/ 430425 w 582235"/>
                    <a:gd name="connsiteY60" fmla="*/ 25244 h 606722"/>
                    <a:gd name="connsiteX61" fmla="*/ 455697 w 582235"/>
                    <a:gd name="connsiteY6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2235" h="606722">
                      <a:moveTo>
                        <a:pt x="0" y="404481"/>
                      </a:moveTo>
                      <a:lnTo>
                        <a:pt x="101261" y="404481"/>
                      </a:lnTo>
                      <a:lnTo>
                        <a:pt x="101261" y="606722"/>
                      </a:lnTo>
                      <a:lnTo>
                        <a:pt x="0" y="606722"/>
                      </a:lnTo>
                      <a:close/>
                      <a:moveTo>
                        <a:pt x="151927" y="328623"/>
                      </a:moveTo>
                      <a:lnTo>
                        <a:pt x="253188" y="328623"/>
                      </a:lnTo>
                      <a:lnTo>
                        <a:pt x="253188" y="606722"/>
                      </a:lnTo>
                      <a:lnTo>
                        <a:pt x="151927" y="606722"/>
                      </a:lnTo>
                      <a:close/>
                      <a:moveTo>
                        <a:pt x="303855" y="252766"/>
                      </a:moveTo>
                      <a:lnTo>
                        <a:pt x="405046" y="252766"/>
                      </a:lnTo>
                      <a:lnTo>
                        <a:pt x="405046" y="606722"/>
                      </a:lnTo>
                      <a:lnTo>
                        <a:pt x="303855" y="606722"/>
                      </a:lnTo>
                      <a:close/>
                      <a:moveTo>
                        <a:pt x="455711" y="202241"/>
                      </a:moveTo>
                      <a:lnTo>
                        <a:pt x="556972" y="202241"/>
                      </a:lnTo>
                      <a:lnTo>
                        <a:pt x="556972" y="606722"/>
                      </a:lnTo>
                      <a:lnTo>
                        <a:pt x="455711" y="606722"/>
                      </a:lnTo>
                      <a:close/>
                      <a:moveTo>
                        <a:pt x="455697" y="0"/>
                      </a:moveTo>
                      <a:lnTo>
                        <a:pt x="556785" y="0"/>
                      </a:lnTo>
                      <a:lnTo>
                        <a:pt x="556874" y="0"/>
                      </a:lnTo>
                      <a:lnTo>
                        <a:pt x="556963" y="0"/>
                      </a:lnTo>
                      <a:cubicBezTo>
                        <a:pt x="557230" y="0"/>
                        <a:pt x="557408" y="0"/>
                        <a:pt x="557675" y="0"/>
                      </a:cubicBezTo>
                      <a:cubicBezTo>
                        <a:pt x="558298" y="89"/>
                        <a:pt x="558832" y="89"/>
                        <a:pt x="559366" y="89"/>
                      </a:cubicBezTo>
                      <a:cubicBezTo>
                        <a:pt x="559811" y="178"/>
                        <a:pt x="560256" y="267"/>
                        <a:pt x="560611" y="267"/>
                      </a:cubicBezTo>
                      <a:cubicBezTo>
                        <a:pt x="561056" y="356"/>
                        <a:pt x="561412" y="444"/>
                        <a:pt x="561857" y="444"/>
                      </a:cubicBezTo>
                      <a:cubicBezTo>
                        <a:pt x="562302" y="533"/>
                        <a:pt x="562747" y="711"/>
                        <a:pt x="563192" y="800"/>
                      </a:cubicBezTo>
                      <a:cubicBezTo>
                        <a:pt x="563548" y="889"/>
                        <a:pt x="563904" y="978"/>
                        <a:pt x="564171" y="1067"/>
                      </a:cubicBezTo>
                      <a:cubicBezTo>
                        <a:pt x="564616" y="1156"/>
                        <a:pt x="565061" y="1333"/>
                        <a:pt x="565506" y="1511"/>
                      </a:cubicBezTo>
                      <a:cubicBezTo>
                        <a:pt x="565862" y="1600"/>
                        <a:pt x="566218" y="1778"/>
                        <a:pt x="566574" y="1867"/>
                      </a:cubicBezTo>
                      <a:cubicBezTo>
                        <a:pt x="566929" y="2044"/>
                        <a:pt x="567285" y="2222"/>
                        <a:pt x="567730" y="2400"/>
                      </a:cubicBezTo>
                      <a:cubicBezTo>
                        <a:pt x="568086" y="2578"/>
                        <a:pt x="568442" y="2755"/>
                        <a:pt x="568798" y="2933"/>
                      </a:cubicBezTo>
                      <a:cubicBezTo>
                        <a:pt x="569154" y="3111"/>
                        <a:pt x="569421" y="3289"/>
                        <a:pt x="569777" y="3467"/>
                      </a:cubicBezTo>
                      <a:cubicBezTo>
                        <a:pt x="570133" y="3733"/>
                        <a:pt x="570578" y="4000"/>
                        <a:pt x="570934" y="4178"/>
                      </a:cubicBezTo>
                      <a:cubicBezTo>
                        <a:pt x="571201" y="4444"/>
                        <a:pt x="571557" y="4622"/>
                        <a:pt x="571824" y="4800"/>
                      </a:cubicBezTo>
                      <a:cubicBezTo>
                        <a:pt x="572180" y="5155"/>
                        <a:pt x="572536" y="5422"/>
                        <a:pt x="572891" y="5689"/>
                      </a:cubicBezTo>
                      <a:cubicBezTo>
                        <a:pt x="573247" y="5955"/>
                        <a:pt x="573514" y="6222"/>
                        <a:pt x="573781" y="6489"/>
                      </a:cubicBezTo>
                      <a:cubicBezTo>
                        <a:pt x="574137" y="6755"/>
                        <a:pt x="574493" y="7022"/>
                        <a:pt x="574760" y="7289"/>
                      </a:cubicBezTo>
                      <a:cubicBezTo>
                        <a:pt x="575205" y="7733"/>
                        <a:pt x="575561" y="8178"/>
                        <a:pt x="575917" y="8533"/>
                      </a:cubicBezTo>
                      <a:cubicBezTo>
                        <a:pt x="576095" y="8711"/>
                        <a:pt x="576273" y="8889"/>
                        <a:pt x="576451" y="9066"/>
                      </a:cubicBezTo>
                      <a:cubicBezTo>
                        <a:pt x="576451" y="9155"/>
                        <a:pt x="576451" y="9155"/>
                        <a:pt x="576451" y="9155"/>
                      </a:cubicBezTo>
                      <a:cubicBezTo>
                        <a:pt x="576985" y="9777"/>
                        <a:pt x="577519" y="10489"/>
                        <a:pt x="577964" y="11200"/>
                      </a:cubicBezTo>
                      <a:cubicBezTo>
                        <a:pt x="577964" y="11200"/>
                        <a:pt x="578053" y="11289"/>
                        <a:pt x="578053" y="11289"/>
                      </a:cubicBezTo>
                      <a:cubicBezTo>
                        <a:pt x="578498" y="12000"/>
                        <a:pt x="578854" y="12622"/>
                        <a:pt x="579209" y="13244"/>
                      </a:cubicBezTo>
                      <a:cubicBezTo>
                        <a:pt x="579387" y="13600"/>
                        <a:pt x="579565" y="13955"/>
                        <a:pt x="579743" y="14222"/>
                      </a:cubicBezTo>
                      <a:cubicBezTo>
                        <a:pt x="579921" y="14666"/>
                        <a:pt x="580099" y="15111"/>
                        <a:pt x="580277" y="15555"/>
                      </a:cubicBezTo>
                      <a:cubicBezTo>
                        <a:pt x="580455" y="15911"/>
                        <a:pt x="580633" y="16266"/>
                        <a:pt x="580722" y="16711"/>
                      </a:cubicBezTo>
                      <a:cubicBezTo>
                        <a:pt x="580900" y="17066"/>
                        <a:pt x="581078" y="17422"/>
                        <a:pt x="581167" y="17866"/>
                      </a:cubicBezTo>
                      <a:cubicBezTo>
                        <a:pt x="581256" y="18311"/>
                        <a:pt x="581434" y="18755"/>
                        <a:pt x="581523" y="19199"/>
                      </a:cubicBezTo>
                      <a:cubicBezTo>
                        <a:pt x="581612" y="19555"/>
                        <a:pt x="581701" y="19910"/>
                        <a:pt x="581790" y="20266"/>
                      </a:cubicBezTo>
                      <a:cubicBezTo>
                        <a:pt x="581879" y="20977"/>
                        <a:pt x="582057" y="21777"/>
                        <a:pt x="582146" y="22488"/>
                      </a:cubicBezTo>
                      <a:cubicBezTo>
                        <a:pt x="582146" y="22577"/>
                        <a:pt x="582146" y="22666"/>
                        <a:pt x="582146" y="22666"/>
                      </a:cubicBezTo>
                      <a:cubicBezTo>
                        <a:pt x="582235" y="23555"/>
                        <a:pt x="582235" y="24355"/>
                        <a:pt x="582235" y="25244"/>
                      </a:cubicBezTo>
                      <a:lnTo>
                        <a:pt x="582235" y="126396"/>
                      </a:lnTo>
                      <a:cubicBezTo>
                        <a:pt x="582235" y="140351"/>
                        <a:pt x="570934" y="151728"/>
                        <a:pt x="556963" y="151728"/>
                      </a:cubicBezTo>
                      <a:cubicBezTo>
                        <a:pt x="542992" y="151728"/>
                        <a:pt x="531691" y="140351"/>
                        <a:pt x="531691" y="126396"/>
                      </a:cubicBezTo>
                      <a:lnTo>
                        <a:pt x="531691" y="79286"/>
                      </a:lnTo>
                      <a:lnTo>
                        <a:pt x="421260" y="171106"/>
                      </a:lnTo>
                      <a:cubicBezTo>
                        <a:pt x="410582" y="180083"/>
                        <a:pt x="394564" y="178572"/>
                        <a:pt x="385666" y="167906"/>
                      </a:cubicBezTo>
                      <a:cubicBezTo>
                        <a:pt x="376678" y="157150"/>
                        <a:pt x="378191" y="141240"/>
                        <a:pt x="388869" y="132262"/>
                      </a:cubicBezTo>
                      <a:lnTo>
                        <a:pt x="487020" y="50576"/>
                      </a:lnTo>
                      <a:lnTo>
                        <a:pt x="455697" y="50576"/>
                      </a:lnTo>
                      <a:cubicBezTo>
                        <a:pt x="441727" y="50576"/>
                        <a:pt x="430425" y="39288"/>
                        <a:pt x="430425" y="25244"/>
                      </a:cubicBezTo>
                      <a:cubicBezTo>
                        <a:pt x="430425" y="11289"/>
                        <a:pt x="441727" y="0"/>
                        <a:pt x="455697" y="0"/>
                      </a:cubicBezTo>
                      <a:close/>
                    </a:path>
                  </a:pathLst>
                </a:custGeom>
                <a:solidFill>
                  <a:schemeClr val="bg1"/>
                </a:solidFill>
                <a:ln>
                  <a:noFill/>
                </a:ln>
                <a:effectLst/>
              </p:spPr>
              <p:txBody>
                <a:bodyPr anchor="ctr"/>
                <a:lstStyle/>
                <a:p>
                  <a:pPr algn="ctr"/>
                  <a:endParaRPr sz="100">
                    <a:solidFill>
                      <a:schemeClr val="tx1"/>
                    </a:solidFill>
                    <a:latin typeface="微软雅黑" panose="020B0503020204020204" charset="-122"/>
                    <a:ea typeface="微软雅黑" panose="020B0503020204020204" charset="-122"/>
                  </a:endParaRPr>
                </a:p>
              </p:txBody>
            </p:sp>
          </p:grpSp>
          <p:grpSp>
            <p:nvGrpSpPr>
              <p:cNvPr id="30" name="组合 29"/>
              <p:cNvGrpSpPr/>
              <p:nvPr/>
            </p:nvGrpSpPr>
            <p:grpSpPr>
              <a:xfrm>
                <a:off x="7322445" y="1700512"/>
                <a:ext cx="4648834" cy="960605"/>
                <a:chOff x="8397101" y="1700512"/>
                <a:chExt cx="4648834" cy="960605"/>
              </a:xfrm>
            </p:grpSpPr>
            <p:sp>
              <p:nvSpPr>
                <p:cNvPr id="31" name="îṣļîḑé-TextBox 5"/>
                <p:cNvSpPr txBox="1"/>
                <p:nvPr/>
              </p:nvSpPr>
              <p:spPr>
                <a:xfrm>
                  <a:off x="8397101" y="1935947"/>
                  <a:ext cx="4648834" cy="725170"/>
                </a:xfrm>
                <a:prstGeom prst="rect">
                  <a:avLst/>
                </a:prstGeom>
                <a:noFill/>
              </p:spPr>
              <p:txBody>
                <a:bodyPr wrap="square" lIns="120000" tIns="62400" rIns="120000" bIns="62400" anchor="t">
                  <a:normAutofit/>
                </a:bodyPr>
                <a:lstStyle/>
                <a:p>
                  <a:pPr defTabSz="913765">
                    <a:lnSpc>
                      <a:spcPct val="120000"/>
                    </a:lnSpc>
                    <a:spcBef>
                      <a:spcPct val="0"/>
                    </a:spcBef>
                    <a:defRPr/>
                  </a:pPr>
                  <a:r>
                    <a:rPr lang="zh-CN" altLang="en-US" sz="1465">
                      <a:solidFill>
                        <a:schemeClr val="tx1"/>
                      </a:solidFill>
                      <a:latin typeface="微软雅黑" panose="020B0503020204020204" charset="-122"/>
                      <a:ea typeface="微软雅黑" panose="020B0503020204020204" charset="-122"/>
                    </a:rPr>
                    <a:t>前提：遵守国家计划生育政策（已婚、计划内生育）。</a:t>
                  </a:r>
                  <a:endParaRPr lang="zh-CN" altLang="en-US" sz="1465">
                    <a:solidFill>
                      <a:schemeClr val="tx1"/>
                    </a:solidFill>
                    <a:latin typeface="微软雅黑" panose="020B0503020204020204" charset="-122"/>
                    <a:ea typeface="微软雅黑" panose="020B0503020204020204" charset="-122"/>
                  </a:endParaRPr>
                </a:p>
              </p:txBody>
            </p:sp>
            <p:sp>
              <p:nvSpPr>
                <p:cNvPr id="32" name="îṣļîḑé-Rectangle 31"/>
                <p:cNvSpPr/>
                <p:nvPr/>
              </p:nvSpPr>
              <p:spPr>
                <a:xfrm>
                  <a:off x="8411113" y="1700512"/>
                  <a:ext cx="2578029" cy="320994"/>
                </a:xfrm>
                <a:prstGeom prst="rect">
                  <a:avLst/>
                </a:prstGeom>
              </p:spPr>
              <p:txBody>
                <a:bodyPr wrap="none" lIns="120000" tIns="62400" rIns="120000" bIns="62400" anchor="b">
                  <a:normAutofit fontScale="75000" lnSpcReduction="20000"/>
                </a:bodyPr>
                <a:lstStyle/>
                <a:p>
                  <a:pPr lvl="0" defTabSz="913765">
                    <a:spcBef>
                      <a:spcPct val="0"/>
                    </a:spcBef>
                    <a:defRPr/>
                  </a:pPr>
                  <a:r>
                    <a:rPr lang="zh-CN" altLang="en-US" sz="2135" b="1">
                      <a:solidFill>
                        <a:schemeClr val="tx1"/>
                      </a:solidFill>
                      <a:latin typeface="微软雅黑" panose="020B0503020204020204" charset="-122"/>
                      <a:ea typeface="微软雅黑" panose="020B0503020204020204" charset="-122"/>
                    </a:rPr>
                    <a:t>标题文本预设</a:t>
                  </a:r>
                  <a:endParaRPr lang="zh-CN" altLang="en-US" sz="2135" b="1">
                    <a:solidFill>
                      <a:schemeClr val="tx1"/>
                    </a:solidFill>
                    <a:latin typeface="微软雅黑" panose="020B0503020204020204" charset="-122"/>
                    <a:ea typeface="微软雅黑" panose="020B0503020204020204" charset="-122"/>
                  </a:endParaRPr>
                </a:p>
              </p:txBody>
            </p:sp>
          </p:grpSp>
        </p:grpSp>
        <p:grpSp>
          <p:nvGrpSpPr>
            <p:cNvPr id="16" name="组合 15"/>
            <p:cNvGrpSpPr/>
            <p:nvPr/>
          </p:nvGrpSpPr>
          <p:grpSpPr>
            <a:xfrm>
              <a:off x="4699254" y="2072773"/>
              <a:ext cx="4168714" cy="789270"/>
              <a:chOff x="6265673" y="2763698"/>
              <a:chExt cx="5558285" cy="1052361"/>
            </a:xfrm>
          </p:grpSpPr>
          <p:grpSp>
            <p:nvGrpSpPr>
              <p:cNvPr id="23" name="组合 22"/>
              <p:cNvGrpSpPr/>
              <p:nvPr/>
            </p:nvGrpSpPr>
            <p:grpSpPr>
              <a:xfrm>
                <a:off x="6265673" y="2763698"/>
                <a:ext cx="648072" cy="648072"/>
                <a:chOff x="5675954" y="2249137"/>
                <a:chExt cx="648072" cy="648072"/>
              </a:xfrm>
            </p:grpSpPr>
            <p:sp>
              <p:nvSpPr>
                <p:cNvPr id="27" name="îṣļîḑé-Oval 26"/>
                <p:cNvSpPr/>
                <p:nvPr/>
              </p:nvSpPr>
              <p:spPr>
                <a:xfrm>
                  <a:off x="5675954" y="2249137"/>
                  <a:ext cx="648072" cy="648072"/>
                </a:xfrm>
                <a:prstGeom prst="ellipse">
                  <a:avLst/>
                </a:prstGeom>
                <a:solidFill>
                  <a:srgbClr val="F337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28" name="îṣļîḑé-Freeform 428"/>
                <p:cNvSpPr/>
                <p:nvPr/>
              </p:nvSpPr>
              <p:spPr bwMode="auto">
                <a:xfrm>
                  <a:off x="5809844" y="2390028"/>
                  <a:ext cx="380293" cy="366291"/>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anchor="ctr"/>
                <a:lstStyle/>
                <a:p>
                  <a:pPr algn="ctr"/>
                  <a:endParaRPr sz="100">
                    <a:solidFill>
                      <a:schemeClr val="tx1"/>
                    </a:solidFill>
                    <a:latin typeface="微软雅黑" panose="020B0503020204020204" charset="-122"/>
                    <a:ea typeface="微软雅黑" panose="020B0503020204020204" charset="-122"/>
                  </a:endParaRPr>
                </a:p>
              </p:txBody>
            </p:sp>
          </p:grpSp>
          <p:grpSp>
            <p:nvGrpSpPr>
              <p:cNvPr id="24" name="组合 23"/>
              <p:cNvGrpSpPr/>
              <p:nvPr/>
            </p:nvGrpSpPr>
            <p:grpSpPr>
              <a:xfrm>
                <a:off x="7322444" y="2855454"/>
                <a:ext cx="4501514" cy="960605"/>
                <a:chOff x="8397100" y="1700512"/>
                <a:chExt cx="4501514" cy="960605"/>
              </a:xfrm>
            </p:grpSpPr>
            <p:sp>
              <p:nvSpPr>
                <p:cNvPr id="25" name="îṣļîḑé-TextBox 5"/>
                <p:cNvSpPr txBox="1"/>
                <p:nvPr/>
              </p:nvSpPr>
              <p:spPr>
                <a:xfrm>
                  <a:off x="8397100" y="1935947"/>
                  <a:ext cx="4501514" cy="725170"/>
                </a:xfrm>
                <a:prstGeom prst="rect">
                  <a:avLst/>
                </a:prstGeom>
                <a:noFill/>
              </p:spPr>
              <p:txBody>
                <a:bodyPr wrap="square" lIns="120000" tIns="62400" rIns="120000" bIns="62400" anchor="t">
                  <a:normAutofit/>
                </a:bodyPr>
                <a:lstStyle/>
                <a:p>
                  <a:pPr defTabSz="913765">
                    <a:lnSpc>
                      <a:spcPct val="120000"/>
                    </a:lnSpc>
                    <a:spcBef>
                      <a:spcPct val="0"/>
                    </a:spcBef>
                    <a:defRPr/>
                  </a:pPr>
                  <a:r>
                    <a:rPr lang="zh-CN" altLang="en-US" sz="1465">
                      <a:solidFill>
                        <a:schemeClr val="tx1"/>
                      </a:solidFill>
                      <a:latin typeface="微软雅黑" panose="020B0503020204020204" charset="-122"/>
                      <a:ea typeface="微软雅黑" panose="020B0503020204020204" charset="-122"/>
                    </a:rPr>
                    <a:t>分类：产前检查假(女)、生育产假(女)、产后陪护假(男)。</a:t>
                  </a:r>
                  <a:endParaRPr lang="zh-CN" altLang="en-US" sz="1465">
                    <a:solidFill>
                      <a:schemeClr val="tx1"/>
                    </a:solidFill>
                    <a:latin typeface="微软雅黑" panose="020B0503020204020204" charset="-122"/>
                    <a:ea typeface="微软雅黑" panose="020B0503020204020204" charset="-122"/>
                  </a:endParaRPr>
                </a:p>
              </p:txBody>
            </p:sp>
            <p:sp>
              <p:nvSpPr>
                <p:cNvPr id="26" name="îṣļîḑé-Rectangle 25"/>
                <p:cNvSpPr/>
                <p:nvPr/>
              </p:nvSpPr>
              <p:spPr>
                <a:xfrm>
                  <a:off x="8411113" y="1700512"/>
                  <a:ext cx="2578029" cy="320994"/>
                </a:xfrm>
                <a:prstGeom prst="rect">
                  <a:avLst/>
                </a:prstGeom>
              </p:spPr>
              <p:txBody>
                <a:bodyPr wrap="none" lIns="120000" tIns="62400" rIns="120000" bIns="62400" anchor="b">
                  <a:normAutofit fontScale="75000" lnSpcReduction="20000"/>
                </a:bodyPr>
                <a:lstStyle/>
                <a:p>
                  <a:pPr lvl="0" defTabSz="913765">
                    <a:spcBef>
                      <a:spcPct val="0"/>
                    </a:spcBef>
                    <a:defRPr/>
                  </a:pPr>
                  <a:r>
                    <a:rPr lang="zh-CN" altLang="en-US" sz="2135" b="1">
                      <a:solidFill>
                        <a:schemeClr val="tx1"/>
                      </a:solidFill>
                      <a:latin typeface="微软雅黑" panose="020B0503020204020204" charset="-122"/>
                      <a:ea typeface="微软雅黑" panose="020B0503020204020204" charset="-122"/>
                    </a:rPr>
                    <a:t>标题文本预设</a:t>
                  </a:r>
                  <a:endParaRPr lang="zh-CN" altLang="en-US" sz="2135" b="1">
                    <a:solidFill>
                      <a:schemeClr val="tx1"/>
                    </a:solidFill>
                    <a:latin typeface="微软雅黑" panose="020B0503020204020204" charset="-122"/>
                    <a:ea typeface="微软雅黑" panose="020B0503020204020204" charset="-122"/>
                  </a:endParaRPr>
                </a:p>
              </p:txBody>
            </p:sp>
          </p:grpSp>
        </p:grpSp>
        <p:grpSp>
          <p:nvGrpSpPr>
            <p:cNvPr id="17" name="组合 16"/>
            <p:cNvGrpSpPr/>
            <p:nvPr/>
          </p:nvGrpSpPr>
          <p:grpSpPr>
            <a:xfrm>
              <a:off x="4699254" y="2979896"/>
              <a:ext cx="4279205" cy="748354"/>
              <a:chOff x="6265673" y="3973195"/>
              <a:chExt cx="5705606" cy="997806"/>
            </a:xfrm>
          </p:grpSpPr>
          <p:grpSp>
            <p:nvGrpSpPr>
              <p:cNvPr id="18" name="组合 17"/>
              <p:cNvGrpSpPr/>
              <p:nvPr/>
            </p:nvGrpSpPr>
            <p:grpSpPr>
              <a:xfrm>
                <a:off x="6265673" y="3973195"/>
                <a:ext cx="648072" cy="648072"/>
                <a:chOff x="4792557" y="2249137"/>
                <a:chExt cx="648072" cy="648072"/>
              </a:xfrm>
            </p:grpSpPr>
            <p:sp>
              <p:nvSpPr>
                <p:cNvPr id="21" name="îṣļîḑé-Oval 20"/>
                <p:cNvSpPr/>
                <p:nvPr/>
              </p:nvSpPr>
              <p:spPr>
                <a:xfrm>
                  <a:off x="4792557" y="2249137"/>
                  <a:ext cx="648072" cy="648072"/>
                </a:xfrm>
                <a:prstGeom prst="ellipse">
                  <a:avLst/>
                </a:prstGeom>
                <a:solidFill>
                  <a:srgbClr val="09375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22" name="îṣļîḑé-Freeform 70"/>
                <p:cNvSpPr/>
                <p:nvPr/>
              </p:nvSpPr>
              <p:spPr bwMode="auto">
                <a:xfrm>
                  <a:off x="4926447" y="2390028"/>
                  <a:ext cx="380293" cy="366291"/>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anchor="ctr"/>
                <a:lstStyle/>
                <a:p>
                  <a:pPr algn="ctr"/>
                  <a:endParaRPr sz="100">
                    <a:solidFill>
                      <a:schemeClr val="tx1"/>
                    </a:solidFill>
                    <a:latin typeface="微软雅黑" panose="020B0503020204020204" charset="-122"/>
                    <a:ea typeface="微软雅黑" panose="020B0503020204020204" charset="-122"/>
                  </a:endParaRPr>
                </a:p>
              </p:txBody>
            </p:sp>
          </p:grpSp>
          <p:grpSp>
            <p:nvGrpSpPr>
              <p:cNvPr id="19" name="组合 18"/>
              <p:cNvGrpSpPr/>
              <p:nvPr/>
            </p:nvGrpSpPr>
            <p:grpSpPr>
              <a:xfrm>
                <a:off x="7322445" y="4010396"/>
                <a:ext cx="4648834" cy="960605"/>
                <a:chOff x="8397101" y="1700512"/>
                <a:chExt cx="4648834" cy="960605"/>
              </a:xfrm>
            </p:grpSpPr>
            <p:sp>
              <p:nvSpPr>
                <p:cNvPr id="20" name="îṣļîḑé-TextBox 5"/>
                <p:cNvSpPr txBox="1"/>
                <p:nvPr/>
              </p:nvSpPr>
              <p:spPr>
                <a:xfrm>
                  <a:off x="8397101" y="1935947"/>
                  <a:ext cx="4648834" cy="725170"/>
                </a:xfrm>
                <a:prstGeom prst="rect">
                  <a:avLst/>
                </a:prstGeom>
                <a:noFill/>
              </p:spPr>
              <p:txBody>
                <a:bodyPr wrap="square" lIns="120000" tIns="62400" rIns="120000" bIns="62400" anchor="t">
                  <a:normAutofit/>
                </a:bodyPr>
                <a:lstStyle/>
                <a:p>
                  <a:pPr defTabSz="913765">
                    <a:lnSpc>
                      <a:spcPct val="120000"/>
                    </a:lnSpc>
                    <a:spcBef>
                      <a:spcPct val="0"/>
                    </a:spcBef>
                    <a:defRPr/>
                  </a:pPr>
                  <a:r>
                    <a:rPr lang="zh-CN" altLang="en-US" sz="1470">
                      <a:solidFill>
                        <a:schemeClr val="tx1"/>
                      </a:solidFill>
                      <a:latin typeface="微软雅黑" panose="020B0503020204020204" charset="-122"/>
                      <a:ea typeface="微软雅黑" panose="020B0503020204020204" charset="-122"/>
                    </a:rPr>
                    <a:t>产前检查假：女员工怀孕后，可遵医嘱定期产检，每次半天，一般不超过15次。初次请休</a:t>
                  </a:r>
                  <a:endParaRPr lang="zh-CN" altLang="en-US" sz="1470">
                    <a:solidFill>
                      <a:schemeClr val="tx1"/>
                    </a:solidFill>
                    <a:latin typeface="微软雅黑" panose="020B0503020204020204" charset="-122"/>
                    <a:ea typeface="微软雅黑" panose="020B0503020204020204" charset="-122"/>
                  </a:endParaRPr>
                </a:p>
              </p:txBody>
            </p:sp>
            <p:sp>
              <p:nvSpPr>
                <p:cNvPr id="38" name="îṣļîḑé-Rectangle 19"/>
                <p:cNvSpPr/>
                <p:nvPr/>
              </p:nvSpPr>
              <p:spPr>
                <a:xfrm>
                  <a:off x="8411113" y="1700512"/>
                  <a:ext cx="2578029" cy="320994"/>
                </a:xfrm>
                <a:prstGeom prst="rect">
                  <a:avLst/>
                </a:prstGeom>
              </p:spPr>
              <p:txBody>
                <a:bodyPr wrap="none" lIns="120000" tIns="62400" rIns="120000" bIns="62400" anchor="b">
                  <a:normAutofit fontScale="75000" lnSpcReduction="20000"/>
                </a:bodyPr>
                <a:lstStyle/>
                <a:p>
                  <a:pPr lvl="0" defTabSz="913765">
                    <a:spcBef>
                      <a:spcPct val="0"/>
                    </a:spcBef>
                    <a:defRPr/>
                  </a:pPr>
                  <a:r>
                    <a:rPr lang="zh-CN" altLang="en-US" sz="2135" b="1">
                      <a:solidFill>
                        <a:schemeClr val="tx1"/>
                      </a:solidFill>
                      <a:latin typeface="微软雅黑" panose="020B0503020204020204" charset="-122"/>
                      <a:ea typeface="微软雅黑" panose="020B0503020204020204" charset="-122"/>
                    </a:rPr>
                    <a:t>标题文本预设</a:t>
                  </a:r>
                  <a:endParaRPr lang="zh-CN" altLang="en-US" sz="2135" b="1">
                    <a:solidFill>
                      <a:schemeClr val="tx1"/>
                    </a:solidFill>
                    <a:latin typeface="微软雅黑" panose="020B0503020204020204" charset="-122"/>
                    <a:ea typeface="微软雅黑" panose="020B0503020204020204" charset="-122"/>
                  </a:endParaRPr>
                </a:p>
              </p:txBody>
            </p:sp>
          </p:grpSp>
        </p:grpSp>
        <p:grpSp>
          <p:nvGrpSpPr>
            <p:cNvPr id="39" name="组合 38"/>
            <p:cNvGrpSpPr/>
            <p:nvPr/>
          </p:nvGrpSpPr>
          <p:grpSpPr>
            <a:xfrm>
              <a:off x="4699254" y="3874002"/>
              <a:ext cx="4338737" cy="720453"/>
              <a:chOff x="6265673" y="5165337"/>
              <a:chExt cx="5784982" cy="960605"/>
            </a:xfrm>
          </p:grpSpPr>
          <p:grpSp>
            <p:nvGrpSpPr>
              <p:cNvPr id="40" name="组合 39"/>
              <p:cNvGrpSpPr/>
              <p:nvPr/>
            </p:nvGrpSpPr>
            <p:grpSpPr>
              <a:xfrm>
                <a:off x="6265673" y="5182692"/>
                <a:ext cx="648072" cy="648072"/>
                <a:chOff x="3909160" y="2249137"/>
                <a:chExt cx="648072" cy="648072"/>
              </a:xfrm>
            </p:grpSpPr>
            <p:sp>
              <p:nvSpPr>
                <p:cNvPr id="41" name="îṣļîḑé-Oval 14"/>
                <p:cNvSpPr/>
                <p:nvPr/>
              </p:nvSpPr>
              <p:spPr>
                <a:xfrm>
                  <a:off x="3909160" y="2249137"/>
                  <a:ext cx="648072" cy="648072"/>
                </a:xfrm>
                <a:prstGeom prst="ellipse">
                  <a:avLst/>
                </a:prstGeom>
                <a:solidFill>
                  <a:srgbClr val="F337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solidFill>
                      <a:schemeClr val="tx1"/>
                    </a:solidFill>
                    <a:latin typeface="微软雅黑" panose="020B0503020204020204" charset="-122"/>
                    <a:ea typeface="微软雅黑" panose="020B0503020204020204" charset="-122"/>
                  </a:endParaRPr>
                </a:p>
              </p:txBody>
            </p:sp>
            <p:sp>
              <p:nvSpPr>
                <p:cNvPr id="42" name="îṣļîḑé-university7"/>
                <p:cNvSpPr/>
                <p:nvPr/>
              </p:nvSpPr>
              <p:spPr bwMode="auto">
                <a:xfrm>
                  <a:off x="4043050" y="2390028"/>
                  <a:ext cx="380293" cy="366291"/>
                </a:xfrm>
                <a:custGeom>
                  <a:avLst/>
                  <a:gdLst>
                    <a:gd name="T0" fmla="*/ 3413 w 6827"/>
                    <a:gd name="T1" fmla="*/ 0 h 5912"/>
                    <a:gd name="T2" fmla="*/ 0 w 6827"/>
                    <a:gd name="T3" fmla="*/ 5912 h 5912"/>
                    <a:gd name="T4" fmla="*/ 6827 w 6827"/>
                    <a:gd name="T5" fmla="*/ 5912 h 5912"/>
                    <a:gd name="T6" fmla="*/ 3413 w 6827"/>
                    <a:gd name="T7" fmla="*/ 0 h 5912"/>
                    <a:gd name="T8" fmla="*/ 3413 w 6827"/>
                    <a:gd name="T9" fmla="*/ 972 h 5912"/>
                    <a:gd name="T10" fmla="*/ 4489 w 6827"/>
                    <a:gd name="T11" fmla="*/ 2835 h 5912"/>
                    <a:gd name="T12" fmla="*/ 2338 w 6827"/>
                    <a:gd name="T13" fmla="*/ 2835 h 5912"/>
                    <a:gd name="T14" fmla="*/ 3413 w 6827"/>
                    <a:gd name="T15" fmla="*/ 972 h 5912"/>
                    <a:gd name="T16" fmla="*/ 842 w 6827"/>
                    <a:gd name="T17" fmla="*/ 5426 h 5912"/>
                    <a:gd name="T18" fmla="*/ 1917 w 6827"/>
                    <a:gd name="T19" fmla="*/ 3564 h 5912"/>
                    <a:gd name="T20" fmla="*/ 2993 w 6827"/>
                    <a:gd name="T21" fmla="*/ 5426 h 5912"/>
                    <a:gd name="T22" fmla="*/ 842 w 6827"/>
                    <a:gd name="T23" fmla="*/ 5426 h 5912"/>
                    <a:gd name="T24" fmla="*/ 2338 w 6827"/>
                    <a:gd name="T25" fmla="*/ 3321 h 5912"/>
                    <a:gd name="T26" fmla="*/ 4489 w 6827"/>
                    <a:gd name="T27" fmla="*/ 3321 h 5912"/>
                    <a:gd name="T28" fmla="*/ 3413 w 6827"/>
                    <a:gd name="T29" fmla="*/ 5183 h 5912"/>
                    <a:gd name="T30" fmla="*/ 2338 w 6827"/>
                    <a:gd name="T31" fmla="*/ 3321 h 5912"/>
                    <a:gd name="T32" fmla="*/ 4910 w 6827"/>
                    <a:gd name="T33" fmla="*/ 3564 h 5912"/>
                    <a:gd name="T34" fmla="*/ 5985 w 6827"/>
                    <a:gd name="T35" fmla="*/ 5426 h 5912"/>
                    <a:gd name="T36" fmla="*/ 3834 w 6827"/>
                    <a:gd name="T37" fmla="*/ 5426 h 5912"/>
                    <a:gd name="T38" fmla="*/ 4910 w 6827"/>
                    <a:gd name="T39" fmla="*/ 356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chemeClr val="bg1"/>
                </a:solidFill>
                <a:ln>
                  <a:noFill/>
                </a:ln>
              </p:spPr>
              <p:txBody>
                <a:bodyPr anchor="ctr"/>
                <a:lstStyle/>
                <a:p>
                  <a:pPr algn="ctr"/>
                  <a:endParaRPr sz="100">
                    <a:solidFill>
                      <a:schemeClr val="tx1"/>
                    </a:solidFill>
                    <a:latin typeface="微软雅黑" panose="020B0503020204020204" charset="-122"/>
                    <a:ea typeface="微软雅黑" panose="020B0503020204020204" charset="-122"/>
                  </a:endParaRPr>
                </a:p>
              </p:txBody>
            </p:sp>
          </p:grpSp>
          <p:grpSp>
            <p:nvGrpSpPr>
              <p:cNvPr id="43" name="组合 42"/>
              <p:cNvGrpSpPr/>
              <p:nvPr/>
            </p:nvGrpSpPr>
            <p:grpSpPr>
              <a:xfrm>
                <a:off x="7322446" y="5165337"/>
                <a:ext cx="4728209" cy="960605"/>
                <a:chOff x="8397102" y="1700512"/>
                <a:chExt cx="4728209" cy="960605"/>
              </a:xfrm>
            </p:grpSpPr>
            <p:sp>
              <p:nvSpPr>
                <p:cNvPr id="44" name="îṣļîḑé-TextBox 5"/>
                <p:cNvSpPr txBox="1"/>
                <p:nvPr/>
              </p:nvSpPr>
              <p:spPr>
                <a:xfrm>
                  <a:off x="8397102" y="1935947"/>
                  <a:ext cx="4728209" cy="725170"/>
                </a:xfrm>
                <a:prstGeom prst="rect">
                  <a:avLst/>
                </a:prstGeom>
                <a:noFill/>
              </p:spPr>
              <p:txBody>
                <a:bodyPr wrap="square" lIns="120000" tIns="62400" rIns="120000" bIns="62400" anchor="t">
                  <a:normAutofit/>
                </a:bodyPr>
                <a:lstStyle/>
                <a:p>
                  <a:pPr defTabSz="913765">
                    <a:lnSpc>
                      <a:spcPct val="120000"/>
                    </a:lnSpc>
                    <a:spcBef>
                      <a:spcPct val="0"/>
                    </a:spcBef>
                    <a:defRPr/>
                  </a:pPr>
                  <a:r>
                    <a:rPr lang="zh-CN" altLang="en-US" sz="1465">
                      <a:solidFill>
                        <a:schemeClr val="tx1"/>
                      </a:solidFill>
                      <a:latin typeface="微软雅黑" panose="020B0503020204020204" charset="-122"/>
                      <a:ea typeface="微软雅黑" panose="020B0503020204020204" charset="-122"/>
                    </a:rPr>
                    <a:t>产前检查假时，须提供医院检查证明。</a:t>
                  </a:r>
                  <a:endParaRPr lang="zh-CN" altLang="en-US" sz="1465">
                    <a:solidFill>
                      <a:schemeClr val="tx1"/>
                    </a:solidFill>
                    <a:latin typeface="微软雅黑" panose="020B0503020204020204" charset="-122"/>
                    <a:ea typeface="微软雅黑" panose="020B0503020204020204" charset="-122"/>
                  </a:endParaRPr>
                </a:p>
              </p:txBody>
            </p:sp>
            <p:sp>
              <p:nvSpPr>
                <p:cNvPr id="45" name="îṣļîḑé-Rectangle 13"/>
                <p:cNvSpPr/>
                <p:nvPr/>
              </p:nvSpPr>
              <p:spPr>
                <a:xfrm>
                  <a:off x="8411113" y="1700512"/>
                  <a:ext cx="2578029" cy="320994"/>
                </a:xfrm>
                <a:prstGeom prst="rect">
                  <a:avLst/>
                </a:prstGeom>
              </p:spPr>
              <p:txBody>
                <a:bodyPr wrap="none" lIns="120000" tIns="62400" rIns="120000" bIns="62400" anchor="b">
                  <a:normAutofit fontScale="75000" lnSpcReduction="20000"/>
                </a:bodyPr>
                <a:lstStyle/>
                <a:p>
                  <a:pPr lvl="0" defTabSz="913765">
                    <a:spcBef>
                      <a:spcPct val="0"/>
                    </a:spcBef>
                    <a:defRPr/>
                  </a:pPr>
                  <a:r>
                    <a:rPr lang="zh-CN" altLang="en-US" sz="2135" b="1">
                      <a:solidFill>
                        <a:schemeClr val="tx1"/>
                      </a:solidFill>
                      <a:latin typeface="微软雅黑" panose="020B0503020204020204" charset="-122"/>
                      <a:ea typeface="微软雅黑" panose="020B0503020204020204" charset="-122"/>
                    </a:rPr>
                    <a:t>标题文本预设</a:t>
                  </a:r>
                  <a:endParaRPr lang="zh-CN" altLang="en-US" sz="2135" b="1">
                    <a:solidFill>
                      <a:schemeClr val="tx1"/>
                    </a:solidFill>
                    <a:latin typeface="微软雅黑" panose="020B0503020204020204" charset="-122"/>
                    <a:ea typeface="微软雅黑" panose="020B0503020204020204" charset="-122"/>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F:\图片\商务\3.jpg3"/>
          <p:cNvPicPr>
            <a:picLocks noChangeAspect="1"/>
          </p:cNvPicPr>
          <p:nvPr/>
        </p:nvPicPr>
        <p:blipFill>
          <a:blip r:embed="rId1"/>
          <a:srcRect/>
          <a:stretch>
            <a:fillRect/>
          </a:stretch>
        </p:blipFill>
        <p:spPr>
          <a:xfrm rot="5400000">
            <a:off x="509270" y="-509270"/>
            <a:ext cx="6546215" cy="7566025"/>
          </a:xfrm>
          <a:prstGeom prst="rtTriangle">
            <a:avLst/>
          </a:prstGeom>
        </p:spPr>
      </p:pic>
      <p:sp>
        <p:nvSpPr>
          <p:cNvPr id="23" name="平行四边形 22"/>
          <p:cNvSpPr/>
          <p:nvPr/>
        </p:nvSpPr>
        <p:spPr>
          <a:xfrm>
            <a:off x="3892187" y="-1"/>
            <a:ext cx="4408351" cy="3424020"/>
          </a:xfrm>
          <a:prstGeom prst="parallelogram">
            <a:avLst>
              <a:gd name="adj" fmla="val 117669"/>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a:off x="0" y="5102942"/>
            <a:ext cx="2018613" cy="1755057"/>
          </a:xfrm>
          <a:prstGeom prst="rtTriangle">
            <a:avLst/>
          </a:prstGeom>
          <a:solidFill>
            <a:srgbClr val="F33735">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平行四边形 29"/>
          <p:cNvSpPr/>
          <p:nvPr/>
        </p:nvSpPr>
        <p:spPr>
          <a:xfrm>
            <a:off x="1341392" y="2646044"/>
            <a:ext cx="4408351" cy="3424020"/>
          </a:xfrm>
          <a:prstGeom prst="parallelogram">
            <a:avLst>
              <a:gd name="adj" fmla="val 117669"/>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a:spLocks noChangeArrowheads="1"/>
          </p:cNvSpPr>
          <p:nvPr/>
        </p:nvSpPr>
        <p:spPr bwMode="auto">
          <a:xfrm>
            <a:off x="6426377" y="2594611"/>
            <a:ext cx="2305051" cy="181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50000"/>
              </a:lnSpc>
              <a:buClr>
                <a:srgbClr val="1C207A"/>
              </a:buClr>
            </a:pPr>
            <a:r>
              <a:rPr lang="zh-CN" altLang="en-US" sz="1865" b="1">
                <a:latin typeface="微软雅黑" panose="020B0503020204020204" charset="-122"/>
                <a:ea typeface="微软雅黑" panose="020B0503020204020204" charset="-122"/>
              </a:rPr>
              <a:t>一、入职流程</a:t>
            </a:r>
            <a:endParaRPr lang="en-US" altLang="zh-CN" sz="1865" b="1">
              <a:latin typeface="微软雅黑" panose="020B0503020204020204" charset="-122"/>
              <a:ea typeface="微软雅黑" panose="020B0503020204020204" charset="-122"/>
            </a:endParaRPr>
          </a:p>
          <a:p>
            <a:pPr eaLnBrk="1" hangingPunct="1">
              <a:lnSpc>
                <a:spcPct val="150000"/>
              </a:lnSpc>
              <a:buClr>
                <a:srgbClr val="1C207A"/>
              </a:buClr>
            </a:pPr>
            <a:r>
              <a:rPr lang="zh-CN" altLang="en-US" sz="1865" b="1">
                <a:latin typeface="微软雅黑" panose="020B0503020204020204" charset="-122"/>
                <a:ea typeface="微软雅黑" panose="020B0503020204020204" charset="-122"/>
              </a:rPr>
              <a:t>二、劳动合同</a:t>
            </a:r>
            <a:endParaRPr lang="en-US" altLang="zh-CN" sz="1865" b="1">
              <a:latin typeface="微软雅黑" panose="020B0503020204020204" charset="-122"/>
              <a:ea typeface="微软雅黑" panose="020B0503020204020204" charset="-122"/>
            </a:endParaRPr>
          </a:p>
          <a:p>
            <a:pPr eaLnBrk="1" hangingPunct="1">
              <a:lnSpc>
                <a:spcPct val="150000"/>
              </a:lnSpc>
              <a:buClr>
                <a:srgbClr val="1C207A"/>
              </a:buClr>
            </a:pPr>
            <a:r>
              <a:rPr lang="zh-CN" altLang="en-US" sz="1865" b="1">
                <a:latin typeface="微软雅黑" panose="020B0503020204020204" charset="-122"/>
                <a:ea typeface="微软雅黑" panose="020B0503020204020204" charset="-122"/>
              </a:rPr>
              <a:t>三、考勤制度</a:t>
            </a:r>
            <a:endParaRPr lang="en-US" altLang="zh-CN" sz="1865" b="1">
              <a:latin typeface="微软雅黑" panose="020B0503020204020204" charset="-122"/>
              <a:ea typeface="微软雅黑" panose="020B0503020204020204" charset="-122"/>
            </a:endParaRPr>
          </a:p>
          <a:p>
            <a:pPr eaLnBrk="1" hangingPunct="1">
              <a:lnSpc>
                <a:spcPct val="150000"/>
              </a:lnSpc>
              <a:buClr>
                <a:srgbClr val="1C207A"/>
              </a:buClr>
            </a:pPr>
            <a:r>
              <a:rPr lang="zh-CN" altLang="en-US" sz="1865" b="1">
                <a:latin typeface="微软雅黑" panose="020B0503020204020204" charset="-122"/>
                <a:ea typeface="微软雅黑" panose="020B0503020204020204" charset="-122"/>
              </a:rPr>
              <a:t>四、请假制度</a:t>
            </a:r>
            <a:endParaRPr lang="en-US" altLang="zh-CN" sz="1865" b="1">
              <a:latin typeface="微软雅黑" panose="020B0503020204020204" charset="-122"/>
              <a:ea typeface="微软雅黑" panose="020B0503020204020204" charset="-122"/>
            </a:endParaRPr>
          </a:p>
        </p:txBody>
      </p:sp>
      <p:sp>
        <p:nvSpPr>
          <p:cNvPr id="49" name="矩形 48"/>
          <p:cNvSpPr>
            <a:spLocks noChangeArrowheads="1"/>
          </p:cNvSpPr>
          <p:nvPr/>
        </p:nvSpPr>
        <p:spPr bwMode="auto">
          <a:xfrm>
            <a:off x="8499440" y="2594611"/>
            <a:ext cx="2590800" cy="181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50000"/>
              </a:lnSpc>
              <a:buClr>
                <a:srgbClr val="1C207A"/>
              </a:buClr>
            </a:pPr>
            <a:r>
              <a:rPr lang="zh-CN" altLang="en-US" sz="1865" b="1">
                <a:latin typeface="微软雅黑" panose="020B0503020204020204" charset="-122"/>
                <a:ea typeface="微软雅黑" panose="020B0503020204020204" charset="-122"/>
              </a:rPr>
              <a:t>五、休假制度</a:t>
            </a:r>
            <a:endParaRPr lang="en-US" altLang="zh-CN" sz="1865" b="1">
              <a:latin typeface="微软雅黑" panose="020B0503020204020204" charset="-122"/>
              <a:ea typeface="微软雅黑" panose="020B0503020204020204" charset="-122"/>
            </a:endParaRPr>
          </a:p>
          <a:p>
            <a:pPr eaLnBrk="1" hangingPunct="1">
              <a:lnSpc>
                <a:spcPct val="150000"/>
              </a:lnSpc>
              <a:buClr>
                <a:srgbClr val="1C207A"/>
              </a:buClr>
            </a:pPr>
            <a:r>
              <a:rPr lang="zh-CN" altLang="en-US" sz="1865" b="1">
                <a:latin typeface="微软雅黑" panose="020B0503020204020204" charset="-122"/>
                <a:ea typeface="微软雅黑" panose="020B0503020204020204" charset="-122"/>
              </a:rPr>
              <a:t>六、加班和调休制度</a:t>
            </a:r>
            <a:endParaRPr lang="en-US" altLang="zh-CN" sz="1865" b="1">
              <a:latin typeface="微软雅黑" panose="020B0503020204020204" charset="-122"/>
              <a:ea typeface="微软雅黑" panose="020B0503020204020204" charset="-122"/>
            </a:endParaRPr>
          </a:p>
          <a:p>
            <a:pPr eaLnBrk="1" hangingPunct="1">
              <a:lnSpc>
                <a:spcPct val="150000"/>
              </a:lnSpc>
              <a:buClr>
                <a:srgbClr val="1C207A"/>
              </a:buClr>
            </a:pPr>
            <a:r>
              <a:rPr lang="zh-CN" altLang="en-US" sz="1865" b="1">
                <a:latin typeface="微软雅黑" panose="020B0503020204020204" charset="-122"/>
                <a:ea typeface="微软雅黑" panose="020B0503020204020204" charset="-122"/>
              </a:rPr>
              <a:t>七、薪酬管理制度</a:t>
            </a:r>
            <a:endParaRPr lang="en-US" altLang="zh-CN" sz="1865" b="1">
              <a:latin typeface="微软雅黑" panose="020B0503020204020204" charset="-122"/>
              <a:ea typeface="微软雅黑" panose="020B0503020204020204" charset="-122"/>
            </a:endParaRPr>
          </a:p>
          <a:p>
            <a:pPr eaLnBrk="1" hangingPunct="1">
              <a:lnSpc>
                <a:spcPct val="150000"/>
              </a:lnSpc>
              <a:buClr>
                <a:srgbClr val="1C207A"/>
              </a:buClr>
            </a:pPr>
            <a:r>
              <a:rPr lang="zh-CN" altLang="en-US" sz="1865" b="1">
                <a:latin typeface="微软雅黑" panose="020B0503020204020204" charset="-122"/>
                <a:ea typeface="微软雅黑" panose="020B0503020204020204" charset="-122"/>
              </a:rPr>
              <a:t>八、公司福利</a:t>
            </a:r>
            <a:endParaRPr lang="en-US" altLang="zh-CN" sz="1865" b="1">
              <a:latin typeface="微软雅黑" panose="020B0503020204020204" charset="-122"/>
              <a:ea typeface="微软雅黑" panose="020B0503020204020204" charset="-122"/>
            </a:endParaRPr>
          </a:p>
        </p:txBody>
      </p:sp>
      <p:grpSp>
        <p:nvGrpSpPr>
          <p:cNvPr id="50" name="组合 49"/>
          <p:cNvGrpSpPr/>
          <p:nvPr/>
        </p:nvGrpSpPr>
        <p:grpSpPr bwMode="auto">
          <a:xfrm>
            <a:off x="6465326" y="1955482"/>
            <a:ext cx="4800600" cy="598488"/>
            <a:chOff x="3882020" y="1906942"/>
            <a:chExt cx="3600400" cy="448784"/>
          </a:xfrm>
        </p:grpSpPr>
        <p:sp>
          <p:nvSpPr>
            <p:cNvPr id="51" name="TextBox 7"/>
            <p:cNvSpPr txBox="1"/>
            <p:nvPr/>
          </p:nvSpPr>
          <p:spPr>
            <a:xfrm>
              <a:off x="3882020" y="1906942"/>
              <a:ext cx="3600400" cy="369026"/>
            </a:xfrm>
            <a:prstGeom prst="rect">
              <a:avLst/>
            </a:prstGeom>
            <a:noFill/>
          </p:spPr>
          <p:txBody>
            <a:bodyPr lIns="0" tIns="0" rIns="0" bIns="0" anchor="ctr">
              <a:spAutoFit/>
            </a:bodyPr>
            <a:lstStyle/>
            <a:p>
              <a:pPr algn="l" eaLnBrk="1" fontAlgn="auto" hangingPunct="1">
                <a:spcBef>
                  <a:spcPts val="0"/>
                </a:spcBef>
                <a:spcAft>
                  <a:spcPts val="0"/>
                </a:spcAft>
                <a:defRPr/>
              </a:pPr>
              <a:r>
                <a:rPr lang="zh-CN" altLang="en-US" sz="3200" b="1" dirty="0">
                  <a:solidFill>
                    <a:srgbClr val="093759"/>
                  </a:solidFill>
                  <a:latin typeface="Impact" panose="020B0806030902050204" pitchFamily="34" charset="0"/>
                  <a:ea typeface="微软雅黑" panose="020B0503020204020204" charset="-122"/>
                </a:rPr>
                <a:t>第一章      人事管理制度</a:t>
              </a:r>
              <a:endParaRPr lang="zh-CN" altLang="en-US" sz="3200" b="1" dirty="0">
                <a:solidFill>
                  <a:srgbClr val="093759"/>
                </a:solidFill>
                <a:latin typeface="Impact" panose="020B0806030902050204" pitchFamily="34" charset="0"/>
                <a:ea typeface="微软雅黑" panose="020B0503020204020204" charset="-122"/>
              </a:endParaRPr>
            </a:p>
          </p:txBody>
        </p:sp>
        <p:cxnSp>
          <p:nvCxnSpPr>
            <p:cNvPr id="52" name="直接连接符 51"/>
            <p:cNvCxnSpPr/>
            <p:nvPr/>
          </p:nvCxnSpPr>
          <p:spPr>
            <a:xfrm>
              <a:off x="3924113" y="2355726"/>
              <a:ext cx="2986998" cy="0"/>
            </a:xfrm>
            <a:prstGeom prst="line">
              <a:avLst/>
            </a:prstGeom>
            <a:ln>
              <a:solidFill>
                <a:srgbClr val="093759"/>
              </a:solidFill>
              <a:prstDash val="sysDot"/>
            </a:ln>
          </p:spPr>
          <p:style>
            <a:lnRef idx="1">
              <a:schemeClr val="accent1"/>
            </a:lnRef>
            <a:fillRef idx="0">
              <a:schemeClr val="accent1"/>
            </a:fillRef>
            <a:effectRef idx="0">
              <a:schemeClr val="accent1"/>
            </a:effectRef>
            <a:fontRef idx="minor">
              <a:schemeClr val="tx1"/>
            </a:fontRef>
          </p:style>
        </p:cxnSp>
      </p:grpSp>
      <p:sp>
        <p:nvSpPr>
          <p:cNvPr id="53" name="矩形 52"/>
          <p:cNvSpPr>
            <a:spLocks noChangeArrowheads="1"/>
          </p:cNvSpPr>
          <p:nvPr/>
        </p:nvSpPr>
        <p:spPr bwMode="auto">
          <a:xfrm>
            <a:off x="8499440" y="5141172"/>
            <a:ext cx="2302933" cy="95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50000"/>
              </a:lnSpc>
              <a:buClr>
                <a:srgbClr val="1C207A"/>
              </a:buClr>
            </a:pPr>
            <a:r>
              <a:rPr lang="zh-CN" altLang="en-US" sz="1865" b="1">
                <a:latin typeface="微软雅黑" panose="020B0503020204020204" charset="-122"/>
                <a:ea typeface="微软雅黑" panose="020B0503020204020204" charset="-122"/>
              </a:rPr>
              <a:t>三、发文制度</a:t>
            </a:r>
            <a:endParaRPr lang="en-US" altLang="zh-CN" sz="1865" b="1">
              <a:latin typeface="微软雅黑" panose="020B0503020204020204" charset="-122"/>
              <a:ea typeface="微软雅黑" panose="020B0503020204020204" charset="-122"/>
            </a:endParaRPr>
          </a:p>
          <a:p>
            <a:pPr eaLnBrk="1" hangingPunct="1">
              <a:lnSpc>
                <a:spcPct val="150000"/>
              </a:lnSpc>
              <a:buClr>
                <a:srgbClr val="1C207A"/>
              </a:buClr>
            </a:pPr>
            <a:r>
              <a:rPr lang="zh-CN" altLang="en-US" sz="1865" b="1">
                <a:latin typeface="微软雅黑" panose="020B0503020204020204" charset="-122"/>
                <a:ea typeface="微软雅黑" panose="020B0503020204020204" charset="-122"/>
              </a:rPr>
              <a:t>四、员工意识</a:t>
            </a:r>
            <a:endParaRPr lang="zh-CN" altLang="en-US" sz="1865" b="1">
              <a:latin typeface="微软雅黑" panose="020B0503020204020204" charset="-122"/>
              <a:ea typeface="微软雅黑" panose="020B0503020204020204" charset="-122"/>
            </a:endParaRPr>
          </a:p>
        </p:txBody>
      </p:sp>
      <p:grpSp>
        <p:nvGrpSpPr>
          <p:cNvPr id="54" name="组合 53"/>
          <p:cNvGrpSpPr/>
          <p:nvPr/>
        </p:nvGrpSpPr>
        <p:grpSpPr bwMode="auto">
          <a:xfrm>
            <a:off x="6507234" y="4512415"/>
            <a:ext cx="4800600" cy="598700"/>
            <a:chOff x="3913451" y="2716162"/>
            <a:chExt cx="3600400" cy="448943"/>
          </a:xfrm>
        </p:grpSpPr>
        <p:sp>
          <p:nvSpPr>
            <p:cNvPr id="55" name="TextBox 10"/>
            <p:cNvSpPr txBox="1"/>
            <p:nvPr/>
          </p:nvSpPr>
          <p:spPr>
            <a:xfrm>
              <a:off x="3913451" y="2716162"/>
              <a:ext cx="3600400" cy="369026"/>
            </a:xfrm>
            <a:prstGeom prst="rect">
              <a:avLst/>
            </a:prstGeom>
            <a:noFill/>
          </p:spPr>
          <p:txBody>
            <a:bodyPr lIns="0" tIns="0" rIns="0" bIns="0" anchor="ctr">
              <a:spAutoFit/>
            </a:bodyPr>
            <a:lstStyle/>
            <a:p>
              <a:pPr algn="l" eaLnBrk="1" fontAlgn="auto" hangingPunct="1">
                <a:spcBef>
                  <a:spcPts val="0"/>
                </a:spcBef>
                <a:spcAft>
                  <a:spcPts val="0"/>
                </a:spcAft>
                <a:defRPr/>
              </a:pPr>
              <a:r>
                <a:rPr lang="zh-CN" altLang="en-US" sz="3200" b="1" dirty="0">
                  <a:solidFill>
                    <a:srgbClr val="093759"/>
                  </a:solidFill>
                  <a:latin typeface="Impact" panose="020B0806030902050204" pitchFamily="34" charset="0"/>
                  <a:ea typeface="微软雅黑" panose="020B0503020204020204" charset="-122"/>
                </a:rPr>
                <a:t>第二章       行政管理制度</a:t>
              </a:r>
              <a:endParaRPr lang="zh-CN" altLang="en-US" sz="3200" b="1" dirty="0">
                <a:solidFill>
                  <a:srgbClr val="093759"/>
                </a:solidFill>
                <a:latin typeface="Impact" panose="020B0806030902050204" pitchFamily="34" charset="0"/>
                <a:ea typeface="微软雅黑" panose="020B0503020204020204" charset="-122"/>
              </a:endParaRPr>
            </a:p>
          </p:txBody>
        </p:sp>
        <p:cxnSp>
          <p:nvCxnSpPr>
            <p:cNvPr id="56" name="直接连接符 55"/>
            <p:cNvCxnSpPr/>
            <p:nvPr/>
          </p:nvCxnSpPr>
          <p:spPr>
            <a:xfrm>
              <a:off x="3924112" y="3165105"/>
              <a:ext cx="3114156" cy="0"/>
            </a:xfrm>
            <a:prstGeom prst="line">
              <a:avLst/>
            </a:prstGeom>
            <a:ln>
              <a:solidFill>
                <a:srgbClr val="093759"/>
              </a:solidFill>
              <a:prstDash val="sysDot"/>
            </a:ln>
          </p:spPr>
          <p:style>
            <a:lnRef idx="1">
              <a:schemeClr val="accent1"/>
            </a:lnRef>
            <a:fillRef idx="0">
              <a:schemeClr val="accent1"/>
            </a:fillRef>
            <a:effectRef idx="0">
              <a:schemeClr val="accent1"/>
            </a:effectRef>
            <a:fontRef idx="minor">
              <a:schemeClr val="tx1"/>
            </a:fontRef>
          </p:style>
        </p:cxnSp>
      </p:grpSp>
      <p:sp>
        <p:nvSpPr>
          <p:cNvPr id="57" name="矩形 56"/>
          <p:cNvSpPr>
            <a:spLocks noChangeArrowheads="1"/>
          </p:cNvSpPr>
          <p:nvPr/>
        </p:nvSpPr>
        <p:spPr bwMode="auto">
          <a:xfrm>
            <a:off x="6426377" y="5141172"/>
            <a:ext cx="2305051" cy="95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50000"/>
              </a:lnSpc>
              <a:buClr>
                <a:srgbClr val="1C207A"/>
              </a:buClr>
            </a:pPr>
            <a:r>
              <a:rPr lang="zh-CN" altLang="en-US" sz="1865" b="1">
                <a:latin typeface="微软雅黑" panose="020B0503020204020204" charset="-122"/>
                <a:ea typeface="微软雅黑" panose="020B0503020204020204" charset="-122"/>
              </a:rPr>
              <a:t>一、行为规范</a:t>
            </a:r>
            <a:endParaRPr lang="en-US" altLang="zh-CN" sz="1865" b="1">
              <a:latin typeface="微软雅黑" panose="020B0503020204020204" charset="-122"/>
              <a:ea typeface="微软雅黑" panose="020B0503020204020204" charset="-122"/>
            </a:endParaRPr>
          </a:p>
          <a:p>
            <a:pPr eaLnBrk="1" hangingPunct="1">
              <a:lnSpc>
                <a:spcPct val="150000"/>
              </a:lnSpc>
              <a:buClr>
                <a:srgbClr val="1C207A"/>
              </a:buClr>
            </a:pPr>
            <a:r>
              <a:rPr lang="zh-CN" altLang="en-US" sz="1865" b="1">
                <a:latin typeface="微软雅黑" panose="020B0503020204020204" charset="-122"/>
                <a:ea typeface="微软雅黑" panose="020B0503020204020204" charset="-122"/>
              </a:rPr>
              <a:t>二、规章制度</a:t>
            </a:r>
            <a:endParaRPr lang="en-US" altLang="zh-CN" sz="1865" b="1">
              <a:latin typeface="微软雅黑" panose="020B0503020204020204" charset="-122"/>
              <a:ea typeface="微软雅黑" panose="020B0503020204020204" charset="-122"/>
            </a:endParaRPr>
          </a:p>
        </p:txBody>
      </p:sp>
      <p:sp>
        <p:nvSpPr>
          <p:cNvPr id="58" name="任意多边形 57"/>
          <p:cNvSpPr/>
          <p:nvPr/>
        </p:nvSpPr>
        <p:spPr>
          <a:xfrm rot="5400000" flipH="1">
            <a:off x="594776" y="-581246"/>
            <a:ext cx="3556259" cy="4746172"/>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59" name="斜纹 58"/>
          <p:cNvSpPr/>
          <p:nvPr/>
        </p:nvSpPr>
        <p:spPr>
          <a:xfrm rot="10800000">
            <a:off x="10340197" y="5040088"/>
            <a:ext cx="1853004" cy="1817724"/>
          </a:xfrm>
          <a:prstGeom prst="diagStripe">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905"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linds(horizontal)">
                                      <p:cBhvr>
                                        <p:cTn id="11" dur="500"/>
                                        <p:tgtEl>
                                          <p:spTgt spid="2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fltVal val="0"/>
                                          </p:val>
                                        </p:tav>
                                        <p:tav tm="100000">
                                          <p:val>
                                            <p:strVal val="#ppt_h"/>
                                          </p:val>
                                        </p:tav>
                                      </p:tavLst>
                                    </p:anim>
                                    <p:animEffect transition="in" filter="fade">
                                      <p:cBhvr>
                                        <p:cTn id="16" dur="500"/>
                                        <p:tgtEl>
                                          <p:spTgt spid="58"/>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linds(horizontal)">
                                      <p:cBhvr>
                                        <p:cTn id="23" dur="500"/>
                                        <p:tgtEl>
                                          <p:spTgt spid="30"/>
                                        </p:tgtEl>
                                      </p:cBhvr>
                                    </p:animEffect>
                                  </p:childTnLst>
                                </p:cTn>
                              </p:par>
                            </p:childTnLst>
                          </p:cTn>
                        </p:par>
                        <p:par>
                          <p:cTn id="24" fill="hold">
                            <p:stCondLst>
                              <p:cond delay="1500"/>
                            </p:stCondLst>
                            <p:childTnLst>
                              <p:par>
                                <p:cTn id="25" presetID="12" presetClass="entr" presetSubtype="8"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slide(fromLeft)">
                                      <p:cBhvr>
                                        <p:cTn id="27" dur="500"/>
                                        <p:tgtEl>
                                          <p:spTgt spid="50"/>
                                        </p:tgtEl>
                                      </p:cBhvr>
                                    </p:animEffect>
                                  </p:childTnLst>
                                </p:cTn>
                              </p:par>
                            </p:childTnLst>
                          </p:cTn>
                        </p:par>
                        <p:par>
                          <p:cTn id="28" fill="hold">
                            <p:stCondLst>
                              <p:cond delay="2000"/>
                            </p:stCondLst>
                            <p:childTnLst>
                              <p:par>
                                <p:cTn id="29" presetID="12" presetClass="entr" presetSubtype="8"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slide(fromLeft)">
                                      <p:cBhvr>
                                        <p:cTn id="31" dur="500"/>
                                        <p:tgtEl>
                                          <p:spTgt spid="48"/>
                                        </p:tgtEl>
                                      </p:cBhvr>
                                    </p:animEffect>
                                  </p:childTnLst>
                                </p:cTn>
                              </p:par>
                            </p:childTnLst>
                          </p:cTn>
                        </p:par>
                        <p:par>
                          <p:cTn id="32" fill="hold">
                            <p:stCondLst>
                              <p:cond delay="2500"/>
                            </p:stCondLst>
                            <p:childTnLst>
                              <p:par>
                                <p:cTn id="33" presetID="12" presetClass="entr" presetSubtype="8"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slide(fromLeft)">
                                      <p:cBhvr>
                                        <p:cTn id="35" dur="500"/>
                                        <p:tgtEl>
                                          <p:spTgt spid="49"/>
                                        </p:tgtEl>
                                      </p:cBhvr>
                                    </p:animEffect>
                                  </p:childTnLst>
                                </p:cTn>
                              </p:par>
                            </p:childTnLst>
                          </p:cTn>
                        </p:par>
                        <p:par>
                          <p:cTn id="36" fill="hold">
                            <p:stCondLst>
                              <p:cond delay="3000"/>
                            </p:stCondLst>
                            <p:childTnLst>
                              <p:par>
                                <p:cTn id="37" presetID="12" presetClass="entr" presetSubtype="8"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slide(fromLeft)">
                                      <p:cBhvr>
                                        <p:cTn id="39" dur="500"/>
                                        <p:tgtEl>
                                          <p:spTgt spid="54"/>
                                        </p:tgtEl>
                                      </p:cBhvr>
                                    </p:animEffect>
                                  </p:childTnLst>
                                </p:cTn>
                              </p:par>
                            </p:childTnLst>
                          </p:cTn>
                        </p:par>
                        <p:par>
                          <p:cTn id="40" fill="hold">
                            <p:stCondLst>
                              <p:cond delay="3500"/>
                            </p:stCondLst>
                            <p:childTnLst>
                              <p:par>
                                <p:cTn id="41" presetID="12" presetClass="entr" presetSubtype="8" fill="hold" grpId="0"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slide(fromLeft)">
                                      <p:cBhvr>
                                        <p:cTn id="43" dur="500"/>
                                        <p:tgtEl>
                                          <p:spTgt spid="57"/>
                                        </p:tgtEl>
                                      </p:cBhvr>
                                    </p:animEffect>
                                  </p:childTnLst>
                                </p:cTn>
                              </p:par>
                            </p:childTnLst>
                          </p:cTn>
                        </p:par>
                        <p:par>
                          <p:cTn id="44" fill="hold">
                            <p:stCondLst>
                              <p:cond delay="4000"/>
                            </p:stCondLst>
                            <p:childTnLst>
                              <p:par>
                                <p:cTn id="45" presetID="12" presetClass="entr" presetSubtype="8"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slide(from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bldLvl="0" animBg="1"/>
      <p:bldP spid="30" grpId="0" bldLvl="0" animBg="1"/>
      <p:bldP spid="48" grpId="0"/>
      <p:bldP spid="49" grpId="0"/>
      <p:bldP spid="53" grpId="0"/>
      <p:bldP spid="57" grpId="0"/>
      <p:bldP spid="5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91186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产 假</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9" name="Group 40"/>
          <p:cNvGrpSpPr/>
          <p:nvPr/>
        </p:nvGrpSpPr>
        <p:grpSpPr bwMode="auto">
          <a:xfrm>
            <a:off x="5079016" y="3504801"/>
            <a:ext cx="6256828" cy="3707861"/>
            <a:chOff x="2555776" y="2204864"/>
            <a:chExt cx="3456384" cy="3456384"/>
          </a:xfrm>
          <a:scene3d>
            <a:camera prst="isometricOffAxis1Top">
              <a:rot lat="17411170" lon="18596411" rev="2947935"/>
            </a:camera>
            <a:lightRig rig="threePt" dir="t"/>
          </a:scene3d>
        </p:grpSpPr>
        <p:sp>
          <p:nvSpPr>
            <p:cNvPr id="47" name="Oval 50"/>
            <p:cNvSpPr/>
            <p:nvPr/>
          </p:nvSpPr>
          <p:spPr>
            <a:xfrm>
              <a:off x="2555776" y="2204864"/>
              <a:ext cx="3456384" cy="3456384"/>
            </a:xfrm>
            <a:prstGeom prst="ellipse">
              <a:avLst/>
            </a:prstGeom>
            <a:solidFill>
              <a:srgbClr val="F33735"/>
            </a:solidFill>
            <a:ln w="25400" cap="flat" cmpd="sng" algn="ctr">
              <a:noFill/>
              <a:prstDash val="solid"/>
            </a:ln>
            <a:effectLst/>
          </p:spPr>
          <p:txBody>
            <a:bodyPr anchor="ctr"/>
            <a:lstStyle/>
            <a:p>
              <a:pPr algn="ctr"/>
              <a:endParaRPr sz="2400">
                <a:latin typeface="微软雅黑" panose="020B0503020204020204" charset="-122"/>
                <a:ea typeface="微软雅黑" panose="020B0503020204020204" charset="-122"/>
              </a:endParaRPr>
            </a:p>
          </p:txBody>
        </p:sp>
        <p:sp>
          <p:nvSpPr>
            <p:cNvPr id="48" name="Oval 51"/>
            <p:cNvSpPr/>
            <p:nvPr/>
          </p:nvSpPr>
          <p:spPr>
            <a:xfrm>
              <a:off x="2652028" y="2302296"/>
              <a:ext cx="3263879" cy="3263879"/>
            </a:xfrm>
            <a:prstGeom prst="ellipse">
              <a:avLst/>
            </a:prstGeom>
            <a:solidFill>
              <a:sysClr val="window" lastClr="FFFFFF"/>
            </a:solidFill>
            <a:ln w="25400" cap="flat" cmpd="sng" algn="ctr">
              <a:noFill/>
              <a:prstDash val="solid"/>
            </a:ln>
            <a:effectLst/>
          </p:spPr>
          <p:txBody>
            <a:bodyPr anchor="ctr"/>
            <a:lstStyle/>
            <a:p>
              <a:pPr algn="ctr"/>
              <a:endParaRPr sz="2400">
                <a:latin typeface="微软雅黑" panose="020B0503020204020204" charset="-122"/>
                <a:ea typeface="微软雅黑" panose="020B0503020204020204" charset="-122"/>
              </a:endParaRPr>
            </a:p>
          </p:txBody>
        </p:sp>
        <p:sp>
          <p:nvSpPr>
            <p:cNvPr id="49" name="Oval 52"/>
            <p:cNvSpPr/>
            <p:nvPr/>
          </p:nvSpPr>
          <p:spPr>
            <a:xfrm>
              <a:off x="2927938" y="2577026"/>
              <a:ext cx="2712060" cy="2712060"/>
            </a:xfrm>
            <a:prstGeom prst="ellipse">
              <a:avLst/>
            </a:prstGeom>
            <a:solidFill>
              <a:srgbClr val="093759"/>
            </a:solidFill>
            <a:ln w="25400" cap="flat" cmpd="sng" algn="ctr">
              <a:noFill/>
              <a:prstDash val="solid"/>
            </a:ln>
            <a:effectLst/>
          </p:spPr>
          <p:txBody>
            <a:bodyPr anchor="ctr"/>
            <a:lstStyle/>
            <a:p>
              <a:pPr algn="ctr"/>
              <a:endParaRPr sz="2400">
                <a:latin typeface="微软雅黑" panose="020B0503020204020204" charset="-122"/>
                <a:ea typeface="微软雅黑" panose="020B0503020204020204" charset="-122"/>
              </a:endParaRPr>
            </a:p>
          </p:txBody>
        </p:sp>
        <p:sp>
          <p:nvSpPr>
            <p:cNvPr id="50" name="Oval 53"/>
            <p:cNvSpPr/>
            <p:nvPr/>
          </p:nvSpPr>
          <p:spPr>
            <a:xfrm>
              <a:off x="3298562" y="2948830"/>
              <a:ext cx="1970812" cy="1970812"/>
            </a:xfrm>
            <a:prstGeom prst="ellipse">
              <a:avLst/>
            </a:prstGeom>
            <a:solidFill>
              <a:sysClr val="window" lastClr="FFFFFF"/>
            </a:solidFill>
            <a:ln w="25400" cap="flat" cmpd="sng" algn="ctr">
              <a:noFill/>
              <a:prstDash val="solid"/>
            </a:ln>
            <a:effectLst/>
          </p:spPr>
          <p:txBody>
            <a:bodyPr anchor="ctr"/>
            <a:lstStyle/>
            <a:p>
              <a:pPr algn="ctr"/>
              <a:endParaRPr sz="2400">
                <a:latin typeface="微软雅黑" panose="020B0503020204020204" charset="-122"/>
                <a:ea typeface="微软雅黑" panose="020B0503020204020204" charset="-122"/>
              </a:endParaRPr>
            </a:p>
          </p:txBody>
        </p:sp>
        <p:sp>
          <p:nvSpPr>
            <p:cNvPr id="51" name="Oval 54"/>
            <p:cNvSpPr/>
            <p:nvPr/>
          </p:nvSpPr>
          <p:spPr>
            <a:xfrm>
              <a:off x="3743908" y="3392996"/>
              <a:ext cx="1080120" cy="1080120"/>
            </a:xfrm>
            <a:prstGeom prst="ellipse">
              <a:avLst/>
            </a:prstGeom>
            <a:solidFill>
              <a:sysClr val="window" lastClr="FFFFFF"/>
            </a:solidFill>
            <a:ln w="25400" cap="flat" cmpd="sng" algn="ctr">
              <a:solidFill>
                <a:schemeClr val="accent5"/>
              </a:solidFill>
              <a:prstDash val="solid"/>
            </a:ln>
            <a:effectLst/>
          </p:spPr>
          <p:txBody>
            <a:bodyPr anchor="ctr"/>
            <a:lstStyle/>
            <a:p>
              <a:pPr algn="ctr"/>
              <a:endParaRPr sz="2400">
                <a:latin typeface="微软雅黑" panose="020B0503020204020204" charset="-122"/>
                <a:ea typeface="微软雅黑" panose="020B0503020204020204" charset="-122"/>
              </a:endParaRPr>
            </a:p>
          </p:txBody>
        </p:sp>
        <p:sp>
          <p:nvSpPr>
            <p:cNvPr id="52" name="Oval 55"/>
            <p:cNvSpPr/>
            <p:nvPr/>
          </p:nvSpPr>
          <p:spPr>
            <a:xfrm>
              <a:off x="3851672" y="3500760"/>
              <a:ext cx="864592" cy="864592"/>
            </a:xfrm>
            <a:prstGeom prst="ellipse">
              <a:avLst/>
            </a:prstGeom>
            <a:solidFill>
              <a:srgbClr val="093759"/>
            </a:solidFill>
            <a:ln w="25400" cap="flat" cmpd="sng" algn="ctr">
              <a:noFill/>
              <a:prstDash val="solid"/>
            </a:ln>
            <a:effectLst/>
          </p:spPr>
          <p:txBody>
            <a:bodyPr anchor="ctr"/>
            <a:lstStyle/>
            <a:p>
              <a:pPr algn="ctr"/>
              <a:endParaRPr sz="2400">
                <a:latin typeface="微软雅黑" panose="020B0503020204020204" charset="-122"/>
                <a:ea typeface="微软雅黑" panose="020B0503020204020204" charset="-122"/>
              </a:endParaRPr>
            </a:p>
          </p:txBody>
        </p:sp>
      </p:grpSp>
      <p:grpSp>
        <p:nvGrpSpPr>
          <p:cNvPr id="12" name="Group 4"/>
          <p:cNvGrpSpPr/>
          <p:nvPr/>
        </p:nvGrpSpPr>
        <p:grpSpPr>
          <a:xfrm>
            <a:off x="5863422" y="1740307"/>
            <a:ext cx="4687559" cy="3572439"/>
            <a:chOff x="5902192" y="1556792"/>
            <a:chExt cx="4687558" cy="3572438"/>
          </a:xfrm>
        </p:grpSpPr>
        <p:sp>
          <p:nvSpPr>
            <p:cNvPr id="38" name="Isosceles Triangle 41"/>
            <p:cNvSpPr/>
            <p:nvPr/>
          </p:nvSpPr>
          <p:spPr bwMode="auto">
            <a:xfrm flipV="1">
              <a:off x="7378895" y="3970719"/>
              <a:ext cx="1758739" cy="1158511"/>
            </a:xfrm>
            <a:prstGeom prst="triangle">
              <a:avLst/>
            </a:prstGeom>
            <a:solidFill>
              <a:srgbClr val="F33735"/>
            </a:solidFill>
            <a:ln w="25400" cap="flat" cmpd="sng" algn="ctr">
              <a:noFill/>
              <a:prstDash val="solid"/>
            </a:ln>
            <a:effectLst/>
          </p:spPr>
          <p:txBody>
            <a:bodyPr anchor="ctr"/>
            <a:lstStyle/>
            <a:p>
              <a:pPr algn="ctr"/>
              <a:endParaRPr sz="2400">
                <a:latin typeface="微软雅黑" panose="020B0503020204020204" charset="-122"/>
                <a:ea typeface="微软雅黑" panose="020B0503020204020204" charset="-122"/>
              </a:endParaRPr>
            </a:p>
          </p:txBody>
        </p:sp>
        <p:sp>
          <p:nvSpPr>
            <p:cNvPr id="39" name="Freeform: Shape 42"/>
            <p:cNvSpPr/>
            <p:nvPr/>
          </p:nvSpPr>
          <p:spPr bwMode="auto">
            <a:xfrm>
              <a:off x="7391913" y="3821746"/>
              <a:ext cx="1760185" cy="148972"/>
            </a:xfrm>
            <a:custGeom>
              <a:avLst/>
              <a:gdLst>
                <a:gd name="connsiteX0" fmla="*/ 0 w 1640851"/>
                <a:gd name="connsiteY0" fmla="*/ 0 h 149806"/>
                <a:gd name="connsiteX1" fmla="*/ 1640851 w 1640851"/>
                <a:gd name="connsiteY1" fmla="*/ 0 h 149806"/>
                <a:gd name="connsiteX2" fmla="*/ 1640851 w 1640851"/>
                <a:gd name="connsiteY2" fmla="*/ 149806 h 149806"/>
                <a:gd name="connsiteX3" fmla="*/ 0 w 1640851"/>
                <a:gd name="connsiteY3" fmla="*/ 149806 h 149806"/>
                <a:gd name="connsiteX4" fmla="*/ 0 w 1640851"/>
                <a:gd name="connsiteY4" fmla="*/ 0 h 149806"/>
                <a:gd name="connsiteX0-1" fmla="*/ 144379 w 1640851"/>
                <a:gd name="connsiteY0-2" fmla="*/ 12032 h 149806"/>
                <a:gd name="connsiteX1-3" fmla="*/ 1640851 w 1640851"/>
                <a:gd name="connsiteY1-4" fmla="*/ 0 h 149806"/>
                <a:gd name="connsiteX2-5" fmla="*/ 1640851 w 1640851"/>
                <a:gd name="connsiteY2-6" fmla="*/ 149806 h 149806"/>
                <a:gd name="connsiteX3-7" fmla="*/ 0 w 1640851"/>
                <a:gd name="connsiteY3-8" fmla="*/ 149806 h 149806"/>
                <a:gd name="connsiteX4-9" fmla="*/ 144379 w 1640851"/>
                <a:gd name="connsiteY4-10" fmla="*/ 12032 h 149806"/>
                <a:gd name="connsiteX0-11" fmla="*/ 144379 w 1640851"/>
                <a:gd name="connsiteY0-12" fmla="*/ 24064 h 161838"/>
                <a:gd name="connsiteX1-13" fmla="*/ 1508504 w 1640851"/>
                <a:gd name="connsiteY1-14" fmla="*/ 0 h 161838"/>
                <a:gd name="connsiteX2-15" fmla="*/ 1640851 w 1640851"/>
                <a:gd name="connsiteY2-16" fmla="*/ 161838 h 161838"/>
                <a:gd name="connsiteX3-17" fmla="*/ 0 w 1640851"/>
                <a:gd name="connsiteY3-18" fmla="*/ 161838 h 161838"/>
                <a:gd name="connsiteX4-19" fmla="*/ 144379 w 1640851"/>
                <a:gd name="connsiteY4-20" fmla="*/ 24064 h 161838"/>
                <a:gd name="connsiteX0-21" fmla="*/ 144379 w 1640851"/>
                <a:gd name="connsiteY0-22" fmla="*/ 0 h 137774"/>
                <a:gd name="connsiteX1-23" fmla="*/ 1544599 w 1640851"/>
                <a:gd name="connsiteY1-24" fmla="*/ 0 h 137774"/>
                <a:gd name="connsiteX2-25" fmla="*/ 1640851 w 1640851"/>
                <a:gd name="connsiteY2-26" fmla="*/ 137774 h 137774"/>
                <a:gd name="connsiteX3-27" fmla="*/ 0 w 1640851"/>
                <a:gd name="connsiteY3-28" fmla="*/ 137774 h 137774"/>
                <a:gd name="connsiteX4-29" fmla="*/ 144379 w 1640851"/>
                <a:gd name="connsiteY4-30" fmla="*/ 0 h 1377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40851" h="137774">
                  <a:moveTo>
                    <a:pt x="144379" y="0"/>
                  </a:moveTo>
                  <a:lnTo>
                    <a:pt x="1544599" y="0"/>
                  </a:lnTo>
                  <a:lnTo>
                    <a:pt x="1640851" y="137774"/>
                  </a:lnTo>
                  <a:lnTo>
                    <a:pt x="0" y="137774"/>
                  </a:lnTo>
                  <a:lnTo>
                    <a:pt x="144379" y="0"/>
                  </a:lnTo>
                  <a:close/>
                </a:path>
              </a:pathLst>
            </a:custGeom>
            <a:solidFill>
              <a:schemeClr val="tx1">
                <a:lumMod val="95000"/>
                <a:lumOff val="5000"/>
              </a:schemeClr>
            </a:solidFill>
            <a:ln w="25400" cap="flat" cmpd="sng" algn="ctr">
              <a:noFill/>
              <a:prstDash val="solid"/>
            </a:ln>
            <a:effectLst/>
          </p:spPr>
          <p:txBody>
            <a:bodyPr anchor="ctr"/>
            <a:lstStyle/>
            <a:p>
              <a:pPr algn="ctr"/>
              <a:endParaRPr sz="2400">
                <a:latin typeface="微软雅黑" panose="020B0503020204020204" charset="-122"/>
                <a:ea typeface="微软雅黑" panose="020B0503020204020204" charset="-122"/>
              </a:endParaRPr>
            </a:p>
          </p:txBody>
        </p:sp>
        <p:sp>
          <p:nvSpPr>
            <p:cNvPr id="40" name="Freeform: Shape 43"/>
            <p:cNvSpPr/>
            <p:nvPr/>
          </p:nvSpPr>
          <p:spPr bwMode="auto">
            <a:xfrm>
              <a:off x="6608001" y="2862829"/>
              <a:ext cx="3284617" cy="1006646"/>
            </a:xfrm>
            <a:custGeom>
              <a:avLst/>
              <a:gdLst/>
              <a:ahLst/>
              <a:cxnLst/>
              <a:rect l="l" t="t" r="r" b="b"/>
              <a:pathLst>
                <a:path w="3061735" h="937284">
                  <a:moveTo>
                    <a:pt x="0" y="0"/>
                  </a:moveTo>
                  <a:lnTo>
                    <a:pt x="3061735" y="0"/>
                  </a:lnTo>
                  <a:lnTo>
                    <a:pt x="2493758" y="937284"/>
                  </a:lnTo>
                  <a:lnTo>
                    <a:pt x="567977" y="937284"/>
                  </a:lnTo>
                  <a:close/>
                </a:path>
              </a:pathLst>
            </a:custGeom>
            <a:solidFill>
              <a:srgbClr val="093759"/>
            </a:solidFill>
            <a:ln w="25400" cap="flat" cmpd="sng" algn="ctr">
              <a:noFill/>
              <a:prstDash val="solid"/>
            </a:ln>
            <a:effectLst/>
          </p:spPr>
          <p:txBody>
            <a:bodyPr anchor="ctr"/>
            <a:lstStyle/>
            <a:p>
              <a:pPr algn="ctr"/>
              <a:endParaRPr sz="2400">
                <a:latin typeface="微软雅黑" panose="020B0503020204020204" charset="-122"/>
                <a:ea typeface="微软雅黑" panose="020B0503020204020204" charset="-122"/>
              </a:endParaRPr>
            </a:p>
          </p:txBody>
        </p:sp>
        <p:sp>
          <p:nvSpPr>
            <p:cNvPr id="41" name="Freeform: Shape 44"/>
            <p:cNvSpPr/>
            <p:nvPr/>
          </p:nvSpPr>
          <p:spPr bwMode="auto">
            <a:xfrm>
              <a:off x="5902192" y="1704318"/>
              <a:ext cx="4687558" cy="1005201"/>
            </a:xfrm>
            <a:custGeom>
              <a:avLst/>
              <a:gdLst/>
              <a:ahLst/>
              <a:cxnLst/>
              <a:rect l="l" t="t" r="r" b="b"/>
              <a:pathLst>
                <a:path w="4370803" h="937284">
                  <a:moveTo>
                    <a:pt x="0" y="0"/>
                  </a:moveTo>
                  <a:lnTo>
                    <a:pt x="4370803" y="0"/>
                  </a:lnTo>
                  <a:lnTo>
                    <a:pt x="3802825" y="937284"/>
                  </a:lnTo>
                  <a:lnTo>
                    <a:pt x="567978" y="937284"/>
                  </a:lnTo>
                  <a:close/>
                </a:path>
              </a:pathLst>
            </a:custGeom>
            <a:solidFill>
              <a:srgbClr val="F33735"/>
            </a:solidFill>
            <a:ln w="25400" cap="flat" cmpd="sng" algn="ctr">
              <a:noFill/>
              <a:prstDash val="solid"/>
            </a:ln>
            <a:effectLst/>
          </p:spPr>
          <p:txBody>
            <a:bodyPr anchor="ctr"/>
            <a:lstStyle/>
            <a:p>
              <a:pPr algn="ctr"/>
              <a:endParaRPr sz="2400">
                <a:latin typeface="微软雅黑" panose="020B0503020204020204" charset="-122"/>
                <a:ea typeface="微软雅黑" panose="020B0503020204020204" charset="-122"/>
              </a:endParaRPr>
            </a:p>
          </p:txBody>
        </p:sp>
        <p:sp>
          <p:nvSpPr>
            <p:cNvPr id="42" name="Freeform: Shape 45"/>
            <p:cNvSpPr/>
            <p:nvPr/>
          </p:nvSpPr>
          <p:spPr bwMode="auto">
            <a:xfrm>
              <a:off x="6610894" y="2715304"/>
              <a:ext cx="3284617" cy="147526"/>
            </a:xfrm>
            <a:custGeom>
              <a:avLst/>
              <a:gdLst>
                <a:gd name="connsiteX0" fmla="*/ 0 w 1640851"/>
                <a:gd name="connsiteY0" fmla="*/ 0 h 149806"/>
                <a:gd name="connsiteX1" fmla="*/ 1640851 w 1640851"/>
                <a:gd name="connsiteY1" fmla="*/ 0 h 149806"/>
                <a:gd name="connsiteX2" fmla="*/ 1640851 w 1640851"/>
                <a:gd name="connsiteY2" fmla="*/ 149806 h 149806"/>
                <a:gd name="connsiteX3" fmla="*/ 0 w 1640851"/>
                <a:gd name="connsiteY3" fmla="*/ 149806 h 149806"/>
                <a:gd name="connsiteX4" fmla="*/ 0 w 1640851"/>
                <a:gd name="connsiteY4" fmla="*/ 0 h 149806"/>
                <a:gd name="connsiteX0-1" fmla="*/ 144379 w 1640851"/>
                <a:gd name="connsiteY0-2" fmla="*/ 12032 h 149806"/>
                <a:gd name="connsiteX1-3" fmla="*/ 1640851 w 1640851"/>
                <a:gd name="connsiteY1-4" fmla="*/ 0 h 149806"/>
                <a:gd name="connsiteX2-5" fmla="*/ 1640851 w 1640851"/>
                <a:gd name="connsiteY2-6" fmla="*/ 149806 h 149806"/>
                <a:gd name="connsiteX3-7" fmla="*/ 0 w 1640851"/>
                <a:gd name="connsiteY3-8" fmla="*/ 149806 h 149806"/>
                <a:gd name="connsiteX4-9" fmla="*/ 144379 w 1640851"/>
                <a:gd name="connsiteY4-10" fmla="*/ 12032 h 149806"/>
                <a:gd name="connsiteX0-11" fmla="*/ 144379 w 1640851"/>
                <a:gd name="connsiteY0-12" fmla="*/ 24064 h 161838"/>
                <a:gd name="connsiteX1-13" fmla="*/ 1508504 w 1640851"/>
                <a:gd name="connsiteY1-14" fmla="*/ 0 h 161838"/>
                <a:gd name="connsiteX2-15" fmla="*/ 1640851 w 1640851"/>
                <a:gd name="connsiteY2-16" fmla="*/ 161838 h 161838"/>
                <a:gd name="connsiteX3-17" fmla="*/ 0 w 1640851"/>
                <a:gd name="connsiteY3-18" fmla="*/ 161838 h 161838"/>
                <a:gd name="connsiteX4-19" fmla="*/ 144379 w 1640851"/>
                <a:gd name="connsiteY4-20" fmla="*/ 24064 h 161838"/>
                <a:gd name="connsiteX0-21" fmla="*/ 144379 w 1640851"/>
                <a:gd name="connsiteY0-22" fmla="*/ 0 h 137774"/>
                <a:gd name="connsiteX1-23" fmla="*/ 1544599 w 1640851"/>
                <a:gd name="connsiteY1-24" fmla="*/ 0 h 137774"/>
                <a:gd name="connsiteX2-25" fmla="*/ 1640851 w 1640851"/>
                <a:gd name="connsiteY2-26" fmla="*/ 137774 h 137774"/>
                <a:gd name="connsiteX3-27" fmla="*/ 0 w 1640851"/>
                <a:gd name="connsiteY3-28" fmla="*/ 137774 h 137774"/>
                <a:gd name="connsiteX4-29" fmla="*/ 144379 w 1640851"/>
                <a:gd name="connsiteY4-30" fmla="*/ 0 h 1377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40851" h="137774">
                  <a:moveTo>
                    <a:pt x="144379" y="0"/>
                  </a:moveTo>
                  <a:lnTo>
                    <a:pt x="1544599" y="0"/>
                  </a:lnTo>
                  <a:lnTo>
                    <a:pt x="1640851" y="137774"/>
                  </a:lnTo>
                  <a:lnTo>
                    <a:pt x="0" y="137774"/>
                  </a:lnTo>
                  <a:lnTo>
                    <a:pt x="144379" y="0"/>
                  </a:lnTo>
                  <a:close/>
                </a:path>
              </a:pathLst>
            </a:custGeom>
            <a:solidFill>
              <a:srgbClr val="004A7E"/>
            </a:solidFill>
            <a:ln w="25400" cap="flat" cmpd="sng" algn="ctr">
              <a:noFill/>
              <a:prstDash val="solid"/>
            </a:ln>
            <a:effectLst/>
          </p:spPr>
          <p:txBody>
            <a:bodyPr anchor="ctr"/>
            <a:lstStyle/>
            <a:p>
              <a:pPr algn="ctr"/>
              <a:endParaRPr sz="2400">
                <a:latin typeface="微软雅黑" panose="020B0503020204020204" charset="-122"/>
                <a:ea typeface="微软雅黑" panose="020B0503020204020204" charset="-122"/>
              </a:endParaRPr>
            </a:p>
          </p:txBody>
        </p:sp>
        <p:sp>
          <p:nvSpPr>
            <p:cNvPr id="43" name="Freeform: Shape 46"/>
            <p:cNvSpPr/>
            <p:nvPr/>
          </p:nvSpPr>
          <p:spPr bwMode="auto">
            <a:xfrm>
              <a:off x="5902192" y="1556792"/>
              <a:ext cx="4687558" cy="147526"/>
            </a:xfrm>
            <a:custGeom>
              <a:avLst/>
              <a:gdLst>
                <a:gd name="connsiteX0" fmla="*/ 0 w 1640851"/>
                <a:gd name="connsiteY0" fmla="*/ 0 h 149806"/>
                <a:gd name="connsiteX1" fmla="*/ 1640851 w 1640851"/>
                <a:gd name="connsiteY1" fmla="*/ 0 h 149806"/>
                <a:gd name="connsiteX2" fmla="*/ 1640851 w 1640851"/>
                <a:gd name="connsiteY2" fmla="*/ 149806 h 149806"/>
                <a:gd name="connsiteX3" fmla="*/ 0 w 1640851"/>
                <a:gd name="connsiteY3" fmla="*/ 149806 h 149806"/>
                <a:gd name="connsiteX4" fmla="*/ 0 w 1640851"/>
                <a:gd name="connsiteY4" fmla="*/ 0 h 149806"/>
                <a:gd name="connsiteX0-1" fmla="*/ 144379 w 1640851"/>
                <a:gd name="connsiteY0-2" fmla="*/ 12032 h 149806"/>
                <a:gd name="connsiteX1-3" fmla="*/ 1640851 w 1640851"/>
                <a:gd name="connsiteY1-4" fmla="*/ 0 h 149806"/>
                <a:gd name="connsiteX2-5" fmla="*/ 1640851 w 1640851"/>
                <a:gd name="connsiteY2-6" fmla="*/ 149806 h 149806"/>
                <a:gd name="connsiteX3-7" fmla="*/ 0 w 1640851"/>
                <a:gd name="connsiteY3-8" fmla="*/ 149806 h 149806"/>
                <a:gd name="connsiteX4-9" fmla="*/ 144379 w 1640851"/>
                <a:gd name="connsiteY4-10" fmla="*/ 12032 h 149806"/>
                <a:gd name="connsiteX0-11" fmla="*/ 144379 w 1640851"/>
                <a:gd name="connsiteY0-12" fmla="*/ 24064 h 161838"/>
                <a:gd name="connsiteX1-13" fmla="*/ 1508504 w 1640851"/>
                <a:gd name="connsiteY1-14" fmla="*/ 0 h 161838"/>
                <a:gd name="connsiteX2-15" fmla="*/ 1640851 w 1640851"/>
                <a:gd name="connsiteY2-16" fmla="*/ 161838 h 161838"/>
                <a:gd name="connsiteX3-17" fmla="*/ 0 w 1640851"/>
                <a:gd name="connsiteY3-18" fmla="*/ 161838 h 161838"/>
                <a:gd name="connsiteX4-19" fmla="*/ 144379 w 1640851"/>
                <a:gd name="connsiteY4-20" fmla="*/ 24064 h 161838"/>
                <a:gd name="connsiteX0-21" fmla="*/ 144379 w 1640851"/>
                <a:gd name="connsiteY0-22" fmla="*/ 0 h 137774"/>
                <a:gd name="connsiteX1-23" fmla="*/ 1544599 w 1640851"/>
                <a:gd name="connsiteY1-24" fmla="*/ 0 h 137774"/>
                <a:gd name="connsiteX2-25" fmla="*/ 1640851 w 1640851"/>
                <a:gd name="connsiteY2-26" fmla="*/ 137774 h 137774"/>
                <a:gd name="connsiteX3-27" fmla="*/ 0 w 1640851"/>
                <a:gd name="connsiteY3-28" fmla="*/ 137774 h 137774"/>
                <a:gd name="connsiteX4-29" fmla="*/ 144379 w 1640851"/>
                <a:gd name="connsiteY4-30" fmla="*/ 0 h 1377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40851" h="137774">
                  <a:moveTo>
                    <a:pt x="144379" y="0"/>
                  </a:moveTo>
                  <a:lnTo>
                    <a:pt x="1544599" y="0"/>
                  </a:lnTo>
                  <a:lnTo>
                    <a:pt x="1640851" y="137774"/>
                  </a:lnTo>
                  <a:lnTo>
                    <a:pt x="0" y="137774"/>
                  </a:lnTo>
                  <a:lnTo>
                    <a:pt x="144379" y="0"/>
                  </a:lnTo>
                  <a:close/>
                </a:path>
              </a:pathLst>
            </a:custGeom>
            <a:solidFill>
              <a:schemeClr val="tx2"/>
            </a:solidFill>
            <a:ln w="25400" cap="flat" cmpd="sng" algn="ctr">
              <a:noFill/>
              <a:prstDash val="solid"/>
            </a:ln>
            <a:effectLst/>
          </p:spPr>
          <p:txBody>
            <a:bodyPr anchor="ctr"/>
            <a:lstStyle/>
            <a:p>
              <a:pPr algn="ctr"/>
              <a:endParaRPr sz="2400">
                <a:latin typeface="微软雅黑" panose="020B0503020204020204" charset="-122"/>
                <a:ea typeface="微软雅黑" panose="020B0503020204020204" charset="-122"/>
              </a:endParaRPr>
            </a:p>
          </p:txBody>
        </p:sp>
        <p:sp>
          <p:nvSpPr>
            <p:cNvPr id="44" name="Rectangle 47"/>
            <p:cNvSpPr/>
            <p:nvPr/>
          </p:nvSpPr>
          <p:spPr bwMode="auto">
            <a:xfrm>
              <a:off x="6595869" y="1768887"/>
              <a:ext cx="3374589" cy="86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rmAutofit fontScale="92500"/>
            </a:bodyPr>
            <a:lstStyle/>
            <a:p>
              <a:pPr algn="ctr" eaLnBrk="1" hangingPunct="1">
                <a:lnSpc>
                  <a:spcPct val="120000"/>
                </a:lnSpc>
              </a:pPr>
              <a:r>
                <a:rPr lang="zh-CN" altLang="en-US" sz="1865">
                  <a:solidFill>
                    <a:schemeClr val="bg1"/>
                  </a:solidFill>
                  <a:latin typeface="微软雅黑" panose="020B0503020204020204" charset="-122"/>
                  <a:ea typeface="微软雅黑" panose="020B0503020204020204" charset="-122"/>
                </a:rPr>
                <a:t>此部分内容作为文字排版占位显示</a:t>
              </a:r>
              <a:br>
                <a:rPr lang="zh-CN" altLang="en-US" sz="1865">
                  <a:solidFill>
                    <a:schemeClr val="bg1"/>
                  </a:solidFill>
                  <a:latin typeface="微软雅黑" panose="020B0503020204020204" charset="-122"/>
                  <a:ea typeface="微软雅黑" panose="020B0503020204020204" charset="-122"/>
                </a:rPr>
              </a:br>
              <a:r>
                <a:rPr lang="zh-CN" altLang="en-US" sz="1865">
                  <a:solidFill>
                    <a:schemeClr val="bg1"/>
                  </a:solidFill>
                  <a:latin typeface="微软雅黑" panose="020B0503020204020204" charset="-122"/>
                  <a:ea typeface="微软雅黑" panose="020B0503020204020204" charset="-122"/>
                </a:rPr>
                <a:t>（建议使用主题字体）</a:t>
              </a:r>
              <a:endParaRPr lang="zh-CN" altLang="en-US" sz="1865">
                <a:solidFill>
                  <a:schemeClr val="bg1"/>
                </a:solidFill>
                <a:latin typeface="微软雅黑" panose="020B0503020204020204" charset="-122"/>
                <a:ea typeface="微软雅黑" panose="020B0503020204020204" charset="-122"/>
              </a:endParaRPr>
            </a:p>
          </p:txBody>
        </p:sp>
        <p:sp>
          <p:nvSpPr>
            <p:cNvPr id="45" name="Rectangle 48"/>
            <p:cNvSpPr/>
            <p:nvPr/>
          </p:nvSpPr>
          <p:spPr bwMode="auto">
            <a:xfrm>
              <a:off x="7265968" y="3033875"/>
              <a:ext cx="2034388" cy="6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rmAutofit fontScale="77500" lnSpcReduction="20000"/>
            </a:bodyPr>
            <a:lstStyle/>
            <a:p>
              <a:pPr algn="ctr" eaLnBrk="1" hangingPunct="1">
                <a:lnSpc>
                  <a:spcPct val="120000"/>
                </a:lnSpc>
              </a:pPr>
              <a:r>
                <a:rPr lang="zh-CN" altLang="en-US" sz="1865" dirty="0">
                  <a:solidFill>
                    <a:schemeClr val="bg1"/>
                  </a:solidFill>
                  <a:latin typeface="微软雅黑" panose="020B0503020204020204" charset="-122"/>
                  <a:ea typeface="微软雅黑" panose="020B0503020204020204" charset="-122"/>
                </a:rPr>
                <a:t>此部分内容作为文字排版占位显示（建议使用主题字体）</a:t>
              </a:r>
              <a:endParaRPr lang="zh-CN" altLang="en-US" sz="1865" dirty="0">
                <a:solidFill>
                  <a:schemeClr val="bg1"/>
                </a:solidFill>
                <a:latin typeface="微软雅黑" panose="020B0503020204020204" charset="-122"/>
                <a:ea typeface="微软雅黑" panose="020B0503020204020204" charset="-122"/>
              </a:endParaRPr>
            </a:p>
          </p:txBody>
        </p:sp>
        <p:sp>
          <p:nvSpPr>
            <p:cNvPr id="46" name="TextBox 49"/>
            <p:cNvSpPr txBox="1"/>
            <p:nvPr/>
          </p:nvSpPr>
          <p:spPr bwMode="auto">
            <a:xfrm>
              <a:off x="7919402" y="4142437"/>
              <a:ext cx="615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7500" lnSpcReduction="20000"/>
            </a:bodyPr>
            <a:lstStyle/>
            <a:p>
              <a:pPr eaLnBrk="1" hangingPunct="1"/>
              <a:r>
                <a:rPr lang="zh-CN" altLang="en-US" sz="3200">
                  <a:solidFill>
                    <a:schemeClr val="bg1"/>
                  </a:solidFill>
                  <a:latin typeface="微软雅黑" panose="020B0503020204020204" charset="-122"/>
                  <a:ea typeface="微软雅黑" panose="020B0503020204020204" charset="-122"/>
                </a:rPr>
                <a:t>标题</a:t>
              </a:r>
              <a:endParaRPr lang="zh-CN" altLang="en-US" sz="3200">
                <a:solidFill>
                  <a:schemeClr val="bg1"/>
                </a:solidFill>
                <a:latin typeface="微软雅黑" panose="020B0503020204020204" charset="-122"/>
                <a:ea typeface="微软雅黑" panose="020B0503020204020204" charset="-122"/>
              </a:endParaRPr>
            </a:p>
          </p:txBody>
        </p:sp>
      </p:grpSp>
      <p:grpSp>
        <p:nvGrpSpPr>
          <p:cNvPr id="54" name="组合 53"/>
          <p:cNvGrpSpPr/>
          <p:nvPr/>
        </p:nvGrpSpPr>
        <p:grpSpPr>
          <a:xfrm>
            <a:off x="680897" y="1907958"/>
            <a:ext cx="6756133" cy="3224111"/>
            <a:chOff x="539750" y="1293332"/>
            <a:chExt cx="5067100" cy="2418083"/>
          </a:xfrm>
        </p:grpSpPr>
        <p:cxnSp>
          <p:nvCxnSpPr>
            <p:cNvPr id="13" name="Straight Connector 5"/>
            <p:cNvCxnSpPr/>
            <p:nvPr/>
          </p:nvCxnSpPr>
          <p:spPr>
            <a:xfrm>
              <a:off x="3847388" y="1687190"/>
              <a:ext cx="680137" cy="0"/>
            </a:xfrm>
            <a:prstGeom prst="line">
              <a:avLst/>
            </a:prstGeom>
            <a:ln w="222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6"/>
            <p:cNvCxnSpPr/>
            <p:nvPr/>
          </p:nvCxnSpPr>
          <p:spPr>
            <a:xfrm>
              <a:off x="3847388" y="2544140"/>
              <a:ext cx="1237697" cy="0"/>
            </a:xfrm>
            <a:prstGeom prst="line">
              <a:avLst/>
            </a:prstGeom>
            <a:ln w="222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7"/>
            <p:cNvCxnSpPr/>
            <p:nvPr/>
          </p:nvCxnSpPr>
          <p:spPr>
            <a:xfrm>
              <a:off x="3807252" y="3351194"/>
              <a:ext cx="1799598" cy="0"/>
            </a:xfrm>
            <a:prstGeom prst="line">
              <a:avLst/>
            </a:prstGeom>
            <a:ln w="222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Oval 29"/>
            <p:cNvSpPr/>
            <p:nvPr/>
          </p:nvSpPr>
          <p:spPr bwMode="auto">
            <a:xfrm>
              <a:off x="3227996" y="2285971"/>
              <a:ext cx="516341" cy="516341"/>
            </a:xfrm>
            <a:prstGeom prst="ellipse">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grpSp>
          <p:nvGrpSpPr>
            <p:cNvPr id="17" name="Group 30"/>
            <p:cNvGrpSpPr/>
            <p:nvPr/>
          </p:nvGrpSpPr>
          <p:grpSpPr bwMode="auto">
            <a:xfrm>
              <a:off x="3352313" y="2414283"/>
              <a:ext cx="262204" cy="262653"/>
              <a:chOff x="9145588" y="4435475"/>
              <a:chExt cx="464344" cy="465138"/>
            </a:xfrm>
            <a:solidFill>
              <a:schemeClr val="bg1"/>
            </a:solidFill>
          </p:grpSpPr>
          <p:sp>
            <p:nvSpPr>
              <p:cNvPr id="29" name="Freeform: Shape 31"/>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sp>
            <p:nvSpPr>
              <p:cNvPr id="30" name="Freeform: Shape 32"/>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sp>
            <p:nvSpPr>
              <p:cNvPr id="31" name="Freeform: Shape 33"/>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sp>
            <p:nvSpPr>
              <p:cNvPr id="32" name="Freeform: Shape 34"/>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sp>
            <p:nvSpPr>
              <p:cNvPr id="33" name="Freeform: Shape 35"/>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sp>
            <p:nvSpPr>
              <p:cNvPr id="34" name="Freeform: Shape 36"/>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sp>
            <p:nvSpPr>
              <p:cNvPr id="35" name="Freeform: Shape 37"/>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sp>
            <p:nvSpPr>
              <p:cNvPr id="36" name="Freeform: Shape 38"/>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sp>
            <p:nvSpPr>
              <p:cNvPr id="37" name="Freeform: Shape 39"/>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grpSp>
        <p:sp>
          <p:nvSpPr>
            <p:cNvPr id="18" name="Oval 25"/>
            <p:cNvSpPr/>
            <p:nvPr/>
          </p:nvSpPr>
          <p:spPr bwMode="auto">
            <a:xfrm>
              <a:off x="3227996" y="3093023"/>
              <a:ext cx="516341" cy="516341"/>
            </a:xfrm>
            <a:prstGeom prst="ellips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grpSp>
          <p:nvGrpSpPr>
            <p:cNvPr id="19" name="Group 26"/>
            <p:cNvGrpSpPr/>
            <p:nvPr/>
          </p:nvGrpSpPr>
          <p:grpSpPr bwMode="auto">
            <a:xfrm>
              <a:off x="3402034" y="3219867"/>
              <a:ext cx="180182" cy="262653"/>
              <a:chOff x="3582988" y="3510757"/>
              <a:chExt cx="319088" cy="465138"/>
            </a:xfrm>
            <a:solidFill>
              <a:schemeClr val="bg1"/>
            </a:solidFill>
          </p:grpSpPr>
          <p:sp>
            <p:nvSpPr>
              <p:cNvPr id="27" name="Freeform: Shape 27"/>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81"/>
                      <a:pt x="8839" y="19406"/>
                    </a:cubicBezTo>
                    <a:lnTo>
                      <a:pt x="13000" y="19048"/>
                    </a:lnTo>
                    <a:cubicBezTo>
                      <a:pt x="12398" y="2018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sp>
            <p:nvSpPr>
              <p:cNvPr id="28" name="Freeform: Shape 28"/>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grpSp>
        <p:sp>
          <p:nvSpPr>
            <p:cNvPr id="20" name="Oval 20"/>
            <p:cNvSpPr/>
            <p:nvPr/>
          </p:nvSpPr>
          <p:spPr bwMode="auto">
            <a:xfrm>
              <a:off x="3227996" y="1429019"/>
              <a:ext cx="516341" cy="516341"/>
            </a:xfrm>
            <a:prstGeom prst="ellips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微软雅黑" panose="020B0503020204020204" charset="-122"/>
                <a:ea typeface="微软雅黑" panose="020B0503020204020204" charset="-122"/>
              </a:endParaRPr>
            </a:p>
          </p:txBody>
        </p:sp>
        <p:grpSp>
          <p:nvGrpSpPr>
            <p:cNvPr id="21" name="Group 21"/>
            <p:cNvGrpSpPr/>
            <p:nvPr/>
          </p:nvGrpSpPr>
          <p:grpSpPr bwMode="auto">
            <a:xfrm>
              <a:off x="3355064" y="1556087"/>
              <a:ext cx="262204" cy="262204"/>
              <a:chOff x="4439444" y="1652588"/>
              <a:chExt cx="464344" cy="464344"/>
            </a:xfrm>
            <a:solidFill>
              <a:schemeClr val="bg1"/>
            </a:solidFill>
          </p:grpSpPr>
          <p:sp>
            <p:nvSpPr>
              <p:cNvPr id="24" name="Freeform: Shape 22"/>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sp>
            <p:nvSpPr>
              <p:cNvPr id="25" name="Freeform: Shape 23"/>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sp>
            <p:nvSpPr>
              <p:cNvPr id="26" name="Freeform: Shape 24"/>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85"/>
                    </a:cubicBezTo>
                    <a:lnTo>
                      <a:pt x="18720" y="20185"/>
                    </a:lnTo>
                    <a:cubicBezTo>
                      <a:pt x="18722" y="20959"/>
                      <a:pt x="19366" y="21600"/>
                      <a:pt x="20180" y="21600"/>
                    </a:cubicBezTo>
                    <a:cubicBezTo>
                      <a:pt x="20955" y="21600"/>
                      <a:pt x="21599" y="20956"/>
                      <a:pt x="21599" y="20180"/>
                    </a:cubicBezTo>
                    <a:cubicBezTo>
                      <a:pt x="21599" y="20185"/>
                      <a:pt x="21597" y="2018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anchor="ctr"/>
              <a:lstStyle/>
              <a:p>
                <a:pPr algn="ctr"/>
                <a:endParaRPr sz="2400">
                  <a:latin typeface="微软雅黑" panose="020B0503020204020204" charset="-122"/>
                  <a:ea typeface="微软雅黑" panose="020B0503020204020204" charset="-122"/>
                </a:endParaRPr>
              </a:p>
            </p:txBody>
          </p:sp>
        </p:grpSp>
        <p:grpSp>
          <p:nvGrpSpPr>
            <p:cNvPr id="22" name="Group 56"/>
            <p:cNvGrpSpPr/>
            <p:nvPr/>
          </p:nvGrpSpPr>
          <p:grpSpPr>
            <a:xfrm>
              <a:off x="539750" y="1293332"/>
              <a:ext cx="2688248" cy="682835"/>
              <a:chOff x="729708" y="1607283"/>
              <a:chExt cx="3411185" cy="910447"/>
            </a:xfrm>
          </p:grpSpPr>
          <p:sp>
            <p:nvSpPr>
              <p:cNvPr id="23" name="TextBox 57"/>
              <p:cNvSpPr txBox="1"/>
              <p:nvPr/>
            </p:nvSpPr>
            <p:spPr bwMode="auto">
              <a:xfrm>
                <a:off x="2830874" y="1607283"/>
                <a:ext cx="13100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92000" bIns="0">
                <a:normAutofit fontScale="87500" lnSpcReduction="20000"/>
              </a:bodyPr>
              <a:lstStyle/>
              <a:p>
                <a:pPr algn="r" eaLnBrk="1" hangingPunct="1"/>
                <a:r>
                  <a:rPr lang="en-US" altLang="zh-CN" sz="2135" b="1">
                    <a:solidFill>
                      <a:schemeClr val="tx1">
                        <a:lumMod val="85000"/>
                        <a:lumOff val="15000"/>
                      </a:schemeClr>
                    </a:solidFill>
                    <a:latin typeface="微软雅黑" panose="020B0503020204020204" charset="-122"/>
                    <a:ea typeface="微软雅黑" panose="020B0503020204020204" charset="-122"/>
                  </a:rPr>
                  <a:t>01</a:t>
                </a:r>
                <a:endParaRPr lang="en-US" altLang="zh-CN" sz="2135" b="1">
                  <a:solidFill>
                    <a:schemeClr val="tx1">
                      <a:lumMod val="85000"/>
                      <a:lumOff val="15000"/>
                    </a:schemeClr>
                  </a:solidFill>
                  <a:latin typeface="微软雅黑" panose="020B0503020204020204" charset="-122"/>
                  <a:ea typeface="微软雅黑" panose="020B0503020204020204" charset="-122"/>
                </a:endParaRPr>
              </a:p>
            </p:txBody>
          </p:sp>
          <p:sp>
            <p:nvSpPr>
              <p:cNvPr id="53" name="Rectangle 58"/>
              <p:cNvSpPr/>
              <p:nvPr/>
            </p:nvSpPr>
            <p:spPr bwMode="auto">
              <a:xfrm>
                <a:off x="729708" y="1853504"/>
                <a:ext cx="3411184" cy="6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normAutofit/>
              </a:bodyPr>
              <a:lstStyle/>
              <a:p>
                <a:pPr algn="r" eaLnBrk="1" hangingPunct="1">
                  <a:lnSpc>
                    <a:spcPct val="120000"/>
                  </a:lnSpc>
                </a:pPr>
                <a:r>
                  <a:rPr lang="zh-CN" altLang="en-US" sz="1465">
                    <a:solidFill>
                      <a:schemeClr val="tx1">
                        <a:lumMod val="85000"/>
                        <a:lumOff val="15000"/>
                      </a:schemeClr>
                    </a:solidFill>
                    <a:latin typeface="微软雅黑" panose="020B0503020204020204" charset="-122"/>
                    <a:ea typeface="微软雅黑" panose="020B0503020204020204" charset="-122"/>
                  </a:rPr>
                  <a:t>女员工怀孕期间的特殊考勤。</a:t>
                </a:r>
                <a:endParaRPr lang="zh-CN" altLang="en-US" sz="1465">
                  <a:solidFill>
                    <a:schemeClr val="tx1">
                      <a:lumMod val="85000"/>
                      <a:lumOff val="15000"/>
                    </a:schemeClr>
                  </a:solidFill>
                  <a:latin typeface="微软雅黑" panose="020B0503020204020204" charset="-122"/>
                  <a:ea typeface="微软雅黑" panose="020B0503020204020204" charset="-122"/>
                </a:endParaRPr>
              </a:p>
            </p:txBody>
          </p:sp>
        </p:grpSp>
        <p:grpSp>
          <p:nvGrpSpPr>
            <p:cNvPr id="55" name="Group 65"/>
            <p:cNvGrpSpPr/>
            <p:nvPr/>
          </p:nvGrpSpPr>
          <p:grpSpPr>
            <a:xfrm>
              <a:off x="539750" y="2160956"/>
              <a:ext cx="2688248" cy="682835"/>
              <a:chOff x="729708" y="1607283"/>
              <a:chExt cx="3411185" cy="910447"/>
            </a:xfrm>
          </p:grpSpPr>
          <p:sp>
            <p:nvSpPr>
              <p:cNvPr id="56" name="TextBox 66"/>
              <p:cNvSpPr txBox="1"/>
              <p:nvPr/>
            </p:nvSpPr>
            <p:spPr bwMode="auto">
              <a:xfrm>
                <a:off x="2830874" y="1607283"/>
                <a:ext cx="13100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92000" bIns="0">
                <a:normAutofit fontScale="87500" lnSpcReduction="20000"/>
              </a:bodyPr>
              <a:lstStyle/>
              <a:p>
                <a:pPr algn="r" eaLnBrk="1" hangingPunct="1"/>
                <a:r>
                  <a:rPr lang="en-US" altLang="zh-CN" sz="2135" b="1">
                    <a:solidFill>
                      <a:schemeClr val="tx1">
                        <a:lumMod val="85000"/>
                        <a:lumOff val="15000"/>
                      </a:schemeClr>
                    </a:solidFill>
                    <a:latin typeface="微软雅黑" panose="020B0503020204020204" charset="-122"/>
                    <a:ea typeface="微软雅黑" panose="020B0503020204020204" charset="-122"/>
                  </a:rPr>
                  <a:t>02</a:t>
                </a:r>
                <a:endParaRPr lang="en-US" altLang="zh-CN" sz="2135" b="1">
                  <a:solidFill>
                    <a:schemeClr val="tx1">
                      <a:lumMod val="85000"/>
                      <a:lumOff val="15000"/>
                    </a:schemeClr>
                  </a:solidFill>
                  <a:latin typeface="微软雅黑" panose="020B0503020204020204" charset="-122"/>
                  <a:ea typeface="微软雅黑" panose="020B0503020204020204" charset="-122"/>
                </a:endParaRPr>
              </a:p>
            </p:txBody>
          </p:sp>
          <p:sp>
            <p:nvSpPr>
              <p:cNvPr id="57" name="Rectangle 67"/>
              <p:cNvSpPr/>
              <p:nvPr/>
            </p:nvSpPr>
            <p:spPr bwMode="auto">
              <a:xfrm>
                <a:off x="729708" y="1853504"/>
                <a:ext cx="3411184" cy="6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ormAutofit fontScale="97500"/>
              </a:bodyPr>
              <a:lstStyle/>
              <a:p>
                <a:pPr algn="r" eaLnBrk="1" hangingPunct="1">
                  <a:lnSpc>
                    <a:spcPct val="120000"/>
                  </a:lnSpc>
                </a:pPr>
                <a:r>
                  <a:rPr lang="zh-CN" altLang="en-US" sz="1465">
                    <a:solidFill>
                      <a:schemeClr val="tx1">
                        <a:lumMod val="85000"/>
                        <a:lumOff val="15000"/>
                      </a:schemeClr>
                    </a:solidFill>
                    <a:latin typeface="微软雅黑" panose="020B0503020204020204" charset="-122"/>
                    <a:ea typeface="微软雅黑" panose="020B0503020204020204" charset="-122"/>
                  </a:rPr>
                  <a:t>怀孕后，可视情申请推迟半小时上班，以错开交通高峰期的拥挤人流，避免发生意外。</a:t>
                </a:r>
                <a:endParaRPr lang="zh-CN" altLang="en-US" sz="1465">
                  <a:solidFill>
                    <a:schemeClr val="tx1">
                      <a:lumMod val="85000"/>
                      <a:lumOff val="15000"/>
                    </a:schemeClr>
                  </a:solidFill>
                  <a:latin typeface="微软雅黑" panose="020B0503020204020204" charset="-122"/>
                  <a:ea typeface="微软雅黑" panose="020B0503020204020204" charset="-122"/>
                </a:endParaRPr>
              </a:p>
            </p:txBody>
          </p:sp>
        </p:grpSp>
        <p:grpSp>
          <p:nvGrpSpPr>
            <p:cNvPr id="58" name="Group 68"/>
            <p:cNvGrpSpPr/>
            <p:nvPr/>
          </p:nvGrpSpPr>
          <p:grpSpPr>
            <a:xfrm>
              <a:off x="539750" y="3028580"/>
              <a:ext cx="2688248" cy="682835"/>
              <a:chOff x="729708" y="1607283"/>
              <a:chExt cx="3411185" cy="910447"/>
            </a:xfrm>
          </p:grpSpPr>
          <p:sp>
            <p:nvSpPr>
              <p:cNvPr id="59" name="TextBox 69"/>
              <p:cNvSpPr txBox="1"/>
              <p:nvPr/>
            </p:nvSpPr>
            <p:spPr bwMode="auto">
              <a:xfrm>
                <a:off x="2830874" y="1607283"/>
                <a:ext cx="13100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92000" bIns="0">
                <a:normAutofit fontScale="87500" lnSpcReduction="20000"/>
              </a:bodyPr>
              <a:lstStyle/>
              <a:p>
                <a:pPr algn="r" eaLnBrk="1" hangingPunct="1"/>
                <a:r>
                  <a:rPr lang="en-US" altLang="zh-CN" sz="2135" b="1">
                    <a:solidFill>
                      <a:schemeClr val="tx1">
                        <a:lumMod val="85000"/>
                        <a:lumOff val="15000"/>
                      </a:schemeClr>
                    </a:solidFill>
                    <a:latin typeface="微软雅黑" panose="020B0503020204020204" charset="-122"/>
                    <a:ea typeface="微软雅黑" panose="020B0503020204020204" charset="-122"/>
                  </a:rPr>
                  <a:t>03</a:t>
                </a:r>
                <a:endParaRPr lang="en-US" altLang="zh-CN" sz="2135" b="1">
                  <a:solidFill>
                    <a:schemeClr val="tx1">
                      <a:lumMod val="85000"/>
                      <a:lumOff val="15000"/>
                    </a:schemeClr>
                  </a:solidFill>
                  <a:latin typeface="微软雅黑" panose="020B0503020204020204" charset="-122"/>
                  <a:ea typeface="微软雅黑" panose="020B0503020204020204" charset="-122"/>
                </a:endParaRPr>
              </a:p>
            </p:txBody>
          </p:sp>
          <p:sp>
            <p:nvSpPr>
              <p:cNvPr id="60" name="Rectangle 70"/>
              <p:cNvSpPr/>
              <p:nvPr/>
            </p:nvSpPr>
            <p:spPr bwMode="auto">
              <a:xfrm>
                <a:off x="729708" y="1853504"/>
                <a:ext cx="3411184" cy="6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ormAutofit fontScale="90000" lnSpcReduction="10000"/>
              </a:bodyPr>
              <a:lstStyle/>
              <a:p>
                <a:pPr algn="r" eaLnBrk="1" hangingPunct="1">
                  <a:lnSpc>
                    <a:spcPct val="120000"/>
                  </a:lnSpc>
                </a:pPr>
                <a:r>
                  <a:rPr lang="zh-CN" altLang="en-US" sz="1465">
                    <a:solidFill>
                      <a:schemeClr val="tx1">
                        <a:lumMod val="85000"/>
                        <a:lumOff val="15000"/>
                      </a:schemeClr>
                    </a:solidFill>
                    <a:latin typeface="微软雅黑" panose="020B0503020204020204" charset="-122"/>
                    <a:ea typeface="微软雅黑" panose="020B0503020204020204" charset="-122"/>
                  </a:rPr>
                  <a:t>怀孕7个月（含）以上，各部门可根据实际工作需要，每天安排一小时额外休息时间，期间计算为劳动时间。</a:t>
                </a:r>
                <a:endParaRPr lang="zh-CN" altLang="en-US" sz="1465">
                  <a:solidFill>
                    <a:schemeClr val="tx1">
                      <a:lumMod val="85000"/>
                      <a:lumOff val="15000"/>
                    </a:schemeClr>
                  </a:solidFill>
                  <a:latin typeface="微软雅黑" panose="020B0503020204020204" charset="-122"/>
                  <a:ea typeface="微软雅黑" panose="020B050302020402020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right)">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91186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产 假</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9" name="Freeform: Shape 4"/>
          <p:cNvSpPr/>
          <p:nvPr/>
        </p:nvSpPr>
        <p:spPr bwMode="auto">
          <a:xfrm>
            <a:off x="4597083" y="4038404"/>
            <a:ext cx="1786844" cy="1788584"/>
          </a:xfrm>
          <a:custGeom>
            <a:avLst/>
            <a:gdLst/>
            <a:ahLst/>
            <a:cxnLst>
              <a:cxn ang="0">
                <a:pos x="428" y="0"/>
              </a:cxn>
              <a:cxn ang="0">
                <a:pos x="0" y="429"/>
              </a:cxn>
              <a:cxn ang="0">
                <a:pos x="428" y="857"/>
              </a:cxn>
              <a:cxn ang="0">
                <a:pos x="856" y="429"/>
              </a:cxn>
              <a:cxn ang="0">
                <a:pos x="428" y="0"/>
              </a:cxn>
              <a:cxn ang="0">
                <a:pos x="428" y="602"/>
              </a:cxn>
              <a:cxn ang="0">
                <a:pos x="254" y="429"/>
              </a:cxn>
              <a:cxn ang="0">
                <a:pos x="428" y="255"/>
              </a:cxn>
              <a:cxn ang="0">
                <a:pos x="601" y="429"/>
              </a:cxn>
              <a:cxn ang="0">
                <a:pos x="428" y="602"/>
              </a:cxn>
            </a:cxnLst>
            <a:rect l="0" t="0" r="r" b="b"/>
            <a:pathLst>
              <a:path w="856" h="857">
                <a:moveTo>
                  <a:pt x="428" y="0"/>
                </a:moveTo>
                <a:cubicBezTo>
                  <a:pt x="192" y="0"/>
                  <a:pt x="0" y="192"/>
                  <a:pt x="0" y="429"/>
                </a:cubicBezTo>
                <a:cubicBezTo>
                  <a:pt x="0" y="665"/>
                  <a:pt x="192" y="857"/>
                  <a:pt x="428" y="857"/>
                </a:cubicBezTo>
                <a:cubicBezTo>
                  <a:pt x="664" y="857"/>
                  <a:pt x="856" y="665"/>
                  <a:pt x="856" y="429"/>
                </a:cubicBezTo>
                <a:cubicBezTo>
                  <a:pt x="856" y="192"/>
                  <a:pt x="664" y="0"/>
                  <a:pt x="428" y="0"/>
                </a:cubicBezTo>
                <a:close/>
                <a:moveTo>
                  <a:pt x="428" y="602"/>
                </a:moveTo>
                <a:cubicBezTo>
                  <a:pt x="332" y="602"/>
                  <a:pt x="254" y="524"/>
                  <a:pt x="254" y="429"/>
                </a:cubicBezTo>
                <a:cubicBezTo>
                  <a:pt x="254" y="333"/>
                  <a:pt x="332" y="255"/>
                  <a:pt x="428" y="255"/>
                </a:cubicBezTo>
                <a:cubicBezTo>
                  <a:pt x="524" y="255"/>
                  <a:pt x="601" y="333"/>
                  <a:pt x="601" y="429"/>
                </a:cubicBezTo>
                <a:cubicBezTo>
                  <a:pt x="601" y="524"/>
                  <a:pt x="524" y="602"/>
                  <a:pt x="428" y="602"/>
                </a:cubicBezTo>
                <a:close/>
              </a:path>
            </a:pathLst>
          </a:custGeom>
          <a:solidFill>
            <a:schemeClr val="accent3">
              <a:lumMod val="20000"/>
              <a:lumOff val="80000"/>
            </a:schemeClr>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12" name="Freeform: Shape 5"/>
          <p:cNvSpPr/>
          <p:nvPr/>
        </p:nvSpPr>
        <p:spPr bwMode="auto">
          <a:xfrm>
            <a:off x="4405698" y="3845279"/>
            <a:ext cx="2167876" cy="2173096"/>
          </a:xfrm>
          <a:custGeom>
            <a:avLst/>
            <a:gdLst/>
            <a:ahLst/>
            <a:cxnLst>
              <a:cxn ang="0">
                <a:pos x="996" y="485"/>
              </a:cxn>
              <a:cxn ang="0">
                <a:pos x="990" y="435"/>
              </a:cxn>
              <a:cxn ang="0">
                <a:pos x="979" y="386"/>
              </a:cxn>
              <a:cxn ang="0">
                <a:pos x="962" y="339"/>
              </a:cxn>
              <a:cxn ang="0">
                <a:pos x="941" y="294"/>
              </a:cxn>
              <a:cxn ang="0">
                <a:pos x="915" y="251"/>
              </a:cxn>
              <a:cxn ang="0">
                <a:pos x="884" y="211"/>
              </a:cxn>
              <a:cxn ang="0">
                <a:pos x="850" y="175"/>
              </a:cxn>
              <a:cxn ang="0">
                <a:pos x="812" y="142"/>
              </a:cxn>
              <a:cxn ang="0">
                <a:pos x="771" y="113"/>
              </a:cxn>
              <a:cxn ang="0">
                <a:pos x="727" y="89"/>
              </a:cxn>
              <a:cxn ang="0">
                <a:pos x="681" y="70"/>
              </a:cxn>
              <a:cxn ang="0">
                <a:pos x="633" y="55"/>
              </a:cxn>
              <a:cxn ang="0">
                <a:pos x="584" y="46"/>
              </a:cxn>
              <a:cxn ang="0">
                <a:pos x="534" y="42"/>
              </a:cxn>
              <a:cxn ang="0">
                <a:pos x="484" y="43"/>
              </a:cxn>
              <a:cxn ang="0">
                <a:pos x="435" y="50"/>
              </a:cxn>
              <a:cxn ang="0">
                <a:pos x="386" y="61"/>
              </a:cxn>
              <a:cxn ang="0">
                <a:pos x="339" y="78"/>
              </a:cxn>
              <a:cxn ang="0">
                <a:pos x="293" y="99"/>
              </a:cxn>
              <a:cxn ang="0">
                <a:pos x="251" y="125"/>
              </a:cxn>
              <a:cxn ang="0">
                <a:pos x="211" y="155"/>
              </a:cxn>
              <a:cxn ang="0">
                <a:pos x="175" y="190"/>
              </a:cxn>
              <a:cxn ang="0">
                <a:pos x="142" y="228"/>
              </a:cxn>
              <a:cxn ang="0">
                <a:pos x="113" y="269"/>
              </a:cxn>
              <a:cxn ang="0">
                <a:pos x="89" y="313"/>
              </a:cxn>
              <a:cxn ang="0">
                <a:pos x="70" y="359"/>
              </a:cxn>
              <a:cxn ang="0">
                <a:pos x="56" y="407"/>
              </a:cxn>
              <a:cxn ang="0">
                <a:pos x="46" y="456"/>
              </a:cxn>
              <a:cxn ang="0">
                <a:pos x="42" y="506"/>
              </a:cxn>
              <a:cxn ang="0">
                <a:pos x="43" y="556"/>
              </a:cxn>
              <a:cxn ang="0">
                <a:pos x="50" y="606"/>
              </a:cxn>
              <a:cxn ang="0">
                <a:pos x="61" y="655"/>
              </a:cxn>
              <a:cxn ang="0">
                <a:pos x="78" y="702"/>
              </a:cxn>
              <a:cxn ang="0">
                <a:pos x="99" y="747"/>
              </a:cxn>
              <a:cxn ang="0">
                <a:pos x="125" y="790"/>
              </a:cxn>
              <a:cxn ang="0">
                <a:pos x="155" y="830"/>
              </a:cxn>
              <a:cxn ang="0">
                <a:pos x="190" y="866"/>
              </a:cxn>
              <a:cxn ang="0">
                <a:pos x="228" y="899"/>
              </a:cxn>
              <a:cxn ang="0">
                <a:pos x="269" y="928"/>
              </a:cxn>
              <a:cxn ang="0">
                <a:pos x="313" y="952"/>
              </a:cxn>
              <a:cxn ang="0">
                <a:pos x="359" y="971"/>
              </a:cxn>
              <a:cxn ang="0">
                <a:pos x="407" y="986"/>
              </a:cxn>
              <a:cxn ang="0">
                <a:pos x="456" y="995"/>
              </a:cxn>
              <a:cxn ang="0">
                <a:pos x="506" y="999"/>
              </a:cxn>
              <a:cxn ang="0">
                <a:pos x="556" y="998"/>
              </a:cxn>
              <a:cxn ang="0">
                <a:pos x="605" y="991"/>
              </a:cxn>
              <a:cxn ang="0">
                <a:pos x="654" y="980"/>
              </a:cxn>
              <a:cxn ang="0">
                <a:pos x="701" y="963"/>
              </a:cxn>
              <a:cxn ang="0">
                <a:pos x="746" y="942"/>
              </a:cxn>
              <a:cxn ang="0">
                <a:pos x="789" y="916"/>
              </a:cxn>
              <a:cxn ang="0">
                <a:pos x="829" y="886"/>
              </a:cxn>
              <a:cxn ang="0">
                <a:pos x="865" y="851"/>
              </a:cxn>
              <a:cxn ang="0">
                <a:pos x="898" y="813"/>
              </a:cxn>
              <a:cxn ang="0">
                <a:pos x="926" y="772"/>
              </a:cxn>
              <a:cxn ang="0">
                <a:pos x="950" y="728"/>
              </a:cxn>
              <a:cxn ang="0">
                <a:pos x="970" y="682"/>
              </a:cxn>
              <a:cxn ang="0">
                <a:pos x="984" y="634"/>
              </a:cxn>
              <a:cxn ang="0">
                <a:pos x="993" y="585"/>
              </a:cxn>
              <a:cxn ang="0">
                <a:pos x="997" y="535"/>
              </a:cxn>
            </a:cxnLst>
            <a:rect l="0" t="0" r="r" b="b"/>
            <a:pathLst>
              <a:path w="1039" h="1041">
                <a:moveTo>
                  <a:pt x="1030" y="532"/>
                </a:moveTo>
                <a:cubicBezTo>
                  <a:pt x="1032" y="531"/>
                  <a:pt x="1035" y="530"/>
                  <a:pt x="1036" y="528"/>
                </a:cubicBezTo>
                <a:cubicBezTo>
                  <a:pt x="1038" y="526"/>
                  <a:pt x="1039" y="523"/>
                  <a:pt x="1039" y="521"/>
                </a:cubicBezTo>
                <a:cubicBezTo>
                  <a:pt x="1039" y="518"/>
                  <a:pt x="1038" y="515"/>
                  <a:pt x="1036" y="513"/>
                </a:cubicBezTo>
                <a:cubicBezTo>
                  <a:pt x="1035" y="511"/>
                  <a:pt x="1032" y="510"/>
                  <a:pt x="1030" y="509"/>
                </a:cubicBezTo>
                <a:cubicBezTo>
                  <a:pt x="1026" y="509"/>
                  <a:pt x="1011" y="508"/>
                  <a:pt x="997" y="506"/>
                </a:cubicBezTo>
                <a:cubicBezTo>
                  <a:pt x="997" y="499"/>
                  <a:pt x="997" y="492"/>
                  <a:pt x="996" y="485"/>
                </a:cubicBezTo>
                <a:cubicBezTo>
                  <a:pt x="1010" y="482"/>
                  <a:pt x="1025" y="479"/>
                  <a:pt x="1028" y="478"/>
                </a:cubicBezTo>
                <a:cubicBezTo>
                  <a:pt x="1031" y="478"/>
                  <a:pt x="1033" y="476"/>
                  <a:pt x="1034" y="474"/>
                </a:cubicBezTo>
                <a:cubicBezTo>
                  <a:pt x="1036" y="472"/>
                  <a:pt x="1037" y="469"/>
                  <a:pt x="1036" y="466"/>
                </a:cubicBezTo>
                <a:cubicBezTo>
                  <a:pt x="1036" y="463"/>
                  <a:pt x="1035" y="461"/>
                  <a:pt x="1033" y="459"/>
                </a:cubicBezTo>
                <a:cubicBezTo>
                  <a:pt x="1031" y="457"/>
                  <a:pt x="1028" y="456"/>
                  <a:pt x="1026" y="456"/>
                </a:cubicBezTo>
                <a:cubicBezTo>
                  <a:pt x="1022" y="456"/>
                  <a:pt x="1007" y="456"/>
                  <a:pt x="993" y="456"/>
                </a:cubicBezTo>
                <a:cubicBezTo>
                  <a:pt x="992" y="449"/>
                  <a:pt x="991" y="442"/>
                  <a:pt x="990" y="435"/>
                </a:cubicBezTo>
                <a:cubicBezTo>
                  <a:pt x="1003" y="431"/>
                  <a:pt x="1018" y="426"/>
                  <a:pt x="1021" y="425"/>
                </a:cubicBezTo>
                <a:cubicBezTo>
                  <a:pt x="1023" y="425"/>
                  <a:pt x="1025" y="423"/>
                  <a:pt x="1027" y="420"/>
                </a:cubicBezTo>
                <a:cubicBezTo>
                  <a:pt x="1028" y="418"/>
                  <a:pt x="1028" y="415"/>
                  <a:pt x="1028" y="412"/>
                </a:cubicBezTo>
                <a:cubicBezTo>
                  <a:pt x="1027" y="410"/>
                  <a:pt x="1026" y="407"/>
                  <a:pt x="1024" y="406"/>
                </a:cubicBezTo>
                <a:cubicBezTo>
                  <a:pt x="1022" y="404"/>
                  <a:pt x="1019" y="403"/>
                  <a:pt x="1016" y="403"/>
                </a:cubicBezTo>
                <a:cubicBezTo>
                  <a:pt x="1013" y="404"/>
                  <a:pt x="998" y="405"/>
                  <a:pt x="984" y="407"/>
                </a:cubicBezTo>
                <a:cubicBezTo>
                  <a:pt x="982" y="400"/>
                  <a:pt x="981" y="393"/>
                  <a:pt x="979" y="386"/>
                </a:cubicBezTo>
                <a:cubicBezTo>
                  <a:pt x="991" y="381"/>
                  <a:pt x="1005" y="375"/>
                  <a:pt x="1008" y="373"/>
                </a:cubicBezTo>
                <a:cubicBezTo>
                  <a:pt x="1011" y="372"/>
                  <a:pt x="1013" y="370"/>
                  <a:pt x="1014" y="368"/>
                </a:cubicBezTo>
                <a:cubicBezTo>
                  <a:pt x="1015" y="365"/>
                  <a:pt x="1015" y="362"/>
                  <a:pt x="1014" y="360"/>
                </a:cubicBezTo>
                <a:cubicBezTo>
                  <a:pt x="1013" y="357"/>
                  <a:pt x="1011" y="355"/>
                  <a:pt x="1009" y="353"/>
                </a:cubicBezTo>
                <a:cubicBezTo>
                  <a:pt x="1007" y="352"/>
                  <a:pt x="1004" y="351"/>
                  <a:pt x="1001" y="352"/>
                </a:cubicBezTo>
                <a:cubicBezTo>
                  <a:pt x="998" y="353"/>
                  <a:pt x="983" y="356"/>
                  <a:pt x="970" y="359"/>
                </a:cubicBezTo>
                <a:cubicBezTo>
                  <a:pt x="967" y="352"/>
                  <a:pt x="965" y="346"/>
                  <a:pt x="962" y="339"/>
                </a:cubicBezTo>
                <a:cubicBezTo>
                  <a:pt x="974" y="332"/>
                  <a:pt x="987" y="325"/>
                  <a:pt x="990" y="323"/>
                </a:cubicBezTo>
                <a:cubicBezTo>
                  <a:pt x="993" y="322"/>
                  <a:pt x="994" y="319"/>
                  <a:pt x="995" y="317"/>
                </a:cubicBezTo>
                <a:cubicBezTo>
                  <a:pt x="996" y="314"/>
                  <a:pt x="996" y="311"/>
                  <a:pt x="994" y="309"/>
                </a:cubicBezTo>
                <a:cubicBezTo>
                  <a:pt x="993" y="306"/>
                  <a:pt x="991" y="304"/>
                  <a:pt x="989" y="303"/>
                </a:cubicBezTo>
                <a:cubicBezTo>
                  <a:pt x="986" y="302"/>
                  <a:pt x="984" y="302"/>
                  <a:pt x="981" y="303"/>
                </a:cubicBezTo>
                <a:cubicBezTo>
                  <a:pt x="978" y="304"/>
                  <a:pt x="964" y="308"/>
                  <a:pt x="950" y="313"/>
                </a:cubicBezTo>
                <a:cubicBezTo>
                  <a:pt x="947" y="306"/>
                  <a:pt x="944" y="300"/>
                  <a:pt x="941" y="294"/>
                </a:cubicBezTo>
                <a:cubicBezTo>
                  <a:pt x="952" y="286"/>
                  <a:pt x="964" y="277"/>
                  <a:pt x="967" y="275"/>
                </a:cubicBezTo>
                <a:cubicBezTo>
                  <a:pt x="969" y="273"/>
                  <a:pt x="971" y="271"/>
                  <a:pt x="971" y="268"/>
                </a:cubicBezTo>
                <a:cubicBezTo>
                  <a:pt x="971" y="266"/>
                  <a:pt x="971" y="263"/>
                  <a:pt x="970" y="260"/>
                </a:cubicBezTo>
                <a:cubicBezTo>
                  <a:pt x="968" y="258"/>
                  <a:pt x="966" y="256"/>
                  <a:pt x="964" y="255"/>
                </a:cubicBezTo>
                <a:cubicBezTo>
                  <a:pt x="961" y="254"/>
                  <a:pt x="958" y="254"/>
                  <a:pt x="956" y="256"/>
                </a:cubicBezTo>
                <a:cubicBezTo>
                  <a:pt x="953" y="257"/>
                  <a:pt x="939" y="263"/>
                  <a:pt x="926" y="269"/>
                </a:cubicBezTo>
                <a:cubicBezTo>
                  <a:pt x="923" y="263"/>
                  <a:pt x="919" y="257"/>
                  <a:pt x="915" y="251"/>
                </a:cubicBezTo>
                <a:cubicBezTo>
                  <a:pt x="925" y="242"/>
                  <a:pt x="936" y="232"/>
                  <a:pt x="939" y="230"/>
                </a:cubicBezTo>
                <a:cubicBezTo>
                  <a:pt x="941" y="228"/>
                  <a:pt x="942" y="225"/>
                  <a:pt x="942" y="222"/>
                </a:cubicBezTo>
                <a:cubicBezTo>
                  <a:pt x="942" y="220"/>
                  <a:pt x="942" y="217"/>
                  <a:pt x="940" y="215"/>
                </a:cubicBezTo>
                <a:cubicBezTo>
                  <a:pt x="938" y="212"/>
                  <a:pt x="936" y="211"/>
                  <a:pt x="933" y="210"/>
                </a:cubicBezTo>
                <a:cubicBezTo>
                  <a:pt x="931" y="210"/>
                  <a:pt x="928" y="210"/>
                  <a:pt x="926" y="211"/>
                </a:cubicBezTo>
                <a:cubicBezTo>
                  <a:pt x="923" y="213"/>
                  <a:pt x="910" y="221"/>
                  <a:pt x="898" y="228"/>
                </a:cubicBezTo>
                <a:cubicBezTo>
                  <a:pt x="893" y="222"/>
                  <a:pt x="889" y="217"/>
                  <a:pt x="884" y="211"/>
                </a:cubicBezTo>
                <a:cubicBezTo>
                  <a:pt x="894" y="201"/>
                  <a:pt x="904" y="190"/>
                  <a:pt x="906" y="187"/>
                </a:cubicBezTo>
                <a:cubicBezTo>
                  <a:pt x="908" y="185"/>
                  <a:pt x="909" y="182"/>
                  <a:pt x="909" y="180"/>
                </a:cubicBezTo>
                <a:cubicBezTo>
                  <a:pt x="909" y="177"/>
                  <a:pt x="908" y="174"/>
                  <a:pt x="906" y="172"/>
                </a:cubicBezTo>
                <a:cubicBezTo>
                  <a:pt x="904" y="170"/>
                  <a:pt x="901" y="169"/>
                  <a:pt x="899" y="169"/>
                </a:cubicBezTo>
                <a:cubicBezTo>
                  <a:pt x="896" y="168"/>
                  <a:pt x="893" y="169"/>
                  <a:pt x="891" y="171"/>
                </a:cubicBezTo>
                <a:cubicBezTo>
                  <a:pt x="889" y="172"/>
                  <a:pt x="876" y="181"/>
                  <a:pt x="865" y="190"/>
                </a:cubicBezTo>
                <a:cubicBezTo>
                  <a:pt x="860" y="185"/>
                  <a:pt x="855" y="180"/>
                  <a:pt x="850" y="175"/>
                </a:cubicBezTo>
                <a:cubicBezTo>
                  <a:pt x="858" y="163"/>
                  <a:pt x="867" y="151"/>
                  <a:pt x="869" y="149"/>
                </a:cubicBezTo>
                <a:cubicBezTo>
                  <a:pt x="871" y="146"/>
                  <a:pt x="871" y="144"/>
                  <a:pt x="871" y="141"/>
                </a:cubicBezTo>
                <a:cubicBezTo>
                  <a:pt x="871" y="138"/>
                  <a:pt x="870" y="136"/>
                  <a:pt x="867" y="134"/>
                </a:cubicBezTo>
                <a:cubicBezTo>
                  <a:pt x="865" y="132"/>
                  <a:pt x="863" y="131"/>
                  <a:pt x="860" y="131"/>
                </a:cubicBezTo>
                <a:cubicBezTo>
                  <a:pt x="857" y="131"/>
                  <a:pt x="855" y="132"/>
                  <a:pt x="853" y="134"/>
                </a:cubicBezTo>
                <a:cubicBezTo>
                  <a:pt x="850" y="136"/>
                  <a:pt x="839" y="146"/>
                  <a:pt x="829" y="155"/>
                </a:cubicBezTo>
                <a:cubicBezTo>
                  <a:pt x="823" y="151"/>
                  <a:pt x="818" y="146"/>
                  <a:pt x="812" y="142"/>
                </a:cubicBezTo>
                <a:cubicBezTo>
                  <a:pt x="819" y="130"/>
                  <a:pt x="827" y="117"/>
                  <a:pt x="829" y="114"/>
                </a:cubicBezTo>
                <a:cubicBezTo>
                  <a:pt x="830" y="112"/>
                  <a:pt x="830" y="109"/>
                  <a:pt x="830" y="106"/>
                </a:cubicBezTo>
                <a:cubicBezTo>
                  <a:pt x="829" y="104"/>
                  <a:pt x="827" y="101"/>
                  <a:pt x="825" y="100"/>
                </a:cubicBezTo>
                <a:cubicBezTo>
                  <a:pt x="823" y="98"/>
                  <a:pt x="820" y="97"/>
                  <a:pt x="818" y="97"/>
                </a:cubicBezTo>
                <a:cubicBezTo>
                  <a:pt x="815" y="98"/>
                  <a:pt x="812" y="99"/>
                  <a:pt x="810" y="101"/>
                </a:cubicBezTo>
                <a:cubicBezTo>
                  <a:pt x="808" y="103"/>
                  <a:pt x="798" y="115"/>
                  <a:pt x="789" y="125"/>
                </a:cubicBezTo>
                <a:cubicBezTo>
                  <a:pt x="783" y="121"/>
                  <a:pt x="777" y="117"/>
                  <a:pt x="771" y="113"/>
                </a:cubicBezTo>
                <a:cubicBezTo>
                  <a:pt x="777" y="101"/>
                  <a:pt x="783" y="87"/>
                  <a:pt x="784" y="84"/>
                </a:cubicBezTo>
                <a:cubicBezTo>
                  <a:pt x="786" y="81"/>
                  <a:pt x="786" y="79"/>
                  <a:pt x="785" y="76"/>
                </a:cubicBezTo>
                <a:cubicBezTo>
                  <a:pt x="784" y="74"/>
                  <a:pt x="782" y="71"/>
                  <a:pt x="780" y="70"/>
                </a:cubicBezTo>
                <a:cubicBezTo>
                  <a:pt x="777" y="69"/>
                  <a:pt x="774" y="68"/>
                  <a:pt x="772" y="69"/>
                </a:cubicBezTo>
                <a:cubicBezTo>
                  <a:pt x="769" y="69"/>
                  <a:pt x="767" y="70"/>
                  <a:pt x="765" y="73"/>
                </a:cubicBezTo>
                <a:cubicBezTo>
                  <a:pt x="763" y="75"/>
                  <a:pt x="754" y="88"/>
                  <a:pt x="746" y="99"/>
                </a:cubicBezTo>
                <a:cubicBezTo>
                  <a:pt x="740" y="96"/>
                  <a:pt x="734" y="92"/>
                  <a:pt x="727" y="89"/>
                </a:cubicBezTo>
                <a:cubicBezTo>
                  <a:pt x="732" y="76"/>
                  <a:pt x="736" y="62"/>
                  <a:pt x="737" y="59"/>
                </a:cubicBezTo>
                <a:cubicBezTo>
                  <a:pt x="738" y="56"/>
                  <a:pt x="738" y="53"/>
                  <a:pt x="737" y="51"/>
                </a:cubicBezTo>
                <a:cubicBezTo>
                  <a:pt x="736" y="48"/>
                  <a:pt x="734" y="46"/>
                  <a:pt x="731" y="45"/>
                </a:cubicBezTo>
                <a:cubicBezTo>
                  <a:pt x="729" y="44"/>
                  <a:pt x="726" y="44"/>
                  <a:pt x="723" y="45"/>
                </a:cubicBezTo>
                <a:cubicBezTo>
                  <a:pt x="721" y="45"/>
                  <a:pt x="718" y="47"/>
                  <a:pt x="717" y="50"/>
                </a:cubicBezTo>
                <a:cubicBezTo>
                  <a:pt x="715" y="52"/>
                  <a:pt x="708" y="65"/>
                  <a:pt x="701" y="78"/>
                </a:cubicBezTo>
                <a:cubicBezTo>
                  <a:pt x="694" y="75"/>
                  <a:pt x="688" y="72"/>
                  <a:pt x="681" y="70"/>
                </a:cubicBezTo>
                <a:cubicBezTo>
                  <a:pt x="684" y="56"/>
                  <a:pt x="687" y="41"/>
                  <a:pt x="688" y="38"/>
                </a:cubicBezTo>
                <a:cubicBezTo>
                  <a:pt x="689" y="36"/>
                  <a:pt x="688" y="33"/>
                  <a:pt x="687" y="31"/>
                </a:cubicBezTo>
                <a:cubicBezTo>
                  <a:pt x="685" y="28"/>
                  <a:pt x="683" y="27"/>
                  <a:pt x="680" y="26"/>
                </a:cubicBezTo>
                <a:cubicBezTo>
                  <a:pt x="678" y="25"/>
                  <a:pt x="675" y="25"/>
                  <a:pt x="672" y="26"/>
                </a:cubicBezTo>
                <a:cubicBezTo>
                  <a:pt x="670" y="27"/>
                  <a:pt x="668" y="29"/>
                  <a:pt x="667" y="31"/>
                </a:cubicBezTo>
                <a:cubicBezTo>
                  <a:pt x="665" y="34"/>
                  <a:pt x="659" y="48"/>
                  <a:pt x="654" y="61"/>
                </a:cubicBezTo>
                <a:cubicBezTo>
                  <a:pt x="647" y="59"/>
                  <a:pt x="640" y="57"/>
                  <a:pt x="633" y="55"/>
                </a:cubicBezTo>
                <a:cubicBezTo>
                  <a:pt x="635" y="42"/>
                  <a:pt x="636" y="27"/>
                  <a:pt x="637" y="23"/>
                </a:cubicBezTo>
                <a:cubicBezTo>
                  <a:pt x="637" y="21"/>
                  <a:pt x="636" y="18"/>
                  <a:pt x="635" y="16"/>
                </a:cubicBezTo>
                <a:cubicBezTo>
                  <a:pt x="633" y="14"/>
                  <a:pt x="631" y="12"/>
                  <a:pt x="628" y="12"/>
                </a:cubicBezTo>
                <a:cubicBezTo>
                  <a:pt x="625" y="11"/>
                  <a:pt x="622" y="11"/>
                  <a:pt x="620" y="13"/>
                </a:cubicBezTo>
                <a:cubicBezTo>
                  <a:pt x="618" y="14"/>
                  <a:pt x="616" y="16"/>
                  <a:pt x="615" y="19"/>
                </a:cubicBezTo>
                <a:cubicBezTo>
                  <a:pt x="614" y="22"/>
                  <a:pt x="609" y="36"/>
                  <a:pt x="605" y="50"/>
                </a:cubicBezTo>
                <a:cubicBezTo>
                  <a:pt x="598" y="48"/>
                  <a:pt x="591" y="47"/>
                  <a:pt x="584" y="46"/>
                </a:cubicBezTo>
                <a:cubicBezTo>
                  <a:pt x="584" y="32"/>
                  <a:pt x="584" y="17"/>
                  <a:pt x="584" y="14"/>
                </a:cubicBezTo>
                <a:cubicBezTo>
                  <a:pt x="584" y="11"/>
                  <a:pt x="583" y="9"/>
                  <a:pt x="581" y="7"/>
                </a:cubicBezTo>
                <a:cubicBezTo>
                  <a:pt x="579" y="5"/>
                  <a:pt x="577" y="3"/>
                  <a:pt x="574" y="3"/>
                </a:cubicBezTo>
                <a:cubicBezTo>
                  <a:pt x="571" y="3"/>
                  <a:pt x="569" y="4"/>
                  <a:pt x="566" y="5"/>
                </a:cubicBezTo>
                <a:cubicBezTo>
                  <a:pt x="564" y="7"/>
                  <a:pt x="563" y="9"/>
                  <a:pt x="562" y="12"/>
                </a:cubicBezTo>
                <a:cubicBezTo>
                  <a:pt x="561" y="15"/>
                  <a:pt x="558" y="30"/>
                  <a:pt x="556" y="43"/>
                </a:cubicBezTo>
                <a:cubicBezTo>
                  <a:pt x="548" y="43"/>
                  <a:pt x="541" y="42"/>
                  <a:pt x="534" y="42"/>
                </a:cubicBezTo>
                <a:cubicBezTo>
                  <a:pt x="533" y="28"/>
                  <a:pt x="531" y="13"/>
                  <a:pt x="531" y="10"/>
                </a:cubicBezTo>
                <a:cubicBezTo>
                  <a:pt x="531" y="7"/>
                  <a:pt x="529" y="5"/>
                  <a:pt x="527" y="3"/>
                </a:cubicBezTo>
                <a:cubicBezTo>
                  <a:pt x="525" y="1"/>
                  <a:pt x="523" y="0"/>
                  <a:pt x="520" y="0"/>
                </a:cubicBezTo>
                <a:cubicBezTo>
                  <a:pt x="517" y="0"/>
                  <a:pt x="514" y="1"/>
                  <a:pt x="512" y="3"/>
                </a:cubicBezTo>
                <a:cubicBezTo>
                  <a:pt x="510" y="5"/>
                  <a:pt x="509" y="7"/>
                  <a:pt x="509" y="10"/>
                </a:cubicBezTo>
                <a:cubicBezTo>
                  <a:pt x="508" y="13"/>
                  <a:pt x="507" y="28"/>
                  <a:pt x="506" y="42"/>
                </a:cubicBezTo>
                <a:cubicBezTo>
                  <a:pt x="498" y="42"/>
                  <a:pt x="491" y="43"/>
                  <a:pt x="484" y="43"/>
                </a:cubicBezTo>
                <a:cubicBezTo>
                  <a:pt x="481" y="30"/>
                  <a:pt x="478" y="15"/>
                  <a:pt x="478" y="12"/>
                </a:cubicBezTo>
                <a:cubicBezTo>
                  <a:pt x="477" y="9"/>
                  <a:pt x="475" y="7"/>
                  <a:pt x="473" y="5"/>
                </a:cubicBezTo>
                <a:cubicBezTo>
                  <a:pt x="471" y="4"/>
                  <a:pt x="468" y="3"/>
                  <a:pt x="466" y="3"/>
                </a:cubicBezTo>
                <a:cubicBezTo>
                  <a:pt x="463" y="3"/>
                  <a:pt x="460" y="5"/>
                  <a:pt x="458" y="7"/>
                </a:cubicBezTo>
                <a:cubicBezTo>
                  <a:pt x="457" y="9"/>
                  <a:pt x="455" y="11"/>
                  <a:pt x="455" y="14"/>
                </a:cubicBezTo>
                <a:cubicBezTo>
                  <a:pt x="455" y="17"/>
                  <a:pt x="456" y="32"/>
                  <a:pt x="456" y="46"/>
                </a:cubicBezTo>
                <a:cubicBezTo>
                  <a:pt x="449" y="47"/>
                  <a:pt x="442" y="48"/>
                  <a:pt x="435" y="50"/>
                </a:cubicBezTo>
                <a:cubicBezTo>
                  <a:pt x="430" y="36"/>
                  <a:pt x="426" y="22"/>
                  <a:pt x="425" y="19"/>
                </a:cubicBezTo>
                <a:cubicBezTo>
                  <a:pt x="424" y="16"/>
                  <a:pt x="422" y="14"/>
                  <a:pt x="420" y="13"/>
                </a:cubicBezTo>
                <a:cubicBezTo>
                  <a:pt x="417" y="11"/>
                  <a:pt x="415" y="11"/>
                  <a:pt x="412" y="12"/>
                </a:cubicBezTo>
                <a:cubicBezTo>
                  <a:pt x="409" y="12"/>
                  <a:pt x="407" y="14"/>
                  <a:pt x="405" y="16"/>
                </a:cubicBezTo>
                <a:cubicBezTo>
                  <a:pt x="404" y="18"/>
                  <a:pt x="403" y="21"/>
                  <a:pt x="403" y="23"/>
                </a:cubicBezTo>
                <a:cubicBezTo>
                  <a:pt x="403" y="27"/>
                  <a:pt x="405" y="42"/>
                  <a:pt x="407" y="55"/>
                </a:cubicBezTo>
                <a:cubicBezTo>
                  <a:pt x="400" y="57"/>
                  <a:pt x="393" y="59"/>
                  <a:pt x="386" y="61"/>
                </a:cubicBezTo>
                <a:cubicBezTo>
                  <a:pt x="380" y="48"/>
                  <a:pt x="374" y="34"/>
                  <a:pt x="373" y="31"/>
                </a:cubicBezTo>
                <a:cubicBezTo>
                  <a:pt x="372" y="29"/>
                  <a:pt x="370" y="27"/>
                  <a:pt x="367" y="26"/>
                </a:cubicBezTo>
                <a:cubicBezTo>
                  <a:pt x="365" y="25"/>
                  <a:pt x="362" y="25"/>
                  <a:pt x="359" y="26"/>
                </a:cubicBezTo>
                <a:cubicBezTo>
                  <a:pt x="357" y="27"/>
                  <a:pt x="355" y="28"/>
                  <a:pt x="353" y="31"/>
                </a:cubicBezTo>
                <a:cubicBezTo>
                  <a:pt x="352" y="33"/>
                  <a:pt x="351" y="36"/>
                  <a:pt x="352" y="38"/>
                </a:cubicBezTo>
                <a:cubicBezTo>
                  <a:pt x="352" y="41"/>
                  <a:pt x="356" y="56"/>
                  <a:pt x="359" y="70"/>
                </a:cubicBezTo>
                <a:cubicBezTo>
                  <a:pt x="352" y="72"/>
                  <a:pt x="345" y="75"/>
                  <a:pt x="339" y="78"/>
                </a:cubicBezTo>
                <a:cubicBezTo>
                  <a:pt x="332" y="65"/>
                  <a:pt x="324" y="52"/>
                  <a:pt x="323" y="50"/>
                </a:cubicBezTo>
                <a:cubicBezTo>
                  <a:pt x="321" y="47"/>
                  <a:pt x="319" y="45"/>
                  <a:pt x="317" y="45"/>
                </a:cubicBezTo>
                <a:cubicBezTo>
                  <a:pt x="314" y="44"/>
                  <a:pt x="311" y="44"/>
                  <a:pt x="309" y="45"/>
                </a:cubicBezTo>
                <a:cubicBezTo>
                  <a:pt x="306" y="46"/>
                  <a:pt x="304" y="48"/>
                  <a:pt x="303" y="51"/>
                </a:cubicBezTo>
                <a:cubicBezTo>
                  <a:pt x="302" y="53"/>
                  <a:pt x="301" y="56"/>
                  <a:pt x="302" y="59"/>
                </a:cubicBezTo>
                <a:cubicBezTo>
                  <a:pt x="303" y="62"/>
                  <a:pt x="308" y="76"/>
                  <a:pt x="313" y="89"/>
                </a:cubicBezTo>
                <a:cubicBezTo>
                  <a:pt x="306" y="92"/>
                  <a:pt x="300" y="96"/>
                  <a:pt x="293" y="99"/>
                </a:cubicBezTo>
                <a:cubicBezTo>
                  <a:pt x="285" y="88"/>
                  <a:pt x="277" y="75"/>
                  <a:pt x="275" y="73"/>
                </a:cubicBezTo>
                <a:cubicBezTo>
                  <a:pt x="273" y="70"/>
                  <a:pt x="271" y="69"/>
                  <a:pt x="268" y="69"/>
                </a:cubicBezTo>
                <a:cubicBezTo>
                  <a:pt x="265" y="68"/>
                  <a:pt x="263" y="69"/>
                  <a:pt x="260" y="70"/>
                </a:cubicBezTo>
                <a:cubicBezTo>
                  <a:pt x="258" y="71"/>
                  <a:pt x="256" y="74"/>
                  <a:pt x="255" y="76"/>
                </a:cubicBezTo>
                <a:cubicBezTo>
                  <a:pt x="254" y="79"/>
                  <a:pt x="254" y="81"/>
                  <a:pt x="255" y="84"/>
                </a:cubicBezTo>
                <a:cubicBezTo>
                  <a:pt x="257" y="87"/>
                  <a:pt x="263" y="101"/>
                  <a:pt x="269" y="113"/>
                </a:cubicBezTo>
                <a:cubicBezTo>
                  <a:pt x="263" y="117"/>
                  <a:pt x="257" y="121"/>
                  <a:pt x="251" y="125"/>
                </a:cubicBezTo>
                <a:cubicBezTo>
                  <a:pt x="241" y="115"/>
                  <a:pt x="231" y="103"/>
                  <a:pt x="229" y="101"/>
                </a:cubicBezTo>
                <a:cubicBezTo>
                  <a:pt x="227" y="99"/>
                  <a:pt x="225" y="98"/>
                  <a:pt x="222" y="97"/>
                </a:cubicBezTo>
                <a:cubicBezTo>
                  <a:pt x="220" y="97"/>
                  <a:pt x="217" y="98"/>
                  <a:pt x="215" y="100"/>
                </a:cubicBezTo>
                <a:cubicBezTo>
                  <a:pt x="212" y="101"/>
                  <a:pt x="211" y="104"/>
                  <a:pt x="210" y="106"/>
                </a:cubicBezTo>
                <a:cubicBezTo>
                  <a:pt x="210" y="109"/>
                  <a:pt x="210" y="112"/>
                  <a:pt x="211" y="114"/>
                </a:cubicBezTo>
                <a:cubicBezTo>
                  <a:pt x="213" y="117"/>
                  <a:pt x="221" y="130"/>
                  <a:pt x="228" y="142"/>
                </a:cubicBezTo>
                <a:cubicBezTo>
                  <a:pt x="222" y="146"/>
                  <a:pt x="216" y="151"/>
                  <a:pt x="211" y="155"/>
                </a:cubicBezTo>
                <a:cubicBezTo>
                  <a:pt x="201" y="146"/>
                  <a:pt x="189" y="136"/>
                  <a:pt x="187" y="134"/>
                </a:cubicBezTo>
                <a:cubicBezTo>
                  <a:pt x="185" y="132"/>
                  <a:pt x="182" y="131"/>
                  <a:pt x="180" y="131"/>
                </a:cubicBezTo>
                <a:cubicBezTo>
                  <a:pt x="177" y="131"/>
                  <a:pt x="174" y="132"/>
                  <a:pt x="172" y="134"/>
                </a:cubicBezTo>
                <a:cubicBezTo>
                  <a:pt x="170" y="136"/>
                  <a:pt x="169" y="138"/>
                  <a:pt x="169" y="141"/>
                </a:cubicBezTo>
                <a:cubicBezTo>
                  <a:pt x="168" y="144"/>
                  <a:pt x="169" y="146"/>
                  <a:pt x="171" y="149"/>
                </a:cubicBezTo>
                <a:cubicBezTo>
                  <a:pt x="172" y="151"/>
                  <a:pt x="181" y="163"/>
                  <a:pt x="190" y="175"/>
                </a:cubicBezTo>
                <a:cubicBezTo>
                  <a:pt x="185" y="180"/>
                  <a:pt x="179" y="185"/>
                  <a:pt x="175" y="190"/>
                </a:cubicBezTo>
                <a:cubicBezTo>
                  <a:pt x="163" y="181"/>
                  <a:pt x="151" y="172"/>
                  <a:pt x="149" y="171"/>
                </a:cubicBezTo>
                <a:cubicBezTo>
                  <a:pt x="146" y="169"/>
                  <a:pt x="144" y="168"/>
                  <a:pt x="141" y="169"/>
                </a:cubicBezTo>
                <a:cubicBezTo>
                  <a:pt x="138" y="169"/>
                  <a:pt x="136" y="170"/>
                  <a:pt x="134" y="172"/>
                </a:cubicBezTo>
                <a:cubicBezTo>
                  <a:pt x="132" y="174"/>
                  <a:pt x="131" y="177"/>
                  <a:pt x="131" y="180"/>
                </a:cubicBezTo>
                <a:cubicBezTo>
                  <a:pt x="131" y="182"/>
                  <a:pt x="132" y="185"/>
                  <a:pt x="134" y="187"/>
                </a:cubicBezTo>
                <a:cubicBezTo>
                  <a:pt x="136" y="190"/>
                  <a:pt x="146" y="201"/>
                  <a:pt x="155" y="211"/>
                </a:cubicBezTo>
                <a:cubicBezTo>
                  <a:pt x="151" y="217"/>
                  <a:pt x="146" y="222"/>
                  <a:pt x="142" y="228"/>
                </a:cubicBezTo>
                <a:cubicBezTo>
                  <a:pt x="130" y="221"/>
                  <a:pt x="117" y="213"/>
                  <a:pt x="114" y="211"/>
                </a:cubicBezTo>
                <a:cubicBezTo>
                  <a:pt x="112" y="210"/>
                  <a:pt x="109" y="210"/>
                  <a:pt x="106" y="210"/>
                </a:cubicBezTo>
                <a:cubicBezTo>
                  <a:pt x="104" y="211"/>
                  <a:pt x="101" y="212"/>
                  <a:pt x="100" y="215"/>
                </a:cubicBezTo>
                <a:cubicBezTo>
                  <a:pt x="98" y="217"/>
                  <a:pt x="97" y="220"/>
                  <a:pt x="98" y="222"/>
                </a:cubicBezTo>
                <a:cubicBezTo>
                  <a:pt x="98" y="225"/>
                  <a:pt x="99" y="228"/>
                  <a:pt x="101" y="230"/>
                </a:cubicBezTo>
                <a:cubicBezTo>
                  <a:pt x="103" y="232"/>
                  <a:pt x="115" y="242"/>
                  <a:pt x="125" y="251"/>
                </a:cubicBezTo>
                <a:cubicBezTo>
                  <a:pt x="121" y="257"/>
                  <a:pt x="117" y="263"/>
                  <a:pt x="113" y="269"/>
                </a:cubicBezTo>
                <a:cubicBezTo>
                  <a:pt x="101" y="263"/>
                  <a:pt x="87" y="257"/>
                  <a:pt x="84" y="256"/>
                </a:cubicBezTo>
                <a:cubicBezTo>
                  <a:pt x="82" y="254"/>
                  <a:pt x="79" y="254"/>
                  <a:pt x="76" y="255"/>
                </a:cubicBezTo>
                <a:cubicBezTo>
                  <a:pt x="74" y="256"/>
                  <a:pt x="71" y="258"/>
                  <a:pt x="70" y="260"/>
                </a:cubicBezTo>
                <a:cubicBezTo>
                  <a:pt x="69" y="263"/>
                  <a:pt x="68" y="266"/>
                  <a:pt x="69" y="268"/>
                </a:cubicBezTo>
                <a:cubicBezTo>
                  <a:pt x="69" y="271"/>
                  <a:pt x="71" y="273"/>
                  <a:pt x="73" y="275"/>
                </a:cubicBezTo>
                <a:cubicBezTo>
                  <a:pt x="75" y="277"/>
                  <a:pt x="88" y="286"/>
                  <a:pt x="99" y="294"/>
                </a:cubicBezTo>
                <a:cubicBezTo>
                  <a:pt x="96" y="300"/>
                  <a:pt x="92" y="306"/>
                  <a:pt x="89" y="313"/>
                </a:cubicBezTo>
                <a:cubicBezTo>
                  <a:pt x="76" y="308"/>
                  <a:pt x="62" y="304"/>
                  <a:pt x="59" y="303"/>
                </a:cubicBezTo>
                <a:cubicBezTo>
                  <a:pt x="56" y="302"/>
                  <a:pt x="53" y="302"/>
                  <a:pt x="51" y="303"/>
                </a:cubicBezTo>
                <a:cubicBezTo>
                  <a:pt x="49" y="304"/>
                  <a:pt x="47" y="306"/>
                  <a:pt x="45" y="309"/>
                </a:cubicBezTo>
                <a:cubicBezTo>
                  <a:pt x="44" y="311"/>
                  <a:pt x="44" y="314"/>
                  <a:pt x="45" y="317"/>
                </a:cubicBezTo>
                <a:cubicBezTo>
                  <a:pt x="46" y="319"/>
                  <a:pt x="47" y="322"/>
                  <a:pt x="50" y="323"/>
                </a:cubicBezTo>
                <a:cubicBezTo>
                  <a:pt x="52" y="325"/>
                  <a:pt x="66" y="332"/>
                  <a:pt x="78" y="339"/>
                </a:cubicBezTo>
                <a:cubicBezTo>
                  <a:pt x="75" y="346"/>
                  <a:pt x="72" y="352"/>
                  <a:pt x="70" y="359"/>
                </a:cubicBezTo>
                <a:cubicBezTo>
                  <a:pt x="56" y="356"/>
                  <a:pt x="42" y="353"/>
                  <a:pt x="39" y="352"/>
                </a:cubicBezTo>
                <a:cubicBezTo>
                  <a:pt x="36" y="351"/>
                  <a:pt x="33" y="352"/>
                  <a:pt x="31" y="353"/>
                </a:cubicBezTo>
                <a:cubicBezTo>
                  <a:pt x="29" y="355"/>
                  <a:pt x="27" y="357"/>
                  <a:pt x="26" y="360"/>
                </a:cubicBezTo>
                <a:cubicBezTo>
                  <a:pt x="25" y="362"/>
                  <a:pt x="25" y="365"/>
                  <a:pt x="26" y="368"/>
                </a:cubicBezTo>
                <a:cubicBezTo>
                  <a:pt x="27" y="370"/>
                  <a:pt x="29" y="372"/>
                  <a:pt x="32" y="373"/>
                </a:cubicBezTo>
                <a:cubicBezTo>
                  <a:pt x="35" y="375"/>
                  <a:pt x="48" y="381"/>
                  <a:pt x="61" y="386"/>
                </a:cubicBezTo>
                <a:cubicBezTo>
                  <a:pt x="59" y="393"/>
                  <a:pt x="57" y="400"/>
                  <a:pt x="56" y="407"/>
                </a:cubicBezTo>
                <a:cubicBezTo>
                  <a:pt x="42" y="405"/>
                  <a:pt x="27" y="404"/>
                  <a:pt x="24" y="403"/>
                </a:cubicBezTo>
                <a:cubicBezTo>
                  <a:pt x="21" y="403"/>
                  <a:pt x="18" y="404"/>
                  <a:pt x="16" y="406"/>
                </a:cubicBezTo>
                <a:cubicBezTo>
                  <a:pt x="14" y="407"/>
                  <a:pt x="12" y="410"/>
                  <a:pt x="12" y="412"/>
                </a:cubicBezTo>
                <a:cubicBezTo>
                  <a:pt x="11" y="415"/>
                  <a:pt x="12" y="418"/>
                  <a:pt x="13" y="420"/>
                </a:cubicBezTo>
                <a:cubicBezTo>
                  <a:pt x="14" y="423"/>
                  <a:pt x="16" y="425"/>
                  <a:pt x="19" y="425"/>
                </a:cubicBezTo>
                <a:cubicBezTo>
                  <a:pt x="22" y="426"/>
                  <a:pt x="36" y="431"/>
                  <a:pt x="50" y="435"/>
                </a:cubicBezTo>
                <a:cubicBezTo>
                  <a:pt x="48" y="442"/>
                  <a:pt x="47" y="449"/>
                  <a:pt x="46" y="456"/>
                </a:cubicBezTo>
                <a:cubicBezTo>
                  <a:pt x="32" y="456"/>
                  <a:pt x="17" y="456"/>
                  <a:pt x="14" y="456"/>
                </a:cubicBezTo>
                <a:cubicBezTo>
                  <a:pt x="11" y="456"/>
                  <a:pt x="9" y="457"/>
                  <a:pt x="7" y="459"/>
                </a:cubicBezTo>
                <a:cubicBezTo>
                  <a:pt x="5" y="461"/>
                  <a:pt x="4" y="463"/>
                  <a:pt x="3" y="466"/>
                </a:cubicBezTo>
                <a:cubicBezTo>
                  <a:pt x="3" y="469"/>
                  <a:pt x="4" y="472"/>
                  <a:pt x="5" y="474"/>
                </a:cubicBezTo>
                <a:cubicBezTo>
                  <a:pt x="7" y="476"/>
                  <a:pt x="9" y="478"/>
                  <a:pt x="12" y="478"/>
                </a:cubicBezTo>
                <a:cubicBezTo>
                  <a:pt x="15" y="479"/>
                  <a:pt x="30" y="482"/>
                  <a:pt x="43" y="485"/>
                </a:cubicBezTo>
                <a:cubicBezTo>
                  <a:pt x="43" y="492"/>
                  <a:pt x="43" y="499"/>
                  <a:pt x="42" y="506"/>
                </a:cubicBezTo>
                <a:cubicBezTo>
                  <a:pt x="28" y="508"/>
                  <a:pt x="13" y="509"/>
                  <a:pt x="10" y="509"/>
                </a:cubicBezTo>
                <a:cubicBezTo>
                  <a:pt x="7" y="510"/>
                  <a:pt x="5" y="511"/>
                  <a:pt x="3" y="513"/>
                </a:cubicBezTo>
                <a:cubicBezTo>
                  <a:pt x="2" y="515"/>
                  <a:pt x="0" y="518"/>
                  <a:pt x="0" y="521"/>
                </a:cubicBezTo>
                <a:cubicBezTo>
                  <a:pt x="0" y="523"/>
                  <a:pt x="2" y="526"/>
                  <a:pt x="3" y="528"/>
                </a:cubicBezTo>
                <a:cubicBezTo>
                  <a:pt x="5" y="530"/>
                  <a:pt x="7" y="531"/>
                  <a:pt x="10" y="532"/>
                </a:cubicBezTo>
                <a:cubicBezTo>
                  <a:pt x="13" y="532"/>
                  <a:pt x="28" y="533"/>
                  <a:pt x="42" y="535"/>
                </a:cubicBezTo>
                <a:cubicBezTo>
                  <a:pt x="43" y="542"/>
                  <a:pt x="43" y="549"/>
                  <a:pt x="43" y="556"/>
                </a:cubicBezTo>
                <a:cubicBezTo>
                  <a:pt x="30" y="559"/>
                  <a:pt x="15" y="562"/>
                  <a:pt x="12" y="563"/>
                </a:cubicBezTo>
                <a:cubicBezTo>
                  <a:pt x="9" y="563"/>
                  <a:pt x="7" y="565"/>
                  <a:pt x="5" y="567"/>
                </a:cubicBezTo>
                <a:cubicBezTo>
                  <a:pt x="4" y="569"/>
                  <a:pt x="3" y="572"/>
                  <a:pt x="3" y="575"/>
                </a:cubicBezTo>
                <a:cubicBezTo>
                  <a:pt x="4" y="578"/>
                  <a:pt x="5" y="580"/>
                  <a:pt x="7" y="582"/>
                </a:cubicBezTo>
                <a:cubicBezTo>
                  <a:pt x="9" y="584"/>
                  <a:pt x="11" y="585"/>
                  <a:pt x="14" y="585"/>
                </a:cubicBezTo>
                <a:cubicBezTo>
                  <a:pt x="17" y="585"/>
                  <a:pt x="32" y="585"/>
                  <a:pt x="46" y="585"/>
                </a:cubicBezTo>
                <a:cubicBezTo>
                  <a:pt x="47" y="592"/>
                  <a:pt x="48" y="599"/>
                  <a:pt x="50" y="606"/>
                </a:cubicBezTo>
                <a:cubicBezTo>
                  <a:pt x="36" y="610"/>
                  <a:pt x="22" y="615"/>
                  <a:pt x="19" y="616"/>
                </a:cubicBezTo>
                <a:cubicBezTo>
                  <a:pt x="16" y="617"/>
                  <a:pt x="14" y="618"/>
                  <a:pt x="13" y="621"/>
                </a:cubicBezTo>
                <a:cubicBezTo>
                  <a:pt x="12" y="623"/>
                  <a:pt x="11" y="626"/>
                  <a:pt x="12" y="629"/>
                </a:cubicBezTo>
                <a:cubicBezTo>
                  <a:pt x="12" y="631"/>
                  <a:pt x="14" y="634"/>
                  <a:pt x="16" y="635"/>
                </a:cubicBezTo>
                <a:cubicBezTo>
                  <a:pt x="18" y="637"/>
                  <a:pt x="21" y="638"/>
                  <a:pt x="24" y="638"/>
                </a:cubicBezTo>
                <a:cubicBezTo>
                  <a:pt x="27" y="637"/>
                  <a:pt x="42" y="636"/>
                  <a:pt x="56" y="634"/>
                </a:cubicBezTo>
                <a:cubicBezTo>
                  <a:pt x="57" y="641"/>
                  <a:pt x="59" y="648"/>
                  <a:pt x="61" y="655"/>
                </a:cubicBezTo>
                <a:cubicBezTo>
                  <a:pt x="48" y="660"/>
                  <a:pt x="35" y="666"/>
                  <a:pt x="32" y="668"/>
                </a:cubicBezTo>
                <a:cubicBezTo>
                  <a:pt x="29" y="669"/>
                  <a:pt x="27" y="671"/>
                  <a:pt x="26" y="673"/>
                </a:cubicBezTo>
                <a:cubicBezTo>
                  <a:pt x="25" y="676"/>
                  <a:pt x="25" y="679"/>
                  <a:pt x="26" y="681"/>
                </a:cubicBezTo>
                <a:cubicBezTo>
                  <a:pt x="27" y="684"/>
                  <a:pt x="29" y="686"/>
                  <a:pt x="31" y="688"/>
                </a:cubicBezTo>
                <a:cubicBezTo>
                  <a:pt x="33" y="689"/>
                  <a:pt x="36" y="690"/>
                  <a:pt x="39" y="689"/>
                </a:cubicBezTo>
                <a:cubicBezTo>
                  <a:pt x="42" y="688"/>
                  <a:pt x="56" y="685"/>
                  <a:pt x="70" y="682"/>
                </a:cubicBezTo>
                <a:cubicBezTo>
                  <a:pt x="72" y="689"/>
                  <a:pt x="75" y="695"/>
                  <a:pt x="78" y="702"/>
                </a:cubicBezTo>
                <a:cubicBezTo>
                  <a:pt x="66" y="709"/>
                  <a:pt x="52" y="716"/>
                  <a:pt x="50" y="718"/>
                </a:cubicBezTo>
                <a:cubicBezTo>
                  <a:pt x="47" y="719"/>
                  <a:pt x="46" y="722"/>
                  <a:pt x="45" y="724"/>
                </a:cubicBezTo>
                <a:cubicBezTo>
                  <a:pt x="44" y="727"/>
                  <a:pt x="44" y="730"/>
                  <a:pt x="45" y="732"/>
                </a:cubicBezTo>
                <a:cubicBezTo>
                  <a:pt x="47" y="735"/>
                  <a:pt x="49" y="737"/>
                  <a:pt x="51" y="738"/>
                </a:cubicBezTo>
                <a:cubicBezTo>
                  <a:pt x="53" y="739"/>
                  <a:pt x="56" y="739"/>
                  <a:pt x="59" y="738"/>
                </a:cubicBezTo>
                <a:cubicBezTo>
                  <a:pt x="62" y="737"/>
                  <a:pt x="76" y="733"/>
                  <a:pt x="89" y="728"/>
                </a:cubicBezTo>
                <a:cubicBezTo>
                  <a:pt x="92" y="735"/>
                  <a:pt x="96" y="741"/>
                  <a:pt x="99" y="747"/>
                </a:cubicBezTo>
                <a:cubicBezTo>
                  <a:pt x="88" y="755"/>
                  <a:pt x="75" y="764"/>
                  <a:pt x="73" y="766"/>
                </a:cubicBezTo>
                <a:cubicBezTo>
                  <a:pt x="71" y="768"/>
                  <a:pt x="69" y="770"/>
                  <a:pt x="69" y="773"/>
                </a:cubicBezTo>
                <a:cubicBezTo>
                  <a:pt x="68" y="775"/>
                  <a:pt x="69" y="778"/>
                  <a:pt x="70" y="781"/>
                </a:cubicBezTo>
                <a:cubicBezTo>
                  <a:pt x="71" y="783"/>
                  <a:pt x="74" y="785"/>
                  <a:pt x="76" y="786"/>
                </a:cubicBezTo>
                <a:cubicBezTo>
                  <a:pt x="79" y="787"/>
                  <a:pt x="82" y="787"/>
                  <a:pt x="84" y="786"/>
                </a:cubicBezTo>
                <a:cubicBezTo>
                  <a:pt x="87" y="784"/>
                  <a:pt x="101" y="778"/>
                  <a:pt x="113" y="772"/>
                </a:cubicBezTo>
                <a:cubicBezTo>
                  <a:pt x="117" y="778"/>
                  <a:pt x="121" y="784"/>
                  <a:pt x="125" y="790"/>
                </a:cubicBezTo>
                <a:cubicBezTo>
                  <a:pt x="115" y="799"/>
                  <a:pt x="103" y="809"/>
                  <a:pt x="101" y="812"/>
                </a:cubicBezTo>
                <a:cubicBezTo>
                  <a:pt x="99" y="813"/>
                  <a:pt x="98" y="816"/>
                  <a:pt x="98" y="819"/>
                </a:cubicBezTo>
                <a:cubicBezTo>
                  <a:pt x="97" y="821"/>
                  <a:pt x="98" y="824"/>
                  <a:pt x="100" y="826"/>
                </a:cubicBezTo>
                <a:cubicBezTo>
                  <a:pt x="101" y="829"/>
                  <a:pt x="104" y="830"/>
                  <a:pt x="106" y="831"/>
                </a:cubicBezTo>
                <a:cubicBezTo>
                  <a:pt x="109" y="831"/>
                  <a:pt x="112" y="831"/>
                  <a:pt x="114" y="830"/>
                </a:cubicBezTo>
                <a:cubicBezTo>
                  <a:pt x="117" y="828"/>
                  <a:pt x="130" y="820"/>
                  <a:pt x="142" y="813"/>
                </a:cubicBezTo>
                <a:cubicBezTo>
                  <a:pt x="146" y="819"/>
                  <a:pt x="151" y="825"/>
                  <a:pt x="155" y="830"/>
                </a:cubicBezTo>
                <a:cubicBezTo>
                  <a:pt x="146" y="840"/>
                  <a:pt x="136" y="851"/>
                  <a:pt x="134" y="854"/>
                </a:cubicBezTo>
                <a:cubicBezTo>
                  <a:pt x="132" y="856"/>
                  <a:pt x="131" y="859"/>
                  <a:pt x="131" y="861"/>
                </a:cubicBezTo>
                <a:cubicBezTo>
                  <a:pt x="131" y="864"/>
                  <a:pt x="132" y="867"/>
                  <a:pt x="134" y="869"/>
                </a:cubicBezTo>
                <a:cubicBezTo>
                  <a:pt x="136" y="871"/>
                  <a:pt x="138" y="872"/>
                  <a:pt x="141" y="872"/>
                </a:cubicBezTo>
                <a:cubicBezTo>
                  <a:pt x="144" y="873"/>
                  <a:pt x="146" y="872"/>
                  <a:pt x="149" y="870"/>
                </a:cubicBezTo>
                <a:cubicBezTo>
                  <a:pt x="151" y="869"/>
                  <a:pt x="163" y="860"/>
                  <a:pt x="175" y="851"/>
                </a:cubicBezTo>
                <a:cubicBezTo>
                  <a:pt x="179" y="856"/>
                  <a:pt x="185" y="861"/>
                  <a:pt x="190" y="866"/>
                </a:cubicBezTo>
                <a:cubicBezTo>
                  <a:pt x="181" y="878"/>
                  <a:pt x="172" y="890"/>
                  <a:pt x="171" y="892"/>
                </a:cubicBezTo>
                <a:cubicBezTo>
                  <a:pt x="169" y="895"/>
                  <a:pt x="168" y="897"/>
                  <a:pt x="169" y="900"/>
                </a:cubicBezTo>
                <a:cubicBezTo>
                  <a:pt x="169" y="903"/>
                  <a:pt x="170" y="905"/>
                  <a:pt x="172" y="907"/>
                </a:cubicBezTo>
                <a:cubicBezTo>
                  <a:pt x="174" y="909"/>
                  <a:pt x="177" y="910"/>
                  <a:pt x="180" y="910"/>
                </a:cubicBezTo>
                <a:cubicBezTo>
                  <a:pt x="182" y="910"/>
                  <a:pt x="185" y="909"/>
                  <a:pt x="187" y="907"/>
                </a:cubicBezTo>
                <a:cubicBezTo>
                  <a:pt x="189" y="905"/>
                  <a:pt x="201" y="895"/>
                  <a:pt x="211" y="886"/>
                </a:cubicBezTo>
                <a:cubicBezTo>
                  <a:pt x="216" y="890"/>
                  <a:pt x="222" y="895"/>
                  <a:pt x="228" y="899"/>
                </a:cubicBezTo>
                <a:cubicBezTo>
                  <a:pt x="221" y="911"/>
                  <a:pt x="213" y="924"/>
                  <a:pt x="211" y="927"/>
                </a:cubicBezTo>
                <a:cubicBezTo>
                  <a:pt x="210" y="929"/>
                  <a:pt x="210" y="932"/>
                  <a:pt x="210" y="935"/>
                </a:cubicBezTo>
                <a:cubicBezTo>
                  <a:pt x="211" y="937"/>
                  <a:pt x="212" y="940"/>
                  <a:pt x="215" y="941"/>
                </a:cubicBezTo>
                <a:cubicBezTo>
                  <a:pt x="217" y="943"/>
                  <a:pt x="220" y="944"/>
                  <a:pt x="222" y="944"/>
                </a:cubicBezTo>
                <a:cubicBezTo>
                  <a:pt x="225" y="943"/>
                  <a:pt x="228" y="942"/>
                  <a:pt x="229" y="940"/>
                </a:cubicBezTo>
                <a:cubicBezTo>
                  <a:pt x="231" y="938"/>
                  <a:pt x="241" y="926"/>
                  <a:pt x="251" y="916"/>
                </a:cubicBezTo>
                <a:cubicBezTo>
                  <a:pt x="257" y="920"/>
                  <a:pt x="263" y="924"/>
                  <a:pt x="269" y="928"/>
                </a:cubicBezTo>
                <a:cubicBezTo>
                  <a:pt x="263" y="940"/>
                  <a:pt x="257" y="954"/>
                  <a:pt x="255" y="957"/>
                </a:cubicBezTo>
                <a:cubicBezTo>
                  <a:pt x="254" y="960"/>
                  <a:pt x="254" y="962"/>
                  <a:pt x="255" y="965"/>
                </a:cubicBezTo>
                <a:cubicBezTo>
                  <a:pt x="256" y="967"/>
                  <a:pt x="258" y="970"/>
                  <a:pt x="260" y="971"/>
                </a:cubicBezTo>
                <a:cubicBezTo>
                  <a:pt x="263" y="973"/>
                  <a:pt x="265" y="973"/>
                  <a:pt x="268" y="972"/>
                </a:cubicBezTo>
                <a:cubicBezTo>
                  <a:pt x="271" y="972"/>
                  <a:pt x="273" y="971"/>
                  <a:pt x="275" y="968"/>
                </a:cubicBezTo>
                <a:cubicBezTo>
                  <a:pt x="277" y="966"/>
                  <a:pt x="285" y="953"/>
                  <a:pt x="293" y="942"/>
                </a:cubicBezTo>
                <a:cubicBezTo>
                  <a:pt x="300" y="945"/>
                  <a:pt x="306" y="949"/>
                  <a:pt x="313" y="952"/>
                </a:cubicBezTo>
                <a:cubicBezTo>
                  <a:pt x="308" y="965"/>
                  <a:pt x="303" y="979"/>
                  <a:pt x="302" y="982"/>
                </a:cubicBezTo>
                <a:cubicBezTo>
                  <a:pt x="301" y="985"/>
                  <a:pt x="302" y="988"/>
                  <a:pt x="303" y="990"/>
                </a:cubicBezTo>
                <a:cubicBezTo>
                  <a:pt x="304" y="993"/>
                  <a:pt x="306" y="995"/>
                  <a:pt x="309" y="996"/>
                </a:cubicBezTo>
                <a:cubicBezTo>
                  <a:pt x="311" y="997"/>
                  <a:pt x="314" y="997"/>
                  <a:pt x="317" y="996"/>
                </a:cubicBezTo>
                <a:cubicBezTo>
                  <a:pt x="319" y="996"/>
                  <a:pt x="321" y="994"/>
                  <a:pt x="323" y="991"/>
                </a:cubicBezTo>
                <a:cubicBezTo>
                  <a:pt x="324" y="989"/>
                  <a:pt x="332" y="976"/>
                  <a:pt x="339" y="963"/>
                </a:cubicBezTo>
                <a:cubicBezTo>
                  <a:pt x="345" y="966"/>
                  <a:pt x="352" y="969"/>
                  <a:pt x="359" y="971"/>
                </a:cubicBezTo>
                <a:cubicBezTo>
                  <a:pt x="356" y="985"/>
                  <a:pt x="352" y="1000"/>
                  <a:pt x="352" y="1003"/>
                </a:cubicBezTo>
                <a:cubicBezTo>
                  <a:pt x="351" y="1005"/>
                  <a:pt x="352" y="1008"/>
                  <a:pt x="353" y="1010"/>
                </a:cubicBezTo>
                <a:cubicBezTo>
                  <a:pt x="355" y="1013"/>
                  <a:pt x="357" y="1014"/>
                  <a:pt x="359" y="1015"/>
                </a:cubicBezTo>
                <a:cubicBezTo>
                  <a:pt x="362" y="1016"/>
                  <a:pt x="365" y="1016"/>
                  <a:pt x="367" y="1015"/>
                </a:cubicBezTo>
                <a:cubicBezTo>
                  <a:pt x="370" y="1014"/>
                  <a:pt x="372" y="1012"/>
                  <a:pt x="373" y="1010"/>
                </a:cubicBezTo>
                <a:cubicBezTo>
                  <a:pt x="374" y="1007"/>
                  <a:pt x="380" y="993"/>
                  <a:pt x="386" y="980"/>
                </a:cubicBezTo>
                <a:cubicBezTo>
                  <a:pt x="393" y="982"/>
                  <a:pt x="400" y="984"/>
                  <a:pt x="407" y="986"/>
                </a:cubicBezTo>
                <a:cubicBezTo>
                  <a:pt x="405" y="999"/>
                  <a:pt x="403" y="1014"/>
                  <a:pt x="403" y="1018"/>
                </a:cubicBezTo>
                <a:cubicBezTo>
                  <a:pt x="403" y="1020"/>
                  <a:pt x="404" y="1023"/>
                  <a:pt x="405" y="1025"/>
                </a:cubicBezTo>
                <a:cubicBezTo>
                  <a:pt x="407" y="1027"/>
                  <a:pt x="409" y="1029"/>
                  <a:pt x="412" y="1029"/>
                </a:cubicBezTo>
                <a:cubicBezTo>
                  <a:pt x="415" y="1030"/>
                  <a:pt x="417" y="1030"/>
                  <a:pt x="420" y="1028"/>
                </a:cubicBezTo>
                <a:cubicBezTo>
                  <a:pt x="422" y="1027"/>
                  <a:pt x="424" y="1025"/>
                  <a:pt x="425" y="1022"/>
                </a:cubicBezTo>
                <a:cubicBezTo>
                  <a:pt x="426" y="1019"/>
                  <a:pt x="430" y="1005"/>
                  <a:pt x="435" y="991"/>
                </a:cubicBezTo>
                <a:cubicBezTo>
                  <a:pt x="442" y="993"/>
                  <a:pt x="449" y="994"/>
                  <a:pt x="456" y="995"/>
                </a:cubicBezTo>
                <a:cubicBezTo>
                  <a:pt x="456" y="1009"/>
                  <a:pt x="455" y="1024"/>
                  <a:pt x="455" y="1027"/>
                </a:cubicBezTo>
                <a:cubicBezTo>
                  <a:pt x="455" y="1030"/>
                  <a:pt x="457" y="1033"/>
                  <a:pt x="458" y="1034"/>
                </a:cubicBezTo>
                <a:cubicBezTo>
                  <a:pt x="460" y="1036"/>
                  <a:pt x="463" y="1038"/>
                  <a:pt x="466" y="1038"/>
                </a:cubicBezTo>
                <a:cubicBezTo>
                  <a:pt x="468" y="1038"/>
                  <a:pt x="471" y="1037"/>
                  <a:pt x="473" y="1036"/>
                </a:cubicBezTo>
                <a:cubicBezTo>
                  <a:pt x="475" y="1034"/>
                  <a:pt x="477" y="1032"/>
                  <a:pt x="478" y="1029"/>
                </a:cubicBezTo>
                <a:cubicBezTo>
                  <a:pt x="478" y="1026"/>
                  <a:pt x="481" y="1011"/>
                  <a:pt x="484" y="998"/>
                </a:cubicBezTo>
                <a:cubicBezTo>
                  <a:pt x="491" y="998"/>
                  <a:pt x="498" y="999"/>
                  <a:pt x="506" y="999"/>
                </a:cubicBezTo>
                <a:cubicBezTo>
                  <a:pt x="507" y="1013"/>
                  <a:pt x="508" y="1028"/>
                  <a:pt x="509" y="1031"/>
                </a:cubicBezTo>
                <a:cubicBezTo>
                  <a:pt x="509" y="1034"/>
                  <a:pt x="510" y="1036"/>
                  <a:pt x="512" y="1038"/>
                </a:cubicBezTo>
                <a:cubicBezTo>
                  <a:pt x="514" y="1040"/>
                  <a:pt x="517" y="1041"/>
                  <a:pt x="520" y="1041"/>
                </a:cubicBezTo>
                <a:cubicBezTo>
                  <a:pt x="523" y="1041"/>
                  <a:pt x="525" y="1040"/>
                  <a:pt x="527" y="1038"/>
                </a:cubicBezTo>
                <a:cubicBezTo>
                  <a:pt x="529" y="1036"/>
                  <a:pt x="531" y="1034"/>
                  <a:pt x="531" y="1031"/>
                </a:cubicBezTo>
                <a:cubicBezTo>
                  <a:pt x="531" y="1028"/>
                  <a:pt x="533" y="1013"/>
                  <a:pt x="534" y="999"/>
                </a:cubicBezTo>
                <a:cubicBezTo>
                  <a:pt x="541" y="999"/>
                  <a:pt x="548" y="998"/>
                  <a:pt x="556" y="998"/>
                </a:cubicBezTo>
                <a:cubicBezTo>
                  <a:pt x="558" y="1011"/>
                  <a:pt x="561" y="1026"/>
                  <a:pt x="562" y="1029"/>
                </a:cubicBezTo>
                <a:cubicBezTo>
                  <a:pt x="563" y="1032"/>
                  <a:pt x="564" y="1034"/>
                  <a:pt x="566" y="1036"/>
                </a:cubicBezTo>
                <a:cubicBezTo>
                  <a:pt x="569" y="1038"/>
                  <a:pt x="571" y="1038"/>
                  <a:pt x="574" y="1038"/>
                </a:cubicBezTo>
                <a:cubicBezTo>
                  <a:pt x="577" y="1038"/>
                  <a:pt x="579" y="1036"/>
                  <a:pt x="581" y="1034"/>
                </a:cubicBezTo>
                <a:cubicBezTo>
                  <a:pt x="583" y="1032"/>
                  <a:pt x="584" y="1030"/>
                  <a:pt x="584" y="1027"/>
                </a:cubicBezTo>
                <a:cubicBezTo>
                  <a:pt x="584" y="1024"/>
                  <a:pt x="584" y="1009"/>
                  <a:pt x="584" y="995"/>
                </a:cubicBezTo>
                <a:cubicBezTo>
                  <a:pt x="591" y="994"/>
                  <a:pt x="598" y="993"/>
                  <a:pt x="605" y="991"/>
                </a:cubicBezTo>
                <a:cubicBezTo>
                  <a:pt x="609" y="1005"/>
                  <a:pt x="614" y="1019"/>
                  <a:pt x="615" y="1022"/>
                </a:cubicBezTo>
                <a:cubicBezTo>
                  <a:pt x="616" y="1025"/>
                  <a:pt x="618" y="1027"/>
                  <a:pt x="620" y="1028"/>
                </a:cubicBezTo>
                <a:cubicBezTo>
                  <a:pt x="622" y="1030"/>
                  <a:pt x="625" y="1030"/>
                  <a:pt x="628" y="1029"/>
                </a:cubicBezTo>
                <a:cubicBezTo>
                  <a:pt x="631" y="1029"/>
                  <a:pt x="633" y="1027"/>
                  <a:pt x="635" y="1025"/>
                </a:cubicBezTo>
                <a:cubicBezTo>
                  <a:pt x="636" y="1023"/>
                  <a:pt x="637" y="1020"/>
                  <a:pt x="637" y="1018"/>
                </a:cubicBezTo>
                <a:cubicBezTo>
                  <a:pt x="636" y="1014"/>
                  <a:pt x="635" y="999"/>
                  <a:pt x="633" y="986"/>
                </a:cubicBezTo>
                <a:cubicBezTo>
                  <a:pt x="640" y="984"/>
                  <a:pt x="647" y="982"/>
                  <a:pt x="654" y="980"/>
                </a:cubicBezTo>
                <a:cubicBezTo>
                  <a:pt x="659" y="993"/>
                  <a:pt x="665" y="1007"/>
                  <a:pt x="667" y="1010"/>
                </a:cubicBezTo>
                <a:cubicBezTo>
                  <a:pt x="668" y="1012"/>
                  <a:pt x="670" y="1014"/>
                  <a:pt x="672" y="1015"/>
                </a:cubicBezTo>
                <a:cubicBezTo>
                  <a:pt x="675" y="1016"/>
                  <a:pt x="678" y="1016"/>
                  <a:pt x="680" y="1015"/>
                </a:cubicBezTo>
                <a:cubicBezTo>
                  <a:pt x="683" y="1014"/>
                  <a:pt x="685" y="1013"/>
                  <a:pt x="687" y="1010"/>
                </a:cubicBezTo>
                <a:cubicBezTo>
                  <a:pt x="688" y="1008"/>
                  <a:pt x="689" y="1005"/>
                  <a:pt x="688" y="1003"/>
                </a:cubicBezTo>
                <a:cubicBezTo>
                  <a:pt x="687" y="1000"/>
                  <a:pt x="684" y="985"/>
                  <a:pt x="681" y="971"/>
                </a:cubicBezTo>
                <a:cubicBezTo>
                  <a:pt x="688" y="969"/>
                  <a:pt x="694" y="966"/>
                  <a:pt x="701" y="963"/>
                </a:cubicBezTo>
                <a:cubicBezTo>
                  <a:pt x="708" y="976"/>
                  <a:pt x="715" y="989"/>
                  <a:pt x="717" y="992"/>
                </a:cubicBezTo>
                <a:cubicBezTo>
                  <a:pt x="718" y="994"/>
                  <a:pt x="721" y="996"/>
                  <a:pt x="723" y="996"/>
                </a:cubicBezTo>
                <a:cubicBezTo>
                  <a:pt x="726" y="997"/>
                  <a:pt x="729" y="997"/>
                  <a:pt x="731" y="996"/>
                </a:cubicBezTo>
                <a:cubicBezTo>
                  <a:pt x="734" y="995"/>
                  <a:pt x="736" y="993"/>
                  <a:pt x="737" y="990"/>
                </a:cubicBezTo>
                <a:cubicBezTo>
                  <a:pt x="738" y="988"/>
                  <a:pt x="738" y="985"/>
                  <a:pt x="737" y="982"/>
                </a:cubicBezTo>
                <a:cubicBezTo>
                  <a:pt x="736" y="979"/>
                  <a:pt x="732" y="965"/>
                  <a:pt x="727" y="952"/>
                </a:cubicBezTo>
                <a:cubicBezTo>
                  <a:pt x="734" y="949"/>
                  <a:pt x="740" y="945"/>
                  <a:pt x="746" y="942"/>
                </a:cubicBezTo>
                <a:cubicBezTo>
                  <a:pt x="754" y="953"/>
                  <a:pt x="763" y="966"/>
                  <a:pt x="765" y="968"/>
                </a:cubicBezTo>
                <a:cubicBezTo>
                  <a:pt x="767" y="971"/>
                  <a:pt x="769" y="972"/>
                  <a:pt x="772" y="972"/>
                </a:cubicBezTo>
                <a:cubicBezTo>
                  <a:pt x="774" y="973"/>
                  <a:pt x="777" y="973"/>
                  <a:pt x="780" y="971"/>
                </a:cubicBezTo>
                <a:cubicBezTo>
                  <a:pt x="782" y="970"/>
                  <a:pt x="784" y="967"/>
                  <a:pt x="785" y="965"/>
                </a:cubicBezTo>
                <a:cubicBezTo>
                  <a:pt x="786" y="962"/>
                  <a:pt x="786" y="960"/>
                  <a:pt x="784" y="957"/>
                </a:cubicBezTo>
                <a:cubicBezTo>
                  <a:pt x="783" y="954"/>
                  <a:pt x="777" y="940"/>
                  <a:pt x="771" y="928"/>
                </a:cubicBezTo>
                <a:cubicBezTo>
                  <a:pt x="777" y="924"/>
                  <a:pt x="783" y="920"/>
                  <a:pt x="789" y="916"/>
                </a:cubicBezTo>
                <a:cubicBezTo>
                  <a:pt x="798" y="926"/>
                  <a:pt x="808" y="938"/>
                  <a:pt x="810" y="940"/>
                </a:cubicBezTo>
                <a:cubicBezTo>
                  <a:pt x="812" y="942"/>
                  <a:pt x="815" y="943"/>
                  <a:pt x="818" y="944"/>
                </a:cubicBezTo>
                <a:cubicBezTo>
                  <a:pt x="820" y="944"/>
                  <a:pt x="823" y="943"/>
                  <a:pt x="825" y="941"/>
                </a:cubicBezTo>
                <a:cubicBezTo>
                  <a:pt x="827" y="940"/>
                  <a:pt x="829" y="937"/>
                  <a:pt x="830" y="935"/>
                </a:cubicBezTo>
                <a:cubicBezTo>
                  <a:pt x="830" y="932"/>
                  <a:pt x="830" y="929"/>
                  <a:pt x="829" y="927"/>
                </a:cubicBezTo>
                <a:cubicBezTo>
                  <a:pt x="827" y="924"/>
                  <a:pt x="819" y="911"/>
                  <a:pt x="812" y="899"/>
                </a:cubicBezTo>
                <a:cubicBezTo>
                  <a:pt x="818" y="895"/>
                  <a:pt x="823" y="890"/>
                  <a:pt x="829" y="886"/>
                </a:cubicBezTo>
                <a:cubicBezTo>
                  <a:pt x="839" y="895"/>
                  <a:pt x="850" y="905"/>
                  <a:pt x="853" y="907"/>
                </a:cubicBezTo>
                <a:cubicBezTo>
                  <a:pt x="855" y="909"/>
                  <a:pt x="857" y="910"/>
                  <a:pt x="860" y="910"/>
                </a:cubicBezTo>
                <a:cubicBezTo>
                  <a:pt x="863" y="910"/>
                  <a:pt x="865" y="909"/>
                  <a:pt x="867" y="907"/>
                </a:cubicBezTo>
                <a:cubicBezTo>
                  <a:pt x="870" y="905"/>
                  <a:pt x="871" y="903"/>
                  <a:pt x="871" y="900"/>
                </a:cubicBezTo>
                <a:cubicBezTo>
                  <a:pt x="871" y="897"/>
                  <a:pt x="871" y="895"/>
                  <a:pt x="869" y="892"/>
                </a:cubicBezTo>
                <a:cubicBezTo>
                  <a:pt x="867" y="890"/>
                  <a:pt x="858" y="878"/>
                  <a:pt x="850" y="866"/>
                </a:cubicBezTo>
                <a:cubicBezTo>
                  <a:pt x="855" y="861"/>
                  <a:pt x="860" y="856"/>
                  <a:pt x="865" y="851"/>
                </a:cubicBezTo>
                <a:cubicBezTo>
                  <a:pt x="876" y="860"/>
                  <a:pt x="889" y="869"/>
                  <a:pt x="891" y="870"/>
                </a:cubicBezTo>
                <a:cubicBezTo>
                  <a:pt x="893" y="872"/>
                  <a:pt x="896" y="873"/>
                  <a:pt x="899" y="872"/>
                </a:cubicBezTo>
                <a:cubicBezTo>
                  <a:pt x="901" y="872"/>
                  <a:pt x="904" y="871"/>
                  <a:pt x="906" y="869"/>
                </a:cubicBezTo>
                <a:cubicBezTo>
                  <a:pt x="908" y="867"/>
                  <a:pt x="909" y="864"/>
                  <a:pt x="909" y="861"/>
                </a:cubicBezTo>
                <a:cubicBezTo>
                  <a:pt x="909" y="859"/>
                  <a:pt x="908" y="856"/>
                  <a:pt x="906" y="854"/>
                </a:cubicBezTo>
                <a:cubicBezTo>
                  <a:pt x="904" y="851"/>
                  <a:pt x="894" y="840"/>
                  <a:pt x="884" y="830"/>
                </a:cubicBezTo>
                <a:cubicBezTo>
                  <a:pt x="889" y="825"/>
                  <a:pt x="893" y="819"/>
                  <a:pt x="898" y="813"/>
                </a:cubicBezTo>
                <a:cubicBezTo>
                  <a:pt x="910" y="820"/>
                  <a:pt x="923" y="828"/>
                  <a:pt x="926" y="830"/>
                </a:cubicBezTo>
                <a:cubicBezTo>
                  <a:pt x="928" y="831"/>
                  <a:pt x="931" y="831"/>
                  <a:pt x="933" y="831"/>
                </a:cubicBezTo>
                <a:cubicBezTo>
                  <a:pt x="936" y="830"/>
                  <a:pt x="938" y="829"/>
                  <a:pt x="940" y="826"/>
                </a:cubicBezTo>
                <a:cubicBezTo>
                  <a:pt x="942" y="824"/>
                  <a:pt x="942" y="821"/>
                  <a:pt x="942" y="819"/>
                </a:cubicBezTo>
                <a:cubicBezTo>
                  <a:pt x="942" y="816"/>
                  <a:pt x="941" y="813"/>
                  <a:pt x="939" y="812"/>
                </a:cubicBezTo>
                <a:cubicBezTo>
                  <a:pt x="936" y="809"/>
                  <a:pt x="925" y="799"/>
                  <a:pt x="915" y="790"/>
                </a:cubicBezTo>
                <a:cubicBezTo>
                  <a:pt x="919" y="784"/>
                  <a:pt x="923" y="778"/>
                  <a:pt x="926" y="772"/>
                </a:cubicBezTo>
                <a:cubicBezTo>
                  <a:pt x="939" y="778"/>
                  <a:pt x="953" y="784"/>
                  <a:pt x="956" y="786"/>
                </a:cubicBezTo>
                <a:cubicBezTo>
                  <a:pt x="958" y="787"/>
                  <a:pt x="961" y="787"/>
                  <a:pt x="964" y="786"/>
                </a:cubicBezTo>
                <a:cubicBezTo>
                  <a:pt x="966" y="785"/>
                  <a:pt x="968" y="783"/>
                  <a:pt x="970" y="781"/>
                </a:cubicBezTo>
                <a:cubicBezTo>
                  <a:pt x="971" y="778"/>
                  <a:pt x="971" y="775"/>
                  <a:pt x="971" y="773"/>
                </a:cubicBezTo>
                <a:cubicBezTo>
                  <a:pt x="971" y="770"/>
                  <a:pt x="969" y="768"/>
                  <a:pt x="967" y="766"/>
                </a:cubicBezTo>
                <a:cubicBezTo>
                  <a:pt x="964" y="764"/>
                  <a:pt x="952" y="755"/>
                  <a:pt x="941" y="747"/>
                </a:cubicBezTo>
                <a:cubicBezTo>
                  <a:pt x="944" y="741"/>
                  <a:pt x="947" y="735"/>
                  <a:pt x="950" y="728"/>
                </a:cubicBezTo>
                <a:cubicBezTo>
                  <a:pt x="964" y="733"/>
                  <a:pt x="978" y="737"/>
                  <a:pt x="981" y="738"/>
                </a:cubicBezTo>
                <a:cubicBezTo>
                  <a:pt x="984" y="739"/>
                  <a:pt x="986" y="739"/>
                  <a:pt x="989" y="738"/>
                </a:cubicBezTo>
                <a:cubicBezTo>
                  <a:pt x="991" y="737"/>
                  <a:pt x="993" y="735"/>
                  <a:pt x="994" y="732"/>
                </a:cubicBezTo>
                <a:cubicBezTo>
                  <a:pt x="996" y="730"/>
                  <a:pt x="996" y="727"/>
                  <a:pt x="995" y="724"/>
                </a:cubicBezTo>
                <a:cubicBezTo>
                  <a:pt x="994" y="722"/>
                  <a:pt x="993" y="719"/>
                  <a:pt x="990" y="718"/>
                </a:cubicBezTo>
                <a:cubicBezTo>
                  <a:pt x="987" y="716"/>
                  <a:pt x="974" y="709"/>
                  <a:pt x="962" y="702"/>
                </a:cubicBezTo>
                <a:cubicBezTo>
                  <a:pt x="965" y="695"/>
                  <a:pt x="967" y="689"/>
                  <a:pt x="970" y="682"/>
                </a:cubicBezTo>
                <a:cubicBezTo>
                  <a:pt x="983" y="685"/>
                  <a:pt x="998" y="688"/>
                  <a:pt x="1001" y="689"/>
                </a:cubicBezTo>
                <a:cubicBezTo>
                  <a:pt x="1004" y="690"/>
                  <a:pt x="1007" y="689"/>
                  <a:pt x="1009" y="688"/>
                </a:cubicBezTo>
                <a:cubicBezTo>
                  <a:pt x="1011" y="686"/>
                  <a:pt x="1013" y="684"/>
                  <a:pt x="1014" y="681"/>
                </a:cubicBezTo>
                <a:cubicBezTo>
                  <a:pt x="1015" y="679"/>
                  <a:pt x="1015" y="676"/>
                  <a:pt x="1014" y="673"/>
                </a:cubicBezTo>
                <a:cubicBezTo>
                  <a:pt x="1013" y="671"/>
                  <a:pt x="1011" y="669"/>
                  <a:pt x="1008" y="668"/>
                </a:cubicBezTo>
                <a:cubicBezTo>
                  <a:pt x="1005" y="666"/>
                  <a:pt x="991" y="660"/>
                  <a:pt x="979" y="655"/>
                </a:cubicBezTo>
                <a:cubicBezTo>
                  <a:pt x="981" y="648"/>
                  <a:pt x="982" y="641"/>
                  <a:pt x="984" y="634"/>
                </a:cubicBezTo>
                <a:cubicBezTo>
                  <a:pt x="998" y="636"/>
                  <a:pt x="1013" y="637"/>
                  <a:pt x="1016" y="638"/>
                </a:cubicBezTo>
                <a:cubicBezTo>
                  <a:pt x="1019" y="638"/>
                  <a:pt x="1022" y="637"/>
                  <a:pt x="1024" y="635"/>
                </a:cubicBezTo>
                <a:cubicBezTo>
                  <a:pt x="1026" y="634"/>
                  <a:pt x="1027" y="631"/>
                  <a:pt x="1028" y="629"/>
                </a:cubicBezTo>
                <a:cubicBezTo>
                  <a:pt x="1028" y="626"/>
                  <a:pt x="1028" y="623"/>
                  <a:pt x="1027" y="621"/>
                </a:cubicBezTo>
                <a:cubicBezTo>
                  <a:pt x="1026" y="618"/>
                  <a:pt x="1023" y="617"/>
                  <a:pt x="1021" y="616"/>
                </a:cubicBezTo>
                <a:cubicBezTo>
                  <a:pt x="1018" y="615"/>
                  <a:pt x="1003" y="610"/>
                  <a:pt x="990" y="606"/>
                </a:cubicBezTo>
                <a:cubicBezTo>
                  <a:pt x="991" y="599"/>
                  <a:pt x="992" y="592"/>
                  <a:pt x="993" y="585"/>
                </a:cubicBezTo>
                <a:cubicBezTo>
                  <a:pt x="1007" y="585"/>
                  <a:pt x="1022" y="585"/>
                  <a:pt x="1026" y="585"/>
                </a:cubicBezTo>
                <a:cubicBezTo>
                  <a:pt x="1028" y="585"/>
                  <a:pt x="1031" y="584"/>
                  <a:pt x="1033" y="582"/>
                </a:cubicBezTo>
                <a:cubicBezTo>
                  <a:pt x="1035" y="580"/>
                  <a:pt x="1036" y="578"/>
                  <a:pt x="1036" y="575"/>
                </a:cubicBezTo>
                <a:cubicBezTo>
                  <a:pt x="1037" y="572"/>
                  <a:pt x="1036" y="569"/>
                  <a:pt x="1034" y="567"/>
                </a:cubicBezTo>
                <a:cubicBezTo>
                  <a:pt x="1033" y="565"/>
                  <a:pt x="1031" y="563"/>
                  <a:pt x="1028" y="563"/>
                </a:cubicBezTo>
                <a:cubicBezTo>
                  <a:pt x="1025" y="562"/>
                  <a:pt x="1010" y="559"/>
                  <a:pt x="996" y="556"/>
                </a:cubicBezTo>
                <a:cubicBezTo>
                  <a:pt x="997" y="549"/>
                  <a:pt x="997" y="542"/>
                  <a:pt x="997" y="535"/>
                </a:cubicBezTo>
                <a:cubicBezTo>
                  <a:pt x="1011" y="533"/>
                  <a:pt x="1026" y="532"/>
                  <a:pt x="1030" y="532"/>
                </a:cubicBezTo>
                <a:close/>
                <a:moveTo>
                  <a:pt x="520" y="935"/>
                </a:moveTo>
                <a:cubicBezTo>
                  <a:pt x="291" y="935"/>
                  <a:pt x="106" y="750"/>
                  <a:pt x="106" y="521"/>
                </a:cubicBezTo>
                <a:cubicBezTo>
                  <a:pt x="106" y="292"/>
                  <a:pt x="291" y="106"/>
                  <a:pt x="520" y="106"/>
                </a:cubicBezTo>
                <a:cubicBezTo>
                  <a:pt x="748" y="106"/>
                  <a:pt x="934" y="292"/>
                  <a:pt x="934" y="521"/>
                </a:cubicBezTo>
                <a:cubicBezTo>
                  <a:pt x="934" y="750"/>
                  <a:pt x="748" y="935"/>
                  <a:pt x="520" y="935"/>
                </a:cubicBezTo>
                <a:close/>
              </a:path>
            </a:pathLst>
          </a:custGeom>
          <a:solidFill>
            <a:srgbClr val="F33735"/>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13" name="Freeform: Shape 6"/>
          <p:cNvSpPr/>
          <p:nvPr/>
        </p:nvSpPr>
        <p:spPr bwMode="auto">
          <a:xfrm>
            <a:off x="4642320" y="4567324"/>
            <a:ext cx="40017" cy="46976"/>
          </a:xfrm>
          <a:custGeom>
            <a:avLst/>
            <a:gdLst/>
            <a:ahLst/>
            <a:cxnLst>
              <a:cxn ang="0">
                <a:pos x="14" y="0"/>
              </a:cxn>
              <a:cxn ang="0">
                <a:pos x="0" y="19"/>
              </a:cxn>
              <a:cxn ang="0">
                <a:pos x="15" y="17"/>
              </a:cxn>
              <a:cxn ang="0">
                <a:pos x="14" y="0"/>
              </a:cxn>
            </a:cxnLst>
            <a:rect l="0" t="0" r="r" b="b"/>
            <a:pathLst>
              <a:path w="19" h="22">
                <a:moveTo>
                  <a:pt x="14" y="0"/>
                </a:moveTo>
                <a:cubicBezTo>
                  <a:pt x="0" y="19"/>
                  <a:pt x="0" y="19"/>
                  <a:pt x="0" y="19"/>
                </a:cubicBezTo>
                <a:cubicBezTo>
                  <a:pt x="5" y="22"/>
                  <a:pt x="11" y="21"/>
                  <a:pt x="15" y="17"/>
                </a:cubicBezTo>
                <a:cubicBezTo>
                  <a:pt x="19" y="12"/>
                  <a:pt x="19" y="4"/>
                  <a:pt x="14" y="0"/>
                </a:cubicBezTo>
                <a:close/>
              </a:path>
            </a:pathLst>
          </a:custGeom>
          <a:solidFill>
            <a:srgbClr val="B7B7B8"/>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17" name="Freeform: Shape 7"/>
          <p:cNvSpPr/>
          <p:nvPr/>
        </p:nvSpPr>
        <p:spPr bwMode="auto">
          <a:xfrm>
            <a:off x="4626662" y="4556885"/>
            <a:ext cx="41757" cy="48716"/>
          </a:xfrm>
          <a:custGeom>
            <a:avLst/>
            <a:gdLst/>
            <a:ahLst/>
            <a:cxnLst>
              <a:cxn ang="0">
                <a:pos x="4" y="6"/>
              </a:cxn>
              <a:cxn ang="0">
                <a:pos x="5" y="23"/>
              </a:cxn>
              <a:cxn ang="0">
                <a:pos x="20" y="3"/>
              </a:cxn>
              <a:cxn ang="0">
                <a:pos x="4" y="6"/>
              </a:cxn>
            </a:cxnLst>
            <a:rect l="0" t="0" r="r" b="b"/>
            <a:pathLst>
              <a:path w="20" h="23">
                <a:moveTo>
                  <a:pt x="4" y="6"/>
                </a:moveTo>
                <a:cubicBezTo>
                  <a:pt x="0" y="11"/>
                  <a:pt x="1" y="18"/>
                  <a:pt x="5" y="23"/>
                </a:cubicBezTo>
                <a:cubicBezTo>
                  <a:pt x="20" y="3"/>
                  <a:pt x="20" y="3"/>
                  <a:pt x="20" y="3"/>
                </a:cubicBezTo>
                <a:cubicBezTo>
                  <a:pt x="15" y="0"/>
                  <a:pt x="8" y="1"/>
                  <a:pt x="4" y="6"/>
                </a:cubicBezTo>
                <a:close/>
              </a:path>
            </a:pathLst>
          </a:custGeom>
          <a:solidFill>
            <a:srgbClr val="B7B7B8"/>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18" name="Freeform: Shape 8"/>
          <p:cNvSpPr/>
          <p:nvPr/>
        </p:nvSpPr>
        <p:spPr bwMode="auto">
          <a:xfrm>
            <a:off x="4574466" y="4502949"/>
            <a:ext cx="161808" cy="165288"/>
          </a:xfrm>
          <a:custGeom>
            <a:avLst/>
            <a:gdLst/>
            <a:ahLst/>
            <a:cxnLst>
              <a:cxn ang="0">
                <a:pos x="39" y="0"/>
              </a:cxn>
              <a:cxn ang="0">
                <a:pos x="0" y="40"/>
              </a:cxn>
              <a:cxn ang="0">
                <a:pos x="39" y="79"/>
              </a:cxn>
              <a:cxn ang="0">
                <a:pos x="78" y="40"/>
              </a:cxn>
              <a:cxn ang="0">
                <a:pos x="39" y="0"/>
              </a:cxn>
              <a:cxn ang="0">
                <a:pos x="39" y="59"/>
              </a:cxn>
              <a:cxn ang="0">
                <a:pos x="19" y="40"/>
              </a:cxn>
              <a:cxn ang="0">
                <a:pos x="39" y="20"/>
              </a:cxn>
              <a:cxn ang="0">
                <a:pos x="58" y="40"/>
              </a:cxn>
              <a:cxn ang="0">
                <a:pos x="39" y="59"/>
              </a:cxn>
            </a:cxnLst>
            <a:rect l="0" t="0" r="r" b="b"/>
            <a:pathLst>
              <a:path w="78" h="79">
                <a:moveTo>
                  <a:pt x="39" y="0"/>
                </a:moveTo>
                <a:cubicBezTo>
                  <a:pt x="17" y="0"/>
                  <a:pt x="0" y="18"/>
                  <a:pt x="0" y="40"/>
                </a:cubicBezTo>
                <a:cubicBezTo>
                  <a:pt x="0" y="61"/>
                  <a:pt x="17" y="79"/>
                  <a:pt x="39" y="79"/>
                </a:cubicBezTo>
                <a:cubicBezTo>
                  <a:pt x="60" y="79"/>
                  <a:pt x="78" y="61"/>
                  <a:pt x="78" y="40"/>
                </a:cubicBezTo>
                <a:cubicBezTo>
                  <a:pt x="78" y="18"/>
                  <a:pt x="60" y="0"/>
                  <a:pt x="39" y="0"/>
                </a:cubicBezTo>
                <a:close/>
                <a:moveTo>
                  <a:pt x="39" y="59"/>
                </a:moveTo>
                <a:cubicBezTo>
                  <a:pt x="28" y="59"/>
                  <a:pt x="19" y="51"/>
                  <a:pt x="19" y="40"/>
                </a:cubicBezTo>
                <a:cubicBezTo>
                  <a:pt x="19" y="29"/>
                  <a:pt x="28" y="20"/>
                  <a:pt x="39" y="20"/>
                </a:cubicBezTo>
                <a:cubicBezTo>
                  <a:pt x="50" y="20"/>
                  <a:pt x="58" y="29"/>
                  <a:pt x="58" y="40"/>
                </a:cubicBezTo>
                <a:cubicBezTo>
                  <a:pt x="58" y="51"/>
                  <a:pt x="50" y="59"/>
                  <a:pt x="39" y="59"/>
                </a:cubicBezTo>
                <a:close/>
              </a:path>
            </a:pathLst>
          </a:custGeom>
          <a:solidFill>
            <a:srgbClr val="B7B7B8"/>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19" name="Freeform: Shape 9"/>
          <p:cNvSpPr/>
          <p:nvPr/>
        </p:nvSpPr>
        <p:spPr bwMode="auto">
          <a:xfrm>
            <a:off x="4377860" y="4309824"/>
            <a:ext cx="555017" cy="551539"/>
          </a:xfrm>
          <a:custGeom>
            <a:avLst/>
            <a:gdLst/>
            <a:ahLst/>
            <a:cxnLst>
              <a:cxn ang="0">
                <a:pos x="264" y="129"/>
              </a:cxn>
              <a:cxn ang="0">
                <a:pos x="259" y="112"/>
              </a:cxn>
              <a:cxn ang="0">
                <a:pos x="256" y="100"/>
              </a:cxn>
              <a:cxn ang="0">
                <a:pos x="254" y="83"/>
              </a:cxn>
              <a:cxn ang="0">
                <a:pos x="230" y="81"/>
              </a:cxn>
              <a:cxn ang="0">
                <a:pos x="240" y="55"/>
              </a:cxn>
              <a:cxn ang="0">
                <a:pos x="212" y="56"/>
              </a:cxn>
              <a:cxn ang="0">
                <a:pos x="218" y="32"/>
              </a:cxn>
              <a:cxn ang="0">
                <a:pos x="202" y="25"/>
              </a:cxn>
              <a:cxn ang="0">
                <a:pos x="191" y="19"/>
              </a:cxn>
              <a:cxn ang="0">
                <a:pos x="177" y="9"/>
              </a:cxn>
              <a:cxn ang="0">
                <a:pos x="159" y="26"/>
              </a:cxn>
              <a:cxn ang="0">
                <a:pos x="147" y="0"/>
              </a:cxn>
              <a:cxn ang="0">
                <a:pos x="133" y="22"/>
              </a:cxn>
              <a:cxn ang="0">
                <a:pos x="119" y="0"/>
              </a:cxn>
              <a:cxn ang="0">
                <a:pos x="106" y="26"/>
              </a:cxn>
              <a:cxn ang="0">
                <a:pos x="88" y="9"/>
              </a:cxn>
              <a:cxn ang="0">
                <a:pos x="74" y="19"/>
              </a:cxn>
              <a:cxn ang="0">
                <a:pos x="64" y="25"/>
              </a:cxn>
              <a:cxn ang="0">
                <a:pos x="48" y="32"/>
              </a:cxn>
              <a:cxn ang="0">
                <a:pos x="54" y="56"/>
              </a:cxn>
              <a:cxn ang="0">
                <a:pos x="25" y="55"/>
              </a:cxn>
              <a:cxn ang="0">
                <a:pos x="35" y="81"/>
              </a:cxn>
              <a:cxn ang="0">
                <a:pos x="11" y="83"/>
              </a:cxn>
              <a:cxn ang="0">
                <a:pos x="9" y="100"/>
              </a:cxn>
              <a:cxn ang="0">
                <a:pos x="7" y="112"/>
              </a:cxn>
              <a:cxn ang="0">
                <a:pos x="1" y="129"/>
              </a:cxn>
              <a:cxn ang="0">
                <a:pos x="23" y="140"/>
              </a:cxn>
              <a:cxn ang="0">
                <a:pos x="3" y="160"/>
              </a:cxn>
              <a:cxn ang="0">
                <a:pos x="29" y="171"/>
              </a:cxn>
              <a:cxn ang="0">
                <a:pos x="14" y="190"/>
              </a:cxn>
              <a:cxn ang="0">
                <a:pos x="26" y="203"/>
              </a:cxn>
              <a:cxn ang="0">
                <a:pos x="33" y="213"/>
              </a:cxn>
              <a:cxn ang="0">
                <a:pos x="42" y="228"/>
              </a:cxn>
              <a:cxn ang="0">
                <a:pos x="65" y="220"/>
              </a:cxn>
              <a:cxn ang="0">
                <a:pos x="66" y="248"/>
              </a:cxn>
              <a:cxn ang="0">
                <a:pos x="92" y="235"/>
              </a:cxn>
              <a:cxn ang="0">
                <a:pos x="96" y="259"/>
              </a:cxn>
              <a:cxn ang="0">
                <a:pos x="113" y="259"/>
              </a:cxn>
              <a:cxn ang="0">
                <a:pos x="125" y="261"/>
              </a:cxn>
              <a:cxn ang="0">
                <a:pos x="140" y="261"/>
              </a:cxn>
              <a:cxn ang="0">
                <a:pos x="152" y="259"/>
              </a:cxn>
              <a:cxn ang="0">
                <a:pos x="170" y="259"/>
              </a:cxn>
              <a:cxn ang="0">
                <a:pos x="174" y="235"/>
              </a:cxn>
              <a:cxn ang="0">
                <a:pos x="199" y="248"/>
              </a:cxn>
              <a:cxn ang="0">
                <a:pos x="201" y="220"/>
              </a:cxn>
              <a:cxn ang="0">
                <a:pos x="224" y="228"/>
              </a:cxn>
              <a:cxn ang="0">
                <a:pos x="233" y="213"/>
              </a:cxn>
              <a:cxn ang="0">
                <a:pos x="240" y="203"/>
              </a:cxn>
              <a:cxn ang="0">
                <a:pos x="251" y="190"/>
              </a:cxn>
              <a:cxn ang="0">
                <a:pos x="236" y="171"/>
              </a:cxn>
              <a:cxn ang="0">
                <a:pos x="263" y="160"/>
              </a:cxn>
              <a:cxn ang="0">
                <a:pos x="243" y="140"/>
              </a:cxn>
              <a:cxn ang="0">
                <a:pos x="133" y="45"/>
              </a:cxn>
            </a:cxnLst>
            <a:rect l="0" t="0" r="r" b="b"/>
            <a:pathLst>
              <a:path w="266" h="265">
                <a:moveTo>
                  <a:pt x="260" y="139"/>
                </a:moveTo>
                <a:cubicBezTo>
                  <a:pt x="262" y="139"/>
                  <a:pt x="263" y="138"/>
                  <a:pt x="264" y="137"/>
                </a:cubicBezTo>
                <a:cubicBezTo>
                  <a:pt x="265" y="136"/>
                  <a:pt x="266" y="134"/>
                  <a:pt x="266" y="133"/>
                </a:cubicBezTo>
                <a:cubicBezTo>
                  <a:pt x="266" y="131"/>
                  <a:pt x="265" y="130"/>
                  <a:pt x="264" y="129"/>
                </a:cubicBezTo>
                <a:cubicBezTo>
                  <a:pt x="263" y="128"/>
                  <a:pt x="262" y="127"/>
                  <a:pt x="260" y="127"/>
                </a:cubicBezTo>
                <a:cubicBezTo>
                  <a:pt x="259" y="127"/>
                  <a:pt x="250" y="126"/>
                  <a:pt x="243" y="125"/>
                </a:cubicBezTo>
                <a:cubicBezTo>
                  <a:pt x="243" y="122"/>
                  <a:pt x="242" y="120"/>
                  <a:pt x="242" y="117"/>
                </a:cubicBezTo>
                <a:cubicBezTo>
                  <a:pt x="249" y="115"/>
                  <a:pt x="257" y="113"/>
                  <a:pt x="259" y="112"/>
                </a:cubicBezTo>
                <a:cubicBezTo>
                  <a:pt x="260" y="112"/>
                  <a:pt x="261" y="111"/>
                  <a:pt x="262" y="109"/>
                </a:cubicBezTo>
                <a:cubicBezTo>
                  <a:pt x="263" y="108"/>
                  <a:pt x="263" y="107"/>
                  <a:pt x="263" y="105"/>
                </a:cubicBezTo>
                <a:cubicBezTo>
                  <a:pt x="262" y="104"/>
                  <a:pt x="262" y="102"/>
                  <a:pt x="261" y="101"/>
                </a:cubicBezTo>
                <a:cubicBezTo>
                  <a:pt x="259" y="101"/>
                  <a:pt x="258" y="100"/>
                  <a:pt x="256" y="100"/>
                </a:cubicBezTo>
                <a:cubicBezTo>
                  <a:pt x="255" y="100"/>
                  <a:pt x="246" y="101"/>
                  <a:pt x="239" y="102"/>
                </a:cubicBezTo>
                <a:cubicBezTo>
                  <a:pt x="238" y="100"/>
                  <a:pt x="237" y="97"/>
                  <a:pt x="236" y="95"/>
                </a:cubicBezTo>
                <a:cubicBezTo>
                  <a:pt x="243" y="91"/>
                  <a:pt x="250" y="87"/>
                  <a:pt x="252" y="86"/>
                </a:cubicBezTo>
                <a:cubicBezTo>
                  <a:pt x="253" y="86"/>
                  <a:pt x="254" y="84"/>
                  <a:pt x="254" y="83"/>
                </a:cubicBezTo>
                <a:cubicBezTo>
                  <a:pt x="255" y="82"/>
                  <a:pt x="255" y="80"/>
                  <a:pt x="254" y="79"/>
                </a:cubicBezTo>
                <a:cubicBezTo>
                  <a:pt x="254" y="77"/>
                  <a:pt x="253" y="76"/>
                  <a:pt x="251" y="76"/>
                </a:cubicBezTo>
                <a:cubicBezTo>
                  <a:pt x="250" y="75"/>
                  <a:pt x="248" y="75"/>
                  <a:pt x="247" y="75"/>
                </a:cubicBezTo>
                <a:cubicBezTo>
                  <a:pt x="245" y="76"/>
                  <a:pt x="237" y="78"/>
                  <a:pt x="230" y="81"/>
                </a:cubicBezTo>
                <a:cubicBezTo>
                  <a:pt x="229" y="79"/>
                  <a:pt x="228" y="76"/>
                  <a:pt x="226" y="74"/>
                </a:cubicBezTo>
                <a:cubicBezTo>
                  <a:pt x="232" y="69"/>
                  <a:pt x="238" y="64"/>
                  <a:pt x="240" y="62"/>
                </a:cubicBezTo>
                <a:cubicBezTo>
                  <a:pt x="241" y="61"/>
                  <a:pt x="241" y="60"/>
                  <a:pt x="241" y="59"/>
                </a:cubicBezTo>
                <a:cubicBezTo>
                  <a:pt x="242" y="57"/>
                  <a:pt x="241" y="56"/>
                  <a:pt x="240" y="55"/>
                </a:cubicBezTo>
                <a:cubicBezTo>
                  <a:pt x="239" y="53"/>
                  <a:pt x="238" y="52"/>
                  <a:pt x="237" y="52"/>
                </a:cubicBezTo>
                <a:cubicBezTo>
                  <a:pt x="235" y="52"/>
                  <a:pt x="234" y="52"/>
                  <a:pt x="233" y="53"/>
                </a:cubicBezTo>
                <a:cubicBezTo>
                  <a:pt x="231" y="54"/>
                  <a:pt x="224" y="58"/>
                  <a:pt x="217" y="62"/>
                </a:cubicBezTo>
                <a:cubicBezTo>
                  <a:pt x="216" y="60"/>
                  <a:pt x="214" y="58"/>
                  <a:pt x="212" y="56"/>
                </a:cubicBezTo>
                <a:cubicBezTo>
                  <a:pt x="217" y="50"/>
                  <a:pt x="222" y="43"/>
                  <a:pt x="223" y="42"/>
                </a:cubicBezTo>
                <a:cubicBezTo>
                  <a:pt x="224" y="41"/>
                  <a:pt x="224" y="39"/>
                  <a:pt x="224" y="38"/>
                </a:cubicBezTo>
                <a:cubicBezTo>
                  <a:pt x="224" y="36"/>
                  <a:pt x="223" y="35"/>
                  <a:pt x="222" y="34"/>
                </a:cubicBezTo>
                <a:cubicBezTo>
                  <a:pt x="221" y="33"/>
                  <a:pt x="219" y="32"/>
                  <a:pt x="218" y="32"/>
                </a:cubicBezTo>
                <a:cubicBezTo>
                  <a:pt x="216" y="32"/>
                  <a:pt x="215" y="33"/>
                  <a:pt x="214" y="34"/>
                </a:cubicBezTo>
                <a:cubicBezTo>
                  <a:pt x="213" y="35"/>
                  <a:pt x="206" y="41"/>
                  <a:pt x="201" y="46"/>
                </a:cubicBezTo>
                <a:cubicBezTo>
                  <a:pt x="199" y="44"/>
                  <a:pt x="197" y="43"/>
                  <a:pt x="194" y="41"/>
                </a:cubicBezTo>
                <a:cubicBezTo>
                  <a:pt x="198" y="34"/>
                  <a:pt x="201" y="27"/>
                  <a:pt x="202" y="25"/>
                </a:cubicBezTo>
                <a:cubicBezTo>
                  <a:pt x="202" y="24"/>
                  <a:pt x="202" y="22"/>
                  <a:pt x="202" y="21"/>
                </a:cubicBezTo>
                <a:cubicBezTo>
                  <a:pt x="201" y="19"/>
                  <a:pt x="201" y="18"/>
                  <a:pt x="199" y="17"/>
                </a:cubicBezTo>
                <a:cubicBezTo>
                  <a:pt x="198" y="17"/>
                  <a:pt x="196" y="17"/>
                  <a:pt x="195" y="17"/>
                </a:cubicBezTo>
                <a:cubicBezTo>
                  <a:pt x="194" y="17"/>
                  <a:pt x="192" y="18"/>
                  <a:pt x="191" y="19"/>
                </a:cubicBezTo>
                <a:cubicBezTo>
                  <a:pt x="190" y="20"/>
                  <a:pt x="186" y="27"/>
                  <a:pt x="181" y="34"/>
                </a:cubicBezTo>
                <a:cubicBezTo>
                  <a:pt x="179" y="32"/>
                  <a:pt x="176" y="31"/>
                  <a:pt x="174" y="30"/>
                </a:cubicBezTo>
                <a:cubicBezTo>
                  <a:pt x="176" y="23"/>
                  <a:pt x="178" y="15"/>
                  <a:pt x="178" y="13"/>
                </a:cubicBezTo>
                <a:cubicBezTo>
                  <a:pt x="178" y="12"/>
                  <a:pt x="178" y="10"/>
                  <a:pt x="177" y="9"/>
                </a:cubicBezTo>
                <a:cubicBezTo>
                  <a:pt x="176" y="8"/>
                  <a:pt x="175" y="7"/>
                  <a:pt x="174" y="6"/>
                </a:cubicBezTo>
                <a:cubicBezTo>
                  <a:pt x="172" y="6"/>
                  <a:pt x="171" y="6"/>
                  <a:pt x="170" y="6"/>
                </a:cubicBezTo>
                <a:cubicBezTo>
                  <a:pt x="168" y="7"/>
                  <a:pt x="167" y="8"/>
                  <a:pt x="167" y="9"/>
                </a:cubicBezTo>
                <a:cubicBezTo>
                  <a:pt x="166" y="11"/>
                  <a:pt x="162" y="19"/>
                  <a:pt x="159" y="26"/>
                </a:cubicBezTo>
                <a:cubicBezTo>
                  <a:pt x="157" y="25"/>
                  <a:pt x="154" y="24"/>
                  <a:pt x="152" y="24"/>
                </a:cubicBezTo>
                <a:cubicBezTo>
                  <a:pt x="152" y="16"/>
                  <a:pt x="152" y="8"/>
                  <a:pt x="152" y="6"/>
                </a:cubicBezTo>
                <a:cubicBezTo>
                  <a:pt x="152" y="5"/>
                  <a:pt x="151" y="3"/>
                  <a:pt x="151" y="2"/>
                </a:cubicBezTo>
                <a:cubicBezTo>
                  <a:pt x="150" y="1"/>
                  <a:pt x="148" y="1"/>
                  <a:pt x="147" y="0"/>
                </a:cubicBezTo>
                <a:cubicBezTo>
                  <a:pt x="145" y="0"/>
                  <a:pt x="144" y="1"/>
                  <a:pt x="143" y="1"/>
                </a:cubicBezTo>
                <a:cubicBezTo>
                  <a:pt x="141" y="2"/>
                  <a:pt x="140" y="3"/>
                  <a:pt x="140" y="5"/>
                </a:cubicBezTo>
                <a:cubicBezTo>
                  <a:pt x="140" y="7"/>
                  <a:pt x="138" y="15"/>
                  <a:pt x="137" y="22"/>
                </a:cubicBezTo>
                <a:cubicBezTo>
                  <a:pt x="135" y="22"/>
                  <a:pt x="134" y="22"/>
                  <a:pt x="133" y="22"/>
                </a:cubicBezTo>
                <a:cubicBezTo>
                  <a:pt x="132" y="22"/>
                  <a:pt x="130" y="22"/>
                  <a:pt x="129" y="22"/>
                </a:cubicBezTo>
                <a:cubicBezTo>
                  <a:pt x="127" y="15"/>
                  <a:pt x="126" y="7"/>
                  <a:pt x="125" y="5"/>
                </a:cubicBezTo>
                <a:cubicBezTo>
                  <a:pt x="125" y="3"/>
                  <a:pt x="124" y="2"/>
                  <a:pt x="123" y="1"/>
                </a:cubicBezTo>
                <a:cubicBezTo>
                  <a:pt x="122" y="1"/>
                  <a:pt x="120" y="0"/>
                  <a:pt x="119" y="0"/>
                </a:cubicBezTo>
                <a:cubicBezTo>
                  <a:pt x="117" y="1"/>
                  <a:pt x="116" y="1"/>
                  <a:pt x="115" y="2"/>
                </a:cubicBezTo>
                <a:cubicBezTo>
                  <a:pt x="114" y="3"/>
                  <a:pt x="113" y="5"/>
                  <a:pt x="113" y="6"/>
                </a:cubicBezTo>
                <a:cubicBezTo>
                  <a:pt x="113" y="8"/>
                  <a:pt x="114" y="16"/>
                  <a:pt x="114" y="24"/>
                </a:cubicBezTo>
                <a:cubicBezTo>
                  <a:pt x="111" y="24"/>
                  <a:pt x="109" y="25"/>
                  <a:pt x="106" y="26"/>
                </a:cubicBezTo>
                <a:cubicBezTo>
                  <a:pt x="103" y="19"/>
                  <a:pt x="100" y="11"/>
                  <a:pt x="99" y="9"/>
                </a:cubicBezTo>
                <a:cubicBezTo>
                  <a:pt x="98" y="8"/>
                  <a:pt x="97" y="7"/>
                  <a:pt x="96" y="6"/>
                </a:cubicBezTo>
                <a:cubicBezTo>
                  <a:pt x="95" y="6"/>
                  <a:pt x="93" y="6"/>
                  <a:pt x="92" y="6"/>
                </a:cubicBezTo>
                <a:cubicBezTo>
                  <a:pt x="90" y="7"/>
                  <a:pt x="89" y="8"/>
                  <a:pt x="88" y="9"/>
                </a:cubicBezTo>
                <a:cubicBezTo>
                  <a:pt x="88" y="10"/>
                  <a:pt x="87" y="12"/>
                  <a:pt x="88" y="13"/>
                </a:cubicBezTo>
                <a:cubicBezTo>
                  <a:pt x="88" y="15"/>
                  <a:pt x="90" y="23"/>
                  <a:pt x="92" y="30"/>
                </a:cubicBezTo>
                <a:cubicBezTo>
                  <a:pt x="89" y="31"/>
                  <a:pt x="87" y="32"/>
                  <a:pt x="84" y="34"/>
                </a:cubicBezTo>
                <a:cubicBezTo>
                  <a:pt x="80" y="27"/>
                  <a:pt x="75" y="20"/>
                  <a:pt x="74" y="19"/>
                </a:cubicBezTo>
                <a:cubicBezTo>
                  <a:pt x="73" y="18"/>
                  <a:pt x="72" y="17"/>
                  <a:pt x="71" y="17"/>
                </a:cubicBezTo>
                <a:cubicBezTo>
                  <a:pt x="69" y="17"/>
                  <a:pt x="68" y="17"/>
                  <a:pt x="66" y="17"/>
                </a:cubicBezTo>
                <a:cubicBezTo>
                  <a:pt x="65" y="18"/>
                  <a:pt x="64" y="19"/>
                  <a:pt x="64" y="21"/>
                </a:cubicBezTo>
                <a:cubicBezTo>
                  <a:pt x="63" y="22"/>
                  <a:pt x="63" y="24"/>
                  <a:pt x="64" y="25"/>
                </a:cubicBezTo>
                <a:cubicBezTo>
                  <a:pt x="64" y="27"/>
                  <a:pt x="68" y="34"/>
                  <a:pt x="71" y="41"/>
                </a:cubicBezTo>
                <a:cubicBezTo>
                  <a:pt x="69" y="43"/>
                  <a:pt x="67" y="44"/>
                  <a:pt x="65" y="46"/>
                </a:cubicBezTo>
                <a:cubicBezTo>
                  <a:pt x="59" y="41"/>
                  <a:pt x="53" y="35"/>
                  <a:pt x="52" y="34"/>
                </a:cubicBezTo>
                <a:cubicBezTo>
                  <a:pt x="51" y="33"/>
                  <a:pt x="49" y="32"/>
                  <a:pt x="48" y="32"/>
                </a:cubicBezTo>
                <a:cubicBezTo>
                  <a:pt x="46" y="32"/>
                  <a:pt x="45" y="33"/>
                  <a:pt x="44" y="34"/>
                </a:cubicBezTo>
                <a:cubicBezTo>
                  <a:pt x="43" y="35"/>
                  <a:pt x="42" y="36"/>
                  <a:pt x="42" y="38"/>
                </a:cubicBezTo>
                <a:cubicBezTo>
                  <a:pt x="42" y="39"/>
                  <a:pt x="42" y="41"/>
                  <a:pt x="43" y="42"/>
                </a:cubicBezTo>
                <a:cubicBezTo>
                  <a:pt x="44" y="43"/>
                  <a:pt x="49" y="50"/>
                  <a:pt x="54" y="56"/>
                </a:cubicBezTo>
                <a:cubicBezTo>
                  <a:pt x="52" y="58"/>
                  <a:pt x="50" y="60"/>
                  <a:pt x="48" y="62"/>
                </a:cubicBezTo>
                <a:cubicBezTo>
                  <a:pt x="42" y="58"/>
                  <a:pt x="35" y="54"/>
                  <a:pt x="33" y="53"/>
                </a:cubicBezTo>
                <a:cubicBezTo>
                  <a:pt x="32" y="52"/>
                  <a:pt x="30" y="52"/>
                  <a:pt x="29" y="52"/>
                </a:cubicBezTo>
                <a:cubicBezTo>
                  <a:pt x="27" y="52"/>
                  <a:pt x="26" y="53"/>
                  <a:pt x="25" y="55"/>
                </a:cubicBezTo>
                <a:cubicBezTo>
                  <a:pt x="24" y="56"/>
                  <a:pt x="24" y="57"/>
                  <a:pt x="24" y="59"/>
                </a:cubicBezTo>
                <a:cubicBezTo>
                  <a:pt x="24" y="60"/>
                  <a:pt x="25" y="61"/>
                  <a:pt x="26" y="62"/>
                </a:cubicBezTo>
                <a:cubicBezTo>
                  <a:pt x="27" y="64"/>
                  <a:pt x="34" y="69"/>
                  <a:pt x="39" y="74"/>
                </a:cubicBezTo>
                <a:cubicBezTo>
                  <a:pt x="38" y="76"/>
                  <a:pt x="37" y="79"/>
                  <a:pt x="35" y="81"/>
                </a:cubicBezTo>
                <a:cubicBezTo>
                  <a:pt x="28" y="78"/>
                  <a:pt x="20" y="76"/>
                  <a:pt x="19" y="75"/>
                </a:cubicBezTo>
                <a:cubicBezTo>
                  <a:pt x="17" y="75"/>
                  <a:pt x="16" y="75"/>
                  <a:pt x="14" y="76"/>
                </a:cubicBezTo>
                <a:cubicBezTo>
                  <a:pt x="13" y="76"/>
                  <a:pt x="12" y="77"/>
                  <a:pt x="11" y="79"/>
                </a:cubicBezTo>
                <a:cubicBezTo>
                  <a:pt x="11" y="80"/>
                  <a:pt x="11" y="81"/>
                  <a:pt x="11" y="83"/>
                </a:cubicBezTo>
                <a:cubicBezTo>
                  <a:pt x="12" y="84"/>
                  <a:pt x="12" y="86"/>
                  <a:pt x="14" y="86"/>
                </a:cubicBezTo>
                <a:cubicBezTo>
                  <a:pt x="15" y="87"/>
                  <a:pt x="23" y="91"/>
                  <a:pt x="29" y="95"/>
                </a:cubicBezTo>
                <a:cubicBezTo>
                  <a:pt x="28" y="97"/>
                  <a:pt x="28" y="100"/>
                  <a:pt x="27" y="102"/>
                </a:cubicBezTo>
                <a:cubicBezTo>
                  <a:pt x="19" y="101"/>
                  <a:pt x="11" y="100"/>
                  <a:pt x="9" y="100"/>
                </a:cubicBezTo>
                <a:cubicBezTo>
                  <a:pt x="8" y="100"/>
                  <a:pt x="6" y="101"/>
                  <a:pt x="5" y="101"/>
                </a:cubicBezTo>
                <a:cubicBezTo>
                  <a:pt x="4" y="102"/>
                  <a:pt x="3" y="104"/>
                  <a:pt x="3" y="105"/>
                </a:cubicBezTo>
                <a:cubicBezTo>
                  <a:pt x="2" y="107"/>
                  <a:pt x="3" y="108"/>
                  <a:pt x="3" y="109"/>
                </a:cubicBezTo>
                <a:cubicBezTo>
                  <a:pt x="4" y="111"/>
                  <a:pt x="5" y="112"/>
                  <a:pt x="7" y="112"/>
                </a:cubicBezTo>
                <a:cubicBezTo>
                  <a:pt x="8" y="113"/>
                  <a:pt x="16" y="115"/>
                  <a:pt x="24" y="117"/>
                </a:cubicBezTo>
                <a:cubicBezTo>
                  <a:pt x="23" y="120"/>
                  <a:pt x="23" y="122"/>
                  <a:pt x="23" y="125"/>
                </a:cubicBezTo>
                <a:cubicBezTo>
                  <a:pt x="15" y="126"/>
                  <a:pt x="7" y="127"/>
                  <a:pt x="5" y="127"/>
                </a:cubicBezTo>
                <a:cubicBezTo>
                  <a:pt x="4" y="127"/>
                  <a:pt x="2" y="128"/>
                  <a:pt x="1" y="129"/>
                </a:cubicBezTo>
                <a:cubicBezTo>
                  <a:pt x="0" y="130"/>
                  <a:pt x="0" y="131"/>
                  <a:pt x="0" y="133"/>
                </a:cubicBezTo>
                <a:cubicBezTo>
                  <a:pt x="0" y="134"/>
                  <a:pt x="0" y="136"/>
                  <a:pt x="1" y="137"/>
                </a:cubicBezTo>
                <a:cubicBezTo>
                  <a:pt x="2" y="138"/>
                  <a:pt x="4" y="139"/>
                  <a:pt x="5" y="139"/>
                </a:cubicBezTo>
                <a:cubicBezTo>
                  <a:pt x="7" y="139"/>
                  <a:pt x="15" y="140"/>
                  <a:pt x="23" y="140"/>
                </a:cubicBezTo>
                <a:cubicBezTo>
                  <a:pt x="23" y="143"/>
                  <a:pt x="23" y="146"/>
                  <a:pt x="24" y="148"/>
                </a:cubicBezTo>
                <a:cubicBezTo>
                  <a:pt x="16" y="150"/>
                  <a:pt x="8" y="153"/>
                  <a:pt x="7" y="153"/>
                </a:cubicBezTo>
                <a:cubicBezTo>
                  <a:pt x="5" y="154"/>
                  <a:pt x="4" y="155"/>
                  <a:pt x="3" y="156"/>
                </a:cubicBezTo>
                <a:cubicBezTo>
                  <a:pt x="3" y="157"/>
                  <a:pt x="2" y="159"/>
                  <a:pt x="3" y="160"/>
                </a:cubicBezTo>
                <a:cubicBezTo>
                  <a:pt x="3" y="162"/>
                  <a:pt x="4" y="163"/>
                  <a:pt x="5" y="164"/>
                </a:cubicBezTo>
                <a:cubicBezTo>
                  <a:pt x="6" y="165"/>
                  <a:pt x="8" y="165"/>
                  <a:pt x="9" y="165"/>
                </a:cubicBezTo>
                <a:cubicBezTo>
                  <a:pt x="11" y="165"/>
                  <a:pt x="19" y="164"/>
                  <a:pt x="27" y="163"/>
                </a:cubicBezTo>
                <a:cubicBezTo>
                  <a:pt x="28" y="166"/>
                  <a:pt x="28" y="168"/>
                  <a:pt x="29" y="171"/>
                </a:cubicBezTo>
                <a:cubicBezTo>
                  <a:pt x="23" y="174"/>
                  <a:pt x="15" y="178"/>
                  <a:pt x="14" y="179"/>
                </a:cubicBezTo>
                <a:cubicBezTo>
                  <a:pt x="12" y="180"/>
                  <a:pt x="12" y="181"/>
                  <a:pt x="11" y="183"/>
                </a:cubicBezTo>
                <a:cubicBezTo>
                  <a:pt x="11" y="184"/>
                  <a:pt x="11" y="186"/>
                  <a:pt x="11" y="187"/>
                </a:cubicBezTo>
                <a:cubicBezTo>
                  <a:pt x="12" y="188"/>
                  <a:pt x="13" y="189"/>
                  <a:pt x="14" y="190"/>
                </a:cubicBezTo>
                <a:cubicBezTo>
                  <a:pt x="16" y="191"/>
                  <a:pt x="17" y="191"/>
                  <a:pt x="19" y="190"/>
                </a:cubicBezTo>
                <a:cubicBezTo>
                  <a:pt x="20" y="190"/>
                  <a:pt x="28" y="187"/>
                  <a:pt x="35" y="185"/>
                </a:cubicBezTo>
                <a:cubicBezTo>
                  <a:pt x="37" y="187"/>
                  <a:pt x="38" y="189"/>
                  <a:pt x="39" y="191"/>
                </a:cubicBezTo>
                <a:cubicBezTo>
                  <a:pt x="34" y="196"/>
                  <a:pt x="27" y="202"/>
                  <a:pt x="26" y="203"/>
                </a:cubicBezTo>
                <a:cubicBezTo>
                  <a:pt x="25" y="204"/>
                  <a:pt x="24" y="205"/>
                  <a:pt x="24" y="207"/>
                </a:cubicBezTo>
                <a:cubicBezTo>
                  <a:pt x="24" y="208"/>
                  <a:pt x="24" y="210"/>
                  <a:pt x="25" y="211"/>
                </a:cubicBezTo>
                <a:cubicBezTo>
                  <a:pt x="26" y="212"/>
                  <a:pt x="27" y="213"/>
                  <a:pt x="29" y="213"/>
                </a:cubicBezTo>
                <a:cubicBezTo>
                  <a:pt x="30" y="214"/>
                  <a:pt x="32" y="214"/>
                  <a:pt x="33" y="213"/>
                </a:cubicBezTo>
                <a:cubicBezTo>
                  <a:pt x="35" y="212"/>
                  <a:pt x="42" y="208"/>
                  <a:pt x="48" y="204"/>
                </a:cubicBezTo>
                <a:cubicBezTo>
                  <a:pt x="50" y="206"/>
                  <a:pt x="52" y="208"/>
                  <a:pt x="54" y="209"/>
                </a:cubicBezTo>
                <a:cubicBezTo>
                  <a:pt x="49" y="216"/>
                  <a:pt x="44" y="222"/>
                  <a:pt x="43" y="224"/>
                </a:cubicBezTo>
                <a:cubicBezTo>
                  <a:pt x="42" y="225"/>
                  <a:pt x="42" y="227"/>
                  <a:pt x="42" y="228"/>
                </a:cubicBezTo>
                <a:cubicBezTo>
                  <a:pt x="42" y="229"/>
                  <a:pt x="43" y="231"/>
                  <a:pt x="44" y="232"/>
                </a:cubicBezTo>
                <a:cubicBezTo>
                  <a:pt x="45" y="233"/>
                  <a:pt x="46" y="233"/>
                  <a:pt x="48" y="233"/>
                </a:cubicBezTo>
                <a:cubicBezTo>
                  <a:pt x="49" y="233"/>
                  <a:pt x="51" y="233"/>
                  <a:pt x="52" y="232"/>
                </a:cubicBezTo>
                <a:cubicBezTo>
                  <a:pt x="53" y="231"/>
                  <a:pt x="59" y="225"/>
                  <a:pt x="65" y="220"/>
                </a:cubicBezTo>
                <a:cubicBezTo>
                  <a:pt x="67" y="221"/>
                  <a:pt x="69" y="223"/>
                  <a:pt x="71" y="224"/>
                </a:cubicBezTo>
                <a:cubicBezTo>
                  <a:pt x="68" y="231"/>
                  <a:pt x="64" y="239"/>
                  <a:pt x="64" y="241"/>
                </a:cubicBezTo>
                <a:cubicBezTo>
                  <a:pt x="63" y="242"/>
                  <a:pt x="63" y="243"/>
                  <a:pt x="64" y="245"/>
                </a:cubicBezTo>
                <a:cubicBezTo>
                  <a:pt x="64" y="246"/>
                  <a:pt x="65" y="247"/>
                  <a:pt x="66" y="248"/>
                </a:cubicBezTo>
                <a:cubicBezTo>
                  <a:pt x="68" y="249"/>
                  <a:pt x="69" y="249"/>
                  <a:pt x="71" y="249"/>
                </a:cubicBezTo>
                <a:cubicBezTo>
                  <a:pt x="72" y="249"/>
                  <a:pt x="73" y="248"/>
                  <a:pt x="74" y="247"/>
                </a:cubicBezTo>
                <a:cubicBezTo>
                  <a:pt x="75" y="245"/>
                  <a:pt x="80" y="238"/>
                  <a:pt x="84" y="232"/>
                </a:cubicBezTo>
                <a:cubicBezTo>
                  <a:pt x="87" y="233"/>
                  <a:pt x="89" y="234"/>
                  <a:pt x="92" y="235"/>
                </a:cubicBezTo>
                <a:cubicBezTo>
                  <a:pt x="90" y="243"/>
                  <a:pt x="88" y="251"/>
                  <a:pt x="88" y="253"/>
                </a:cubicBezTo>
                <a:cubicBezTo>
                  <a:pt x="87" y="254"/>
                  <a:pt x="88" y="256"/>
                  <a:pt x="88" y="257"/>
                </a:cubicBezTo>
                <a:cubicBezTo>
                  <a:pt x="89" y="258"/>
                  <a:pt x="90" y="259"/>
                  <a:pt x="92" y="259"/>
                </a:cubicBezTo>
                <a:cubicBezTo>
                  <a:pt x="93" y="260"/>
                  <a:pt x="95" y="260"/>
                  <a:pt x="96" y="259"/>
                </a:cubicBezTo>
                <a:cubicBezTo>
                  <a:pt x="97" y="259"/>
                  <a:pt x="98" y="258"/>
                  <a:pt x="99" y="256"/>
                </a:cubicBezTo>
                <a:cubicBezTo>
                  <a:pt x="100" y="255"/>
                  <a:pt x="103" y="247"/>
                  <a:pt x="106" y="240"/>
                </a:cubicBezTo>
                <a:cubicBezTo>
                  <a:pt x="109" y="241"/>
                  <a:pt x="111" y="241"/>
                  <a:pt x="114" y="241"/>
                </a:cubicBezTo>
                <a:cubicBezTo>
                  <a:pt x="114" y="249"/>
                  <a:pt x="113" y="258"/>
                  <a:pt x="113" y="259"/>
                </a:cubicBezTo>
                <a:cubicBezTo>
                  <a:pt x="113" y="261"/>
                  <a:pt x="114" y="262"/>
                  <a:pt x="115" y="263"/>
                </a:cubicBezTo>
                <a:cubicBezTo>
                  <a:pt x="116" y="264"/>
                  <a:pt x="117" y="265"/>
                  <a:pt x="119" y="265"/>
                </a:cubicBezTo>
                <a:cubicBezTo>
                  <a:pt x="120" y="265"/>
                  <a:pt x="122" y="265"/>
                  <a:pt x="123" y="264"/>
                </a:cubicBezTo>
                <a:cubicBezTo>
                  <a:pt x="124" y="263"/>
                  <a:pt x="125" y="262"/>
                  <a:pt x="125" y="261"/>
                </a:cubicBezTo>
                <a:cubicBezTo>
                  <a:pt x="126" y="259"/>
                  <a:pt x="127" y="251"/>
                  <a:pt x="129" y="243"/>
                </a:cubicBezTo>
                <a:cubicBezTo>
                  <a:pt x="130" y="243"/>
                  <a:pt x="132" y="243"/>
                  <a:pt x="133" y="243"/>
                </a:cubicBezTo>
                <a:cubicBezTo>
                  <a:pt x="134" y="243"/>
                  <a:pt x="135" y="243"/>
                  <a:pt x="137" y="243"/>
                </a:cubicBezTo>
                <a:cubicBezTo>
                  <a:pt x="138" y="251"/>
                  <a:pt x="140" y="259"/>
                  <a:pt x="140" y="261"/>
                </a:cubicBezTo>
                <a:cubicBezTo>
                  <a:pt x="140" y="262"/>
                  <a:pt x="141" y="263"/>
                  <a:pt x="143" y="264"/>
                </a:cubicBezTo>
                <a:cubicBezTo>
                  <a:pt x="144" y="265"/>
                  <a:pt x="145" y="265"/>
                  <a:pt x="147" y="265"/>
                </a:cubicBezTo>
                <a:cubicBezTo>
                  <a:pt x="148" y="265"/>
                  <a:pt x="150" y="264"/>
                  <a:pt x="151" y="263"/>
                </a:cubicBezTo>
                <a:cubicBezTo>
                  <a:pt x="151" y="262"/>
                  <a:pt x="152" y="261"/>
                  <a:pt x="152" y="259"/>
                </a:cubicBezTo>
                <a:cubicBezTo>
                  <a:pt x="152" y="258"/>
                  <a:pt x="152" y="249"/>
                  <a:pt x="152" y="241"/>
                </a:cubicBezTo>
                <a:cubicBezTo>
                  <a:pt x="154" y="241"/>
                  <a:pt x="157" y="241"/>
                  <a:pt x="159" y="240"/>
                </a:cubicBezTo>
                <a:cubicBezTo>
                  <a:pt x="162" y="247"/>
                  <a:pt x="166" y="255"/>
                  <a:pt x="167" y="256"/>
                </a:cubicBezTo>
                <a:cubicBezTo>
                  <a:pt x="167" y="258"/>
                  <a:pt x="168" y="259"/>
                  <a:pt x="170" y="259"/>
                </a:cubicBezTo>
                <a:cubicBezTo>
                  <a:pt x="171" y="260"/>
                  <a:pt x="172" y="260"/>
                  <a:pt x="174" y="259"/>
                </a:cubicBezTo>
                <a:cubicBezTo>
                  <a:pt x="175" y="259"/>
                  <a:pt x="176" y="258"/>
                  <a:pt x="177" y="257"/>
                </a:cubicBezTo>
                <a:cubicBezTo>
                  <a:pt x="178" y="256"/>
                  <a:pt x="178" y="254"/>
                  <a:pt x="178" y="253"/>
                </a:cubicBezTo>
                <a:cubicBezTo>
                  <a:pt x="178" y="251"/>
                  <a:pt x="176" y="243"/>
                  <a:pt x="174" y="235"/>
                </a:cubicBezTo>
                <a:cubicBezTo>
                  <a:pt x="176" y="234"/>
                  <a:pt x="179" y="233"/>
                  <a:pt x="181" y="232"/>
                </a:cubicBezTo>
                <a:cubicBezTo>
                  <a:pt x="186" y="238"/>
                  <a:pt x="190" y="245"/>
                  <a:pt x="191" y="247"/>
                </a:cubicBezTo>
                <a:cubicBezTo>
                  <a:pt x="192" y="248"/>
                  <a:pt x="194" y="249"/>
                  <a:pt x="195" y="249"/>
                </a:cubicBezTo>
                <a:cubicBezTo>
                  <a:pt x="196" y="249"/>
                  <a:pt x="198" y="249"/>
                  <a:pt x="199" y="248"/>
                </a:cubicBezTo>
                <a:cubicBezTo>
                  <a:pt x="201" y="247"/>
                  <a:pt x="201" y="246"/>
                  <a:pt x="202" y="245"/>
                </a:cubicBezTo>
                <a:cubicBezTo>
                  <a:pt x="202" y="243"/>
                  <a:pt x="202" y="242"/>
                  <a:pt x="202" y="241"/>
                </a:cubicBezTo>
                <a:cubicBezTo>
                  <a:pt x="201" y="239"/>
                  <a:pt x="198" y="231"/>
                  <a:pt x="194" y="224"/>
                </a:cubicBezTo>
                <a:cubicBezTo>
                  <a:pt x="197" y="223"/>
                  <a:pt x="199" y="221"/>
                  <a:pt x="201" y="220"/>
                </a:cubicBezTo>
                <a:cubicBezTo>
                  <a:pt x="206" y="225"/>
                  <a:pt x="213" y="231"/>
                  <a:pt x="214" y="232"/>
                </a:cubicBezTo>
                <a:cubicBezTo>
                  <a:pt x="215" y="233"/>
                  <a:pt x="216" y="233"/>
                  <a:pt x="218" y="233"/>
                </a:cubicBezTo>
                <a:cubicBezTo>
                  <a:pt x="219" y="233"/>
                  <a:pt x="221" y="233"/>
                  <a:pt x="222" y="232"/>
                </a:cubicBezTo>
                <a:cubicBezTo>
                  <a:pt x="223" y="231"/>
                  <a:pt x="224" y="229"/>
                  <a:pt x="224" y="228"/>
                </a:cubicBezTo>
                <a:cubicBezTo>
                  <a:pt x="224" y="227"/>
                  <a:pt x="224" y="225"/>
                  <a:pt x="223" y="224"/>
                </a:cubicBezTo>
                <a:cubicBezTo>
                  <a:pt x="222" y="222"/>
                  <a:pt x="217" y="216"/>
                  <a:pt x="212" y="209"/>
                </a:cubicBezTo>
                <a:cubicBezTo>
                  <a:pt x="214" y="208"/>
                  <a:pt x="216" y="206"/>
                  <a:pt x="217" y="204"/>
                </a:cubicBezTo>
                <a:cubicBezTo>
                  <a:pt x="224" y="208"/>
                  <a:pt x="231" y="212"/>
                  <a:pt x="233" y="213"/>
                </a:cubicBezTo>
                <a:cubicBezTo>
                  <a:pt x="234" y="214"/>
                  <a:pt x="235" y="214"/>
                  <a:pt x="237" y="213"/>
                </a:cubicBezTo>
                <a:cubicBezTo>
                  <a:pt x="238" y="213"/>
                  <a:pt x="239" y="212"/>
                  <a:pt x="240" y="211"/>
                </a:cubicBezTo>
                <a:cubicBezTo>
                  <a:pt x="241" y="210"/>
                  <a:pt x="242" y="208"/>
                  <a:pt x="241" y="207"/>
                </a:cubicBezTo>
                <a:cubicBezTo>
                  <a:pt x="241" y="205"/>
                  <a:pt x="241" y="204"/>
                  <a:pt x="240" y="203"/>
                </a:cubicBezTo>
                <a:cubicBezTo>
                  <a:pt x="238" y="202"/>
                  <a:pt x="232" y="196"/>
                  <a:pt x="226" y="191"/>
                </a:cubicBezTo>
                <a:cubicBezTo>
                  <a:pt x="228" y="189"/>
                  <a:pt x="229" y="187"/>
                  <a:pt x="230" y="185"/>
                </a:cubicBezTo>
                <a:cubicBezTo>
                  <a:pt x="237" y="187"/>
                  <a:pt x="245" y="190"/>
                  <a:pt x="247" y="190"/>
                </a:cubicBezTo>
                <a:cubicBezTo>
                  <a:pt x="248" y="191"/>
                  <a:pt x="250" y="191"/>
                  <a:pt x="251" y="190"/>
                </a:cubicBezTo>
                <a:cubicBezTo>
                  <a:pt x="253" y="189"/>
                  <a:pt x="254" y="188"/>
                  <a:pt x="254" y="187"/>
                </a:cubicBezTo>
                <a:cubicBezTo>
                  <a:pt x="255" y="186"/>
                  <a:pt x="255" y="184"/>
                  <a:pt x="254" y="183"/>
                </a:cubicBezTo>
                <a:cubicBezTo>
                  <a:pt x="254" y="181"/>
                  <a:pt x="253" y="180"/>
                  <a:pt x="252" y="179"/>
                </a:cubicBezTo>
                <a:cubicBezTo>
                  <a:pt x="250" y="178"/>
                  <a:pt x="243" y="174"/>
                  <a:pt x="236" y="171"/>
                </a:cubicBezTo>
                <a:cubicBezTo>
                  <a:pt x="237" y="168"/>
                  <a:pt x="238" y="166"/>
                  <a:pt x="239" y="163"/>
                </a:cubicBezTo>
                <a:cubicBezTo>
                  <a:pt x="246" y="164"/>
                  <a:pt x="255" y="165"/>
                  <a:pt x="256" y="165"/>
                </a:cubicBezTo>
                <a:cubicBezTo>
                  <a:pt x="258" y="165"/>
                  <a:pt x="259" y="165"/>
                  <a:pt x="261" y="164"/>
                </a:cubicBezTo>
                <a:cubicBezTo>
                  <a:pt x="262" y="163"/>
                  <a:pt x="262" y="162"/>
                  <a:pt x="263" y="160"/>
                </a:cubicBezTo>
                <a:cubicBezTo>
                  <a:pt x="263" y="159"/>
                  <a:pt x="263" y="157"/>
                  <a:pt x="262" y="156"/>
                </a:cubicBezTo>
                <a:cubicBezTo>
                  <a:pt x="261" y="155"/>
                  <a:pt x="260" y="154"/>
                  <a:pt x="259" y="153"/>
                </a:cubicBezTo>
                <a:cubicBezTo>
                  <a:pt x="257" y="153"/>
                  <a:pt x="249" y="150"/>
                  <a:pt x="242" y="148"/>
                </a:cubicBezTo>
                <a:cubicBezTo>
                  <a:pt x="242" y="146"/>
                  <a:pt x="243" y="143"/>
                  <a:pt x="243" y="140"/>
                </a:cubicBezTo>
                <a:cubicBezTo>
                  <a:pt x="250" y="140"/>
                  <a:pt x="259" y="139"/>
                  <a:pt x="260" y="139"/>
                </a:cubicBezTo>
                <a:close/>
                <a:moveTo>
                  <a:pt x="133" y="221"/>
                </a:moveTo>
                <a:cubicBezTo>
                  <a:pt x="84" y="221"/>
                  <a:pt x="45" y="181"/>
                  <a:pt x="45" y="133"/>
                </a:cubicBezTo>
                <a:cubicBezTo>
                  <a:pt x="45" y="84"/>
                  <a:pt x="84" y="45"/>
                  <a:pt x="133" y="45"/>
                </a:cubicBezTo>
                <a:cubicBezTo>
                  <a:pt x="181" y="45"/>
                  <a:pt x="221" y="84"/>
                  <a:pt x="221" y="133"/>
                </a:cubicBezTo>
                <a:cubicBezTo>
                  <a:pt x="221" y="181"/>
                  <a:pt x="181" y="221"/>
                  <a:pt x="133" y="221"/>
                </a:cubicBezTo>
                <a:close/>
              </a:path>
            </a:pathLst>
          </a:custGeom>
          <a:solidFill>
            <a:srgbClr val="B7B7B8"/>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20" name="Freeform: Shape 10"/>
          <p:cNvSpPr/>
          <p:nvPr/>
        </p:nvSpPr>
        <p:spPr bwMode="auto">
          <a:xfrm>
            <a:off x="4631880" y="4395077"/>
            <a:ext cx="45236" cy="121791"/>
          </a:xfrm>
          <a:custGeom>
            <a:avLst/>
            <a:gdLst/>
            <a:ahLst/>
            <a:cxnLst>
              <a:cxn ang="0">
                <a:pos x="11" y="57"/>
              </a:cxn>
              <a:cxn ang="0">
                <a:pos x="21" y="58"/>
              </a:cxn>
              <a:cxn ang="0">
                <a:pos x="21" y="0"/>
              </a:cxn>
              <a:cxn ang="0">
                <a:pos x="0" y="0"/>
              </a:cxn>
              <a:cxn ang="0">
                <a:pos x="0" y="59"/>
              </a:cxn>
              <a:cxn ang="0">
                <a:pos x="11" y="57"/>
              </a:cxn>
            </a:cxnLst>
            <a:rect l="0" t="0" r="r" b="b"/>
            <a:pathLst>
              <a:path w="21" h="59">
                <a:moveTo>
                  <a:pt x="11" y="57"/>
                </a:moveTo>
                <a:cubicBezTo>
                  <a:pt x="14" y="57"/>
                  <a:pt x="18" y="57"/>
                  <a:pt x="21" y="58"/>
                </a:cubicBezTo>
                <a:cubicBezTo>
                  <a:pt x="21" y="0"/>
                  <a:pt x="21" y="0"/>
                  <a:pt x="21" y="0"/>
                </a:cubicBezTo>
                <a:cubicBezTo>
                  <a:pt x="0" y="0"/>
                  <a:pt x="0" y="0"/>
                  <a:pt x="0" y="0"/>
                </a:cubicBezTo>
                <a:cubicBezTo>
                  <a:pt x="0" y="59"/>
                  <a:pt x="0" y="59"/>
                  <a:pt x="0" y="59"/>
                </a:cubicBezTo>
                <a:cubicBezTo>
                  <a:pt x="4" y="57"/>
                  <a:pt x="7" y="57"/>
                  <a:pt x="11" y="57"/>
                </a:cubicBezTo>
                <a:close/>
              </a:path>
            </a:pathLst>
          </a:custGeom>
          <a:solidFill>
            <a:srgbClr val="B7B7B8"/>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21" name="Freeform: Shape 11"/>
          <p:cNvSpPr/>
          <p:nvPr/>
        </p:nvSpPr>
        <p:spPr bwMode="auto">
          <a:xfrm>
            <a:off x="4480512" y="4600383"/>
            <a:ext cx="128751" cy="99172"/>
          </a:xfrm>
          <a:custGeom>
            <a:avLst/>
            <a:gdLst/>
            <a:ahLst/>
            <a:cxnLst>
              <a:cxn ang="0">
                <a:pos x="51" y="0"/>
              </a:cxn>
              <a:cxn ang="0">
                <a:pos x="0" y="29"/>
              </a:cxn>
              <a:cxn ang="0">
                <a:pos x="10" y="47"/>
              </a:cxn>
              <a:cxn ang="0">
                <a:pos x="62" y="18"/>
              </a:cxn>
              <a:cxn ang="0">
                <a:pos x="51" y="0"/>
              </a:cxn>
            </a:cxnLst>
            <a:rect l="0" t="0" r="r" b="b"/>
            <a:pathLst>
              <a:path w="62" h="47">
                <a:moveTo>
                  <a:pt x="51" y="0"/>
                </a:moveTo>
                <a:cubicBezTo>
                  <a:pt x="0" y="29"/>
                  <a:pt x="0" y="29"/>
                  <a:pt x="0" y="29"/>
                </a:cubicBezTo>
                <a:cubicBezTo>
                  <a:pt x="10" y="47"/>
                  <a:pt x="10" y="47"/>
                  <a:pt x="10" y="47"/>
                </a:cubicBezTo>
                <a:cubicBezTo>
                  <a:pt x="62" y="18"/>
                  <a:pt x="62" y="18"/>
                  <a:pt x="62" y="18"/>
                </a:cubicBezTo>
                <a:cubicBezTo>
                  <a:pt x="56" y="13"/>
                  <a:pt x="53" y="7"/>
                  <a:pt x="51" y="0"/>
                </a:cubicBezTo>
                <a:close/>
              </a:path>
            </a:pathLst>
          </a:custGeom>
          <a:solidFill>
            <a:srgbClr val="B7B7B8"/>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22" name="Freeform: Shape 12"/>
          <p:cNvSpPr/>
          <p:nvPr/>
        </p:nvSpPr>
        <p:spPr bwMode="auto">
          <a:xfrm>
            <a:off x="4701476" y="4600383"/>
            <a:ext cx="132229" cy="100912"/>
          </a:xfrm>
          <a:custGeom>
            <a:avLst/>
            <a:gdLst/>
            <a:ahLst/>
            <a:cxnLst>
              <a:cxn ang="0">
                <a:pos x="11" y="0"/>
              </a:cxn>
              <a:cxn ang="0">
                <a:pos x="0" y="18"/>
              </a:cxn>
              <a:cxn ang="0">
                <a:pos x="52" y="48"/>
              </a:cxn>
              <a:cxn ang="0">
                <a:pos x="63" y="30"/>
              </a:cxn>
              <a:cxn ang="0">
                <a:pos x="11" y="0"/>
              </a:cxn>
            </a:cxnLst>
            <a:rect l="0" t="0" r="r" b="b"/>
            <a:pathLst>
              <a:path w="63" h="48">
                <a:moveTo>
                  <a:pt x="11" y="0"/>
                </a:moveTo>
                <a:cubicBezTo>
                  <a:pt x="9" y="7"/>
                  <a:pt x="5" y="13"/>
                  <a:pt x="0" y="18"/>
                </a:cubicBezTo>
                <a:cubicBezTo>
                  <a:pt x="52" y="48"/>
                  <a:pt x="52" y="48"/>
                  <a:pt x="52" y="48"/>
                </a:cubicBezTo>
                <a:cubicBezTo>
                  <a:pt x="63" y="30"/>
                  <a:pt x="63" y="30"/>
                  <a:pt x="63" y="30"/>
                </a:cubicBezTo>
                <a:lnTo>
                  <a:pt x="11" y="0"/>
                </a:lnTo>
                <a:close/>
              </a:path>
            </a:pathLst>
          </a:custGeom>
          <a:solidFill>
            <a:srgbClr val="B7B7B8"/>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23" name="Freeform: Shape 13"/>
          <p:cNvSpPr/>
          <p:nvPr/>
        </p:nvSpPr>
        <p:spPr bwMode="auto">
          <a:xfrm>
            <a:off x="5487896" y="4890940"/>
            <a:ext cx="48716" cy="81773"/>
          </a:xfrm>
          <a:custGeom>
            <a:avLst/>
            <a:gdLst/>
            <a:ahLst/>
            <a:cxnLst>
              <a:cxn ang="0">
                <a:pos x="0" y="1"/>
              </a:cxn>
              <a:cxn ang="0">
                <a:pos x="9" y="39"/>
              </a:cxn>
              <a:cxn ang="0">
                <a:pos x="22" y="17"/>
              </a:cxn>
              <a:cxn ang="0">
                <a:pos x="0" y="1"/>
              </a:cxn>
            </a:cxnLst>
            <a:rect l="0" t="0" r="r" b="b"/>
            <a:pathLst>
              <a:path w="23" h="39">
                <a:moveTo>
                  <a:pt x="0" y="1"/>
                </a:moveTo>
                <a:cubicBezTo>
                  <a:pt x="9" y="39"/>
                  <a:pt x="9" y="39"/>
                  <a:pt x="9" y="39"/>
                </a:cubicBezTo>
                <a:cubicBezTo>
                  <a:pt x="18" y="35"/>
                  <a:pt x="23" y="26"/>
                  <a:pt x="22" y="17"/>
                </a:cubicBezTo>
                <a:cubicBezTo>
                  <a:pt x="20" y="7"/>
                  <a:pt x="10" y="0"/>
                  <a:pt x="0" y="1"/>
                </a:cubicBezTo>
                <a:close/>
              </a:path>
            </a:pathLst>
          </a:custGeom>
          <a:solidFill>
            <a:schemeClr val="accent6"/>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24" name="Freeform: Shape 14"/>
          <p:cNvSpPr/>
          <p:nvPr/>
        </p:nvSpPr>
        <p:spPr bwMode="auto">
          <a:xfrm>
            <a:off x="5451359" y="4896160"/>
            <a:ext cx="46976" cy="80033"/>
          </a:xfrm>
          <a:custGeom>
            <a:avLst/>
            <a:gdLst/>
            <a:ahLst/>
            <a:cxnLst>
              <a:cxn ang="0">
                <a:pos x="2" y="22"/>
              </a:cxn>
              <a:cxn ang="0">
                <a:pos x="23" y="38"/>
              </a:cxn>
              <a:cxn ang="0">
                <a:pos x="14" y="0"/>
              </a:cxn>
              <a:cxn ang="0">
                <a:pos x="2" y="22"/>
              </a:cxn>
            </a:cxnLst>
            <a:rect l="0" t="0" r="r" b="b"/>
            <a:pathLst>
              <a:path w="23" h="39">
                <a:moveTo>
                  <a:pt x="2" y="22"/>
                </a:moveTo>
                <a:cubicBezTo>
                  <a:pt x="4" y="32"/>
                  <a:pt x="13" y="39"/>
                  <a:pt x="23" y="38"/>
                </a:cubicBezTo>
                <a:cubicBezTo>
                  <a:pt x="14" y="0"/>
                  <a:pt x="14" y="0"/>
                  <a:pt x="14" y="0"/>
                </a:cubicBezTo>
                <a:cubicBezTo>
                  <a:pt x="5" y="4"/>
                  <a:pt x="0" y="13"/>
                  <a:pt x="2" y="22"/>
                </a:cubicBezTo>
                <a:close/>
              </a:path>
            </a:pathLst>
          </a:custGeom>
          <a:solidFill>
            <a:schemeClr val="tx2"/>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25" name="Freeform: Shape 15"/>
          <p:cNvSpPr/>
          <p:nvPr/>
        </p:nvSpPr>
        <p:spPr bwMode="auto">
          <a:xfrm>
            <a:off x="5056408" y="4497729"/>
            <a:ext cx="873413" cy="873413"/>
          </a:xfrm>
          <a:custGeom>
            <a:avLst/>
            <a:gdLst/>
            <a:ahLst/>
            <a:cxnLst>
              <a:cxn ang="0">
                <a:pos x="417" y="203"/>
              </a:cxn>
              <a:cxn ang="0">
                <a:pos x="409" y="177"/>
              </a:cxn>
              <a:cxn ang="0">
                <a:pos x="405" y="158"/>
              </a:cxn>
              <a:cxn ang="0">
                <a:pos x="402" y="131"/>
              </a:cxn>
              <a:cxn ang="0">
                <a:pos x="363" y="128"/>
              </a:cxn>
              <a:cxn ang="0">
                <a:pos x="379" y="86"/>
              </a:cxn>
              <a:cxn ang="0">
                <a:pos x="335" y="89"/>
              </a:cxn>
              <a:cxn ang="0">
                <a:pos x="344" y="51"/>
              </a:cxn>
              <a:cxn ang="0">
                <a:pos x="319" y="40"/>
              </a:cxn>
              <a:cxn ang="0">
                <a:pos x="302" y="30"/>
              </a:cxn>
              <a:cxn ang="0">
                <a:pos x="280" y="14"/>
              </a:cxn>
              <a:cxn ang="0">
                <a:pos x="252" y="41"/>
              </a:cxn>
              <a:cxn ang="0">
                <a:pos x="232" y="1"/>
              </a:cxn>
              <a:cxn ang="0">
                <a:pos x="210" y="35"/>
              </a:cxn>
              <a:cxn ang="0">
                <a:pos x="188" y="1"/>
              </a:cxn>
              <a:cxn ang="0">
                <a:pos x="168" y="41"/>
              </a:cxn>
              <a:cxn ang="0">
                <a:pos x="140" y="14"/>
              </a:cxn>
              <a:cxn ang="0">
                <a:pos x="117" y="30"/>
              </a:cxn>
              <a:cxn ang="0">
                <a:pos x="101" y="40"/>
              </a:cxn>
              <a:cxn ang="0">
                <a:pos x="76" y="51"/>
              </a:cxn>
              <a:cxn ang="0">
                <a:pos x="85" y="89"/>
              </a:cxn>
              <a:cxn ang="0">
                <a:pos x="40" y="86"/>
              </a:cxn>
              <a:cxn ang="0">
                <a:pos x="56" y="128"/>
              </a:cxn>
              <a:cxn ang="0">
                <a:pos x="18" y="131"/>
              </a:cxn>
              <a:cxn ang="0">
                <a:pos x="15" y="158"/>
              </a:cxn>
              <a:cxn ang="0">
                <a:pos x="11" y="177"/>
              </a:cxn>
              <a:cxn ang="0">
                <a:pos x="2" y="203"/>
              </a:cxn>
              <a:cxn ang="0">
                <a:pos x="36" y="222"/>
              </a:cxn>
              <a:cxn ang="0">
                <a:pos x="5" y="253"/>
              </a:cxn>
              <a:cxn ang="0">
                <a:pos x="46" y="269"/>
              </a:cxn>
              <a:cxn ang="0">
                <a:pos x="23" y="300"/>
              </a:cxn>
              <a:cxn ang="0">
                <a:pos x="41" y="320"/>
              </a:cxn>
              <a:cxn ang="0">
                <a:pos x="52" y="336"/>
              </a:cxn>
              <a:cxn ang="0">
                <a:pos x="66" y="360"/>
              </a:cxn>
              <a:cxn ang="0">
                <a:pos x="103" y="347"/>
              </a:cxn>
              <a:cxn ang="0">
                <a:pos x="105" y="391"/>
              </a:cxn>
              <a:cxn ang="0">
                <a:pos x="145" y="371"/>
              </a:cxn>
              <a:cxn ang="0">
                <a:pos x="152" y="409"/>
              </a:cxn>
              <a:cxn ang="0">
                <a:pos x="179" y="409"/>
              </a:cxn>
              <a:cxn ang="0">
                <a:pos x="198" y="411"/>
              </a:cxn>
              <a:cxn ang="0">
                <a:pos x="221" y="411"/>
              </a:cxn>
              <a:cxn ang="0">
                <a:pos x="240" y="409"/>
              </a:cxn>
              <a:cxn ang="0">
                <a:pos x="268" y="409"/>
              </a:cxn>
              <a:cxn ang="0">
                <a:pos x="275" y="371"/>
              </a:cxn>
              <a:cxn ang="0">
                <a:pos x="314" y="391"/>
              </a:cxn>
              <a:cxn ang="0">
                <a:pos x="317" y="347"/>
              </a:cxn>
              <a:cxn ang="0">
                <a:pos x="353" y="360"/>
              </a:cxn>
              <a:cxn ang="0">
                <a:pos x="367" y="336"/>
              </a:cxn>
              <a:cxn ang="0">
                <a:pos x="378" y="320"/>
              </a:cxn>
              <a:cxn ang="0">
                <a:pos x="396" y="300"/>
              </a:cxn>
              <a:cxn ang="0">
                <a:pos x="373" y="269"/>
              </a:cxn>
              <a:cxn ang="0">
                <a:pos x="415" y="253"/>
              </a:cxn>
              <a:cxn ang="0">
                <a:pos x="383" y="222"/>
              </a:cxn>
              <a:cxn ang="0">
                <a:pos x="94" y="180"/>
              </a:cxn>
              <a:cxn ang="0">
                <a:pos x="239" y="94"/>
              </a:cxn>
              <a:cxn ang="0">
                <a:pos x="210" y="355"/>
              </a:cxn>
              <a:cxn ang="0">
                <a:pos x="210" y="355"/>
              </a:cxn>
              <a:cxn ang="0">
                <a:pos x="251" y="210"/>
              </a:cxn>
              <a:cxn ang="0">
                <a:pos x="325" y="180"/>
              </a:cxn>
            </a:cxnLst>
            <a:rect l="0" t="0" r="r" b="b"/>
            <a:pathLst>
              <a:path w="419" h="419">
                <a:moveTo>
                  <a:pt x="411" y="219"/>
                </a:moveTo>
                <a:cubicBezTo>
                  <a:pt x="413" y="219"/>
                  <a:pt x="415" y="218"/>
                  <a:pt x="417" y="216"/>
                </a:cubicBezTo>
                <a:cubicBezTo>
                  <a:pt x="418" y="214"/>
                  <a:pt x="419" y="212"/>
                  <a:pt x="419" y="210"/>
                </a:cubicBezTo>
                <a:cubicBezTo>
                  <a:pt x="419" y="207"/>
                  <a:pt x="418" y="205"/>
                  <a:pt x="417" y="203"/>
                </a:cubicBezTo>
                <a:cubicBezTo>
                  <a:pt x="415" y="201"/>
                  <a:pt x="413" y="200"/>
                  <a:pt x="411" y="200"/>
                </a:cubicBezTo>
                <a:cubicBezTo>
                  <a:pt x="408" y="200"/>
                  <a:pt x="395" y="198"/>
                  <a:pt x="383" y="197"/>
                </a:cubicBezTo>
                <a:cubicBezTo>
                  <a:pt x="383" y="193"/>
                  <a:pt x="382" y="189"/>
                  <a:pt x="382" y="185"/>
                </a:cubicBezTo>
                <a:cubicBezTo>
                  <a:pt x="393" y="182"/>
                  <a:pt x="406" y="178"/>
                  <a:pt x="409" y="177"/>
                </a:cubicBezTo>
                <a:cubicBezTo>
                  <a:pt x="411" y="176"/>
                  <a:pt x="413" y="174"/>
                  <a:pt x="414" y="173"/>
                </a:cubicBezTo>
                <a:cubicBezTo>
                  <a:pt x="415" y="171"/>
                  <a:pt x="415" y="168"/>
                  <a:pt x="415" y="166"/>
                </a:cubicBezTo>
                <a:cubicBezTo>
                  <a:pt x="414" y="164"/>
                  <a:pt x="413" y="162"/>
                  <a:pt x="411" y="160"/>
                </a:cubicBezTo>
                <a:cubicBezTo>
                  <a:pt x="409" y="159"/>
                  <a:pt x="407" y="158"/>
                  <a:pt x="405" y="158"/>
                </a:cubicBezTo>
                <a:cubicBezTo>
                  <a:pt x="402" y="159"/>
                  <a:pt x="389" y="160"/>
                  <a:pt x="377" y="162"/>
                </a:cubicBezTo>
                <a:cubicBezTo>
                  <a:pt x="376" y="158"/>
                  <a:pt x="374" y="154"/>
                  <a:pt x="373" y="150"/>
                </a:cubicBezTo>
                <a:cubicBezTo>
                  <a:pt x="384" y="144"/>
                  <a:pt x="395" y="137"/>
                  <a:pt x="397" y="136"/>
                </a:cubicBezTo>
                <a:cubicBezTo>
                  <a:pt x="400" y="135"/>
                  <a:pt x="401" y="133"/>
                  <a:pt x="402" y="131"/>
                </a:cubicBezTo>
                <a:cubicBezTo>
                  <a:pt x="402" y="129"/>
                  <a:pt x="402" y="126"/>
                  <a:pt x="401" y="124"/>
                </a:cubicBezTo>
                <a:cubicBezTo>
                  <a:pt x="400" y="122"/>
                  <a:pt x="398" y="120"/>
                  <a:pt x="396" y="119"/>
                </a:cubicBezTo>
                <a:cubicBezTo>
                  <a:pt x="394" y="118"/>
                  <a:pt x="392" y="118"/>
                  <a:pt x="390" y="119"/>
                </a:cubicBezTo>
                <a:cubicBezTo>
                  <a:pt x="387" y="120"/>
                  <a:pt x="375" y="124"/>
                  <a:pt x="363" y="128"/>
                </a:cubicBezTo>
                <a:cubicBezTo>
                  <a:pt x="361" y="124"/>
                  <a:pt x="359" y="121"/>
                  <a:pt x="357" y="117"/>
                </a:cubicBezTo>
                <a:cubicBezTo>
                  <a:pt x="366" y="109"/>
                  <a:pt x="376" y="100"/>
                  <a:pt x="378" y="99"/>
                </a:cubicBezTo>
                <a:cubicBezTo>
                  <a:pt x="380" y="97"/>
                  <a:pt x="381" y="95"/>
                  <a:pt x="381" y="93"/>
                </a:cubicBezTo>
                <a:cubicBezTo>
                  <a:pt x="381" y="90"/>
                  <a:pt x="381" y="88"/>
                  <a:pt x="379" y="86"/>
                </a:cubicBezTo>
                <a:cubicBezTo>
                  <a:pt x="378" y="84"/>
                  <a:pt x="376" y="83"/>
                  <a:pt x="374" y="82"/>
                </a:cubicBezTo>
                <a:cubicBezTo>
                  <a:pt x="371" y="82"/>
                  <a:pt x="369" y="82"/>
                  <a:pt x="367" y="83"/>
                </a:cubicBezTo>
                <a:cubicBezTo>
                  <a:pt x="365" y="85"/>
                  <a:pt x="353" y="91"/>
                  <a:pt x="343" y="98"/>
                </a:cubicBezTo>
                <a:cubicBezTo>
                  <a:pt x="340" y="95"/>
                  <a:pt x="338" y="91"/>
                  <a:pt x="335" y="89"/>
                </a:cubicBezTo>
                <a:cubicBezTo>
                  <a:pt x="342" y="79"/>
                  <a:pt x="350" y="68"/>
                  <a:pt x="351" y="66"/>
                </a:cubicBezTo>
                <a:cubicBezTo>
                  <a:pt x="353" y="64"/>
                  <a:pt x="353" y="62"/>
                  <a:pt x="353" y="59"/>
                </a:cubicBezTo>
                <a:cubicBezTo>
                  <a:pt x="353" y="57"/>
                  <a:pt x="352" y="55"/>
                  <a:pt x="350" y="53"/>
                </a:cubicBezTo>
                <a:cubicBezTo>
                  <a:pt x="348" y="52"/>
                  <a:pt x="346" y="51"/>
                  <a:pt x="344" y="51"/>
                </a:cubicBezTo>
                <a:cubicBezTo>
                  <a:pt x="341" y="51"/>
                  <a:pt x="339" y="52"/>
                  <a:pt x="337" y="53"/>
                </a:cubicBezTo>
                <a:cubicBezTo>
                  <a:pt x="335" y="55"/>
                  <a:pt x="326" y="64"/>
                  <a:pt x="317" y="72"/>
                </a:cubicBezTo>
                <a:cubicBezTo>
                  <a:pt x="313" y="70"/>
                  <a:pt x="310" y="67"/>
                  <a:pt x="307" y="65"/>
                </a:cubicBezTo>
                <a:cubicBezTo>
                  <a:pt x="312" y="54"/>
                  <a:pt x="317" y="42"/>
                  <a:pt x="319" y="40"/>
                </a:cubicBezTo>
                <a:cubicBezTo>
                  <a:pt x="320" y="37"/>
                  <a:pt x="320" y="35"/>
                  <a:pt x="319" y="33"/>
                </a:cubicBezTo>
                <a:cubicBezTo>
                  <a:pt x="318" y="31"/>
                  <a:pt x="317" y="29"/>
                  <a:pt x="314" y="28"/>
                </a:cubicBezTo>
                <a:cubicBezTo>
                  <a:pt x="312" y="27"/>
                  <a:pt x="310" y="26"/>
                  <a:pt x="308" y="27"/>
                </a:cubicBezTo>
                <a:cubicBezTo>
                  <a:pt x="306" y="27"/>
                  <a:pt x="304" y="28"/>
                  <a:pt x="302" y="30"/>
                </a:cubicBezTo>
                <a:cubicBezTo>
                  <a:pt x="301" y="32"/>
                  <a:pt x="293" y="43"/>
                  <a:pt x="286" y="53"/>
                </a:cubicBezTo>
                <a:cubicBezTo>
                  <a:pt x="282" y="51"/>
                  <a:pt x="279" y="50"/>
                  <a:pt x="275" y="48"/>
                </a:cubicBezTo>
                <a:cubicBezTo>
                  <a:pt x="277" y="36"/>
                  <a:pt x="280" y="23"/>
                  <a:pt x="281" y="21"/>
                </a:cubicBezTo>
                <a:cubicBezTo>
                  <a:pt x="281" y="18"/>
                  <a:pt x="281" y="16"/>
                  <a:pt x="280" y="14"/>
                </a:cubicBezTo>
                <a:cubicBezTo>
                  <a:pt x="279" y="12"/>
                  <a:pt x="277" y="11"/>
                  <a:pt x="274" y="10"/>
                </a:cubicBezTo>
                <a:cubicBezTo>
                  <a:pt x="272" y="9"/>
                  <a:pt x="270" y="9"/>
                  <a:pt x="268" y="10"/>
                </a:cubicBezTo>
                <a:cubicBezTo>
                  <a:pt x="266" y="11"/>
                  <a:pt x="264" y="13"/>
                  <a:pt x="263" y="15"/>
                </a:cubicBezTo>
                <a:cubicBezTo>
                  <a:pt x="262" y="17"/>
                  <a:pt x="257" y="30"/>
                  <a:pt x="252" y="41"/>
                </a:cubicBezTo>
                <a:cubicBezTo>
                  <a:pt x="248" y="40"/>
                  <a:pt x="244" y="39"/>
                  <a:pt x="240" y="38"/>
                </a:cubicBezTo>
                <a:cubicBezTo>
                  <a:pt x="240" y="26"/>
                  <a:pt x="240" y="13"/>
                  <a:pt x="240" y="10"/>
                </a:cubicBezTo>
                <a:cubicBezTo>
                  <a:pt x="240" y="8"/>
                  <a:pt x="239" y="5"/>
                  <a:pt x="238" y="4"/>
                </a:cubicBezTo>
                <a:cubicBezTo>
                  <a:pt x="236" y="2"/>
                  <a:pt x="234" y="1"/>
                  <a:pt x="232" y="1"/>
                </a:cubicBezTo>
                <a:cubicBezTo>
                  <a:pt x="229" y="0"/>
                  <a:pt x="227" y="1"/>
                  <a:pt x="225" y="2"/>
                </a:cubicBezTo>
                <a:cubicBezTo>
                  <a:pt x="223" y="4"/>
                  <a:pt x="222" y="6"/>
                  <a:pt x="221" y="8"/>
                </a:cubicBezTo>
                <a:cubicBezTo>
                  <a:pt x="221" y="11"/>
                  <a:pt x="218" y="24"/>
                  <a:pt x="216" y="36"/>
                </a:cubicBezTo>
                <a:cubicBezTo>
                  <a:pt x="214" y="35"/>
                  <a:pt x="212" y="35"/>
                  <a:pt x="210" y="35"/>
                </a:cubicBezTo>
                <a:cubicBezTo>
                  <a:pt x="208" y="35"/>
                  <a:pt x="206" y="35"/>
                  <a:pt x="204" y="36"/>
                </a:cubicBezTo>
                <a:cubicBezTo>
                  <a:pt x="201" y="24"/>
                  <a:pt x="199" y="11"/>
                  <a:pt x="198" y="8"/>
                </a:cubicBezTo>
                <a:cubicBezTo>
                  <a:pt x="198" y="6"/>
                  <a:pt x="196" y="4"/>
                  <a:pt x="194" y="2"/>
                </a:cubicBezTo>
                <a:cubicBezTo>
                  <a:pt x="192" y="1"/>
                  <a:pt x="190" y="0"/>
                  <a:pt x="188" y="1"/>
                </a:cubicBezTo>
                <a:cubicBezTo>
                  <a:pt x="185" y="1"/>
                  <a:pt x="183" y="2"/>
                  <a:pt x="182" y="4"/>
                </a:cubicBezTo>
                <a:cubicBezTo>
                  <a:pt x="180" y="5"/>
                  <a:pt x="179" y="8"/>
                  <a:pt x="179" y="10"/>
                </a:cubicBezTo>
                <a:cubicBezTo>
                  <a:pt x="179" y="13"/>
                  <a:pt x="179" y="26"/>
                  <a:pt x="180" y="38"/>
                </a:cubicBezTo>
                <a:cubicBezTo>
                  <a:pt x="176" y="39"/>
                  <a:pt x="172" y="40"/>
                  <a:pt x="168" y="41"/>
                </a:cubicBezTo>
                <a:cubicBezTo>
                  <a:pt x="163" y="30"/>
                  <a:pt x="158" y="17"/>
                  <a:pt x="156" y="15"/>
                </a:cubicBezTo>
                <a:cubicBezTo>
                  <a:pt x="156" y="13"/>
                  <a:pt x="154" y="11"/>
                  <a:pt x="152" y="10"/>
                </a:cubicBezTo>
                <a:cubicBezTo>
                  <a:pt x="150" y="9"/>
                  <a:pt x="147" y="9"/>
                  <a:pt x="145" y="10"/>
                </a:cubicBezTo>
                <a:cubicBezTo>
                  <a:pt x="143" y="11"/>
                  <a:pt x="141" y="12"/>
                  <a:pt x="140" y="14"/>
                </a:cubicBezTo>
                <a:cubicBezTo>
                  <a:pt x="138" y="16"/>
                  <a:pt x="138" y="18"/>
                  <a:pt x="138" y="21"/>
                </a:cubicBezTo>
                <a:cubicBezTo>
                  <a:pt x="139" y="23"/>
                  <a:pt x="142" y="36"/>
                  <a:pt x="145" y="48"/>
                </a:cubicBezTo>
                <a:cubicBezTo>
                  <a:pt x="141" y="50"/>
                  <a:pt x="137" y="51"/>
                  <a:pt x="133" y="53"/>
                </a:cubicBezTo>
                <a:cubicBezTo>
                  <a:pt x="127" y="43"/>
                  <a:pt x="119" y="32"/>
                  <a:pt x="117" y="30"/>
                </a:cubicBezTo>
                <a:cubicBezTo>
                  <a:pt x="116" y="28"/>
                  <a:pt x="114" y="27"/>
                  <a:pt x="112" y="27"/>
                </a:cubicBezTo>
                <a:cubicBezTo>
                  <a:pt x="109" y="26"/>
                  <a:pt x="107" y="27"/>
                  <a:pt x="105" y="28"/>
                </a:cubicBezTo>
                <a:cubicBezTo>
                  <a:pt x="103" y="29"/>
                  <a:pt x="101" y="31"/>
                  <a:pt x="101" y="33"/>
                </a:cubicBezTo>
                <a:cubicBezTo>
                  <a:pt x="100" y="35"/>
                  <a:pt x="100" y="37"/>
                  <a:pt x="101" y="40"/>
                </a:cubicBezTo>
                <a:cubicBezTo>
                  <a:pt x="102" y="42"/>
                  <a:pt x="107" y="54"/>
                  <a:pt x="113" y="65"/>
                </a:cubicBezTo>
                <a:cubicBezTo>
                  <a:pt x="109" y="67"/>
                  <a:pt x="106" y="70"/>
                  <a:pt x="103" y="72"/>
                </a:cubicBezTo>
                <a:cubicBezTo>
                  <a:pt x="94" y="64"/>
                  <a:pt x="84" y="55"/>
                  <a:pt x="82" y="53"/>
                </a:cubicBezTo>
                <a:cubicBezTo>
                  <a:pt x="80" y="52"/>
                  <a:pt x="78" y="51"/>
                  <a:pt x="76" y="51"/>
                </a:cubicBezTo>
                <a:cubicBezTo>
                  <a:pt x="73" y="51"/>
                  <a:pt x="71" y="52"/>
                  <a:pt x="69" y="53"/>
                </a:cubicBezTo>
                <a:cubicBezTo>
                  <a:pt x="68" y="55"/>
                  <a:pt x="67" y="57"/>
                  <a:pt x="66" y="59"/>
                </a:cubicBezTo>
                <a:cubicBezTo>
                  <a:pt x="66" y="62"/>
                  <a:pt x="66" y="64"/>
                  <a:pt x="68" y="66"/>
                </a:cubicBezTo>
                <a:cubicBezTo>
                  <a:pt x="70" y="68"/>
                  <a:pt x="78" y="79"/>
                  <a:pt x="85" y="89"/>
                </a:cubicBezTo>
                <a:cubicBezTo>
                  <a:pt x="82" y="92"/>
                  <a:pt x="79" y="95"/>
                  <a:pt x="77" y="98"/>
                </a:cubicBezTo>
                <a:cubicBezTo>
                  <a:pt x="66" y="91"/>
                  <a:pt x="55" y="85"/>
                  <a:pt x="52" y="83"/>
                </a:cubicBezTo>
                <a:cubicBezTo>
                  <a:pt x="50" y="82"/>
                  <a:pt x="48" y="82"/>
                  <a:pt x="46" y="82"/>
                </a:cubicBezTo>
                <a:cubicBezTo>
                  <a:pt x="44" y="83"/>
                  <a:pt x="42" y="84"/>
                  <a:pt x="40" y="86"/>
                </a:cubicBezTo>
                <a:cubicBezTo>
                  <a:pt x="39" y="88"/>
                  <a:pt x="38" y="90"/>
                  <a:pt x="38" y="93"/>
                </a:cubicBezTo>
                <a:cubicBezTo>
                  <a:pt x="39" y="95"/>
                  <a:pt x="39" y="97"/>
                  <a:pt x="41" y="99"/>
                </a:cubicBezTo>
                <a:cubicBezTo>
                  <a:pt x="43" y="100"/>
                  <a:pt x="53" y="109"/>
                  <a:pt x="62" y="117"/>
                </a:cubicBezTo>
                <a:cubicBezTo>
                  <a:pt x="60" y="121"/>
                  <a:pt x="58" y="124"/>
                  <a:pt x="56" y="128"/>
                </a:cubicBezTo>
                <a:cubicBezTo>
                  <a:pt x="45" y="124"/>
                  <a:pt x="32" y="120"/>
                  <a:pt x="30" y="119"/>
                </a:cubicBezTo>
                <a:cubicBezTo>
                  <a:pt x="27" y="118"/>
                  <a:pt x="25" y="118"/>
                  <a:pt x="23" y="119"/>
                </a:cubicBezTo>
                <a:cubicBezTo>
                  <a:pt x="21" y="120"/>
                  <a:pt x="19" y="122"/>
                  <a:pt x="18" y="124"/>
                </a:cubicBezTo>
                <a:cubicBezTo>
                  <a:pt x="17" y="126"/>
                  <a:pt x="17" y="129"/>
                  <a:pt x="18" y="131"/>
                </a:cubicBezTo>
                <a:cubicBezTo>
                  <a:pt x="18" y="133"/>
                  <a:pt x="20" y="135"/>
                  <a:pt x="22" y="136"/>
                </a:cubicBezTo>
                <a:cubicBezTo>
                  <a:pt x="24" y="137"/>
                  <a:pt x="36" y="144"/>
                  <a:pt x="46" y="150"/>
                </a:cubicBezTo>
                <a:cubicBezTo>
                  <a:pt x="45" y="154"/>
                  <a:pt x="44" y="158"/>
                  <a:pt x="43" y="162"/>
                </a:cubicBezTo>
                <a:cubicBezTo>
                  <a:pt x="31" y="160"/>
                  <a:pt x="17" y="159"/>
                  <a:pt x="15" y="158"/>
                </a:cubicBezTo>
                <a:cubicBezTo>
                  <a:pt x="12" y="158"/>
                  <a:pt x="10" y="159"/>
                  <a:pt x="8" y="160"/>
                </a:cubicBezTo>
                <a:cubicBezTo>
                  <a:pt x="7" y="162"/>
                  <a:pt x="5" y="164"/>
                  <a:pt x="5" y="166"/>
                </a:cubicBezTo>
                <a:cubicBezTo>
                  <a:pt x="4" y="168"/>
                  <a:pt x="5" y="171"/>
                  <a:pt x="6" y="173"/>
                </a:cubicBezTo>
                <a:cubicBezTo>
                  <a:pt x="7" y="174"/>
                  <a:pt x="9" y="176"/>
                  <a:pt x="11" y="177"/>
                </a:cubicBezTo>
                <a:cubicBezTo>
                  <a:pt x="13" y="178"/>
                  <a:pt x="26" y="182"/>
                  <a:pt x="38" y="185"/>
                </a:cubicBezTo>
                <a:cubicBezTo>
                  <a:pt x="37" y="189"/>
                  <a:pt x="37" y="193"/>
                  <a:pt x="36" y="197"/>
                </a:cubicBezTo>
                <a:cubicBezTo>
                  <a:pt x="24" y="198"/>
                  <a:pt x="11" y="200"/>
                  <a:pt x="8" y="200"/>
                </a:cubicBezTo>
                <a:cubicBezTo>
                  <a:pt x="6" y="200"/>
                  <a:pt x="4" y="201"/>
                  <a:pt x="2" y="203"/>
                </a:cubicBezTo>
                <a:cubicBezTo>
                  <a:pt x="1" y="205"/>
                  <a:pt x="0" y="207"/>
                  <a:pt x="0" y="210"/>
                </a:cubicBezTo>
                <a:cubicBezTo>
                  <a:pt x="0" y="212"/>
                  <a:pt x="1" y="214"/>
                  <a:pt x="2" y="216"/>
                </a:cubicBezTo>
                <a:cubicBezTo>
                  <a:pt x="4" y="218"/>
                  <a:pt x="6" y="219"/>
                  <a:pt x="8" y="219"/>
                </a:cubicBezTo>
                <a:cubicBezTo>
                  <a:pt x="11" y="219"/>
                  <a:pt x="24" y="221"/>
                  <a:pt x="36" y="222"/>
                </a:cubicBezTo>
                <a:cubicBezTo>
                  <a:pt x="37" y="226"/>
                  <a:pt x="37" y="230"/>
                  <a:pt x="38" y="234"/>
                </a:cubicBezTo>
                <a:cubicBezTo>
                  <a:pt x="26" y="237"/>
                  <a:pt x="13" y="241"/>
                  <a:pt x="11" y="242"/>
                </a:cubicBezTo>
                <a:cubicBezTo>
                  <a:pt x="9" y="243"/>
                  <a:pt x="7" y="245"/>
                  <a:pt x="6" y="247"/>
                </a:cubicBezTo>
                <a:cubicBezTo>
                  <a:pt x="5" y="248"/>
                  <a:pt x="4" y="251"/>
                  <a:pt x="5" y="253"/>
                </a:cubicBezTo>
                <a:cubicBezTo>
                  <a:pt x="5" y="255"/>
                  <a:pt x="7" y="257"/>
                  <a:pt x="8" y="259"/>
                </a:cubicBezTo>
                <a:cubicBezTo>
                  <a:pt x="10" y="260"/>
                  <a:pt x="12" y="261"/>
                  <a:pt x="15" y="261"/>
                </a:cubicBezTo>
                <a:cubicBezTo>
                  <a:pt x="17" y="260"/>
                  <a:pt x="31" y="259"/>
                  <a:pt x="43" y="257"/>
                </a:cubicBezTo>
                <a:cubicBezTo>
                  <a:pt x="44" y="261"/>
                  <a:pt x="45" y="265"/>
                  <a:pt x="46" y="269"/>
                </a:cubicBezTo>
                <a:cubicBezTo>
                  <a:pt x="36" y="275"/>
                  <a:pt x="24" y="282"/>
                  <a:pt x="22" y="283"/>
                </a:cubicBezTo>
                <a:cubicBezTo>
                  <a:pt x="20" y="284"/>
                  <a:pt x="18" y="286"/>
                  <a:pt x="18" y="288"/>
                </a:cubicBezTo>
                <a:cubicBezTo>
                  <a:pt x="17" y="290"/>
                  <a:pt x="17" y="293"/>
                  <a:pt x="18" y="295"/>
                </a:cubicBezTo>
                <a:cubicBezTo>
                  <a:pt x="19" y="297"/>
                  <a:pt x="21" y="299"/>
                  <a:pt x="23" y="300"/>
                </a:cubicBezTo>
                <a:cubicBezTo>
                  <a:pt x="25" y="301"/>
                  <a:pt x="27" y="301"/>
                  <a:pt x="30" y="300"/>
                </a:cubicBezTo>
                <a:cubicBezTo>
                  <a:pt x="32" y="299"/>
                  <a:pt x="45" y="295"/>
                  <a:pt x="56" y="291"/>
                </a:cubicBezTo>
                <a:cubicBezTo>
                  <a:pt x="58" y="295"/>
                  <a:pt x="60" y="298"/>
                  <a:pt x="62" y="302"/>
                </a:cubicBezTo>
                <a:cubicBezTo>
                  <a:pt x="53" y="310"/>
                  <a:pt x="43" y="319"/>
                  <a:pt x="41" y="320"/>
                </a:cubicBezTo>
                <a:cubicBezTo>
                  <a:pt x="39" y="322"/>
                  <a:pt x="39" y="324"/>
                  <a:pt x="38" y="326"/>
                </a:cubicBezTo>
                <a:cubicBezTo>
                  <a:pt x="38" y="329"/>
                  <a:pt x="39" y="331"/>
                  <a:pt x="40" y="333"/>
                </a:cubicBezTo>
                <a:cubicBezTo>
                  <a:pt x="42" y="335"/>
                  <a:pt x="44" y="336"/>
                  <a:pt x="46" y="337"/>
                </a:cubicBezTo>
                <a:cubicBezTo>
                  <a:pt x="48" y="337"/>
                  <a:pt x="50" y="337"/>
                  <a:pt x="52" y="336"/>
                </a:cubicBezTo>
                <a:cubicBezTo>
                  <a:pt x="55" y="334"/>
                  <a:pt x="66" y="328"/>
                  <a:pt x="77" y="321"/>
                </a:cubicBezTo>
                <a:cubicBezTo>
                  <a:pt x="79" y="325"/>
                  <a:pt x="82" y="328"/>
                  <a:pt x="85" y="330"/>
                </a:cubicBezTo>
                <a:cubicBezTo>
                  <a:pt x="78" y="340"/>
                  <a:pt x="70" y="351"/>
                  <a:pt x="68" y="353"/>
                </a:cubicBezTo>
                <a:cubicBezTo>
                  <a:pt x="67" y="355"/>
                  <a:pt x="66" y="357"/>
                  <a:pt x="66" y="360"/>
                </a:cubicBezTo>
                <a:cubicBezTo>
                  <a:pt x="67" y="362"/>
                  <a:pt x="68" y="364"/>
                  <a:pt x="69" y="366"/>
                </a:cubicBezTo>
                <a:cubicBezTo>
                  <a:pt x="71" y="367"/>
                  <a:pt x="73" y="368"/>
                  <a:pt x="76" y="368"/>
                </a:cubicBezTo>
                <a:cubicBezTo>
                  <a:pt x="78" y="368"/>
                  <a:pt x="80" y="367"/>
                  <a:pt x="82" y="366"/>
                </a:cubicBezTo>
                <a:cubicBezTo>
                  <a:pt x="84" y="364"/>
                  <a:pt x="94" y="355"/>
                  <a:pt x="103" y="347"/>
                </a:cubicBezTo>
                <a:cubicBezTo>
                  <a:pt x="106" y="349"/>
                  <a:pt x="109" y="352"/>
                  <a:pt x="113" y="354"/>
                </a:cubicBezTo>
                <a:cubicBezTo>
                  <a:pt x="107" y="365"/>
                  <a:pt x="102" y="377"/>
                  <a:pt x="101" y="379"/>
                </a:cubicBezTo>
                <a:cubicBezTo>
                  <a:pt x="100" y="382"/>
                  <a:pt x="100" y="384"/>
                  <a:pt x="101" y="386"/>
                </a:cubicBezTo>
                <a:cubicBezTo>
                  <a:pt x="101" y="388"/>
                  <a:pt x="103" y="390"/>
                  <a:pt x="105" y="391"/>
                </a:cubicBezTo>
                <a:cubicBezTo>
                  <a:pt x="107" y="393"/>
                  <a:pt x="109" y="393"/>
                  <a:pt x="112" y="392"/>
                </a:cubicBezTo>
                <a:cubicBezTo>
                  <a:pt x="114" y="392"/>
                  <a:pt x="116" y="391"/>
                  <a:pt x="117" y="389"/>
                </a:cubicBezTo>
                <a:cubicBezTo>
                  <a:pt x="119" y="387"/>
                  <a:pt x="127" y="376"/>
                  <a:pt x="133" y="366"/>
                </a:cubicBezTo>
                <a:cubicBezTo>
                  <a:pt x="137" y="368"/>
                  <a:pt x="141" y="369"/>
                  <a:pt x="145" y="371"/>
                </a:cubicBezTo>
                <a:cubicBezTo>
                  <a:pt x="142" y="383"/>
                  <a:pt x="139" y="396"/>
                  <a:pt x="138" y="398"/>
                </a:cubicBezTo>
                <a:cubicBezTo>
                  <a:pt x="138" y="401"/>
                  <a:pt x="138" y="403"/>
                  <a:pt x="140" y="405"/>
                </a:cubicBezTo>
                <a:cubicBezTo>
                  <a:pt x="141" y="407"/>
                  <a:pt x="143" y="408"/>
                  <a:pt x="145" y="409"/>
                </a:cubicBezTo>
                <a:cubicBezTo>
                  <a:pt x="147" y="410"/>
                  <a:pt x="150" y="410"/>
                  <a:pt x="152" y="409"/>
                </a:cubicBezTo>
                <a:cubicBezTo>
                  <a:pt x="154" y="408"/>
                  <a:pt x="156" y="406"/>
                  <a:pt x="156" y="404"/>
                </a:cubicBezTo>
                <a:cubicBezTo>
                  <a:pt x="158" y="402"/>
                  <a:pt x="163" y="389"/>
                  <a:pt x="168" y="378"/>
                </a:cubicBezTo>
                <a:cubicBezTo>
                  <a:pt x="172" y="379"/>
                  <a:pt x="176" y="380"/>
                  <a:pt x="180" y="381"/>
                </a:cubicBezTo>
                <a:cubicBezTo>
                  <a:pt x="179" y="393"/>
                  <a:pt x="179" y="406"/>
                  <a:pt x="179" y="409"/>
                </a:cubicBezTo>
                <a:cubicBezTo>
                  <a:pt x="179" y="411"/>
                  <a:pt x="180" y="414"/>
                  <a:pt x="182" y="415"/>
                </a:cubicBezTo>
                <a:cubicBezTo>
                  <a:pt x="183" y="417"/>
                  <a:pt x="185" y="418"/>
                  <a:pt x="188" y="418"/>
                </a:cubicBezTo>
                <a:cubicBezTo>
                  <a:pt x="190" y="419"/>
                  <a:pt x="192" y="418"/>
                  <a:pt x="194" y="417"/>
                </a:cubicBezTo>
                <a:cubicBezTo>
                  <a:pt x="196" y="415"/>
                  <a:pt x="198" y="413"/>
                  <a:pt x="198" y="411"/>
                </a:cubicBezTo>
                <a:cubicBezTo>
                  <a:pt x="199" y="408"/>
                  <a:pt x="201" y="395"/>
                  <a:pt x="204" y="383"/>
                </a:cubicBezTo>
                <a:cubicBezTo>
                  <a:pt x="206" y="384"/>
                  <a:pt x="208" y="384"/>
                  <a:pt x="210" y="384"/>
                </a:cubicBezTo>
                <a:cubicBezTo>
                  <a:pt x="212" y="384"/>
                  <a:pt x="214" y="384"/>
                  <a:pt x="216" y="383"/>
                </a:cubicBezTo>
                <a:cubicBezTo>
                  <a:pt x="218" y="395"/>
                  <a:pt x="221" y="408"/>
                  <a:pt x="221" y="411"/>
                </a:cubicBezTo>
                <a:cubicBezTo>
                  <a:pt x="222" y="413"/>
                  <a:pt x="223" y="415"/>
                  <a:pt x="225" y="417"/>
                </a:cubicBezTo>
                <a:cubicBezTo>
                  <a:pt x="227" y="418"/>
                  <a:pt x="229" y="419"/>
                  <a:pt x="232" y="418"/>
                </a:cubicBezTo>
                <a:cubicBezTo>
                  <a:pt x="234" y="418"/>
                  <a:pt x="236" y="417"/>
                  <a:pt x="238" y="415"/>
                </a:cubicBezTo>
                <a:cubicBezTo>
                  <a:pt x="239" y="414"/>
                  <a:pt x="240" y="412"/>
                  <a:pt x="240" y="409"/>
                </a:cubicBezTo>
                <a:cubicBezTo>
                  <a:pt x="240" y="406"/>
                  <a:pt x="240" y="393"/>
                  <a:pt x="240" y="381"/>
                </a:cubicBezTo>
                <a:cubicBezTo>
                  <a:pt x="244" y="380"/>
                  <a:pt x="248" y="379"/>
                  <a:pt x="252" y="378"/>
                </a:cubicBezTo>
                <a:cubicBezTo>
                  <a:pt x="257" y="390"/>
                  <a:pt x="262" y="402"/>
                  <a:pt x="263" y="404"/>
                </a:cubicBezTo>
                <a:cubicBezTo>
                  <a:pt x="264" y="406"/>
                  <a:pt x="266" y="408"/>
                  <a:pt x="268" y="409"/>
                </a:cubicBezTo>
                <a:cubicBezTo>
                  <a:pt x="270" y="410"/>
                  <a:pt x="272" y="410"/>
                  <a:pt x="274" y="409"/>
                </a:cubicBezTo>
                <a:cubicBezTo>
                  <a:pt x="277" y="408"/>
                  <a:pt x="279" y="407"/>
                  <a:pt x="280" y="405"/>
                </a:cubicBezTo>
                <a:cubicBezTo>
                  <a:pt x="281" y="403"/>
                  <a:pt x="281" y="401"/>
                  <a:pt x="281" y="398"/>
                </a:cubicBezTo>
                <a:cubicBezTo>
                  <a:pt x="280" y="396"/>
                  <a:pt x="277" y="383"/>
                  <a:pt x="275" y="371"/>
                </a:cubicBezTo>
                <a:cubicBezTo>
                  <a:pt x="279" y="369"/>
                  <a:pt x="282" y="368"/>
                  <a:pt x="286" y="366"/>
                </a:cubicBezTo>
                <a:cubicBezTo>
                  <a:pt x="293" y="376"/>
                  <a:pt x="301" y="387"/>
                  <a:pt x="302" y="389"/>
                </a:cubicBezTo>
                <a:cubicBezTo>
                  <a:pt x="304" y="391"/>
                  <a:pt x="306" y="392"/>
                  <a:pt x="308" y="392"/>
                </a:cubicBezTo>
                <a:cubicBezTo>
                  <a:pt x="310" y="393"/>
                  <a:pt x="312" y="393"/>
                  <a:pt x="314" y="391"/>
                </a:cubicBezTo>
                <a:cubicBezTo>
                  <a:pt x="317" y="390"/>
                  <a:pt x="318" y="388"/>
                  <a:pt x="319" y="386"/>
                </a:cubicBezTo>
                <a:cubicBezTo>
                  <a:pt x="320" y="384"/>
                  <a:pt x="320" y="382"/>
                  <a:pt x="319" y="379"/>
                </a:cubicBezTo>
                <a:cubicBezTo>
                  <a:pt x="317" y="377"/>
                  <a:pt x="312" y="365"/>
                  <a:pt x="307" y="354"/>
                </a:cubicBezTo>
                <a:cubicBezTo>
                  <a:pt x="310" y="352"/>
                  <a:pt x="313" y="349"/>
                  <a:pt x="317" y="347"/>
                </a:cubicBezTo>
                <a:cubicBezTo>
                  <a:pt x="326" y="355"/>
                  <a:pt x="335" y="364"/>
                  <a:pt x="337" y="366"/>
                </a:cubicBezTo>
                <a:cubicBezTo>
                  <a:pt x="339" y="367"/>
                  <a:pt x="341" y="368"/>
                  <a:pt x="344" y="368"/>
                </a:cubicBezTo>
                <a:cubicBezTo>
                  <a:pt x="346" y="368"/>
                  <a:pt x="348" y="367"/>
                  <a:pt x="350" y="366"/>
                </a:cubicBezTo>
                <a:cubicBezTo>
                  <a:pt x="352" y="364"/>
                  <a:pt x="353" y="362"/>
                  <a:pt x="353" y="360"/>
                </a:cubicBezTo>
                <a:cubicBezTo>
                  <a:pt x="353" y="357"/>
                  <a:pt x="353" y="355"/>
                  <a:pt x="351" y="353"/>
                </a:cubicBezTo>
                <a:cubicBezTo>
                  <a:pt x="350" y="351"/>
                  <a:pt x="342" y="340"/>
                  <a:pt x="335" y="330"/>
                </a:cubicBezTo>
                <a:cubicBezTo>
                  <a:pt x="338" y="328"/>
                  <a:pt x="340" y="325"/>
                  <a:pt x="343" y="321"/>
                </a:cubicBezTo>
                <a:cubicBezTo>
                  <a:pt x="353" y="328"/>
                  <a:pt x="365" y="334"/>
                  <a:pt x="367" y="336"/>
                </a:cubicBezTo>
                <a:cubicBezTo>
                  <a:pt x="369" y="337"/>
                  <a:pt x="371" y="337"/>
                  <a:pt x="374" y="337"/>
                </a:cubicBezTo>
                <a:cubicBezTo>
                  <a:pt x="376" y="336"/>
                  <a:pt x="378" y="335"/>
                  <a:pt x="379" y="333"/>
                </a:cubicBezTo>
                <a:cubicBezTo>
                  <a:pt x="381" y="331"/>
                  <a:pt x="381" y="329"/>
                  <a:pt x="381" y="326"/>
                </a:cubicBezTo>
                <a:cubicBezTo>
                  <a:pt x="381" y="324"/>
                  <a:pt x="380" y="322"/>
                  <a:pt x="378" y="320"/>
                </a:cubicBezTo>
                <a:cubicBezTo>
                  <a:pt x="376" y="319"/>
                  <a:pt x="366" y="310"/>
                  <a:pt x="357" y="302"/>
                </a:cubicBezTo>
                <a:cubicBezTo>
                  <a:pt x="359" y="298"/>
                  <a:pt x="361" y="295"/>
                  <a:pt x="363" y="291"/>
                </a:cubicBezTo>
                <a:cubicBezTo>
                  <a:pt x="375" y="295"/>
                  <a:pt x="387" y="299"/>
                  <a:pt x="390" y="300"/>
                </a:cubicBezTo>
                <a:cubicBezTo>
                  <a:pt x="392" y="301"/>
                  <a:pt x="394" y="301"/>
                  <a:pt x="396" y="300"/>
                </a:cubicBezTo>
                <a:cubicBezTo>
                  <a:pt x="398" y="299"/>
                  <a:pt x="400" y="297"/>
                  <a:pt x="401" y="295"/>
                </a:cubicBezTo>
                <a:cubicBezTo>
                  <a:pt x="402" y="293"/>
                  <a:pt x="402" y="290"/>
                  <a:pt x="402" y="288"/>
                </a:cubicBezTo>
                <a:cubicBezTo>
                  <a:pt x="401" y="286"/>
                  <a:pt x="400" y="284"/>
                  <a:pt x="397" y="283"/>
                </a:cubicBezTo>
                <a:cubicBezTo>
                  <a:pt x="395" y="282"/>
                  <a:pt x="384" y="275"/>
                  <a:pt x="373" y="269"/>
                </a:cubicBezTo>
                <a:cubicBezTo>
                  <a:pt x="374" y="265"/>
                  <a:pt x="376" y="261"/>
                  <a:pt x="377" y="257"/>
                </a:cubicBezTo>
                <a:cubicBezTo>
                  <a:pt x="389" y="259"/>
                  <a:pt x="402" y="260"/>
                  <a:pt x="405" y="261"/>
                </a:cubicBezTo>
                <a:cubicBezTo>
                  <a:pt x="407" y="261"/>
                  <a:pt x="409" y="260"/>
                  <a:pt x="411" y="259"/>
                </a:cubicBezTo>
                <a:cubicBezTo>
                  <a:pt x="413" y="257"/>
                  <a:pt x="414" y="255"/>
                  <a:pt x="415" y="253"/>
                </a:cubicBezTo>
                <a:cubicBezTo>
                  <a:pt x="415" y="251"/>
                  <a:pt x="415" y="248"/>
                  <a:pt x="414" y="247"/>
                </a:cubicBezTo>
                <a:cubicBezTo>
                  <a:pt x="413" y="245"/>
                  <a:pt x="411" y="243"/>
                  <a:pt x="409" y="242"/>
                </a:cubicBezTo>
                <a:cubicBezTo>
                  <a:pt x="406" y="241"/>
                  <a:pt x="393" y="237"/>
                  <a:pt x="382" y="234"/>
                </a:cubicBezTo>
                <a:cubicBezTo>
                  <a:pt x="382" y="230"/>
                  <a:pt x="383" y="226"/>
                  <a:pt x="383" y="222"/>
                </a:cubicBezTo>
                <a:cubicBezTo>
                  <a:pt x="395" y="221"/>
                  <a:pt x="408" y="219"/>
                  <a:pt x="411" y="219"/>
                </a:cubicBezTo>
                <a:close/>
                <a:moveTo>
                  <a:pt x="94" y="239"/>
                </a:moveTo>
                <a:cubicBezTo>
                  <a:pt x="78" y="239"/>
                  <a:pt x="64" y="226"/>
                  <a:pt x="64" y="210"/>
                </a:cubicBezTo>
                <a:cubicBezTo>
                  <a:pt x="64" y="193"/>
                  <a:pt x="78" y="180"/>
                  <a:pt x="94" y="180"/>
                </a:cubicBezTo>
                <a:cubicBezTo>
                  <a:pt x="111" y="180"/>
                  <a:pt x="124" y="193"/>
                  <a:pt x="124" y="210"/>
                </a:cubicBezTo>
                <a:cubicBezTo>
                  <a:pt x="124" y="226"/>
                  <a:pt x="111" y="239"/>
                  <a:pt x="94" y="239"/>
                </a:cubicBezTo>
                <a:close/>
                <a:moveTo>
                  <a:pt x="210" y="64"/>
                </a:moveTo>
                <a:cubicBezTo>
                  <a:pt x="226" y="64"/>
                  <a:pt x="239" y="77"/>
                  <a:pt x="239" y="94"/>
                </a:cubicBezTo>
                <a:cubicBezTo>
                  <a:pt x="239" y="110"/>
                  <a:pt x="226" y="124"/>
                  <a:pt x="210" y="124"/>
                </a:cubicBezTo>
                <a:cubicBezTo>
                  <a:pt x="193" y="124"/>
                  <a:pt x="180" y="110"/>
                  <a:pt x="180" y="94"/>
                </a:cubicBezTo>
                <a:cubicBezTo>
                  <a:pt x="180" y="77"/>
                  <a:pt x="193" y="64"/>
                  <a:pt x="210" y="64"/>
                </a:cubicBezTo>
                <a:close/>
                <a:moveTo>
                  <a:pt x="210" y="355"/>
                </a:moveTo>
                <a:cubicBezTo>
                  <a:pt x="193" y="355"/>
                  <a:pt x="180" y="342"/>
                  <a:pt x="180" y="325"/>
                </a:cubicBezTo>
                <a:cubicBezTo>
                  <a:pt x="180" y="309"/>
                  <a:pt x="193" y="295"/>
                  <a:pt x="210" y="295"/>
                </a:cubicBezTo>
                <a:cubicBezTo>
                  <a:pt x="226" y="295"/>
                  <a:pt x="239" y="309"/>
                  <a:pt x="239" y="325"/>
                </a:cubicBezTo>
                <a:cubicBezTo>
                  <a:pt x="239" y="342"/>
                  <a:pt x="226" y="355"/>
                  <a:pt x="210" y="355"/>
                </a:cubicBezTo>
                <a:close/>
                <a:moveTo>
                  <a:pt x="210" y="251"/>
                </a:moveTo>
                <a:cubicBezTo>
                  <a:pt x="187" y="251"/>
                  <a:pt x="169" y="232"/>
                  <a:pt x="169" y="210"/>
                </a:cubicBezTo>
                <a:cubicBezTo>
                  <a:pt x="169" y="187"/>
                  <a:pt x="187" y="168"/>
                  <a:pt x="210" y="168"/>
                </a:cubicBezTo>
                <a:cubicBezTo>
                  <a:pt x="232" y="168"/>
                  <a:pt x="251" y="187"/>
                  <a:pt x="251" y="210"/>
                </a:cubicBezTo>
                <a:cubicBezTo>
                  <a:pt x="251" y="232"/>
                  <a:pt x="232" y="251"/>
                  <a:pt x="210" y="251"/>
                </a:cubicBezTo>
                <a:close/>
                <a:moveTo>
                  <a:pt x="325" y="239"/>
                </a:moveTo>
                <a:cubicBezTo>
                  <a:pt x="309" y="239"/>
                  <a:pt x="296" y="226"/>
                  <a:pt x="296" y="210"/>
                </a:cubicBezTo>
                <a:cubicBezTo>
                  <a:pt x="296" y="193"/>
                  <a:pt x="309" y="180"/>
                  <a:pt x="325" y="180"/>
                </a:cubicBezTo>
                <a:cubicBezTo>
                  <a:pt x="342" y="180"/>
                  <a:pt x="355" y="193"/>
                  <a:pt x="355" y="210"/>
                </a:cubicBezTo>
                <a:cubicBezTo>
                  <a:pt x="355" y="226"/>
                  <a:pt x="342" y="239"/>
                  <a:pt x="325" y="239"/>
                </a:cubicBezTo>
                <a:close/>
              </a:path>
            </a:pathLst>
          </a:custGeom>
          <a:solidFill>
            <a:srgbClr val="CF4F44"/>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26" name="Freeform: Shape 16"/>
          <p:cNvSpPr/>
          <p:nvPr/>
        </p:nvSpPr>
        <p:spPr bwMode="auto">
          <a:xfrm>
            <a:off x="5903724" y="4156716"/>
            <a:ext cx="607213" cy="600255"/>
          </a:xfrm>
          <a:custGeom>
            <a:avLst/>
            <a:gdLst/>
            <a:ahLst/>
            <a:cxnLst>
              <a:cxn ang="0">
                <a:pos x="159" y="8"/>
              </a:cxn>
              <a:cxn ang="0">
                <a:pos x="8" y="131"/>
              </a:cxn>
              <a:cxn ang="0">
                <a:pos x="133" y="281"/>
              </a:cxn>
              <a:cxn ang="0">
                <a:pos x="284" y="158"/>
              </a:cxn>
              <a:cxn ang="0">
                <a:pos x="159" y="8"/>
              </a:cxn>
              <a:cxn ang="0">
                <a:pos x="142" y="182"/>
              </a:cxn>
              <a:cxn ang="0">
                <a:pos x="108" y="141"/>
              </a:cxn>
              <a:cxn ang="0">
                <a:pos x="149" y="107"/>
              </a:cxn>
              <a:cxn ang="0">
                <a:pos x="184" y="148"/>
              </a:cxn>
              <a:cxn ang="0">
                <a:pos x="142" y="182"/>
              </a:cxn>
            </a:cxnLst>
            <a:rect l="0" t="0" r="r" b="b"/>
            <a:pathLst>
              <a:path w="291" h="288">
                <a:moveTo>
                  <a:pt x="159" y="8"/>
                </a:moveTo>
                <a:cubicBezTo>
                  <a:pt x="82" y="0"/>
                  <a:pt x="15" y="56"/>
                  <a:pt x="8" y="131"/>
                </a:cubicBezTo>
                <a:cubicBezTo>
                  <a:pt x="0" y="207"/>
                  <a:pt x="56" y="274"/>
                  <a:pt x="133" y="281"/>
                </a:cubicBezTo>
                <a:cubicBezTo>
                  <a:pt x="209" y="288"/>
                  <a:pt x="276" y="233"/>
                  <a:pt x="284" y="158"/>
                </a:cubicBezTo>
                <a:cubicBezTo>
                  <a:pt x="291" y="82"/>
                  <a:pt x="235" y="15"/>
                  <a:pt x="159" y="8"/>
                </a:cubicBezTo>
                <a:close/>
                <a:moveTo>
                  <a:pt x="142" y="182"/>
                </a:moveTo>
                <a:cubicBezTo>
                  <a:pt x="121" y="180"/>
                  <a:pt x="106" y="161"/>
                  <a:pt x="108" y="141"/>
                </a:cubicBezTo>
                <a:cubicBezTo>
                  <a:pt x="110" y="120"/>
                  <a:pt x="128" y="105"/>
                  <a:pt x="149" y="107"/>
                </a:cubicBezTo>
                <a:cubicBezTo>
                  <a:pt x="170" y="109"/>
                  <a:pt x="185" y="127"/>
                  <a:pt x="184" y="148"/>
                </a:cubicBezTo>
                <a:cubicBezTo>
                  <a:pt x="182" y="169"/>
                  <a:pt x="163" y="184"/>
                  <a:pt x="142" y="182"/>
                </a:cubicBezTo>
                <a:close/>
              </a:path>
            </a:pathLst>
          </a:custGeom>
          <a:solidFill>
            <a:schemeClr val="accent5">
              <a:lumMod val="20000"/>
              <a:lumOff val="80000"/>
            </a:schemeClr>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27" name="Freeform: Shape 17"/>
          <p:cNvSpPr/>
          <p:nvPr/>
        </p:nvSpPr>
        <p:spPr bwMode="auto">
          <a:xfrm>
            <a:off x="6082931" y="4334183"/>
            <a:ext cx="250541" cy="248801"/>
          </a:xfrm>
          <a:custGeom>
            <a:avLst/>
            <a:gdLst/>
            <a:ahLst/>
            <a:cxnLst>
              <a:cxn ang="0">
                <a:pos x="65" y="3"/>
              </a:cxn>
              <a:cxn ang="0">
                <a:pos x="2" y="54"/>
              </a:cxn>
              <a:cxn ang="0">
                <a:pos x="54" y="116"/>
              </a:cxn>
              <a:cxn ang="0">
                <a:pos x="117" y="65"/>
              </a:cxn>
              <a:cxn ang="0">
                <a:pos x="65" y="3"/>
              </a:cxn>
              <a:cxn ang="0">
                <a:pos x="57" y="87"/>
              </a:cxn>
              <a:cxn ang="0">
                <a:pos x="31" y="57"/>
              </a:cxn>
              <a:cxn ang="0">
                <a:pos x="62" y="31"/>
              </a:cxn>
              <a:cxn ang="0">
                <a:pos x="88" y="62"/>
              </a:cxn>
              <a:cxn ang="0">
                <a:pos x="57" y="87"/>
              </a:cxn>
            </a:cxnLst>
            <a:rect l="0" t="0" r="r" b="b"/>
            <a:pathLst>
              <a:path w="120" h="119">
                <a:moveTo>
                  <a:pt x="65" y="3"/>
                </a:moveTo>
                <a:cubicBezTo>
                  <a:pt x="33" y="0"/>
                  <a:pt x="5" y="23"/>
                  <a:pt x="2" y="54"/>
                </a:cubicBezTo>
                <a:cubicBezTo>
                  <a:pt x="0" y="85"/>
                  <a:pt x="23" y="113"/>
                  <a:pt x="54" y="116"/>
                </a:cubicBezTo>
                <a:cubicBezTo>
                  <a:pt x="86" y="119"/>
                  <a:pt x="114" y="96"/>
                  <a:pt x="117" y="65"/>
                </a:cubicBezTo>
                <a:cubicBezTo>
                  <a:pt x="120" y="34"/>
                  <a:pt x="97" y="6"/>
                  <a:pt x="65" y="3"/>
                </a:cubicBezTo>
                <a:close/>
                <a:moveTo>
                  <a:pt x="57" y="87"/>
                </a:moveTo>
                <a:cubicBezTo>
                  <a:pt x="41" y="86"/>
                  <a:pt x="30" y="72"/>
                  <a:pt x="31" y="57"/>
                </a:cubicBezTo>
                <a:cubicBezTo>
                  <a:pt x="33" y="41"/>
                  <a:pt x="47" y="30"/>
                  <a:pt x="62" y="31"/>
                </a:cubicBezTo>
                <a:cubicBezTo>
                  <a:pt x="78" y="33"/>
                  <a:pt x="90" y="46"/>
                  <a:pt x="88" y="62"/>
                </a:cubicBezTo>
                <a:cubicBezTo>
                  <a:pt x="87" y="78"/>
                  <a:pt x="73" y="89"/>
                  <a:pt x="57" y="87"/>
                </a:cubicBezTo>
                <a:close/>
              </a:path>
            </a:pathLst>
          </a:custGeom>
          <a:solidFill>
            <a:srgbClr val="0071C1"/>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28" name="Freeform: Shape 18"/>
          <p:cNvSpPr/>
          <p:nvPr/>
        </p:nvSpPr>
        <p:spPr bwMode="auto">
          <a:xfrm>
            <a:off x="5789477" y="4056438"/>
            <a:ext cx="807299" cy="803819"/>
          </a:xfrm>
          <a:custGeom>
            <a:avLst/>
            <a:gdLst/>
            <a:ahLst/>
            <a:cxnLst>
              <a:cxn ang="0">
                <a:pos x="385" y="205"/>
              </a:cxn>
              <a:cxn ang="0">
                <a:pos x="380" y="180"/>
              </a:cxn>
              <a:cxn ang="0">
                <a:pos x="378" y="163"/>
              </a:cxn>
              <a:cxn ang="0">
                <a:pos x="377" y="137"/>
              </a:cxn>
              <a:cxn ang="0">
                <a:pos x="342" y="131"/>
              </a:cxn>
              <a:cxn ang="0">
                <a:pos x="361" y="95"/>
              </a:cxn>
              <a:cxn ang="0">
                <a:pos x="319" y="93"/>
              </a:cxn>
              <a:cxn ang="0">
                <a:pos x="331" y="60"/>
              </a:cxn>
              <a:cxn ang="0">
                <a:pos x="309" y="47"/>
              </a:cxn>
              <a:cxn ang="0">
                <a:pos x="295" y="37"/>
              </a:cxn>
              <a:cxn ang="0">
                <a:pos x="275" y="20"/>
              </a:cxn>
              <a:cxn ang="0">
                <a:pos x="247" y="42"/>
              </a:cxn>
              <a:cxn ang="0">
                <a:pos x="232" y="4"/>
              </a:cxn>
              <a:cxn ang="0">
                <a:pos x="209" y="34"/>
              </a:cxn>
              <a:cxn ang="0">
                <a:pos x="192" y="0"/>
              </a:cxn>
              <a:cxn ang="0">
                <a:pos x="169" y="35"/>
              </a:cxn>
              <a:cxn ang="0">
                <a:pos x="146" y="8"/>
              </a:cxn>
              <a:cxn ang="0">
                <a:pos x="124" y="21"/>
              </a:cxn>
              <a:cxn ang="0">
                <a:pos x="108" y="28"/>
              </a:cxn>
              <a:cxn ang="0">
                <a:pos x="84" y="36"/>
              </a:cxn>
              <a:cxn ang="0">
                <a:pos x="89" y="71"/>
              </a:cxn>
              <a:cxn ang="0">
                <a:pos x="48" y="65"/>
              </a:cxn>
              <a:cxn ang="0">
                <a:pos x="59" y="104"/>
              </a:cxn>
              <a:cxn ang="0">
                <a:pos x="23" y="104"/>
              </a:cxn>
              <a:cxn ang="0">
                <a:pos x="18" y="128"/>
              </a:cxn>
              <a:cxn ang="0">
                <a:pos x="13" y="145"/>
              </a:cxn>
              <a:cxn ang="0">
                <a:pos x="3" y="168"/>
              </a:cxn>
              <a:cxn ang="0">
                <a:pos x="33" y="188"/>
              </a:cxn>
              <a:cxn ang="0">
                <a:pos x="1" y="214"/>
              </a:cxn>
              <a:cxn ang="0">
                <a:pos x="38" y="232"/>
              </a:cxn>
              <a:cxn ang="0">
                <a:pos x="13" y="258"/>
              </a:cxn>
              <a:cxn ang="0">
                <a:pos x="29" y="279"/>
              </a:cxn>
              <a:cxn ang="0">
                <a:pos x="37" y="294"/>
              </a:cxn>
              <a:cxn ang="0">
                <a:pos x="48" y="316"/>
              </a:cxn>
              <a:cxn ang="0">
                <a:pos x="83" y="308"/>
              </a:cxn>
              <a:cxn ang="0">
                <a:pos x="81" y="349"/>
              </a:cxn>
              <a:cxn ang="0">
                <a:pos x="119" y="334"/>
              </a:cxn>
              <a:cxn ang="0">
                <a:pos x="123" y="369"/>
              </a:cxn>
              <a:cxn ang="0">
                <a:pos x="148" y="372"/>
              </a:cxn>
              <a:cxn ang="0">
                <a:pos x="165" y="375"/>
              </a:cxn>
              <a:cxn ang="0">
                <a:pos x="187" y="377"/>
              </a:cxn>
              <a:cxn ang="0">
                <a:pos x="204" y="377"/>
              </a:cxn>
              <a:cxn ang="0">
                <a:pos x="230" y="379"/>
              </a:cxn>
              <a:cxn ang="0">
                <a:pos x="240" y="345"/>
              </a:cxn>
              <a:cxn ang="0">
                <a:pos x="274" y="367"/>
              </a:cxn>
              <a:cxn ang="0">
                <a:pos x="280" y="327"/>
              </a:cxn>
              <a:cxn ang="0">
                <a:pos x="313" y="342"/>
              </a:cxn>
              <a:cxn ang="0">
                <a:pos x="328" y="321"/>
              </a:cxn>
              <a:cxn ang="0">
                <a:pos x="339" y="308"/>
              </a:cxn>
              <a:cxn ang="0">
                <a:pos x="358" y="291"/>
              </a:cxn>
              <a:cxn ang="0">
                <a:pos x="339" y="261"/>
              </a:cxn>
              <a:cxn ang="0">
                <a:pos x="379" y="250"/>
              </a:cxn>
              <a:cxn ang="0">
                <a:pos x="352" y="219"/>
              </a:cxn>
              <a:cxn ang="0">
                <a:pos x="206" y="66"/>
              </a:cxn>
            </a:cxnLst>
            <a:rect l="0" t="0" r="r" b="b"/>
            <a:pathLst>
              <a:path w="387" h="385">
                <a:moveTo>
                  <a:pt x="379" y="219"/>
                </a:moveTo>
                <a:cubicBezTo>
                  <a:pt x="381" y="219"/>
                  <a:pt x="383" y="218"/>
                  <a:pt x="384" y="216"/>
                </a:cubicBezTo>
                <a:cubicBezTo>
                  <a:pt x="386" y="215"/>
                  <a:pt x="387" y="213"/>
                  <a:pt x="387" y="211"/>
                </a:cubicBezTo>
                <a:cubicBezTo>
                  <a:pt x="387" y="209"/>
                  <a:pt x="387" y="207"/>
                  <a:pt x="385" y="205"/>
                </a:cubicBezTo>
                <a:cubicBezTo>
                  <a:pt x="384" y="203"/>
                  <a:pt x="382" y="202"/>
                  <a:pt x="380" y="201"/>
                </a:cubicBezTo>
                <a:cubicBezTo>
                  <a:pt x="378" y="201"/>
                  <a:pt x="366" y="199"/>
                  <a:pt x="355" y="197"/>
                </a:cubicBezTo>
                <a:cubicBezTo>
                  <a:pt x="355" y="193"/>
                  <a:pt x="355" y="189"/>
                  <a:pt x="355" y="185"/>
                </a:cubicBezTo>
                <a:cubicBezTo>
                  <a:pt x="365" y="183"/>
                  <a:pt x="378" y="181"/>
                  <a:pt x="380" y="180"/>
                </a:cubicBezTo>
                <a:cubicBezTo>
                  <a:pt x="382" y="180"/>
                  <a:pt x="384" y="178"/>
                  <a:pt x="385" y="177"/>
                </a:cubicBezTo>
                <a:cubicBezTo>
                  <a:pt x="386" y="175"/>
                  <a:pt x="387" y="173"/>
                  <a:pt x="387" y="171"/>
                </a:cubicBezTo>
                <a:cubicBezTo>
                  <a:pt x="386" y="168"/>
                  <a:pt x="385" y="167"/>
                  <a:pt x="384" y="165"/>
                </a:cubicBezTo>
                <a:cubicBezTo>
                  <a:pt x="382" y="164"/>
                  <a:pt x="380" y="163"/>
                  <a:pt x="378" y="163"/>
                </a:cubicBezTo>
                <a:cubicBezTo>
                  <a:pt x="375" y="163"/>
                  <a:pt x="363" y="163"/>
                  <a:pt x="352" y="163"/>
                </a:cubicBezTo>
                <a:cubicBezTo>
                  <a:pt x="351" y="160"/>
                  <a:pt x="350" y="156"/>
                  <a:pt x="350" y="152"/>
                </a:cubicBezTo>
                <a:cubicBezTo>
                  <a:pt x="360" y="148"/>
                  <a:pt x="371" y="143"/>
                  <a:pt x="373" y="142"/>
                </a:cubicBezTo>
                <a:cubicBezTo>
                  <a:pt x="375" y="141"/>
                  <a:pt x="377" y="139"/>
                  <a:pt x="377" y="137"/>
                </a:cubicBezTo>
                <a:cubicBezTo>
                  <a:pt x="378" y="136"/>
                  <a:pt x="378" y="133"/>
                  <a:pt x="378" y="131"/>
                </a:cubicBezTo>
                <a:cubicBezTo>
                  <a:pt x="377" y="129"/>
                  <a:pt x="376" y="128"/>
                  <a:pt x="374" y="127"/>
                </a:cubicBezTo>
                <a:cubicBezTo>
                  <a:pt x="372" y="125"/>
                  <a:pt x="370" y="125"/>
                  <a:pt x="368" y="125"/>
                </a:cubicBezTo>
                <a:cubicBezTo>
                  <a:pt x="365" y="126"/>
                  <a:pt x="353" y="129"/>
                  <a:pt x="342" y="131"/>
                </a:cubicBezTo>
                <a:cubicBezTo>
                  <a:pt x="341" y="128"/>
                  <a:pt x="339" y="124"/>
                  <a:pt x="338" y="121"/>
                </a:cubicBezTo>
                <a:cubicBezTo>
                  <a:pt x="347" y="115"/>
                  <a:pt x="357" y="108"/>
                  <a:pt x="359" y="106"/>
                </a:cubicBezTo>
                <a:cubicBezTo>
                  <a:pt x="360" y="105"/>
                  <a:pt x="362" y="103"/>
                  <a:pt x="362" y="101"/>
                </a:cubicBezTo>
                <a:cubicBezTo>
                  <a:pt x="362" y="99"/>
                  <a:pt x="362" y="97"/>
                  <a:pt x="361" y="95"/>
                </a:cubicBezTo>
                <a:cubicBezTo>
                  <a:pt x="360" y="93"/>
                  <a:pt x="358" y="92"/>
                  <a:pt x="356" y="91"/>
                </a:cubicBezTo>
                <a:cubicBezTo>
                  <a:pt x="354" y="90"/>
                  <a:pt x="352" y="90"/>
                  <a:pt x="350" y="91"/>
                </a:cubicBezTo>
                <a:cubicBezTo>
                  <a:pt x="347" y="92"/>
                  <a:pt x="336" y="97"/>
                  <a:pt x="326" y="102"/>
                </a:cubicBezTo>
                <a:cubicBezTo>
                  <a:pt x="324" y="99"/>
                  <a:pt x="322" y="96"/>
                  <a:pt x="319" y="93"/>
                </a:cubicBezTo>
                <a:cubicBezTo>
                  <a:pt x="327" y="85"/>
                  <a:pt x="335" y="76"/>
                  <a:pt x="337" y="74"/>
                </a:cubicBezTo>
                <a:cubicBezTo>
                  <a:pt x="338" y="72"/>
                  <a:pt x="339" y="70"/>
                  <a:pt x="339" y="68"/>
                </a:cubicBezTo>
                <a:cubicBezTo>
                  <a:pt x="339" y="66"/>
                  <a:pt x="338" y="64"/>
                  <a:pt x="337" y="62"/>
                </a:cubicBezTo>
                <a:cubicBezTo>
                  <a:pt x="335" y="61"/>
                  <a:pt x="333" y="60"/>
                  <a:pt x="331" y="60"/>
                </a:cubicBezTo>
                <a:cubicBezTo>
                  <a:pt x="329" y="59"/>
                  <a:pt x="327" y="60"/>
                  <a:pt x="325" y="61"/>
                </a:cubicBezTo>
                <a:cubicBezTo>
                  <a:pt x="323" y="63"/>
                  <a:pt x="313" y="70"/>
                  <a:pt x="304" y="77"/>
                </a:cubicBezTo>
                <a:cubicBezTo>
                  <a:pt x="302" y="74"/>
                  <a:pt x="299" y="72"/>
                  <a:pt x="296" y="69"/>
                </a:cubicBezTo>
                <a:cubicBezTo>
                  <a:pt x="301" y="60"/>
                  <a:pt x="308" y="49"/>
                  <a:pt x="309" y="47"/>
                </a:cubicBezTo>
                <a:cubicBezTo>
                  <a:pt x="310" y="45"/>
                  <a:pt x="310" y="43"/>
                  <a:pt x="310" y="41"/>
                </a:cubicBezTo>
                <a:cubicBezTo>
                  <a:pt x="309" y="39"/>
                  <a:pt x="308" y="37"/>
                  <a:pt x="306" y="36"/>
                </a:cubicBezTo>
                <a:cubicBezTo>
                  <a:pt x="304" y="34"/>
                  <a:pt x="302" y="34"/>
                  <a:pt x="300" y="34"/>
                </a:cubicBezTo>
                <a:cubicBezTo>
                  <a:pt x="298" y="34"/>
                  <a:pt x="296" y="35"/>
                  <a:pt x="295" y="37"/>
                </a:cubicBezTo>
                <a:cubicBezTo>
                  <a:pt x="293" y="39"/>
                  <a:pt x="285" y="48"/>
                  <a:pt x="278" y="56"/>
                </a:cubicBezTo>
                <a:cubicBezTo>
                  <a:pt x="274" y="54"/>
                  <a:pt x="271" y="53"/>
                  <a:pt x="268" y="51"/>
                </a:cubicBezTo>
                <a:cubicBezTo>
                  <a:pt x="271" y="40"/>
                  <a:pt x="275" y="29"/>
                  <a:pt x="276" y="26"/>
                </a:cubicBezTo>
                <a:cubicBezTo>
                  <a:pt x="276" y="24"/>
                  <a:pt x="276" y="22"/>
                  <a:pt x="275" y="20"/>
                </a:cubicBezTo>
                <a:cubicBezTo>
                  <a:pt x="274" y="18"/>
                  <a:pt x="273" y="17"/>
                  <a:pt x="271" y="16"/>
                </a:cubicBezTo>
                <a:cubicBezTo>
                  <a:pt x="269" y="15"/>
                  <a:pt x="267" y="15"/>
                  <a:pt x="265" y="16"/>
                </a:cubicBezTo>
                <a:cubicBezTo>
                  <a:pt x="263" y="16"/>
                  <a:pt x="261" y="17"/>
                  <a:pt x="260" y="19"/>
                </a:cubicBezTo>
                <a:cubicBezTo>
                  <a:pt x="258" y="22"/>
                  <a:pt x="252" y="32"/>
                  <a:pt x="247" y="42"/>
                </a:cubicBezTo>
                <a:cubicBezTo>
                  <a:pt x="244" y="41"/>
                  <a:pt x="240" y="40"/>
                  <a:pt x="236" y="39"/>
                </a:cubicBezTo>
                <a:cubicBezTo>
                  <a:pt x="238" y="28"/>
                  <a:pt x="239" y="15"/>
                  <a:pt x="239" y="13"/>
                </a:cubicBezTo>
                <a:cubicBezTo>
                  <a:pt x="239" y="11"/>
                  <a:pt x="239" y="9"/>
                  <a:pt x="237" y="7"/>
                </a:cubicBezTo>
                <a:cubicBezTo>
                  <a:pt x="236" y="5"/>
                  <a:pt x="234" y="4"/>
                  <a:pt x="232" y="4"/>
                </a:cubicBezTo>
                <a:cubicBezTo>
                  <a:pt x="230" y="3"/>
                  <a:pt x="228" y="4"/>
                  <a:pt x="226" y="5"/>
                </a:cubicBezTo>
                <a:cubicBezTo>
                  <a:pt x="224" y="6"/>
                  <a:pt x="222" y="7"/>
                  <a:pt x="222" y="9"/>
                </a:cubicBezTo>
                <a:cubicBezTo>
                  <a:pt x="221" y="12"/>
                  <a:pt x="218" y="24"/>
                  <a:pt x="214" y="34"/>
                </a:cubicBezTo>
                <a:cubicBezTo>
                  <a:pt x="212" y="34"/>
                  <a:pt x="211" y="34"/>
                  <a:pt x="209" y="34"/>
                </a:cubicBezTo>
                <a:cubicBezTo>
                  <a:pt x="207" y="33"/>
                  <a:pt x="205" y="33"/>
                  <a:pt x="203" y="33"/>
                </a:cubicBezTo>
                <a:cubicBezTo>
                  <a:pt x="202" y="22"/>
                  <a:pt x="201" y="10"/>
                  <a:pt x="200" y="7"/>
                </a:cubicBezTo>
                <a:cubicBezTo>
                  <a:pt x="200" y="5"/>
                  <a:pt x="199" y="3"/>
                  <a:pt x="197" y="2"/>
                </a:cubicBezTo>
                <a:cubicBezTo>
                  <a:pt x="196" y="1"/>
                  <a:pt x="194" y="0"/>
                  <a:pt x="192" y="0"/>
                </a:cubicBezTo>
                <a:cubicBezTo>
                  <a:pt x="189" y="0"/>
                  <a:pt x="187" y="1"/>
                  <a:pt x="186" y="2"/>
                </a:cubicBezTo>
                <a:cubicBezTo>
                  <a:pt x="184" y="4"/>
                  <a:pt x="183" y="5"/>
                  <a:pt x="183" y="8"/>
                </a:cubicBezTo>
                <a:cubicBezTo>
                  <a:pt x="183" y="10"/>
                  <a:pt x="182" y="22"/>
                  <a:pt x="181" y="33"/>
                </a:cubicBezTo>
                <a:cubicBezTo>
                  <a:pt x="177" y="34"/>
                  <a:pt x="173" y="34"/>
                  <a:pt x="169" y="35"/>
                </a:cubicBezTo>
                <a:cubicBezTo>
                  <a:pt x="166" y="24"/>
                  <a:pt x="162" y="12"/>
                  <a:pt x="161" y="10"/>
                </a:cubicBezTo>
                <a:cubicBezTo>
                  <a:pt x="161" y="8"/>
                  <a:pt x="159" y="6"/>
                  <a:pt x="157" y="5"/>
                </a:cubicBezTo>
                <a:cubicBezTo>
                  <a:pt x="156" y="4"/>
                  <a:pt x="153" y="4"/>
                  <a:pt x="151" y="5"/>
                </a:cubicBezTo>
                <a:cubicBezTo>
                  <a:pt x="149" y="5"/>
                  <a:pt x="147" y="6"/>
                  <a:pt x="146" y="8"/>
                </a:cubicBezTo>
                <a:cubicBezTo>
                  <a:pt x="145" y="9"/>
                  <a:pt x="144" y="12"/>
                  <a:pt x="144" y="14"/>
                </a:cubicBezTo>
                <a:cubicBezTo>
                  <a:pt x="145" y="16"/>
                  <a:pt x="146" y="28"/>
                  <a:pt x="148" y="39"/>
                </a:cubicBezTo>
                <a:cubicBezTo>
                  <a:pt x="144" y="40"/>
                  <a:pt x="140" y="42"/>
                  <a:pt x="137" y="43"/>
                </a:cubicBezTo>
                <a:cubicBezTo>
                  <a:pt x="131" y="33"/>
                  <a:pt x="125" y="23"/>
                  <a:pt x="124" y="21"/>
                </a:cubicBezTo>
                <a:cubicBezTo>
                  <a:pt x="123" y="19"/>
                  <a:pt x="121" y="17"/>
                  <a:pt x="119" y="17"/>
                </a:cubicBezTo>
                <a:cubicBezTo>
                  <a:pt x="117" y="16"/>
                  <a:pt x="115" y="16"/>
                  <a:pt x="113" y="17"/>
                </a:cubicBezTo>
                <a:cubicBezTo>
                  <a:pt x="111" y="18"/>
                  <a:pt x="109" y="20"/>
                  <a:pt x="108" y="22"/>
                </a:cubicBezTo>
                <a:cubicBezTo>
                  <a:pt x="107" y="23"/>
                  <a:pt x="107" y="26"/>
                  <a:pt x="108" y="28"/>
                </a:cubicBezTo>
                <a:cubicBezTo>
                  <a:pt x="109" y="30"/>
                  <a:pt x="113" y="42"/>
                  <a:pt x="116" y="52"/>
                </a:cubicBezTo>
                <a:cubicBezTo>
                  <a:pt x="113" y="54"/>
                  <a:pt x="110" y="56"/>
                  <a:pt x="107" y="58"/>
                </a:cubicBezTo>
                <a:cubicBezTo>
                  <a:pt x="99" y="50"/>
                  <a:pt x="91" y="40"/>
                  <a:pt x="89" y="39"/>
                </a:cubicBezTo>
                <a:cubicBezTo>
                  <a:pt x="88" y="37"/>
                  <a:pt x="86" y="36"/>
                  <a:pt x="84" y="36"/>
                </a:cubicBezTo>
                <a:cubicBezTo>
                  <a:pt x="82" y="36"/>
                  <a:pt x="80" y="36"/>
                  <a:pt x="78" y="38"/>
                </a:cubicBezTo>
                <a:cubicBezTo>
                  <a:pt x="76" y="39"/>
                  <a:pt x="75" y="41"/>
                  <a:pt x="74" y="43"/>
                </a:cubicBezTo>
                <a:cubicBezTo>
                  <a:pt x="74" y="45"/>
                  <a:pt x="74" y="47"/>
                  <a:pt x="75" y="49"/>
                </a:cubicBezTo>
                <a:cubicBezTo>
                  <a:pt x="77" y="51"/>
                  <a:pt x="83" y="62"/>
                  <a:pt x="89" y="71"/>
                </a:cubicBezTo>
                <a:cubicBezTo>
                  <a:pt x="86" y="73"/>
                  <a:pt x="83" y="76"/>
                  <a:pt x="80" y="78"/>
                </a:cubicBezTo>
                <a:cubicBezTo>
                  <a:pt x="71" y="72"/>
                  <a:pt x="61" y="65"/>
                  <a:pt x="59" y="63"/>
                </a:cubicBezTo>
                <a:cubicBezTo>
                  <a:pt x="58" y="62"/>
                  <a:pt x="55" y="62"/>
                  <a:pt x="53" y="62"/>
                </a:cubicBezTo>
                <a:cubicBezTo>
                  <a:pt x="51" y="62"/>
                  <a:pt x="49" y="63"/>
                  <a:pt x="48" y="65"/>
                </a:cubicBezTo>
                <a:cubicBezTo>
                  <a:pt x="46" y="66"/>
                  <a:pt x="46" y="68"/>
                  <a:pt x="46" y="71"/>
                </a:cubicBezTo>
                <a:cubicBezTo>
                  <a:pt x="46" y="73"/>
                  <a:pt x="46" y="75"/>
                  <a:pt x="48" y="76"/>
                </a:cubicBezTo>
                <a:cubicBezTo>
                  <a:pt x="50" y="78"/>
                  <a:pt x="58" y="87"/>
                  <a:pt x="66" y="95"/>
                </a:cubicBezTo>
                <a:cubicBezTo>
                  <a:pt x="63" y="98"/>
                  <a:pt x="61" y="101"/>
                  <a:pt x="59" y="104"/>
                </a:cubicBezTo>
                <a:cubicBezTo>
                  <a:pt x="49" y="100"/>
                  <a:pt x="38" y="95"/>
                  <a:pt x="35" y="94"/>
                </a:cubicBezTo>
                <a:cubicBezTo>
                  <a:pt x="33" y="93"/>
                  <a:pt x="31" y="93"/>
                  <a:pt x="29" y="94"/>
                </a:cubicBezTo>
                <a:cubicBezTo>
                  <a:pt x="27" y="94"/>
                  <a:pt x="25" y="96"/>
                  <a:pt x="24" y="98"/>
                </a:cubicBezTo>
                <a:cubicBezTo>
                  <a:pt x="23" y="99"/>
                  <a:pt x="23" y="102"/>
                  <a:pt x="23" y="104"/>
                </a:cubicBezTo>
                <a:cubicBezTo>
                  <a:pt x="24" y="106"/>
                  <a:pt x="25" y="108"/>
                  <a:pt x="27" y="109"/>
                </a:cubicBezTo>
                <a:cubicBezTo>
                  <a:pt x="29" y="110"/>
                  <a:pt x="39" y="117"/>
                  <a:pt x="48" y="124"/>
                </a:cubicBezTo>
                <a:cubicBezTo>
                  <a:pt x="46" y="127"/>
                  <a:pt x="45" y="130"/>
                  <a:pt x="44" y="134"/>
                </a:cubicBezTo>
                <a:cubicBezTo>
                  <a:pt x="33" y="131"/>
                  <a:pt x="21" y="129"/>
                  <a:pt x="18" y="128"/>
                </a:cubicBezTo>
                <a:cubicBezTo>
                  <a:pt x="16" y="128"/>
                  <a:pt x="14" y="128"/>
                  <a:pt x="12" y="130"/>
                </a:cubicBezTo>
                <a:cubicBezTo>
                  <a:pt x="10" y="131"/>
                  <a:pt x="9" y="132"/>
                  <a:pt x="8" y="134"/>
                </a:cubicBezTo>
                <a:cubicBezTo>
                  <a:pt x="8" y="136"/>
                  <a:pt x="8" y="139"/>
                  <a:pt x="9" y="141"/>
                </a:cubicBezTo>
                <a:cubicBezTo>
                  <a:pt x="9" y="142"/>
                  <a:pt x="11" y="144"/>
                  <a:pt x="13" y="145"/>
                </a:cubicBezTo>
                <a:cubicBezTo>
                  <a:pt x="15" y="146"/>
                  <a:pt x="27" y="151"/>
                  <a:pt x="37" y="155"/>
                </a:cubicBezTo>
                <a:cubicBezTo>
                  <a:pt x="36" y="159"/>
                  <a:pt x="35" y="162"/>
                  <a:pt x="35" y="166"/>
                </a:cubicBezTo>
                <a:cubicBezTo>
                  <a:pt x="24" y="166"/>
                  <a:pt x="11" y="166"/>
                  <a:pt x="9" y="166"/>
                </a:cubicBezTo>
                <a:cubicBezTo>
                  <a:pt x="6" y="166"/>
                  <a:pt x="4" y="167"/>
                  <a:pt x="3" y="168"/>
                </a:cubicBezTo>
                <a:cubicBezTo>
                  <a:pt x="1" y="170"/>
                  <a:pt x="0" y="172"/>
                  <a:pt x="0" y="174"/>
                </a:cubicBezTo>
                <a:cubicBezTo>
                  <a:pt x="0" y="176"/>
                  <a:pt x="1" y="178"/>
                  <a:pt x="2" y="180"/>
                </a:cubicBezTo>
                <a:cubicBezTo>
                  <a:pt x="3" y="181"/>
                  <a:pt x="5" y="183"/>
                  <a:pt x="7" y="183"/>
                </a:cubicBezTo>
                <a:cubicBezTo>
                  <a:pt x="9" y="184"/>
                  <a:pt x="22" y="186"/>
                  <a:pt x="33" y="188"/>
                </a:cubicBezTo>
                <a:cubicBezTo>
                  <a:pt x="32" y="192"/>
                  <a:pt x="33" y="196"/>
                  <a:pt x="33" y="199"/>
                </a:cubicBezTo>
                <a:cubicBezTo>
                  <a:pt x="22" y="201"/>
                  <a:pt x="10" y="204"/>
                  <a:pt x="7" y="204"/>
                </a:cubicBezTo>
                <a:cubicBezTo>
                  <a:pt x="5" y="205"/>
                  <a:pt x="3" y="206"/>
                  <a:pt x="2" y="208"/>
                </a:cubicBezTo>
                <a:cubicBezTo>
                  <a:pt x="1" y="210"/>
                  <a:pt x="0" y="212"/>
                  <a:pt x="1" y="214"/>
                </a:cubicBezTo>
                <a:cubicBezTo>
                  <a:pt x="1" y="216"/>
                  <a:pt x="2" y="218"/>
                  <a:pt x="3" y="219"/>
                </a:cubicBezTo>
                <a:cubicBezTo>
                  <a:pt x="5" y="221"/>
                  <a:pt x="7" y="222"/>
                  <a:pt x="9" y="222"/>
                </a:cubicBezTo>
                <a:cubicBezTo>
                  <a:pt x="12" y="222"/>
                  <a:pt x="24" y="222"/>
                  <a:pt x="35" y="221"/>
                </a:cubicBezTo>
                <a:cubicBezTo>
                  <a:pt x="36" y="225"/>
                  <a:pt x="37" y="229"/>
                  <a:pt x="38" y="232"/>
                </a:cubicBezTo>
                <a:cubicBezTo>
                  <a:pt x="28" y="237"/>
                  <a:pt x="16" y="242"/>
                  <a:pt x="14" y="243"/>
                </a:cubicBezTo>
                <a:cubicBezTo>
                  <a:pt x="12" y="243"/>
                  <a:pt x="10" y="245"/>
                  <a:pt x="10" y="247"/>
                </a:cubicBezTo>
                <a:cubicBezTo>
                  <a:pt x="9" y="249"/>
                  <a:pt x="9" y="251"/>
                  <a:pt x="10" y="253"/>
                </a:cubicBezTo>
                <a:cubicBezTo>
                  <a:pt x="10" y="255"/>
                  <a:pt x="12" y="257"/>
                  <a:pt x="13" y="258"/>
                </a:cubicBezTo>
                <a:cubicBezTo>
                  <a:pt x="15" y="259"/>
                  <a:pt x="17" y="260"/>
                  <a:pt x="20" y="259"/>
                </a:cubicBezTo>
                <a:cubicBezTo>
                  <a:pt x="22" y="259"/>
                  <a:pt x="34" y="256"/>
                  <a:pt x="45" y="253"/>
                </a:cubicBezTo>
                <a:cubicBezTo>
                  <a:pt x="46" y="257"/>
                  <a:pt x="48" y="260"/>
                  <a:pt x="50" y="263"/>
                </a:cubicBezTo>
                <a:cubicBezTo>
                  <a:pt x="41" y="270"/>
                  <a:pt x="31" y="277"/>
                  <a:pt x="29" y="279"/>
                </a:cubicBezTo>
                <a:cubicBezTo>
                  <a:pt x="27" y="280"/>
                  <a:pt x="26" y="282"/>
                  <a:pt x="25" y="284"/>
                </a:cubicBezTo>
                <a:cubicBezTo>
                  <a:pt x="25" y="286"/>
                  <a:pt x="25" y="288"/>
                  <a:pt x="26" y="290"/>
                </a:cubicBezTo>
                <a:cubicBezTo>
                  <a:pt x="28" y="292"/>
                  <a:pt x="29" y="293"/>
                  <a:pt x="31" y="294"/>
                </a:cubicBezTo>
                <a:cubicBezTo>
                  <a:pt x="33" y="294"/>
                  <a:pt x="35" y="294"/>
                  <a:pt x="37" y="294"/>
                </a:cubicBezTo>
                <a:cubicBezTo>
                  <a:pt x="40" y="292"/>
                  <a:pt x="51" y="287"/>
                  <a:pt x="61" y="283"/>
                </a:cubicBezTo>
                <a:cubicBezTo>
                  <a:pt x="63" y="286"/>
                  <a:pt x="65" y="289"/>
                  <a:pt x="68" y="292"/>
                </a:cubicBezTo>
                <a:cubicBezTo>
                  <a:pt x="60" y="300"/>
                  <a:pt x="52" y="309"/>
                  <a:pt x="50" y="311"/>
                </a:cubicBezTo>
                <a:cubicBezTo>
                  <a:pt x="49" y="312"/>
                  <a:pt x="48" y="314"/>
                  <a:pt x="48" y="316"/>
                </a:cubicBezTo>
                <a:cubicBezTo>
                  <a:pt x="48" y="319"/>
                  <a:pt x="49" y="321"/>
                  <a:pt x="51" y="322"/>
                </a:cubicBezTo>
                <a:cubicBezTo>
                  <a:pt x="52" y="324"/>
                  <a:pt x="54" y="325"/>
                  <a:pt x="56" y="325"/>
                </a:cubicBezTo>
                <a:cubicBezTo>
                  <a:pt x="58" y="325"/>
                  <a:pt x="60" y="325"/>
                  <a:pt x="62" y="324"/>
                </a:cubicBezTo>
                <a:cubicBezTo>
                  <a:pt x="64" y="322"/>
                  <a:pt x="74" y="315"/>
                  <a:pt x="83" y="308"/>
                </a:cubicBezTo>
                <a:cubicBezTo>
                  <a:pt x="86" y="311"/>
                  <a:pt x="88" y="313"/>
                  <a:pt x="91" y="315"/>
                </a:cubicBezTo>
                <a:cubicBezTo>
                  <a:pt x="86" y="325"/>
                  <a:pt x="80" y="335"/>
                  <a:pt x="78" y="338"/>
                </a:cubicBezTo>
                <a:cubicBezTo>
                  <a:pt x="77" y="340"/>
                  <a:pt x="77" y="342"/>
                  <a:pt x="78" y="344"/>
                </a:cubicBezTo>
                <a:cubicBezTo>
                  <a:pt x="78" y="346"/>
                  <a:pt x="79" y="348"/>
                  <a:pt x="81" y="349"/>
                </a:cubicBezTo>
                <a:cubicBezTo>
                  <a:pt x="83" y="350"/>
                  <a:pt x="85" y="351"/>
                  <a:pt x="87" y="350"/>
                </a:cubicBezTo>
                <a:cubicBezTo>
                  <a:pt x="89" y="350"/>
                  <a:pt x="91" y="349"/>
                  <a:pt x="93" y="348"/>
                </a:cubicBezTo>
                <a:cubicBezTo>
                  <a:pt x="94" y="346"/>
                  <a:pt x="102" y="337"/>
                  <a:pt x="110" y="328"/>
                </a:cubicBezTo>
                <a:cubicBezTo>
                  <a:pt x="113" y="330"/>
                  <a:pt x="116" y="332"/>
                  <a:pt x="119" y="334"/>
                </a:cubicBezTo>
                <a:cubicBezTo>
                  <a:pt x="116" y="344"/>
                  <a:pt x="112" y="356"/>
                  <a:pt x="111" y="358"/>
                </a:cubicBezTo>
                <a:cubicBezTo>
                  <a:pt x="111" y="360"/>
                  <a:pt x="111" y="363"/>
                  <a:pt x="112" y="364"/>
                </a:cubicBezTo>
                <a:cubicBezTo>
                  <a:pt x="113" y="366"/>
                  <a:pt x="114" y="368"/>
                  <a:pt x="116" y="369"/>
                </a:cubicBezTo>
                <a:cubicBezTo>
                  <a:pt x="119" y="370"/>
                  <a:pt x="121" y="370"/>
                  <a:pt x="123" y="369"/>
                </a:cubicBezTo>
                <a:cubicBezTo>
                  <a:pt x="125" y="368"/>
                  <a:pt x="127" y="367"/>
                  <a:pt x="128" y="365"/>
                </a:cubicBezTo>
                <a:cubicBezTo>
                  <a:pt x="129" y="363"/>
                  <a:pt x="135" y="352"/>
                  <a:pt x="140" y="343"/>
                </a:cubicBezTo>
                <a:cubicBezTo>
                  <a:pt x="144" y="344"/>
                  <a:pt x="147" y="345"/>
                  <a:pt x="151" y="346"/>
                </a:cubicBezTo>
                <a:cubicBezTo>
                  <a:pt x="150" y="357"/>
                  <a:pt x="148" y="369"/>
                  <a:pt x="148" y="372"/>
                </a:cubicBezTo>
                <a:cubicBezTo>
                  <a:pt x="148" y="374"/>
                  <a:pt x="149" y="376"/>
                  <a:pt x="150" y="378"/>
                </a:cubicBezTo>
                <a:cubicBezTo>
                  <a:pt x="151" y="379"/>
                  <a:pt x="153" y="380"/>
                  <a:pt x="155" y="381"/>
                </a:cubicBezTo>
                <a:cubicBezTo>
                  <a:pt x="157" y="381"/>
                  <a:pt x="160" y="381"/>
                  <a:pt x="161" y="380"/>
                </a:cubicBezTo>
                <a:cubicBezTo>
                  <a:pt x="163" y="379"/>
                  <a:pt x="165" y="377"/>
                  <a:pt x="165" y="375"/>
                </a:cubicBezTo>
                <a:cubicBezTo>
                  <a:pt x="166" y="373"/>
                  <a:pt x="170" y="361"/>
                  <a:pt x="173" y="350"/>
                </a:cubicBezTo>
                <a:cubicBezTo>
                  <a:pt x="175" y="351"/>
                  <a:pt x="177" y="351"/>
                  <a:pt x="178" y="351"/>
                </a:cubicBezTo>
                <a:cubicBezTo>
                  <a:pt x="180" y="351"/>
                  <a:pt x="182" y="351"/>
                  <a:pt x="184" y="351"/>
                </a:cubicBezTo>
                <a:cubicBezTo>
                  <a:pt x="185" y="362"/>
                  <a:pt x="187" y="375"/>
                  <a:pt x="187" y="377"/>
                </a:cubicBezTo>
                <a:cubicBezTo>
                  <a:pt x="187" y="379"/>
                  <a:pt x="188" y="381"/>
                  <a:pt x="190" y="383"/>
                </a:cubicBezTo>
                <a:cubicBezTo>
                  <a:pt x="191" y="384"/>
                  <a:pt x="193" y="385"/>
                  <a:pt x="196" y="385"/>
                </a:cubicBezTo>
                <a:cubicBezTo>
                  <a:pt x="198" y="385"/>
                  <a:pt x="200" y="384"/>
                  <a:pt x="201" y="382"/>
                </a:cubicBezTo>
                <a:cubicBezTo>
                  <a:pt x="203" y="381"/>
                  <a:pt x="204" y="379"/>
                  <a:pt x="204" y="377"/>
                </a:cubicBezTo>
                <a:cubicBezTo>
                  <a:pt x="205" y="375"/>
                  <a:pt x="206" y="362"/>
                  <a:pt x="207" y="351"/>
                </a:cubicBezTo>
                <a:cubicBezTo>
                  <a:pt x="210" y="351"/>
                  <a:pt x="214" y="351"/>
                  <a:pt x="218" y="350"/>
                </a:cubicBezTo>
                <a:cubicBezTo>
                  <a:pt x="221" y="361"/>
                  <a:pt x="225" y="372"/>
                  <a:pt x="226" y="375"/>
                </a:cubicBezTo>
                <a:cubicBezTo>
                  <a:pt x="226" y="377"/>
                  <a:pt x="228" y="378"/>
                  <a:pt x="230" y="379"/>
                </a:cubicBezTo>
                <a:cubicBezTo>
                  <a:pt x="232" y="380"/>
                  <a:pt x="234" y="381"/>
                  <a:pt x="236" y="380"/>
                </a:cubicBezTo>
                <a:cubicBezTo>
                  <a:pt x="238" y="380"/>
                  <a:pt x="240" y="378"/>
                  <a:pt x="241" y="377"/>
                </a:cubicBezTo>
                <a:cubicBezTo>
                  <a:pt x="242" y="375"/>
                  <a:pt x="243" y="373"/>
                  <a:pt x="243" y="371"/>
                </a:cubicBezTo>
                <a:cubicBezTo>
                  <a:pt x="243" y="368"/>
                  <a:pt x="241" y="356"/>
                  <a:pt x="240" y="345"/>
                </a:cubicBezTo>
                <a:cubicBezTo>
                  <a:pt x="243" y="344"/>
                  <a:pt x="247" y="343"/>
                  <a:pt x="250" y="342"/>
                </a:cubicBezTo>
                <a:cubicBezTo>
                  <a:pt x="256" y="351"/>
                  <a:pt x="262" y="362"/>
                  <a:pt x="263" y="364"/>
                </a:cubicBezTo>
                <a:cubicBezTo>
                  <a:pt x="264" y="366"/>
                  <a:pt x="266" y="367"/>
                  <a:pt x="268" y="368"/>
                </a:cubicBezTo>
                <a:cubicBezTo>
                  <a:pt x="270" y="368"/>
                  <a:pt x="272" y="368"/>
                  <a:pt x="274" y="367"/>
                </a:cubicBezTo>
                <a:cubicBezTo>
                  <a:pt x="276" y="366"/>
                  <a:pt x="278" y="365"/>
                  <a:pt x="279" y="363"/>
                </a:cubicBezTo>
                <a:cubicBezTo>
                  <a:pt x="280" y="361"/>
                  <a:pt x="280" y="359"/>
                  <a:pt x="279" y="357"/>
                </a:cubicBezTo>
                <a:cubicBezTo>
                  <a:pt x="278" y="355"/>
                  <a:pt x="274" y="343"/>
                  <a:pt x="271" y="333"/>
                </a:cubicBezTo>
                <a:cubicBezTo>
                  <a:pt x="274" y="331"/>
                  <a:pt x="277" y="329"/>
                  <a:pt x="280" y="327"/>
                </a:cubicBezTo>
                <a:cubicBezTo>
                  <a:pt x="288" y="335"/>
                  <a:pt x="296" y="344"/>
                  <a:pt x="298" y="346"/>
                </a:cubicBezTo>
                <a:cubicBezTo>
                  <a:pt x="299" y="348"/>
                  <a:pt x="301" y="349"/>
                  <a:pt x="303" y="349"/>
                </a:cubicBezTo>
                <a:cubicBezTo>
                  <a:pt x="306" y="349"/>
                  <a:pt x="308" y="348"/>
                  <a:pt x="309" y="347"/>
                </a:cubicBezTo>
                <a:cubicBezTo>
                  <a:pt x="311" y="346"/>
                  <a:pt x="312" y="344"/>
                  <a:pt x="313" y="342"/>
                </a:cubicBezTo>
                <a:cubicBezTo>
                  <a:pt x="313" y="340"/>
                  <a:pt x="313" y="338"/>
                  <a:pt x="312" y="336"/>
                </a:cubicBezTo>
                <a:cubicBezTo>
                  <a:pt x="311" y="334"/>
                  <a:pt x="304" y="323"/>
                  <a:pt x="298" y="314"/>
                </a:cubicBezTo>
                <a:cubicBezTo>
                  <a:pt x="301" y="311"/>
                  <a:pt x="304" y="309"/>
                  <a:pt x="307" y="306"/>
                </a:cubicBezTo>
                <a:cubicBezTo>
                  <a:pt x="316" y="313"/>
                  <a:pt x="326" y="320"/>
                  <a:pt x="328" y="321"/>
                </a:cubicBezTo>
                <a:cubicBezTo>
                  <a:pt x="330" y="323"/>
                  <a:pt x="332" y="323"/>
                  <a:pt x="334" y="323"/>
                </a:cubicBezTo>
                <a:cubicBezTo>
                  <a:pt x="336" y="322"/>
                  <a:pt x="338" y="321"/>
                  <a:pt x="339" y="320"/>
                </a:cubicBezTo>
                <a:cubicBezTo>
                  <a:pt x="341" y="318"/>
                  <a:pt x="342" y="316"/>
                  <a:pt x="342" y="314"/>
                </a:cubicBezTo>
                <a:cubicBezTo>
                  <a:pt x="342" y="312"/>
                  <a:pt x="341" y="310"/>
                  <a:pt x="339" y="308"/>
                </a:cubicBezTo>
                <a:cubicBezTo>
                  <a:pt x="338" y="306"/>
                  <a:pt x="329" y="297"/>
                  <a:pt x="322" y="289"/>
                </a:cubicBezTo>
                <a:cubicBezTo>
                  <a:pt x="324" y="287"/>
                  <a:pt x="326" y="283"/>
                  <a:pt x="328" y="280"/>
                </a:cubicBezTo>
                <a:cubicBezTo>
                  <a:pt x="338" y="285"/>
                  <a:pt x="350" y="290"/>
                  <a:pt x="352" y="291"/>
                </a:cubicBezTo>
                <a:cubicBezTo>
                  <a:pt x="354" y="292"/>
                  <a:pt x="356" y="292"/>
                  <a:pt x="358" y="291"/>
                </a:cubicBezTo>
                <a:cubicBezTo>
                  <a:pt x="360" y="290"/>
                  <a:pt x="362" y="289"/>
                  <a:pt x="363" y="287"/>
                </a:cubicBezTo>
                <a:cubicBezTo>
                  <a:pt x="364" y="285"/>
                  <a:pt x="364" y="283"/>
                  <a:pt x="364" y="281"/>
                </a:cubicBezTo>
                <a:cubicBezTo>
                  <a:pt x="363" y="279"/>
                  <a:pt x="362" y="277"/>
                  <a:pt x="361" y="276"/>
                </a:cubicBezTo>
                <a:cubicBezTo>
                  <a:pt x="358" y="274"/>
                  <a:pt x="348" y="267"/>
                  <a:pt x="339" y="261"/>
                </a:cubicBezTo>
                <a:cubicBezTo>
                  <a:pt x="341" y="258"/>
                  <a:pt x="342" y="254"/>
                  <a:pt x="344" y="251"/>
                </a:cubicBezTo>
                <a:cubicBezTo>
                  <a:pt x="354" y="253"/>
                  <a:pt x="367" y="256"/>
                  <a:pt x="369" y="256"/>
                </a:cubicBezTo>
                <a:cubicBezTo>
                  <a:pt x="371" y="257"/>
                  <a:pt x="373" y="256"/>
                  <a:pt x="375" y="255"/>
                </a:cubicBezTo>
                <a:cubicBezTo>
                  <a:pt x="377" y="254"/>
                  <a:pt x="378" y="252"/>
                  <a:pt x="379" y="250"/>
                </a:cubicBezTo>
                <a:cubicBezTo>
                  <a:pt x="380" y="248"/>
                  <a:pt x="379" y="246"/>
                  <a:pt x="379" y="244"/>
                </a:cubicBezTo>
                <a:cubicBezTo>
                  <a:pt x="378" y="242"/>
                  <a:pt x="376" y="240"/>
                  <a:pt x="374" y="240"/>
                </a:cubicBezTo>
                <a:cubicBezTo>
                  <a:pt x="372" y="239"/>
                  <a:pt x="361" y="234"/>
                  <a:pt x="350" y="230"/>
                </a:cubicBezTo>
                <a:cubicBezTo>
                  <a:pt x="351" y="226"/>
                  <a:pt x="352" y="222"/>
                  <a:pt x="352" y="219"/>
                </a:cubicBezTo>
                <a:cubicBezTo>
                  <a:pt x="364" y="219"/>
                  <a:pt x="376" y="219"/>
                  <a:pt x="379" y="219"/>
                </a:cubicBezTo>
                <a:close/>
                <a:moveTo>
                  <a:pt x="182" y="319"/>
                </a:moveTo>
                <a:cubicBezTo>
                  <a:pt x="111" y="312"/>
                  <a:pt x="59" y="250"/>
                  <a:pt x="66" y="180"/>
                </a:cubicBezTo>
                <a:cubicBezTo>
                  <a:pt x="72" y="110"/>
                  <a:pt x="135" y="59"/>
                  <a:pt x="206" y="66"/>
                </a:cubicBezTo>
                <a:cubicBezTo>
                  <a:pt x="276" y="72"/>
                  <a:pt x="328" y="135"/>
                  <a:pt x="321" y="205"/>
                </a:cubicBezTo>
                <a:cubicBezTo>
                  <a:pt x="315" y="274"/>
                  <a:pt x="252" y="326"/>
                  <a:pt x="182" y="319"/>
                </a:cubicBezTo>
                <a:close/>
              </a:path>
            </a:pathLst>
          </a:custGeom>
          <a:solidFill>
            <a:srgbClr val="093759"/>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29" name="Freeform: Shape 19"/>
          <p:cNvSpPr/>
          <p:nvPr/>
        </p:nvSpPr>
        <p:spPr bwMode="auto">
          <a:xfrm>
            <a:off x="5602727" y="4228051"/>
            <a:ext cx="24359" cy="41757"/>
          </a:xfrm>
          <a:custGeom>
            <a:avLst/>
            <a:gdLst/>
            <a:ahLst/>
            <a:cxnLst>
              <a:cxn ang="0">
                <a:pos x="0" y="1"/>
              </a:cxn>
              <a:cxn ang="0">
                <a:pos x="4" y="20"/>
              </a:cxn>
              <a:cxn ang="0">
                <a:pos x="11" y="9"/>
              </a:cxn>
              <a:cxn ang="0">
                <a:pos x="0" y="1"/>
              </a:cxn>
            </a:cxnLst>
            <a:rect l="0" t="0" r="r" b="b"/>
            <a:pathLst>
              <a:path w="12" h="20">
                <a:moveTo>
                  <a:pt x="0" y="1"/>
                </a:moveTo>
                <a:cubicBezTo>
                  <a:pt x="4" y="20"/>
                  <a:pt x="4" y="20"/>
                  <a:pt x="4" y="20"/>
                </a:cubicBezTo>
                <a:cubicBezTo>
                  <a:pt x="9" y="19"/>
                  <a:pt x="12" y="14"/>
                  <a:pt x="11" y="9"/>
                </a:cubicBezTo>
                <a:cubicBezTo>
                  <a:pt x="10" y="4"/>
                  <a:pt x="5" y="0"/>
                  <a:pt x="0" y="1"/>
                </a:cubicBezTo>
                <a:close/>
              </a:path>
            </a:pathLst>
          </a:custGeom>
          <a:solidFill>
            <a:srgbClr val="B7B7B8"/>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30" name="Freeform: Shape 20"/>
          <p:cNvSpPr/>
          <p:nvPr/>
        </p:nvSpPr>
        <p:spPr bwMode="auto">
          <a:xfrm>
            <a:off x="5581848" y="4229791"/>
            <a:ext cx="24359" cy="41757"/>
          </a:xfrm>
          <a:custGeom>
            <a:avLst/>
            <a:gdLst/>
            <a:ahLst/>
            <a:cxnLst>
              <a:cxn ang="0">
                <a:pos x="1" y="12"/>
              </a:cxn>
              <a:cxn ang="0">
                <a:pos x="12" y="20"/>
              </a:cxn>
              <a:cxn ang="0">
                <a:pos x="8" y="0"/>
              </a:cxn>
              <a:cxn ang="0">
                <a:pos x="1" y="12"/>
              </a:cxn>
            </a:cxnLst>
            <a:rect l="0" t="0" r="r" b="b"/>
            <a:pathLst>
              <a:path w="12" h="20">
                <a:moveTo>
                  <a:pt x="1" y="12"/>
                </a:moveTo>
                <a:cubicBezTo>
                  <a:pt x="2" y="17"/>
                  <a:pt x="7" y="20"/>
                  <a:pt x="12" y="20"/>
                </a:cubicBezTo>
                <a:cubicBezTo>
                  <a:pt x="8" y="0"/>
                  <a:pt x="8" y="0"/>
                  <a:pt x="8" y="0"/>
                </a:cubicBezTo>
                <a:cubicBezTo>
                  <a:pt x="3" y="2"/>
                  <a:pt x="0" y="7"/>
                  <a:pt x="1" y="12"/>
                </a:cubicBezTo>
                <a:close/>
              </a:path>
            </a:pathLst>
          </a:custGeom>
          <a:solidFill>
            <a:srgbClr val="B7B7B8"/>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31" name="Freeform: Shape 21"/>
          <p:cNvSpPr/>
          <p:nvPr/>
        </p:nvSpPr>
        <p:spPr bwMode="auto">
          <a:xfrm>
            <a:off x="5380024" y="4024485"/>
            <a:ext cx="450625" cy="452365"/>
          </a:xfrm>
          <a:custGeom>
            <a:avLst/>
            <a:gdLst/>
            <a:ahLst/>
            <a:cxnLst>
              <a:cxn ang="0">
                <a:pos x="215" y="105"/>
              </a:cxn>
              <a:cxn ang="0">
                <a:pos x="211" y="91"/>
              </a:cxn>
              <a:cxn ang="0">
                <a:pos x="209" y="81"/>
              </a:cxn>
              <a:cxn ang="0">
                <a:pos x="207" y="67"/>
              </a:cxn>
              <a:cxn ang="0">
                <a:pos x="187" y="66"/>
              </a:cxn>
              <a:cxn ang="0">
                <a:pos x="196" y="44"/>
              </a:cxn>
              <a:cxn ang="0">
                <a:pos x="173" y="45"/>
              </a:cxn>
              <a:cxn ang="0">
                <a:pos x="177" y="26"/>
              </a:cxn>
              <a:cxn ang="0">
                <a:pos x="164" y="20"/>
              </a:cxn>
              <a:cxn ang="0">
                <a:pos x="156" y="15"/>
              </a:cxn>
              <a:cxn ang="0">
                <a:pos x="144" y="7"/>
              </a:cxn>
              <a:cxn ang="0">
                <a:pos x="130" y="20"/>
              </a:cxn>
              <a:cxn ang="0">
                <a:pos x="119" y="0"/>
              </a:cxn>
              <a:cxn ang="0">
                <a:pos x="108" y="18"/>
              </a:cxn>
              <a:cxn ang="0">
                <a:pos x="97" y="0"/>
              </a:cxn>
              <a:cxn ang="0">
                <a:pos x="86" y="20"/>
              </a:cxn>
              <a:cxn ang="0">
                <a:pos x="72" y="7"/>
              </a:cxn>
              <a:cxn ang="0">
                <a:pos x="60" y="15"/>
              </a:cxn>
              <a:cxn ang="0">
                <a:pos x="52" y="20"/>
              </a:cxn>
              <a:cxn ang="0">
                <a:pos x="39" y="26"/>
              </a:cxn>
              <a:cxn ang="0">
                <a:pos x="43" y="45"/>
              </a:cxn>
              <a:cxn ang="0">
                <a:pos x="20" y="44"/>
              </a:cxn>
              <a:cxn ang="0">
                <a:pos x="29" y="66"/>
              </a:cxn>
              <a:cxn ang="0">
                <a:pos x="9" y="67"/>
              </a:cxn>
              <a:cxn ang="0">
                <a:pos x="7" y="81"/>
              </a:cxn>
              <a:cxn ang="0">
                <a:pos x="5" y="91"/>
              </a:cxn>
              <a:cxn ang="0">
                <a:pos x="1" y="105"/>
              </a:cxn>
              <a:cxn ang="0">
                <a:pos x="18" y="114"/>
              </a:cxn>
              <a:cxn ang="0">
                <a:pos x="2" y="130"/>
              </a:cxn>
              <a:cxn ang="0">
                <a:pos x="24" y="139"/>
              </a:cxn>
              <a:cxn ang="0">
                <a:pos x="11" y="154"/>
              </a:cxn>
              <a:cxn ang="0">
                <a:pos x="21" y="165"/>
              </a:cxn>
              <a:cxn ang="0">
                <a:pos x="27" y="173"/>
              </a:cxn>
              <a:cxn ang="0">
                <a:pos x="34" y="185"/>
              </a:cxn>
              <a:cxn ang="0">
                <a:pos x="53" y="179"/>
              </a:cxn>
              <a:cxn ang="0">
                <a:pos x="54" y="202"/>
              </a:cxn>
              <a:cxn ang="0">
                <a:pos x="74" y="191"/>
              </a:cxn>
              <a:cxn ang="0">
                <a:pos x="78" y="211"/>
              </a:cxn>
              <a:cxn ang="0">
                <a:pos x="92" y="211"/>
              </a:cxn>
              <a:cxn ang="0">
                <a:pos x="102" y="212"/>
              </a:cxn>
              <a:cxn ang="0">
                <a:pos x="114" y="212"/>
              </a:cxn>
              <a:cxn ang="0">
                <a:pos x="124" y="211"/>
              </a:cxn>
              <a:cxn ang="0">
                <a:pos x="138" y="211"/>
              </a:cxn>
              <a:cxn ang="0">
                <a:pos x="142" y="191"/>
              </a:cxn>
              <a:cxn ang="0">
                <a:pos x="162" y="202"/>
              </a:cxn>
              <a:cxn ang="0">
                <a:pos x="163" y="179"/>
              </a:cxn>
              <a:cxn ang="0">
                <a:pos x="182" y="185"/>
              </a:cxn>
              <a:cxn ang="0">
                <a:pos x="189" y="173"/>
              </a:cxn>
              <a:cxn ang="0">
                <a:pos x="195" y="165"/>
              </a:cxn>
              <a:cxn ang="0">
                <a:pos x="205" y="154"/>
              </a:cxn>
              <a:cxn ang="0">
                <a:pos x="192" y="139"/>
              </a:cxn>
              <a:cxn ang="0">
                <a:pos x="214" y="130"/>
              </a:cxn>
              <a:cxn ang="0">
                <a:pos x="198" y="114"/>
              </a:cxn>
              <a:cxn ang="0">
                <a:pos x="48" y="92"/>
              </a:cxn>
              <a:cxn ang="0">
                <a:pos x="123" y="48"/>
              </a:cxn>
              <a:cxn ang="0">
                <a:pos x="108" y="183"/>
              </a:cxn>
              <a:cxn ang="0">
                <a:pos x="108" y="183"/>
              </a:cxn>
              <a:cxn ang="0">
                <a:pos x="129" y="108"/>
              </a:cxn>
              <a:cxn ang="0">
                <a:pos x="168" y="92"/>
              </a:cxn>
            </a:cxnLst>
            <a:rect l="0" t="0" r="r" b="b"/>
            <a:pathLst>
              <a:path w="216" h="216">
                <a:moveTo>
                  <a:pt x="212" y="113"/>
                </a:moveTo>
                <a:cubicBezTo>
                  <a:pt x="213" y="113"/>
                  <a:pt x="214" y="112"/>
                  <a:pt x="215" y="111"/>
                </a:cubicBezTo>
                <a:cubicBezTo>
                  <a:pt x="216" y="110"/>
                  <a:pt x="216" y="109"/>
                  <a:pt x="216" y="108"/>
                </a:cubicBezTo>
                <a:cubicBezTo>
                  <a:pt x="216" y="107"/>
                  <a:pt x="216" y="105"/>
                  <a:pt x="215" y="105"/>
                </a:cubicBezTo>
                <a:cubicBezTo>
                  <a:pt x="214" y="104"/>
                  <a:pt x="213" y="103"/>
                  <a:pt x="212" y="103"/>
                </a:cubicBezTo>
                <a:cubicBezTo>
                  <a:pt x="211" y="103"/>
                  <a:pt x="204" y="102"/>
                  <a:pt x="198" y="102"/>
                </a:cubicBezTo>
                <a:cubicBezTo>
                  <a:pt x="198" y="99"/>
                  <a:pt x="197" y="97"/>
                  <a:pt x="197" y="95"/>
                </a:cubicBezTo>
                <a:cubicBezTo>
                  <a:pt x="203" y="93"/>
                  <a:pt x="210" y="91"/>
                  <a:pt x="211" y="91"/>
                </a:cubicBezTo>
                <a:cubicBezTo>
                  <a:pt x="212" y="91"/>
                  <a:pt x="213" y="90"/>
                  <a:pt x="214" y="89"/>
                </a:cubicBezTo>
                <a:cubicBezTo>
                  <a:pt x="214" y="88"/>
                  <a:pt x="214" y="86"/>
                  <a:pt x="214" y="85"/>
                </a:cubicBezTo>
                <a:cubicBezTo>
                  <a:pt x="214" y="84"/>
                  <a:pt x="213" y="83"/>
                  <a:pt x="212" y="82"/>
                </a:cubicBezTo>
                <a:cubicBezTo>
                  <a:pt x="211" y="82"/>
                  <a:pt x="210" y="81"/>
                  <a:pt x="209" y="81"/>
                </a:cubicBezTo>
                <a:cubicBezTo>
                  <a:pt x="207" y="81"/>
                  <a:pt x="201" y="82"/>
                  <a:pt x="194" y="83"/>
                </a:cubicBezTo>
                <a:cubicBezTo>
                  <a:pt x="194" y="81"/>
                  <a:pt x="193" y="79"/>
                  <a:pt x="192" y="77"/>
                </a:cubicBezTo>
                <a:cubicBezTo>
                  <a:pt x="198" y="74"/>
                  <a:pt x="204" y="71"/>
                  <a:pt x="205" y="70"/>
                </a:cubicBezTo>
                <a:cubicBezTo>
                  <a:pt x="206" y="69"/>
                  <a:pt x="207" y="68"/>
                  <a:pt x="207" y="67"/>
                </a:cubicBezTo>
                <a:cubicBezTo>
                  <a:pt x="208" y="66"/>
                  <a:pt x="208" y="65"/>
                  <a:pt x="207" y="64"/>
                </a:cubicBezTo>
                <a:cubicBezTo>
                  <a:pt x="207" y="63"/>
                  <a:pt x="206" y="62"/>
                  <a:pt x="205" y="61"/>
                </a:cubicBezTo>
                <a:cubicBezTo>
                  <a:pt x="204" y="61"/>
                  <a:pt x="202" y="61"/>
                  <a:pt x="201" y="61"/>
                </a:cubicBezTo>
                <a:cubicBezTo>
                  <a:pt x="200" y="61"/>
                  <a:pt x="193" y="64"/>
                  <a:pt x="187" y="66"/>
                </a:cubicBezTo>
                <a:cubicBezTo>
                  <a:pt x="186" y="64"/>
                  <a:pt x="185" y="62"/>
                  <a:pt x="184" y="60"/>
                </a:cubicBezTo>
                <a:cubicBezTo>
                  <a:pt x="189" y="56"/>
                  <a:pt x="194" y="51"/>
                  <a:pt x="195" y="50"/>
                </a:cubicBezTo>
                <a:cubicBezTo>
                  <a:pt x="196" y="50"/>
                  <a:pt x="197" y="49"/>
                  <a:pt x="197" y="47"/>
                </a:cubicBezTo>
                <a:cubicBezTo>
                  <a:pt x="197" y="46"/>
                  <a:pt x="196" y="45"/>
                  <a:pt x="196" y="44"/>
                </a:cubicBezTo>
                <a:cubicBezTo>
                  <a:pt x="195" y="43"/>
                  <a:pt x="194" y="42"/>
                  <a:pt x="193" y="42"/>
                </a:cubicBezTo>
                <a:cubicBezTo>
                  <a:pt x="192" y="42"/>
                  <a:pt x="190" y="42"/>
                  <a:pt x="189" y="43"/>
                </a:cubicBezTo>
                <a:cubicBezTo>
                  <a:pt x="188" y="43"/>
                  <a:pt x="182" y="47"/>
                  <a:pt x="177" y="50"/>
                </a:cubicBezTo>
                <a:cubicBezTo>
                  <a:pt x="176" y="48"/>
                  <a:pt x="174" y="47"/>
                  <a:pt x="173" y="45"/>
                </a:cubicBezTo>
                <a:cubicBezTo>
                  <a:pt x="176" y="40"/>
                  <a:pt x="180" y="35"/>
                  <a:pt x="181" y="34"/>
                </a:cubicBezTo>
                <a:cubicBezTo>
                  <a:pt x="182" y="33"/>
                  <a:pt x="182" y="31"/>
                  <a:pt x="182" y="30"/>
                </a:cubicBezTo>
                <a:cubicBezTo>
                  <a:pt x="182" y="29"/>
                  <a:pt x="181" y="28"/>
                  <a:pt x="181" y="27"/>
                </a:cubicBezTo>
                <a:cubicBezTo>
                  <a:pt x="180" y="26"/>
                  <a:pt x="178" y="26"/>
                  <a:pt x="177" y="26"/>
                </a:cubicBezTo>
                <a:cubicBezTo>
                  <a:pt x="176" y="26"/>
                  <a:pt x="175" y="26"/>
                  <a:pt x="174" y="27"/>
                </a:cubicBezTo>
                <a:cubicBezTo>
                  <a:pt x="173" y="28"/>
                  <a:pt x="168" y="33"/>
                  <a:pt x="163" y="37"/>
                </a:cubicBezTo>
                <a:cubicBezTo>
                  <a:pt x="162" y="36"/>
                  <a:pt x="160" y="34"/>
                  <a:pt x="158" y="33"/>
                </a:cubicBezTo>
                <a:cubicBezTo>
                  <a:pt x="161" y="28"/>
                  <a:pt x="164" y="21"/>
                  <a:pt x="164" y="20"/>
                </a:cubicBezTo>
                <a:cubicBezTo>
                  <a:pt x="165" y="19"/>
                  <a:pt x="165" y="18"/>
                  <a:pt x="164" y="16"/>
                </a:cubicBezTo>
                <a:cubicBezTo>
                  <a:pt x="164" y="15"/>
                  <a:pt x="163" y="14"/>
                  <a:pt x="162" y="14"/>
                </a:cubicBezTo>
                <a:cubicBezTo>
                  <a:pt x="161" y="13"/>
                  <a:pt x="160" y="13"/>
                  <a:pt x="159" y="13"/>
                </a:cubicBezTo>
                <a:cubicBezTo>
                  <a:pt x="158" y="13"/>
                  <a:pt x="157" y="14"/>
                  <a:pt x="156" y="15"/>
                </a:cubicBezTo>
                <a:cubicBezTo>
                  <a:pt x="155" y="16"/>
                  <a:pt x="151" y="22"/>
                  <a:pt x="147" y="27"/>
                </a:cubicBezTo>
                <a:cubicBezTo>
                  <a:pt x="146" y="26"/>
                  <a:pt x="144" y="25"/>
                  <a:pt x="142" y="24"/>
                </a:cubicBezTo>
                <a:cubicBezTo>
                  <a:pt x="143" y="18"/>
                  <a:pt x="145" y="12"/>
                  <a:pt x="145" y="10"/>
                </a:cubicBezTo>
                <a:cubicBezTo>
                  <a:pt x="145" y="9"/>
                  <a:pt x="145" y="8"/>
                  <a:pt x="144" y="7"/>
                </a:cubicBezTo>
                <a:cubicBezTo>
                  <a:pt x="144" y="6"/>
                  <a:pt x="143" y="5"/>
                  <a:pt x="142" y="5"/>
                </a:cubicBezTo>
                <a:cubicBezTo>
                  <a:pt x="140" y="4"/>
                  <a:pt x="139" y="4"/>
                  <a:pt x="138" y="5"/>
                </a:cubicBezTo>
                <a:cubicBezTo>
                  <a:pt x="137" y="5"/>
                  <a:pt x="136" y="6"/>
                  <a:pt x="136" y="7"/>
                </a:cubicBezTo>
                <a:cubicBezTo>
                  <a:pt x="135" y="8"/>
                  <a:pt x="132" y="15"/>
                  <a:pt x="130" y="20"/>
                </a:cubicBezTo>
                <a:cubicBezTo>
                  <a:pt x="128" y="20"/>
                  <a:pt x="126" y="20"/>
                  <a:pt x="124" y="19"/>
                </a:cubicBezTo>
                <a:cubicBezTo>
                  <a:pt x="124" y="13"/>
                  <a:pt x="124" y="6"/>
                  <a:pt x="124" y="5"/>
                </a:cubicBezTo>
                <a:cubicBezTo>
                  <a:pt x="124" y="3"/>
                  <a:pt x="123" y="2"/>
                  <a:pt x="122" y="1"/>
                </a:cubicBezTo>
                <a:cubicBezTo>
                  <a:pt x="122" y="1"/>
                  <a:pt x="121" y="0"/>
                  <a:pt x="119" y="0"/>
                </a:cubicBezTo>
                <a:cubicBezTo>
                  <a:pt x="118" y="0"/>
                  <a:pt x="117" y="0"/>
                  <a:pt x="116" y="1"/>
                </a:cubicBezTo>
                <a:cubicBezTo>
                  <a:pt x="115" y="1"/>
                  <a:pt x="114" y="2"/>
                  <a:pt x="114" y="4"/>
                </a:cubicBezTo>
                <a:cubicBezTo>
                  <a:pt x="114" y="5"/>
                  <a:pt x="112" y="12"/>
                  <a:pt x="111" y="18"/>
                </a:cubicBezTo>
                <a:cubicBezTo>
                  <a:pt x="110" y="18"/>
                  <a:pt x="109" y="18"/>
                  <a:pt x="108" y="18"/>
                </a:cubicBezTo>
                <a:cubicBezTo>
                  <a:pt x="107" y="18"/>
                  <a:pt x="106" y="18"/>
                  <a:pt x="105" y="18"/>
                </a:cubicBezTo>
                <a:cubicBezTo>
                  <a:pt x="104" y="12"/>
                  <a:pt x="102" y="5"/>
                  <a:pt x="102" y="4"/>
                </a:cubicBezTo>
                <a:cubicBezTo>
                  <a:pt x="102" y="2"/>
                  <a:pt x="101" y="1"/>
                  <a:pt x="100" y="1"/>
                </a:cubicBezTo>
                <a:cubicBezTo>
                  <a:pt x="99" y="0"/>
                  <a:pt x="98" y="0"/>
                  <a:pt x="97" y="0"/>
                </a:cubicBezTo>
                <a:cubicBezTo>
                  <a:pt x="95" y="0"/>
                  <a:pt x="94" y="1"/>
                  <a:pt x="94" y="1"/>
                </a:cubicBezTo>
                <a:cubicBezTo>
                  <a:pt x="93" y="2"/>
                  <a:pt x="92" y="3"/>
                  <a:pt x="92" y="5"/>
                </a:cubicBezTo>
                <a:cubicBezTo>
                  <a:pt x="92" y="6"/>
                  <a:pt x="92" y="13"/>
                  <a:pt x="92" y="19"/>
                </a:cubicBezTo>
                <a:cubicBezTo>
                  <a:pt x="90" y="20"/>
                  <a:pt x="88" y="20"/>
                  <a:pt x="86" y="20"/>
                </a:cubicBezTo>
                <a:cubicBezTo>
                  <a:pt x="84" y="15"/>
                  <a:pt x="81" y="8"/>
                  <a:pt x="81" y="7"/>
                </a:cubicBezTo>
                <a:cubicBezTo>
                  <a:pt x="80" y="6"/>
                  <a:pt x="79" y="5"/>
                  <a:pt x="78" y="5"/>
                </a:cubicBezTo>
                <a:cubicBezTo>
                  <a:pt x="77" y="4"/>
                  <a:pt x="76" y="4"/>
                  <a:pt x="75" y="5"/>
                </a:cubicBezTo>
                <a:cubicBezTo>
                  <a:pt x="73" y="5"/>
                  <a:pt x="72" y="6"/>
                  <a:pt x="72" y="7"/>
                </a:cubicBezTo>
                <a:cubicBezTo>
                  <a:pt x="71" y="8"/>
                  <a:pt x="71" y="9"/>
                  <a:pt x="71" y="10"/>
                </a:cubicBezTo>
                <a:cubicBezTo>
                  <a:pt x="71" y="12"/>
                  <a:pt x="73" y="18"/>
                  <a:pt x="74" y="24"/>
                </a:cubicBezTo>
                <a:cubicBezTo>
                  <a:pt x="72" y="25"/>
                  <a:pt x="70" y="26"/>
                  <a:pt x="69" y="27"/>
                </a:cubicBezTo>
                <a:cubicBezTo>
                  <a:pt x="65" y="22"/>
                  <a:pt x="61" y="16"/>
                  <a:pt x="60" y="15"/>
                </a:cubicBezTo>
                <a:cubicBezTo>
                  <a:pt x="59" y="14"/>
                  <a:pt x="58" y="13"/>
                  <a:pt x="57" y="13"/>
                </a:cubicBezTo>
                <a:cubicBezTo>
                  <a:pt x="56" y="13"/>
                  <a:pt x="55" y="13"/>
                  <a:pt x="54" y="14"/>
                </a:cubicBezTo>
                <a:cubicBezTo>
                  <a:pt x="53" y="14"/>
                  <a:pt x="52" y="15"/>
                  <a:pt x="52" y="16"/>
                </a:cubicBezTo>
                <a:cubicBezTo>
                  <a:pt x="51" y="18"/>
                  <a:pt x="51" y="19"/>
                  <a:pt x="52" y="20"/>
                </a:cubicBezTo>
                <a:cubicBezTo>
                  <a:pt x="52" y="21"/>
                  <a:pt x="55" y="28"/>
                  <a:pt x="58" y="33"/>
                </a:cubicBezTo>
                <a:cubicBezTo>
                  <a:pt x="56" y="34"/>
                  <a:pt x="54" y="36"/>
                  <a:pt x="53" y="37"/>
                </a:cubicBezTo>
                <a:cubicBezTo>
                  <a:pt x="48" y="33"/>
                  <a:pt x="43" y="28"/>
                  <a:pt x="42" y="27"/>
                </a:cubicBezTo>
                <a:cubicBezTo>
                  <a:pt x="41" y="26"/>
                  <a:pt x="40" y="26"/>
                  <a:pt x="39" y="26"/>
                </a:cubicBezTo>
                <a:cubicBezTo>
                  <a:pt x="38" y="26"/>
                  <a:pt x="36" y="26"/>
                  <a:pt x="36" y="27"/>
                </a:cubicBezTo>
                <a:cubicBezTo>
                  <a:pt x="35" y="28"/>
                  <a:pt x="34" y="29"/>
                  <a:pt x="34" y="30"/>
                </a:cubicBezTo>
                <a:cubicBezTo>
                  <a:pt x="34" y="31"/>
                  <a:pt x="34" y="33"/>
                  <a:pt x="35" y="34"/>
                </a:cubicBezTo>
                <a:cubicBezTo>
                  <a:pt x="36" y="35"/>
                  <a:pt x="40" y="40"/>
                  <a:pt x="43" y="45"/>
                </a:cubicBezTo>
                <a:cubicBezTo>
                  <a:pt x="42" y="47"/>
                  <a:pt x="41" y="48"/>
                  <a:pt x="39" y="50"/>
                </a:cubicBezTo>
                <a:cubicBezTo>
                  <a:pt x="34" y="47"/>
                  <a:pt x="28" y="43"/>
                  <a:pt x="27" y="43"/>
                </a:cubicBezTo>
                <a:cubicBezTo>
                  <a:pt x="26" y="42"/>
                  <a:pt x="24" y="42"/>
                  <a:pt x="23" y="42"/>
                </a:cubicBezTo>
                <a:cubicBezTo>
                  <a:pt x="22" y="42"/>
                  <a:pt x="21" y="43"/>
                  <a:pt x="20" y="44"/>
                </a:cubicBezTo>
                <a:cubicBezTo>
                  <a:pt x="20" y="45"/>
                  <a:pt x="19" y="46"/>
                  <a:pt x="19" y="47"/>
                </a:cubicBezTo>
                <a:cubicBezTo>
                  <a:pt x="20" y="49"/>
                  <a:pt x="20" y="50"/>
                  <a:pt x="21" y="50"/>
                </a:cubicBezTo>
                <a:cubicBezTo>
                  <a:pt x="22" y="51"/>
                  <a:pt x="27" y="56"/>
                  <a:pt x="32" y="60"/>
                </a:cubicBezTo>
                <a:cubicBezTo>
                  <a:pt x="31" y="62"/>
                  <a:pt x="30" y="64"/>
                  <a:pt x="29" y="66"/>
                </a:cubicBezTo>
                <a:cubicBezTo>
                  <a:pt x="23" y="64"/>
                  <a:pt x="16" y="61"/>
                  <a:pt x="15" y="61"/>
                </a:cubicBezTo>
                <a:cubicBezTo>
                  <a:pt x="14" y="61"/>
                  <a:pt x="13" y="61"/>
                  <a:pt x="11" y="61"/>
                </a:cubicBezTo>
                <a:cubicBezTo>
                  <a:pt x="10" y="62"/>
                  <a:pt x="10" y="63"/>
                  <a:pt x="9" y="64"/>
                </a:cubicBezTo>
                <a:cubicBezTo>
                  <a:pt x="9" y="65"/>
                  <a:pt x="8" y="66"/>
                  <a:pt x="9" y="67"/>
                </a:cubicBezTo>
                <a:cubicBezTo>
                  <a:pt x="9" y="68"/>
                  <a:pt x="10" y="69"/>
                  <a:pt x="11" y="70"/>
                </a:cubicBezTo>
                <a:cubicBezTo>
                  <a:pt x="12" y="71"/>
                  <a:pt x="18" y="74"/>
                  <a:pt x="24" y="77"/>
                </a:cubicBezTo>
                <a:cubicBezTo>
                  <a:pt x="23" y="79"/>
                  <a:pt x="22" y="81"/>
                  <a:pt x="22" y="83"/>
                </a:cubicBezTo>
                <a:cubicBezTo>
                  <a:pt x="15" y="82"/>
                  <a:pt x="9" y="81"/>
                  <a:pt x="7" y="81"/>
                </a:cubicBezTo>
                <a:cubicBezTo>
                  <a:pt x="6" y="81"/>
                  <a:pt x="5" y="82"/>
                  <a:pt x="4" y="82"/>
                </a:cubicBezTo>
                <a:cubicBezTo>
                  <a:pt x="3" y="83"/>
                  <a:pt x="2" y="84"/>
                  <a:pt x="2" y="85"/>
                </a:cubicBezTo>
                <a:cubicBezTo>
                  <a:pt x="2" y="86"/>
                  <a:pt x="2" y="88"/>
                  <a:pt x="3" y="89"/>
                </a:cubicBezTo>
                <a:cubicBezTo>
                  <a:pt x="3" y="90"/>
                  <a:pt x="4" y="91"/>
                  <a:pt x="5" y="91"/>
                </a:cubicBezTo>
                <a:cubicBezTo>
                  <a:pt x="7" y="91"/>
                  <a:pt x="13" y="93"/>
                  <a:pt x="19" y="95"/>
                </a:cubicBezTo>
                <a:cubicBezTo>
                  <a:pt x="19" y="97"/>
                  <a:pt x="19" y="99"/>
                  <a:pt x="18" y="102"/>
                </a:cubicBezTo>
                <a:cubicBezTo>
                  <a:pt x="12" y="102"/>
                  <a:pt x="5" y="103"/>
                  <a:pt x="4" y="103"/>
                </a:cubicBezTo>
                <a:cubicBezTo>
                  <a:pt x="3" y="103"/>
                  <a:pt x="2" y="104"/>
                  <a:pt x="1" y="105"/>
                </a:cubicBezTo>
                <a:cubicBezTo>
                  <a:pt x="0" y="105"/>
                  <a:pt x="0" y="107"/>
                  <a:pt x="0" y="108"/>
                </a:cubicBezTo>
                <a:cubicBezTo>
                  <a:pt x="0" y="109"/>
                  <a:pt x="0" y="110"/>
                  <a:pt x="1" y="111"/>
                </a:cubicBezTo>
                <a:cubicBezTo>
                  <a:pt x="2" y="112"/>
                  <a:pt x="3" y="113"/>
                  <a:pt x="4" y="113"/>
                </a:cubicBezTo>
                <a:cubicBezTo>
                  <a:pt x="5" y="113"/>
                  <a:pt x="12" y="114"/>
                  <a:pt x="18" y="114"/>
                </a:cubicBezTo>
                <a:cubicBezTo>
                  <a:pt x="19" y="116"/>
                  <a:pt x="19" y="118"/>
                  <a:pt x="19" y="120"/>
                </a:cubicBezTo>
                <a:cubicBezTo>
                  <a:pt x="13" y="122"/>
                  <a:pt x="7" y="124"/>
                  <a:pt x="5" y="125"/>
                </a:cubicBezTo>
                <a:cubicBezTo>
                  <a:pt x="4" y="125"/>
                  <a:pt x="3" y="126"/>
                  <a:pt x="3" y="127"/>
                </a:cubicBezTo>
                <a:cubicBezTo>
                  <a:pt x="2" y="128"/>
                  <a:pt x="2" y="129"/>
                  <a:pt x="2" y="130"/>
                </a:cubicBezTo>
                <a:cubicBezTo>
                  <a:pt x="2" y="132"/>
                  <a:pt x="3" y="133"/>
                  <a:pt x="4" y="133"/>
                </a:cubicBezTo>
                <a:cubicBezTo>
                  <a:pt x="5" y="134"/>
                  <a:pt x="6" y="134"/>
                  <a:pt x="7" y="134"/>
                </a:cubicBezTo>
                <a:cubicBezTo>
                  <a:pt x="9" y="134"/>
                  <a:pt x="15" y="133"/>
                  <a:pt x="22" y="133"/>
                </a:cubicBezTo>
                <a:cubicBezTo>
                  <a:pt x="22" y="135"/>
                  <a:pt x="23" y="137"/>
                  <a:pt x="24" y="139"/>
                </a:cubicBezTo>
                <a:cubicBezTo>
                  <a:pt x="18" y="142"/>
                  <a:pt x="12" y="145"/>
                  <a:pt x="11" y="146"/>
                </a:cubicBezTo>
                <a:cubicBezTo>
                  <a:pt x="10" y="146"/>
                  <a:pt x="9" y="147"/>
                  <a:pt x="9" y="148"/>
                </a:cubicBezTo>
                <a:cubicBezTo>
                  <a:pt x="8" y="150"/>
                  <a:pt x="9" y="151"/>
                  <a:pt x="9" y="152"/>
                </a:cubicBezTo>
                <a:cubicBezTo>
                  <a:pt x="10" y="153"/>
                  <a:pt x="10" y="154"/>
                  <a:pt x="11" y="154"/>
                </a:cubicBezTo>
                <a:cubicBezTo>
                  <a:pt x="13" y="155"/>
                  <a:pt x="14" y="155"/>
                  <a:pt x="15" y="155"/>
                </a:cubicBezTo>
                <a:cubicBezTo>
                  <a:pt x="16" y="154"/>
                  <a:pt x="23" y="152"/>
                  <a:pt x="29" y="150"/>
                </a:cubicBezTo>
                <a:cubicBezTo>
                  <a:pt x="30" y="152"/>
                  <a:pt x="31" y="154"/>
                  <a:pt x="32" y="156"/>
                </a:cubicBezTo>
                <a:cubicBezTo>
                  <a:pt x="27" y="160"/>
                  <a:pt x="22" y="164"/>
                  <a:pt x="21" y="165"/>
                </a:cubicBezTo>
                <a:cubicBezTo>
                  <a:pt x="20" y="166"/>
                  <a:pt x="20" y="167"/>
                  <a:pt x="19" y="168"/>
                </a:cubicBezTo>
                <a:cubicBezTo>
                  <a:pt x="19" y="169"/>
                  <a:pt x="20" y="171"/>
                  <a:pt x="20" y="172"/>
                </a:cubicBezTo>
                <a:cubicBezTo>
                  <a:pt x="21" y="173"/>
                  <a:pt x="22" y="173"/>
                  <a:pt x="23" y="174"/>
                </a:cubicBezTo>
                <a:cubicBezTo>
                  <a:pt x="24" y="174"/>
                  <a:pt x="26" y="174"/>
                  <a:pt x="27" y="173"/>
                </a:cubicBezTo>
                <a:cubicBezTo>
                  <a:pt x="28" y="172"/>
                  <a:pt x="34" y="169"/>
                  <a:pt x="39" y="166"/>
                </a:cubicBezTo>
                <a:cubicBezTo>
                  <a:pt x="41" y="167"/>
                  <a:pt x="42" y="169"/>
                  <a:pt x="43" y="170"/>
                </a:cubicBezTo>
                <a:cubicBezTo>
                  <a:pt x="40" y="175"/>
                  <a:pt x="36" y="181"/>
                  <a:pt x="35" y="182"/>
                </a:cubicBezTo>
                <a:cubicBezTo>
                  <a:pt x="34" y="183"/>
                  <a:pt x="34" y="184"/>
                  <a:pt x="34" y="185"/>
                </a:cubicBezTo>
                <a:cubicBezTo>
                  <a:pt x="34" y="187"/>
                  <a:pt x="35" y="188"/>
                  <a:pt x="36" y="188"/>
                </a:cubicBezTo>
                <a:cubicBezTo>
                  <a:pt x="36" y="189"/>
                  <a:pt x="38" y="190"/>
                  <a:pt x="39" y="190"/>
                </a:cubicBezTo>
                <a:cubicBezTo>
                  <a:pt x="40" y="190"/>
                  <a:pt x="41" y="189"/>
                  <a:pt x="42" y="189"/>
                </a:cubicBezTo>
                <a:cubicBezTo>
                  <a:pt x="43" y="188"/>
                  <a:pt x="48" y="183"/>
                  <a:pt x="53" y="179"/>
                </a:cubicBezTo>
                <a:cubicBezTo>
                  <a:pt x="54" y="180"/>
                  <a:pt x="56" y="181"/>
                  <a:pt x="58" y="182"/>
                </a:cubicBezTo>
                <a:cubicBezTo>
                  <a:pt x="55" y="188"/>
                  <a:pt x="52" y="194"/>
                  <a:pt x="52" y="196"/>
                </a:cubicBezTo>
                <a:cubicBezTo>
                  <a:pt x="51" y="197"/>
                  <a:pt x="51" y="198"/>
                  <a:pt x="52" y="199"/>
                </a:cubicBezTo>
                <a:cubicBezTo>
                  <a:pt x="52" y="200"/>
                  <a:pt x="53" y="201"/>
                  <a:pt x="54" y="202"/>
                </a:cubicBezTo>
                <a:cubicBezTo>
                  <a:pt x="55" y="202"/>
                  <a:pt x="56" y="203"/>
                  <a:pt x="57" y="202"/>
                </a:cubicBezTo>
                <a:cubicBezTo>
                  <a:pt x="58" y="202"/>
                  <a:pt x="59" y="202"/>
                  <a:pt x="60" y="201"/>
                </a:cubicBezTo>
                <a:cubicBezTo>
                  <a:pt x="61" y="199"/>
                  <a:pt x="65" y="194"/>
                  <a:pt x="69" y="189"/>
                </a:cubicBezTo>
                <a:cubicBezTo>
                  <a:pt x="70" y="190"/>
                  <a:pt x="72" y="190"/>
                  <a:pt x="74" y="191"/>
                </a:cubicBezTo>
                <a:cubicBezTo>
                  <a:pt x="73" y="197"/>
                  <a:pt x="71" y="204"/>
                  <a:pt x="71" y="205"/>
                </a:cubicBezTo>
                <a:cubicBezTo>
                  <a:pt x="71" y="207"/>
                  <a:pt x="71" y="208"/>
                  <a:pt x="72" y="209"/>
                </a:cubicBezTo>
                <a:cubicBezTo>
                  <a:pt x="72" y="210"/>
                  <a:pt x="73" y="211"/>
                  <a:pt x="75" y="211"/>
                </a:cubicBezTo>
                <a:cubicBezTo>
                  <a:pt x="76" y="211"/>
                  <a:pt x="77" y="211"/>
                  <a:pt x="78" y="211"/>
                </a:cubicBezTo>
                <a:cubicBezTo>
                  <a:pt x="79" y="210"/>
                  <a:pt x="80" y="210"/>
                  <a:pt x="81" y="209"/>
                </a:cubicBezTo>
                <a:cubicBezTo>
                  <a:pt x="81" y="207"/>
                  <a:pt x="84" y="201"/>
                  <a:pt x="86" y="195"/>
                </a:cubicBezTo>
                <a:cubicBezTo>
                  <a:pt x="88" y="196"/>
                  <a:pt x="90" y="196"/>
                  <a:pt x="92" y="196"/>
                </a:cubicBezTo>
                <a:cubicBezTo>
                  <a:pt x="92" y="203"/>
                  <a:pt x="92" y="210"/>
                  <a:pt x="92" y="211"/>
                </a:cubicBezTo>
                <a:cubicBezTo>
                  <a:pt x="92" y="212"/>
                  <a:pt x="93" y="213"/>
                  <a:pt x="94" y="214"/>
                </a:cubicBezTo>
                <a:cubicBezTo>
                  <a:pt x="94" y="215"/>
                  <a:pt x="95" y="216"/>
                  <a:pt x="97" y="216"/>
                </a:cubicBezTo>
                <a:cubicBezTo>
                  <a:pt x="98" y="216"/>
                  <a:pt x="99" y="216"/>
                  <a:pt x="100" y="215"/>
                </a:cubicBezTo>
                <a:cubicBezTo>
                  <a:pt x="101" y="214"/>
                  <a:pt x="102" y="213"/>
                  <a:pt x="102" y="212"/>
                </a:cubicBezTo>
                <a:cubicBezTo>
                  <a:pt x="102" y="211"/>
                  <a:pt x="104" y="204"/>
                  <a:pt x="105" y="198"/>
                </a:cubicBezTo>
                <a:cubicBezTo>
                  <a:pt x="106" y="198"/>
                  <a:pt x="107" y="198"/>
                  <a:pt x="108" y="198"/>
                </a:cubicBezTo>
                <a:cubicBezTo>
                  <a:pt x="109" y="198"/>
                  <a:pt x="110" y="198"/>
                  <a:pt x="111" y="198"/>
                </a:cubicBezTo>
                <a:cubicBezTo>
                  <a:pt x="112" y="204"/>
                  <a:pt x="114" y="211"/>
                  <a:pt x="114" y="212"/>
                </a:cubicBezTo>
                <a:cubicBezTo>
                  <a:pt x="114" y="213"/>
                  <a:pt x="115" y="214"/>
                  <a:pt x="116" y="215"/>
                </a:cubicBezTo>
                <a:cubicBezTo>
                  <a:pt x="117" y="216"/>
                  <a:pt x="118" y="216"/>
                  <a:pt x="119" y="216"/>
                </a:cubicBezTo>
                <a:cubicBezTo>
                  <a:pt x="121" y="216"/>
                  <a:pt x="122" y="215"/>
                  <a:pt x="122" y="214"/>
                </a:cubicBezTo>
                <a:cubicBezTo>
                  <a:pt x="123" y="213"/>
                  <a:pt x="124" y="212"/>
                  <a:pt x="124" y="211"/>
                </a:cubicBezTo>
                <a:cubicBezTo>
                  <a:pt x="124" y="210"/>
                  <a:pt x="124" y="203"/>
                  <a:pt x="124" y="196"/>
                </a:cubicBezTo>
                <a:cubicBezTo>
                  <a:pt x="126" y="196"/>
                  <a:pt x="128" y="196"/>
                  <a:pt x="130" y="195"/>
                </a:cubicBezTo>
                <a:cubicBezTo>
                  <a:pt x="132" y="201"/>
                  <a:pt x="135" y="207"/>
                  <a:pt x="136" y="209"/>
                </a:cubicBezTo>
                <a:cubicBezTo>
                  <a:pt x="136" y="210"/>
                  <a:pt x="137" y="210"/>
                  <a:pt x="138" y="211"/>
                </a:cubicBezTo>
                <a:cubicBezTo>
                  <a:pt x="139" y="211"/>
                  <a:pt x="140" y="211"/>
                  <a:pt x="142" y="211"/>
                </a:cubicBezTo>
                <a:cubicBezTo>
                  <a:pt x="143" y="211"/>
                  <a:pt x="144" y="210"/>
                  <a:pt x="144" y="209"/>
                </a:cubicBezTo>
                <a:cubicBezTo>
                  <a:pt x="145" y="208"/>
                  <a:pt x="145" y="207"/>
                  <a:pt x="145" y="205"/>
                </a:cubicBezTo>
                <a:cubicBezTo>
                  <a:pt x="145" y="204"/>
                  <a:pt x="143" y="197"/>
                  <a:pt x="142" y="191"/>
                </a:cubicBezTo>
                <a:cubicBezTo>
                  <a:pt x="144" y="190"/>
                  <a:pt x="146" y="190"/>
                  <a:pt x="147" y="189"/>
                </a:cubicBezTo>
                <a:cubicBezTo>
                  <a:pt x="151" y="194"/>
                  <a:pt x="155" y="199"/>
                  <a:pt x="156" y="201"/>
                </a:cubicBezTo>
                <a:cubicBezTo>
                  <a:pt x="157" y="202"/>
                  <a:pt x="158" y="202"/>
                  <a:pt x="159" y="202"/>
                </a:cubicBezTo>
                <a:cubicBezTo>
                  <a:pt x="160" y="203"/>
                  <a:pt x="161" y="202"/>
                  <a:pt x="162" y="202"/>
                </a:cubicBezTo>
                <a:cubicBezTo>
                  <a:pt x="163" y="201"/>
                  <a:pt x="164" y="200"/>
                  <a:pt x="164" y="199"/>
                </a:cubicBezTo>
                <a:cubicBezTo>
                  <a:pt x="165" y="198"/>
                  <a:pt x="165" y="197"/>
                  <a:pt x="164" y="196"/>
                </a:cubicBezTo>
                <a:cubicBezTo>
                  <a:pt x="164" y="194"/>
                  <a:pt x="161" y="188"/>
                  <a:pt x="158" y="182"/>
                </a:cubicBezTo>
                <a:cubicBezTo>
                  <a:pt x="160" y="181"/>
                  <a:pt x="162" y="180"/>
                  <a:pt x="163" y="179"/>
                </a:cubicBezTo>
                <a:cubicBezTo>
                  <a:pt x="168" y="183"/>
                  <a:pt x="173" y="188"/>
                  <a:pt x="174" y="189"/>
                </a:cubicBezTo>
                <a:cubicBezTo>
                  <a:pt x="175" y="189"/>
                  <a:pt x="176" y="190"/>
                  <a:pt x="177" y="190"/>
                </a:cubicBezTo>
                <a:cubicBezTo>
                  <a:pt x="178" y="190"/>
                  <a:pt x="180" y="189"/>
                  <a:pt x="181" y="188"/>
                </a:cubicBezTo>
                <a:cubicBezTo>
                  <a:pt x="181" y="188"/>
                  <a:pt x="182" y="187"/>
                  <a:pt x="182" y="185"/>
                </a:cubicBezTo>
                <a:cubicBezTo>
                  <a:pt x="182" y="184"/>
                  <a:pt x="182" y="183"/>
                  <a:pt x="181" y="182"/>
                </a:cubicBezTo>
                <a:cubicBezTo>
                  <a:pt x="180" y="181"/>
                  <a:pt x="176" y="175"/>
                  <a:pt x="173" y="170"/>
                </a:cubicBezTo>
                <a:cubicBezTo>
                  <a:pt x="174" y="169"/>
                  <a:pt x="176" y="167"/>
                  <a:pt x="177" y="166"/>
                </a:cubicBezTo>
                <a:cubicBezTo>
                  <a:pt x="182" y="169"/>
                  <a:pt x="188" y="172"/>
                  <a:pt x="189" y="173"/>
                </a:cubicBezTo>
                <a:cubicBezTo>
                  <a:pt x="190" y="174"/>
                  <a:pt x="192" y="174"/>
                  <a:pt x="193" y="174"/>
                </a:cubicBezTo>
                <a:cubicBezTo>
                  <a:pt x="194" y="173"/>
                  <a:pt x="195" y="173"/>
                  <a:pt x="196" y="172"/>
                </a:cubicBezTo>
                <a:cubicBezTo>
                  <a:pt x="196" y="171"/>
                  <a:pt x="197" y="169"/>
                  <a:pt x="197" y="168"/>
                </a:cubicBezTo>
                <a:cubicBezTo>
                  <a:pt x="197" y="167"/>
                  <a:pt x="196" y="166"/>
                  <a:pt x="195" y="165"/>
                </a:cubicBezTo>
                <a:cubicBezTo>
                  <a:pt x="194" y="164"/>
                  <a:pt x="189" y="160"/>
                  <a:pt x="184" y="156"/>
                </a:cubicBezTo>
                <a:cubicBezTo>
                  <a:pt x="185" y="154"/>
                  <a:pt x="186" y="152"/>
                  <a:pt x="187" y="150"/>
                </a:cubicBezTo>
                <a:cubicBezTo>
                  <a:pt x="193" y="152"/>
                  <a:pt x="200" y="154"/>
                  <a:pt x="201" y="155"/>
                </a:cubicBezTo>
                <a:cubicBezTo>
                  <a:pt x="202" y="155"/>
                  <a:pt x="204" y="155"/>
                  <a:pt x="205" y="154"/>
                </a:cubicBezTo>
                <a:cubicBezTo>
                  <a:pt x="206" y="154"/>
                  <a:pt x="207" y="153"/>
                  <a:pt x="207" y="152"/>
                </a:cubicBezTo>
                <a:cubicBezTo>
                  <a:pt x="208" y="151"/>
                  <a:pt x="208" y="150"/>
                  <a:pt x="207" y="148"/>
                </a:cubicBezTo>
                <a:cubicBezTo>
                  <a:pt x="207" y="147"/>
                  <a:pt x="206" y="146"/>
                  <a:pt x="205" y="146"/>
                </a:cubicBezTo>
                <a:cubicBezTo>
                  <a:pt x="204" y="145"/>
                  <a:pt x="198" y="142"/>
                  <a:pt x="192" y="139"/>
                </a:cubicBezTo>
                <a:cubicBezTo>
                  <a:pt x="193" y="137"/>
                  <a:pt x="194" y="135"/>
                  <a:pt x="194" y="133"/>
                </a:cubicBezTo>
                <a:cubicBezTo>
                  <a:pt x="201" y="133"/>
                  <a:pt x="207" y="134"/>
                  <a:pt x="209" y="134"/>
                </a:cubicBezTo>
                <a:cubicBezTo>
                  <a:pt x="210" y="134"/>
                  <a:pt x="211" y="134"/>
                  <a:pt x="212" y="133"/>
                </a:cubicBezTo>
                <a:cubicBezTo>
                  <a:pt x="213" y="133"/>
                  <a:pt x="214" y="132"/>
                  <a:pt x="214" y="130"/>
                </a:cubicBezTo>
                <a:cubicBezTo>
                  <a:pt x="214" y="129"/>
                  <a:pt x="214" y="128"/>
                  <a:pt x="214" y="127"/>
                </a:cubicBezTo>
                <a:cubicBezTo>
                  <a:pt x="213" y="126"/>
                  <a:pt x="212" y="125"/>
                  <a:pt x="211" y="125"/>
                </a:cubicBezTo>
                <a:cubicBezTo>
                  <a:pt x="210" y="124"/>
                  <a:pt x="203" y="122"/>
                  <a:pt x="197" y="120"/>
                </a:cubicBezTo>
                <a:cubicBezTo>
                  <a:pt x="197" y="118"/>
                  <a:pt x="198" y="116"/>
                  <a:pt x="198" y="114"/>
                </a:cubicBezTo>
                <a:cubicBezTo>
                  <a:pt x="204" y="114"/>
                  <a:pt x="211" y="113"/>
                  <a:pt x="212" y="113"/>
                </a:cubicBezTo>
                <a:close/>
                <a:moveTo>
                  <a:pt x="48" y="123"/>
                </a:moveTo>
                <a:cubicBezTo>
                  <a:pt x="40" y="123"/>
                  <a:pt x="33" y="116"/>
                  <a:pt x="33" y="108"/>
                </a:cubicBezTo>
                <a:cubicBezTo>
                  <a:pt x="33" y="99"/>
                  <a:pt x="40" y="92"/>
                  <a:pt x="48" y="92"/>
                </a:cubicBezTo>
                <a:cubicBezTo>
                  <a:pt x="57" y="92"/>
                  <a:pt x="64" y="99"/>
                  <a:pt x="64" y="108"/>
                </a:cubicBezTo>
                <a:cubicBezTo>
                  <a:pt x="64" y="116"/>
                  <a:pt x="57" y="123"/>
                  <a:pt x="48" y="123"/>
                </a:cubicBezTo>
                <a:close/>
                <a:moveTo>
                  <a:pt x="108" y="33"/>
                </a:moveTo>
                <a:cubicBezTo>
                  <a:pt x="117" y="33"/>
                  <a:pt x="123" y="39"/>
                  <a:pt x="123" y="48"/>
                </a:cubicBezTo>
                <a:cubicBezTo>
                  <a:pt x="123" y="56"/>
                  <a:pt x="117" y="63"/>
                  <a:pt x="108" y="63"/>
                </a:cubicBezTo>
                <a:cubicBezTo>
                  <a:pt x="100" y="63"/>
                  <a:pt x="93" y="56"/>
                  <a:pt x="93" y="48"/>
                </a:cubicBezTo>
                <a:cubicBezTo>
                  <a:pt x="93" y="39"/>
                  <a:pt x="100" y="33"/>
                  <a:pt x="108" y="33"/>
                </a:cubicBezTo>
                <a:close/>
                <a:moveTo>
                  <a:pt x="108" y="183"/>
                </a:moveTo>
                <a:cubicBezTo>
                  <a:pt x="100" y="183"/>
                  <a:pt x="93" y="176"/>
                  <a:pt x="93" y="168"/>
                </a:cubicBezTo>
                <a:cubicBezTo>
                  <a:pt x="93" y="159"/>
                  <a:pt x="100" y="152"/>
                  <a:pt x="108" y="152"/>
                </a:cubicBezTo>
                <a:cubicBezTo>
                  <a:pt x="117" y="152"/>
                  <a:pt x="123" y="159"/>
                  <a:pt x="123" y="168"/>
                </a:cubicBezTo>
                <a:cubicBezTo>
                  <a:pt x="123" y="176"/>
                  <a:pt x="117" y="183"/>
                  <a:pt x="108" y="183"/>
                </a:cubicBezTo>
                <a:close/>
                <a:moveTo>
                  <a:pt x="108" y="129"/>
                </a:moveTo>
                <a:cubicBezTo>
                  <a:pt x="96" y="129"/>
                  <a:pt x="87" y="120"/>
                  <a:pt x="87" y="108"/>
                </a:cubicBezTo>
                <a:cubicBezTo>
                  <a:pt x="87" y="96"/>
                  <a:pt x="96" y="87"/>
                  <a:pt x="108" y="87"/>
                </a:cubicBezTo>
                <a:cubicBezTo>
                  <a:pt x="120" y="87"/>
                  <a:pt x="129" y="96"/>
                  <a:pt x="129" y="108"/>
                </a:cubicBezTo>
                <a:cubicBezTo>
                  <a:pt x="129" y="120"/>
                  <a:pt x="120" y="129"/>
                  <a:pt x="108" y="129"/>
                </a:cubicBezTo>
                <a:close/>
                <a:moveTo>
                  <a:pt x="168" y="123"/>
                </a:moveTo>
                <a:cubicBezTo>
                  <a:pt x="159" y="123"/>
                  <a:pt x="152" y="116"/>
                  <a:pt x="152" y="108"/>
                </a:cubicBezTo>
                <a:cubicBezTo>
                  <a:pt x="152" y="99"/>
                  <a:pt x="159" y="92"/>
                  <a:pt x="168" y="92"/>
                </a:cubicBezTo>
                <a:cubicBezTo>
                  <a:pt x="176" y="92"/>
                  <a:pt x="183" y="99"/>
                  <a:pt x="183" y="108"/>
                </a:cubicBezTo>
                <a:cubicBezTo>
                  <a:pt x="183" y="116"/>
                  <a:pt x="176" y="123"/>
                  <a:pt x="168" y="123"/>
                </a:cubicBezTo>
                <a:close/>
              </a:path>
            </a:pathLst>
          </a:custGeom>
          <a:solidFill>
            <a:srgbClr val="B7B7B8"/>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32" name="Freeform: Shape 22"/>
          <p:cNvSpPr/>
          <p:nvPr/>
        </p:nvSpPr>
        <p:spPr bwMode="auto">
          <a:xfrm>
            <a:off x="5538352" y="4184553"/>
            <a:ext cx="133969" cy="132229"/>
          </a:xfrm>
          <a:custGeom>
            <a:avLst/>
            <a:gdLst/>
            <a:ahLst/>
            <a:cxnLst>
              <a:cxn ang="0">
                <a:pos x="32" y="0"/>
              </a:cxn>
              <a:cxn ang="0">
                <a:pos x="0" y="32"/>
              </a:cxn>
              <a:cxn ang="0">
                <a:pos x="32" y="64"/>
              </a:cxn>
              <a:cxn ang="0">
                <a:pos x="64" y="32"/>
              </a:cxn>
              <a:cxn ang="0">
                <a:pos x="32" y="0"/>
              </a:cxn>
              <a:cxn ang="0">
                <a:pos x="32" y="48"/>
              </a:cxn>
              <a:cxn ang="0">
                <a:pos x="16" y="32"/>
              </a:cxn>
              <a:cxn ang="0">
                <a:pos x="32" y="16"/>
              </a:cxn>
              <a:cxn ang="0">
                <a:pos x="48" y="32"/>
              </a:cxn>
              <a:cxn ang="0">
                <a:pos x="32" y="48"/>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32" y="48"/>
                </a:moveTo>
                <a:cubicBezTo>
                  <a:pt x="23" y="48"/>
                  <a:pt x="16" y="41"/>
                  <a:pt x="16" y="32"/>
                </a:cubicBezTo>
                <a:cubicBezTo>
                  <a:pt x="16" y="23"/>
                  <a:pt x="23" y="16"/>
                  <a:pt x="32" y="16"/>
                </a:cubicBezTo>
                <a:cubicBezTo>
                  <a:pt x="41" y="16"/>
                  <a:pt x="48" y="23"/>
                  <a:pt x="48" y="32"/>
                </a:cubicBezTo>
                <a:cubicBezTo>
                  <a:pt x="48" y="41"/>
                  <a:pt x="41" y="48"/>
                  <a:pt x="32" y="48"/>
                </a:cubicBezTo>
                <a:close/>
              </a:path>
            </a:pathLst>
          </a:custGeom>
          <a:solidFill>
            <a:srgbClr val="DCDBDB"/>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33" name="Freeform: Shape 23"/>
          <p:cNvSpPr/>
          <p:nvPr/>
        </p:nvSpPr>
        <p:spPr bwMode="auto">
          <a:xfrm>
            <a:off x="4066424" y="4313304"/>
            <a:ext cx="240101" cy="240101"/>
          </a:xfrm>
          <a:custGeom>
            <a:avLst/>
            <a:gdLst/>
            <a:ahLst/>
            <a:cxnLst>
              <a:cxn ang="0">
                <a:pos x="50" y="4"/>
              </a:cxn>
              <a:cxn ang="0">
                <a:pos x="4" y="65"/>
              </a:cxn>
              <a:cxn ang="0">
                <a:pos x="65" y="111"/>
              </a:cxn>
              <a:cxn ang="0">
                <a:pos x="111" y="50"/>
              </a:cxn>
              <a:cxn ang="0">
                <a:pos x="50" y="4"/>
              </a:cxn>
              <a:cxn ang="0">
                <a:pos x="61" y="79"/>
              </a:cxn>
              <a:cxn ang="0">
                <a:pos x="36" y="61"/>
              </a:cxn>
              <a:cxn ang="0">
                <a:pos x="55" y="36"/>
              </a:cxn>
              <a:cxn ang="0">
                <a:pos x="79" y="54"/>
              </a:cxn>
              <a:cxn ang="0">
                <a:pos x="61" y="79"/>
              </a:cxn>
            </a:cxnLst>
            <a:rect l="0" t="0" r="r" b="b"/>
            <a:pathLst>
              <a:path w="115" h="115">
                <a:moveTo>
                  <a:pt x="50" y="4"/>
                </a:moveTo>
                <a:cubicBezTo>
                  <a:pt x="21" y="8"/>
                  <a:pt x="0" y="36"/>
                  <a:pt x="4" y="65"/>
                </a:cubicBezTo>
                <a:cubicBezTo>
                  <a:pt x="9" y="95"/>
                  <a:pt x="36" y="115"/>
                  <a:pt x="65" y="111"/>
                </a:cubicBezTo>
                <a:cubicBezTo>
                  <a:pt x="95" y="107"/>
                  <a:pt x="115" y="79"/>
                  <a:pt x="111" y="50"/>
                </a:cubicBezTo>
                <a:cubicBezTo>
                  <a:pt x="107" y="20"/>
                  <a:pt x="79" y="0"/>
                  <a:pt x="50" y="4"/>
                </a:cubicBezTo>
                <a:close/>
                <a:moveTo>
                  <a:pt x="61" y="79"/>
                </a:moveTo>
                <a:cubicBezTo>
                  <a:pt x="49" y="81"/>
                  <a:pt x="38" y="72"/>
                  <a:pt x="36" y="61"/>
                </a:cubicBezTo>
                <a:cubicBezTo>
                  <a:pt x="34" y="49"/>
                  <a:pt x="43" y="37"/>
                  <a:pt x="55" y="36"/>
                </a:cubicBezTo>
                <a:cubicBezTo>
                  <a:pt x="67" y="34"/>
                  <a:pt x="78" y="42"/>
                  <a:pt x="79" y="54"/>
                </a:cubicBezTo>
                <a:cubicBezTo>
                  <a:pt x="81" y="66"/>
                  <a:pt x="73" y="77"/>
                  <a:pt x="61" y="79"/>
                </a:cubicBezTo>
                <a:close/>
              </a:path>
            </a:pathLst>
          </a:custGeom>
          <a:solidFill>
            <a:srgbClr val="DAD7C6"/>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34" name="Freeform: Shape 24"/>
          <p:cNvSpPr/>
          <p:nvPr/>
        </p:nvSpPr>
        <p:spPr bwMode="auto">
          <a:xfrm>
            <a:off x="4000308" y="4243709"/>
            <a:ext cx="370592" cy="372332"/>
          </a:xfrm>
          <a:custGeom>
            <a:avLst/>
            <a:gdLst/>
            <a:ahLst/>
            <a:cxnLst>
              <a:cxn ang="0">
                <a:pos x="171" y="70"/>
              </a:cxn>
              <a:cxn ang="0">
                <a:pos x="145" y="57"/>
              </a:cxn>
              <a:cxn ang="0">
                <a:pos x="161" y="38"/>
              </a:cxn>
              <a:cxn ang="0">
                <a:pos x="155" y="31"/>
              </a:cxn>
              <a:cxn ang="0">
                <a:pos x="134" y="43"/>
              </a:cxn>
              <a:cxn ang="0">
                <a:pos x="127" y="14"/>
              </a:cxn>
              <a:cxn ang="0">
                <a:pos x="122" y="6"/>
              </a:cxn>
              <a:cxn ang="0">
                <a:pos x="114" y="9"/>
              </a:cxn>
              <a:cxn ang="0">
                <a:pos x="88" y="23"/>
              </a:cxn>
              <a:cxn ang="0">
                <a:pos x="81" y="1"/>
              </a:cxn>
              <a:cxn ang="0">
                <a:pos x="72" y="3"/>
              </a:cxn>
              <a:cxn ang="0">
                <a:pos x="71" y="25"/>
              </a:cxn>
              <a:cxn ang="0">
                <a:pos x="43" y="19"/>
              </a:cxn>
              <a:cxn ang="0">
                <a:pos x="34" y="19"/>
              </a:cxn>
              <a:cxn ang="0">
                <a:pos x="32" y="28"/>
              </a:cxn>
              <a:cxn ang="0">
                <a:pos x="33" y="57"/>
              </a:cxn>
              <a:cxn ang="0">
                <a:pos x="9" y="52"/>
              </a:cxn>
              <a:cxn ang="0">
                <a:pos x="6" y="61"/>
              </a:cxn>
              <a:cxn ang="0">
                <a:pos x="27" y="74"/>
              </a:cxn>
              <a:cxn ang="0">
                <a:pos x="5" y="94"/>
              </a:cxn>
              <a:cxn ang="0">
                <a:pos x="0" y="102"/>
              </a:cxn>
              <a:cxn ang="0">
                <a:pos x="7" y="108"/>
              </a:cxn>
              <a:cxn ang="0">
                <a:pos x="34" y="122"/>
              </a:cxn>
              <a:cxn ang="0">
                <a:pos x="17" y="140"/>
              </a:cxn>
              <a:cxn ang="0">
                <a:pos x="23" y="147"/>
              </a:cxn>
              <a:cxn ang="0">
                <a:pos x="44" y="136"/>
              </a:cxn>
              <a:cxn ang="0">
                <a:pos x="52" y="164"/>
              </a:cxn>
              <a:cxn ang="0">
                <a:pos x="56" y="172"/>
              </a:cxn>
              <a:cxn ang="0">
                <a:pos x="64" y="169"/>
              </a:cxn>
              <a:cxn ang="0">
                <a:pos x="90" y="155"/>
              </a:cxn>
              <a:cxn ang="0">
                <a:pos x="97" y="177"/>
              </a:cxn>
              <a:cxn ang="0">
                <a:pos x="106" y="176"/>
              </a:cxn>
              <a:cxn ang="0">
                <a:pos x="107" y="153"/>
              </a:cxn>
              <a:cxn ang="0">
                <a:pos x="135" y="159"/>
              </a:cxn>
              <a:cxn ang="0">
                <a:pos x="144" y="160"/>
              </a:cxn>
              <a:cxn ang="0">
                <a:pos x="146" y="151"/>
              </a:cxn>
              <a:cxn ang="0">
                <a:pos x="145" y="121"/>
              </a:cxn>
              <a:cxn ang="0">
                <a:pos x="169" y="126"/>
              </a:cxn>
              <a:cxn ang="0">
                <a:pos x="172" y="118"/>
              </a:cxn>
              <a:cxn ang="0">
                <a:pos x="151" y="105"/>
              </a:cxn>
              <a:cxn ang="0">
                <a:pos x="173" y="84"/>
              </a:cxn>
              <a:cxn ang="0">
                <a:pos x="178" y="76"/>
              </a:cxn>
              <a:cxn ang="0">
                <a:pos x="96" y="137"/>
              </a:cxn>
              <a:cxn ang="0">
                <a:pos x="82" y="41"/>
              </a:cxn>
              <a:cxn ang="0">
                <a:pos x="96" y="137"/>
              </a:cxn>
            </a:cxnLst>
            <a:rect l="0" t="0" r="r" b="b"/>
            <a:pathLst>
              <a:path w="178" h="178">
                <a:moveTo>
                  <a:pt x="175" y="72"/>
                </a:moveTo>
                <a:cubicBezTo>
                  <a:pt x="174" y="71"/>
                  <a:pt x="173" y="70"/>
                  <a:pt x="171" y="70"/>
                </a:cubicBezTo>
                <a:cubicBezTo>
                  <a:pt x="169" y="71"/>
                  <a:pt x="159" y="71"/>
                  <a:pt x="151" y="71"/>
                </a:cubicBezTo>
                <a:cubicBezTo>
                  <a:pt x="149" y="66"/>
                  <a:pt x="147" y="61"/>
                  <a:pt x="145" y="57"/>
                </a:cubicBezTo>
                <a:cubicBezTo>
                  <a:pt x="151" y="51"/>
                  <a:pt x="158" y="44"/>
                  <a:pt x="159" y="43"/>
                </a:cubicBezTo>
                <a:cubicBezTo>
                  <a:pt x="160" y="42"/>
                  <a:pt x="161" y="40"/>
                  <a:pt x="161" y="38"/>
                </a:cubicBezTo>
                <a:cubicBezTo>
                  <a:pt x="161" y="37"/>
                  <a:pt x="161" y="35"/>
                  <a:pt x="160" y="34"/>
                </a:cubicBezTo>
                <a:cubicBezTo>
                  <a:pt x="158" y="32"/>
                  <a:pt x="157" y="31"/>
                  <a:pt x="155" y="31"/>
                </a:cubicBezTo>
                <a:cubicBezTo>
                  <a:pt x="154" y="31"/>
                  <a:pt x="152" y="31"/>
                  <a:pt x="151" y="32"/>
                </a:cubicBezTo>
                <a:cubicBezTo>
                  <a:pt x="149" y="33"/>
                  <a:pt x="141" y="38"/>
                  <a:pt x="134" y="43"/>
                </a:cubicBezTo>
                <a:cubicBezTo>
                  <a:pt x="130" y="39"/>
                  <a:pt x="126" y="35"/>
                  <a:pt x="121" y="32"/>
                </a:cubicBezTo>
                <a:cubicBezTo>
                  <a:pt x="124" y="24"/>
                  <a:pt x="126" y="16"/>
                  <a:pt x="127" y="14"/>
                </a:cubicBezTo>
                <a:cubicBezTo>
                  <a:pt x="127" y="12"/>
                  <a:pt x="127" y="11"/>
                  <a:pt x="126" y="9"/>
                </a:cubicBezTo>
                <a:cubicBezTo>
                  <a:pt x="125" y="8"/>
                  <a:pt x="124" y="7"/>
                  <a:pt x="122" y="6"/>
                </a:cubicBezTo>
                <a:cubicBezTo>
                  <a:pt x="121" y="5"/>
                  <a:pt x="119" y="5"/>
                  <a:pt x="118" y="6"/>
                </a:cubicBezTo>
                <a:cubicBezTo>
                  <a:pt x="116" y="6"/>
                  <a:pt x="115" y="7"/>
                  <a:pt x="114" y="9"/>
                </a:cubicBezTo>
                <a:cubicBezTo>
                  <a:pt x="113" y="10"/>
                  <a:pt x="109" y="18"/>
                  <a:pt x="105" y="25"/>
                </a:cubicBezTo>
                <a:cubicBezTo>
                  <a:pt x="100" y="24"/>
                  <a:pt x="94" y="23"/>
                  <a:pt x="88" y="23"/>
                </a:cubicBezTo>
                <a:cubicBezTo>
                  <a:pt x="86" y="15"/>
                  <a:pt x="84" y="7"/>
                  <a:pt x="84" y="5"/>
                </a:cubicBezTo>
                <a:cubicBezTo>
                  <a:pt x="84" y="4"/>
                  <a:pt x="83" y="2"/>
                  <a:pt x="81" y="1"/>
                </a:cubicBezTo>
                <a:cubicBezTo>
                  <a:pt x="80" y="1"/>
                  <a:pt x="78" y="0"/>
                  <a:pt x="76" y="0"/>
                </a:cubicBezTo>
                <a:cubicBezTo>
                  <a:pt x="75" y="1"/>
                  <a:pt x="73" y="1"/>
                  <a:pt x="72" y="3"/>
                </a:cubicBezTo>
                <a:cubicBezTo>
                  <a:pt x="71" y="4"/>
                  <a:pt x="70" y="6"/>
                  <a:pt x="70" y="7"/>
                </a:cubicBezTo>
                <a:cubicBezTo>
                  <a:pt x="71" y="9"/>
                  <a:pt x="71" y="17"/>
                  <a:pt x="71" y="25"/>
                </a:cubicBezTo>
                <a:cubicBezTo>
                  <a:pt x="66" y="27"/>
                  <a:pt x="60" y="29"/>
                  <a:pt x="56" y="32"/>
                </a:cubicBezTo>
                <a:cubicBezTo>
                  <a:pt x="50" y="27"/>
                  <a:pt x="44" y="20"/>
                  <a:pt x="43" y="19"/>
                </a:cubicBezTo>
                <a:cubicBezTo>
                  <a:pt x="42" y="18"/>
                  <a:pt x="40" y="17"/>
                  <a:pt x="38" y="17"/>
                </a:cubicBezTo>
                <a:cubicBezTo>
                  <a:pt x="37" y="17"/>
                  <a:pt x="35" y="18"/>
                  <a:pt x="34" y="19"/>
                </a:cubicBezTo>
                <a:cubicBezTo>
                  <a:pt x="32" y="20"/>
                  <a:pt x="32" y="21"/>
                  <a:pt x="31" y="23"/>
                </a:cubicBezTo>
                <a:cubicBezTo>
                  <a:pt x="31" y="24"/>
                  <a:pt x="31" y="26"/>
                  <a:pt x="32" y="28"/>
                </a:cubicBezTo>
                <a:cubicBezTo>
                  <a:pt x="33" y="29"/>
                  <a:pt x="38" y="37"/>
                  <a:pt x="42" y="44"/>
                </a:cubicBezTo>
                <a:cubicBezTo>
                  <a:pt x="39" y="48"/>
                  <a:pt x="35" y="52"/>
                  <a:pt x="33" y="57"/>
                </a:cubicBezTo>
                <a:cubicBezTo>
                  <a:pt x="25" y="55"/>
                  <a:pt x="16" y="52"/>
                  <a:pt x="14" y="52"/>
                </a:cubicBezTo>
                <a:cubicBezTo>
                  <a:pt x="12" y="51"/>
                  <a:pt x="11" y="51"/>
                  <a:pt x="9" y="52"/>
                </a:cubicBezTo>
                <a:cubicBezTo>
                  <a:pt x="8" y="53"/>
                  <a:pt x="7" y="54"/>
                  <a:pt x="6" y="56"/>
                </a:cubicBezTo>
                <a:cubicBezTo>
                  <a:pt x="5" y="57"/>
                  <a:pt x="5" y="59"/>
                  <a:pt x="6" y="61"/>
                </a:cubicBezTo>
                <a:cubicBezTo>
                  <a:pt x="6" y="62"/>
                  <a:pt x="7" y="64"/>
                  <a:pt x="9" y="64"/>
                </a:cubicBezTo>
                <a:cubicBezTo>
                  <a:pt x="11" y="65"/>
                  <a:pt x="19" y="70"/>
                  <a:pt x="27" y="74"/>
                </a:cubicBezTo>
                <a:cubicBezTo>
                  <a:pt x="26" y="79"/>
                  <a:pt x="25" y="84"/>
                  <a:pt x="25" y="89"/>
                </a:cubicBezTo>
                <a:cubicBezTo>
                  <a:pt x="17" y="91"/>
                  <a:pt x="7" y="94"/>
                  <a:pt x="5" y="94"/>
                </a:cubicBezTo>
                <a:cubicBezTo>
                  <a:pt x="4" y="95"/>
                  <a:pt x="2" y="96"/>
                  <a:pt x="1" y="97"/>
                </a:cubicBezTo>
                <a:cubicBezTo>
                  <a:pt x="1" y="99"/>
                  <a:pt x="0" y="100"/>
                  <a:pt x="0" y="102"/>
                </a:cubicBezTo>
                <a:cubicBezTo>
                  <a:pt x="1" y="104"/>
                  <a:pt x="2" y="105"/>
                  <a:pt x="3" y="106"/>
                </a:cubicBezTo>
                <a:cubicBezTo>
                  <a:pt x="4" y="107"/>
                  <a:pt x="6" y="108"/>
                  <a:pt x="7" y="108"/>
                </a:cubicBezTo>
                <a:cubicBezTo>
                  <a:pt x="9" y="108"/>
                  <a:pt x="19" y="107"/>
                  <a:pt x="28" y="107"/>
                </a:cubicBezTo>
                <a:cubicBezTo>
                  <a:pt x="29" y="112"/>
                  <a:pt x="31" y="117"/>
                  <a:pt x="34" y="122"/>
                </a:cubicBezTo>
                <a:cubicBezTo>
                  <a:pt x="27" y="128"/>
                  <a:pt x="21" y="134"/>
                  <a:pt x="19" y="135"/>
                </a:cubicBezTo>
                <a:cubicBezTo>
                  <a:pt x="18" y="137"/>
                  <a:pt x="17" y="138"/>
                  <a:pt x="17" y="140"/>
                </a:cubicBezTo>
                <a:cubicBezTo>
                  <a:pt x="17" y="142"/>
                  <a:pt x="18" y="143"/>
                  <a:pt x="19" y="145"/>
                </a:cubicBezTo>
                <a:cubicBezTo>
                  <a:pt x="20" y="146"/>
                  <a:pt x="21" y="147"/>
                  <a:pt x="23" y="147"/>
                </a:cubicBezTo>
                <a:cubicBezTo>
                  <a:pt x="24" y="147"/>
                  <a:pt x="26" y="147"/>
                  <a:pt x="28" y="146"/>
                </a:cubicBezTo>
                <a:cubicBezTo>
                  <a:pt x="29" y="145"/>
                  <a:pt x="37" y="140"/>
                  <a:pt x="44" y="136"/>
                </a:cubicBezTo>
                <a:cubicBezTo>
                  <a:pt x="48" y="140"/>
                  <a:pt x="52" y="143"/>
                  <a:pt x="57" y="146"/>
                </a:cubicBezTo>
                <a:cubicBezTo>
                  <a:pt x="55" y="154"/>
                  <a:pt x="52" y="163"/>
                  <a:pt x="52" y="164"/>
                </a:cubicBezTo>
                <a:cubicBezTo>
                  <a:pt x="51" y="166"/>
                  <a:pt x="51" y="168"/>
                  <a:pt x="52" y="169"/>
                </a:cubicBezTo>
                <a:cubicBezTo>
                  <a:pt x="53" y="171"/>
                  <a:pt x="54" y="172"/>
                  <a:pt x="56" y="172"/>
                </a:cubicBezTo>
                <a:cubicBezTo>
                  <a:pt x="57" y="173"/>
                  <a:pt x="59" y="173"/>
                  <a:pt x="61" y="173"/>
                </a:cubicBezTo>
                <a:cubicBezTo>
                  <a:pt x="62" y="172"/>
                  <a:pt x="64" y="171"/>
                  <a:pt x="64" y="169"/>
                </a:cubicBezTo>
                <a:cubicBezTo>
                  <a:pt x="65" y="168"/>
                  <a:pt x="69" y="160"/>
                  <a:pt x="73" y="153"/>
                </a:cubicBezTo>
                <a:cubicBezTo>
                  <a:pt x="78" y="155"/>
                  <a:pt x="84" y="155"/>
                  <a:pt x="90" y="155"/>
                </a:cubicBezTo>
                <a:cubicBezTo>
                  <a:pt x="92" y="163"/>
                  <a:pt x="94" y="171"/>
                  <a:pt x="94" y="173"/>
                </a:cubicBezTo>
                <a:cubicBezTo>
                  <a:pt x="95" y="175"/>
                  <a:pt x="96" y="176"/>
                  <a:pt x="97" y="177"/>
                </a:cubicBezTo>
                <a:cubicBezTo>
                  <a:pt x="98" y="178"/>
                  <a:pt x="100" y="178"/>
                  <a:pt x="102" y="178"/>
                </a:cubicBezTo>
                <a:cubicBezTo>
                  <a:pt x="104" y="178"/>
                  <a:pt x="105" y="177"/>
                  <a:pt x="106" y="176"/>
                </a:cubicBezTo>
                <a:cubicBezTo>
                  <a:pt x="107" y="174"/>
                  <a:pt x="108" y="173"/>
                  <a:pt x="108" y="171"/>
                </a:cubicBezTo>
                <a:cubicBezTo>
                  <a:pt x="108" y="169"/>
                  <a:pt x="107" y="161"/>
                  <a:pt x="107" y="153"/>
                </a:cubicBezTo>
                <a:cubicBezTo>
                  <a:pt x="113" y="151"/>
                  <a:pt x="118" y="149"/>
                  <a:pt x="123" y="146"/>
                </a:cubicBezTo>
                <a:cubicBezTo>
                  <a:pt x="128" y="152"/>
                  <a:pt x="134" y="158"/>
                  <a:pt x="135" y="159"/>
                </a:cubicBezTo>
                <a:cubicBezTo>
                  <a:pt x="137" y="161"/>
                  <a:pt x="138" y="161"/>
                  <a:pt x="140" y="161"/>
                </a:cubicBezTo>
                <a:cubicBezTo>
                  <a:pt x="141" y="161"/>
                  <a:pt x="143" y="161"/>
                  <a:pt x="144" y="160"/>
                </a:cubicBezTo>
                <a:cubicBezTo>
                  <a:pt x="146" y="159"/>
                  <a:pt x="147" y="157"/>
                  <a:pt x="147" y="156"/>
                </a:cubicBezTo>
                <a:cubicBezTo>
                  <a:pt x="147" y="154"/>
                  <a:pt x="147" y="152"/>
                  <a:pt x="146" y="151"/>
                </a:cubicBezTo>
                <a:cubicBezTo>
                  <a:pt x="145" y="149"/>
                  <a:pt x="140" y="142"/>
                  <a:pt x="136" y="135"/>
                </a:cubicBezTo>
                <a:cubicBezTo>
                  <a:pt x="140" y="131"/>
                  <a:pt x="143" y="126"/>
                  <a:pt x="145" y="121"/>
                </a:cubicBezTo>
                <a:cubicBezTo>
                  <a:pt x="154" y="124"/>
                  <a:pt x="162" y="126"/>
                  <a:pt x="164" y="127"/>
                </a:cubicBezTo>
                <a:cubicBezTo>
                  <a:pt x="166" y="127"/>
                  <a:pt x="168" y="127"/>
                  <a:pt x="169" y="126"/>
                </a:cubicBezTo>
                <a:cubicBezTo>
                  <a:pt x="170" y="125"/>
                  <a:pt x="172" y="124"/>
                  <a:pt x="172" y="123"/>
                </a:cubicBezTo>
                <a:cubicBezTo>
                  <a:pt x="173" y="121"/>
                  <a:pt x="173" y="119"/>
                  <a:pt x="172" y="118"/>
                </a:cubicBezTo>
                <a:cubicBezTo>
                  <a:pt x="172" y="116"/>
                  <a:pt x="171" y="115"/>
                  <a:pt x="169" y="114"/>
                </a:cubicBezTo>
                <a:cubicBezTo>
                  <a:pt x="168" y="113"/>
                  <a:pt x="159" y="109"/>
                  <a:pt x="151" y="105"/>
                </a:cubicBezTo>
                <a:cubicBezTo>
                  <a:pt x="153" y="100"/>
                  <a:pt x="153" y="94"/>
                  <a:pt x="153" y="89"/>
                </a:cubicBezTo>
                <a:cubicBezTo>
                  <a:pt x="162" y="87"/>
                  <a:pt x="171" y="85"/>
                  <a:pt x="173" y="84"/>
                </a:cubicBezTo>
                <a:cubicBezTo>
                  <a:pt x="175" y="84"/>
                  <a:pt x="176" y="83"/>
                  <a:pt x="177" y="81"/>
                </a:cubicBezTo>
                <a:cubicBezTo>
                  <a:pt x="178" y="80"/>
                  <a:pt x="178" y="78"/>
                  <a:pt x="178" y="76"/>
                </a:cubicBezTo>
                <a:cubicBezTo>
                  <a:pt x="178" y="75"/>
                  <a:pt x="177" y="73"/>
                  <a:pt x="175" y="72"/>
                </a:cubicBezTo>
                <a:close/>
                <a:moveTo>
                  <a:pt x="96" y="137"/>
                </a:moveTo>
                <a:cubicBezTo>
                  <a:pt x="71" y="141"/>
                  <a:pt x="47" y="122"/>
                  <a:pt x="43" y="96"/>
                </a:cubicBezTo>
                <a:cubicBezTo>
                  <a:pt x="39" y="69"/>
                  <a:pt x="57" y="45"/>
                  <a:pt x="82" y="41"/>
                </a:cubicBezTo>
                <a:cubicBezTo>
                  <a:pt x="108" y="38"/>
                  <a:pt x="131" y="56"/>
                  <a:pt x="135" y="83"/>
                </a:cubicBezTo>
                <a:cubicBezTo>
                  <a:pt x="139" y="109"/>
                  <a:pt x="121" y="133"/>
                  <a:pt x="96" y="137"/>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35" name="Freeform: Shape 25"/>
          <p:cNvSpPr/>
          <p:nvPr/>
        </p:nvSpPr>
        <p:spPr bwMode="auto">
          <a:xfrm>
            <a:off x="4115140" y="4358540"/>
            <a:ext cx="142669" cy="142669"/>
          </a:xfrm>
          <a:custGeom>
            <a:avLst/>
            <a:gdLst/>
            <a:ahLst/>
            <a:cxnLst>
              <a:cxn ang="0">
                <a:pos x="30" y="3"/>
              </a:cxn>
              <a:cxn ang="0">
                <a:pos x="3" y="39"/>
              </a:cxn>
              <a:cxn ang="0">
                <a:pos x="39" y="66"/>
              </a:cxn>
              <a:cxn ang="0">
                <a:pos x="66" y="30"/>
              </a:cxn>
              <a:cxn ang="0">
                <a:pos x="30" y="3"/>
              </a:cxn>
              <a:cxn ang="0">
                <a:pos x="36" y="50"/>
              </a:cxn>
              <a:cxn ang="0">
                <a:pos x="18" y="36"/>
              </a:cxn>
              <a:cxn ang="0">
                <a:pos x="32" y="18"/>
              </a:cxn>
              <a:cxn ang="0">
                <a:pos x="50" y="32"/>
              </a:cxn>
              <a:cxn ang="0">
                <a:pos x="36" y="50"/>
              </a:cxn>
            </a:cxnLst>
            <a:rect l="0" t="0" r="r" b="b"/>
            <a:pathLst>
              <a:path w="68" h="68">
                <a:moveTo>
                  <a:pt x="30" y="3"/>
                </a:moveTo>
                <a:cubicBezTo>
                  <a:pt x="12" y="5"/>
                  <a:pt x="0" y="21"/>
                  <a:pt x="3" y="39"/>
                </a:cubicBezTo>
                <a:cubicBezTo>
                  <a:pt x="5" y="56"/>
                  <a:pt x="21" y="68"/>
                  <a:pt x="39" y="66"/>
                </a:cubicBezTo>
                <a:cubicBezTo>
                  <a:pt x="56" y="63"/>
                  <a:pt x="68" y="47"/>
                  <a:pt x="66" y="30"/>
                </a:cubicBezTo>
                <a:cubicBezTo>
                  <a:pt x="63" y="12"/>
                  <a:pt x="47" y="0"/>
                  <a:pt x="30" y="3"/>
                </a:cubicBezTo>
                <a:close/>
                <a:moveTo>
                  <a:pt x="36" y="50"/>
                </a:moveTo>
                <a:cubicBezTo>
                  <a:pt x="28" y="51"/>
                  <a:pt x="20" y="45"/>
                  <a:pt x="18" y="36"/>
                </a:cubicBezTo>
                <a:cubicBezTo>
                  <a:pt x="17" y="28"/>
                  <a:pt x="23" y="20"/>
                  <a:pt x="32" y="18"/>
                </a:cubicBezTo>
                <a:cubicBezTo>
                  <a:pt x="41" y="17"/>
                  <a:pt x="49" y="23"/>
                  <a:pt x="50" y="32"/>
                </a:cubicBezTo>
                <a:cubicBezTo>
                  <a:pt x="51" y="41"/>
                  <a:pt x="45" y="49"/>
                  <a:pt x="36" y="50"/>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36" name="Freeform: Shape 26"/>
          <p:cNvSpPr/>
          <p:nvPr/>
        </p:nvSpPr>
        <p:spPr bwMode="auto">
          <a:xfrm>
            <a:off x="4316964" y="3996648"/>
            <a:ext cx="311436" cy="314916"/>
          </a:xfrm>
          <a:custGeom>
            <a:avLst/>
            <a:gdLst/>
            <a:ahLst/>
            <a:cxnLst>
              <a:cxn ang="0">
                <a:pos x="133" y="80"/>
              </a:cxn>
              <a:cxn ang="0">
                <a:pos x="131" y="71"/>
              </a:cxn>
              <a:cxn ang="0">
                <a:pos x="146" y="67"/>
              </a:cxn>
              <a:cxn ang="0">
                <a:pos x="137" y="59"/>
              </a:cxn>
              <a:cxn ang="0">
                <a:pos x="126" y="52"/>
              </a:cxn>
              <a:cxn ang="0">
                <a:pos x="139" y="43"/>
              </a:cxn>
              <a:cxn ang="0">
                <a:pos x="128" y="39"/>
              </a:cxn>
              <a:cxn ang="0">
                <a:pos x="115" y="36"/>
              </a:cxn>
              <a:cxn ang="0">
                <a:pos x="124" y="23"/>
              </a:cxn>
              <a:cxn ang="0">
                <a:pos x="112" y="22"/>
              </a:cxn>
              <a:cxn ang="0">
                <a:pos x="99" y="24"/>
              </a:cxn>
              <a:cxn ang="0">
                <a:pos x="103" y="9"/>
              </a:cxn>
              <a:cxn ang="0">
                <a:pos x="92" y="13"/>
              </a:cxn>
              <a:cxn ang="0">
                <a:pos x="80" y="19"/>
              </a:cxn>
              <a:cxn ang="0">
                <a:pos x="79" y="4"/>
              </a:cxn>
              <a:cxn ang="0">
                <a:pos x="70" y="10"/>
              </a:cxn>
              <a:cxn ang="0">
                <a:pos x="60" y="20"/>
              </a:cxn>
              <a:cxn ang="0">
                <a:pos x="54" y="6"/>
              </a:cxn>
              <a:cxn ang="0">
                <a:pos x="48" y="16"/>
              </a:cxn>
              <a:cxn ang="0">
                <a:pos x="42" y="28"/>
              </a:cxn>
              <a:cxn ang="0">
                <a:pos x="32" y="18"/>
              </a:cxn>
              <a:cxn ang="0">
                <a:pos x="29" y="29"/>
              </a:cxn>
              <a:cxn ang="0">
                <a:pos x="28" y="42"/>
              </a:cxn>
              <a:cxn ang="0">
                <a:pos x="14" y="36"/>
              </a:cxn>
              <a:cxn ang="0">
                <a:pos x="16" y="47"/>
              </a:cxn>
              <a:cxn ang="0">
                <a:pos x="20" y="60"/>
              </a:cxn>
              <a:cxn ang="0">
                <a:pos x="5" y="59"/>
              </a:cxn>
              <a:cxn ang="0">
                <a:pos x="10" y="69"/>
              </a:cxn>
              <a:cxn ang="0">
                <a:pos x="18" y="75"/>
              </a:cxn>
              <a:cxn ang="0">
                <a:pos x="10" y="82"/>
              </a:cxn>
              <a:cxn ang="0">
                <a:pos x="5" y="92"/>
              </a:cxn>
              <a:cxn ang="0">
                <a:pos x="20" y="91"/>
              </a:cxn>
              <a:cxn ang="0">
                <a:pos x="16" y="103"/>
              </a:cxn>
              <a:cxn ang="0">
                <a:pos x="14" y="115"/>
              </a:cxn>
              <a:cxn ang="0">
                <a:pos x="28" y="108"/>
              </a:cxn>
              <a:cxn ang="0">
                <a:pos x="29" y="122"/>
              </a:cxn>
              <a:cxn ang="0">
                <a:pos x="32" y="133"/>
              </a:cxn>
              <a:cxn ang="0">
                <a:pos x="42" y="122"/>
              </a:cxn>
              <a:cxn ang="0">
                <a:pos x="48" y="135"/>
              </a:cxn>
              <a:cxn ang="0">
                <a:pos x="54" y="144"/>
              </a:cxn>
              <a:cxn ang="0">
                <a:pos x="60" y="130"/>
              </a:cxn>
              <a:cxn ang="0">
                <a:pos x="70" y="140"/>
              </a:cxn>
              <a:cxn ang="0">
                <a:pos x="79" y="147"/>
              </a:cxn>
              <a:cxn ang="0">
                <a:pos x="80" y="132"/>
              </a:cxn>
              <a:cxn ang="0">
                <a:pos x="92" y="138"/>
              </a:cxn>
              <a:cxn ang="0">
                <a:pos x="103" y="141"/>
              </a:cxn>
              <a:cxn ang="0">
                <a:pos x="99" y="127"/>
              </a:cxn>
              <a:cxn ang="0">
                <a:pos x="112" y="128"/>
              </a:cxn>
              <a:cxn ang="0">
                <a:pos x="124" y="128"/>
              </a:cxn>
              <a:cxn ang="0">
                <a:pos x="115" y="115"/>
              </a:cxn>
              <a:cxn ang="0">
                <a:pos x="128" y="112"/>
              </a:cxn>
              <a:cxn ang="0">
                <a:pos x="139" y="107"/>
              </a:cxn>
              <a:cxn ang="0">
                <a:pos x="126" y="99"/>
              </a:cxn>
              <a:cxn ang="0">
                <a:pos x="137" y="91"/>
              </a:cxn>
              <a:cxn ang="0">
                <a:pos x="146" y="84"/>
              </a:cxn>
              <a:cxn ang="0">
                <a:pos x="60" y="75"/>
              </a:cxn>
            </a:cxnLst>
            <a:rect l="0" t="0" r="r" b="b"/>
            <a:pathLst>
              <a:path w="149" h="151">
                <a:moveTo>
                  <a:pt x="146" y="84"/>
                </a:moveTo>
                <a:cubicBezTo>
                  <a:pt x="143" y="83"/>
                  <a:pt x="141" y="82"/>
                  <a:pt x="139" y="82"/>
                </a:cubicBezTo>
                <a:cubicBezTo>
                  <a:pt x="137" y="81"/>
                  <a:pt x="135" y="81"/>
                  <a:pt x="133" y="80"/>
                </a:cubicBezTo>
                <a:cubicBezTo>
                  <a:pt x="132" y="80"/>
                  <a:pt x="132" y="80"/>
                  <a:pt x="131" y="80"/>
                </a:cubicBezTo>
                <a:cubicBezTo>
                  <a:pt x="131" y="78"/>
                  <a:pt x="131" y="77"/>
                  <a:pt x="131" y="75"/>
                </a:cubicBezTo>
                <a:cubicBezTo>
                  <a:pt x="131" y="74"/>
                  <a:pt x="131" y="72"/>
                  <a:pt x="131" y="71"/>
                </a:cubicBezTo>
                <a:cubicBezTo>
                  <a:pt x="132" y="71"/>
                  <a:pt x="132" y="71"/>
                  <a:pt x="133" y="70"/>
                </a:cubicBezTo>
                <a:cubicBezTo>
                  <a:pt x="135" y="70"/>
                  <a:pt x="137" y="69"/>
                  <a:pt x="139" y="69"/>
                </a:cubicBezTo>
                <a:cubicBezTo>
                  <a:pt x="141" y="68"/>
                  <a:pt x="143" y="68"/>
                  <a:pt x="146" y="67"/>
                </a:cubicBezTo>
                <a:cubicBezTo>
                  <a:pt x="148" y="66"/>
                  <a:pt x="149" y="64"/>
                  <a:pt x="149" y="62"/>
                </a:cubicBezTo>
                <a:cubicBezTo>
                  <a:pt x="148" y="60"/>
                  <a:pt x="146" y="58"/>
                  <a:pt x="144" y="59"/>
                </a:cubicBezTo>
                <a:cubicBezTo>
                  <a:pt x="142" y="59"/>
                  <a:pt x="140" y="59"/>
                  <a:pt x="137" y="59"/>
                </a:cubicBezTo>
                <a:cubicBezTo>
                  <a:pt x="135" y="59"/>
                  <a:pt x="133" y="60"/>
                  <a:pt x="131" y="60"/>
                </a:cubicBezTo>
                <a:cubicBezTo>
                  <a:pt x="130" y="60"/>
                  <a:pt x="130" y="60"/>
                  <a:pt x="129" y="60"/>
                </a:cubicBezTo>
                <a:cubicBezTo>
                  <a:pt x="128" y="57"/>
                  <a:pt x="127" y="54"/>
                  <a:pt x="126" y="52"/>
                </a:cubicBezTo>
                <a:cubicBezTo>
                  <a:pt x="127" y="51"/>
                  <a:pt x="127" y="51"/>
                  <a:pt x="128" y="51"/>
                </a:cubicBezTo>
                <a:cubicBezTo>
                  <a:pt x="129" y="49"/>
                  <a:pt x="131" y="48"/>
                  <a:pt x="133" y="47"/>
                </a:cubicBezTo>
                <a:cubicBezTo>
                  <a:pt x="135" y="46"/>
                  <a:pt x="137" y="44"/>
                  <a:pt x="139" y="43"/>
                </a:cubicBezTo>
                <a:cubicBezTo>
                  <a:pt x="140" y="42"/>
                  <a:pt x="141" y="39"/>
                  <a:pt x="140" y="38"/>
                </a:cubicBezTo>
                <a:cubicBezTo>
                  <a:pt x="139" y="36"/>
                  <a:pt x="136" y="35"/>
                  <a:pt x="134" y="36"/>
                </a:cubicBezTo>
                <a:cubicBezTo>
                  <a:pt x="132" y="37"/>
                  <a:pt x="130" y="38"/>
                  <a:pt x="128" y="39"/>
                </a:cubicBezTo>
                <a:cubicBezTo>
                  <a:pt x="126" y="39"/>
                  <a:pt x="124" y="40"/>
                  <a:pt x="122" y="41"/>
                </a:cubicBezTo>
                <a:cubicBezTo>
                  <a:pt x="122" y="41"/>
                  <a:pt x="121" y="42"/>
                  <a:pt x="121" y="42"/>
                </a:cubicBezTo>
                <a:cubicBezTo>
                  <a:pt x="119" y="40"/>
                  <a:pt x="117" y="38"/>
                  <a:pt x="115" y="36"/>
                </a:cubicBezTo>
                <a:cubicBezTo>
                  <a:pt x="115" y="35"/>
                  <a:pt x="116" y="34"/>
                  <a:pt x="116" y="34"/>
                </a:cubicBezTo>
                <a:cubicBezTo>
                  <a:pt x="117" y="32"/>
                  <a:pt x="119" y="30"/>
                  <a:pt x="120" y="29"/>
                </a:cubicBezTo>
                <a:cubicBezTo>
                  <a:pt x="121" y="27"/>
                  <a:pt x="122" y="25"/>
                  <a:pt x="124" y="23"/>
                </a:cubicBezTo>
                <a:cubicBezTo>
                  <a:pt x="125" y="21"/>
                  <a:pt x="124" y="19"/>
                  <a:pt x="123" y="17"/>
                </a:cubicBezTo>
                <a:cubicBezTo>
                  <a:pt x="121" y="16"/>
                  <a:pt x="119" y="16"/>
                  <a:pt x="117" y="18"/>
                </a:cubicBezTo>
                <a:cubicBezTo>
                  <a:pt x="115" y="19"/>
                  <a:pt x="114" y="21"/>
                  <a:pt x="112" y="22"/>
                </a:cubicBezTo>
                <a:cubicBezTo>
                  <a:pt x="111" y="24"/>
                  <a:pt x="109" y="25"/>
                  <a:pt x="108" y="27"/>
                </a:cubicBezTo>
                <a:cubicBezTo>
                  <a:pt x="107" y="27"/>
                  <a:pt x="107" y="28"/>
                  <a:pt x="106" y="28"/>
                </a:cubicBezTo>
                <a:cubicBezTo>
                  <a:pt x="104" y="27"/>
                  <a:pt x="102" y="25"/>
                  <a:pt x="99" y="24"/>
                </a:cubicBezTo>
                <a:cubicBezTo>
                  <a:pt x="99" y="23"/>
                  <a:pt x="99" y="23"/>
                  <a:pt x="100" y="22"/>
                </a:cubicBezTo>
                <a:cubicBezTo>
                  <a:pt x="100" y="20"/>
                  <a:pt x="101" y="18"/>
                  <a:pt x="101" y="16"/>
                </a:cubicBezTo>
                <a:cubicBezTo>
                  <a:pt x="102" y="14"/>
                  <a:pt x="102" y="12"/>
                  <a:pt x="103" y="9"/>
                </a:cubicBezTo>
                <a:cubicBezTo>
                  <a:pt x="103" y="7"/>
                  <a:pt x="102" y="5"/>
                  <a:pt x="100" y="4"/>
                </a:cubicBezTo>
                <a:cubicBezTo>
                  <a:pt x="98" y="4"/>
                  <a:pt x="96" y="4"/>
                  <a:pt x="95" y="6"/>
                </a:cubicBezTo>
                <a:cubicBezTo>
                  <a:pt x="94" y="9"/>
                  <a:pt x="93" y="11"/>
                  <a:pt x="92" y="13"/>
                </a:cubicBezTo>
                <a:cubicBezTo>
                  <a:pt x="91" y="15"/>
                  <a:pt x="90" y="16"/>
                  <a:pt x="89" y="18"/>
                </a:cubicBezTo>
                <a:cubicBezTo>
                  <a:pt x="89" y="19"/>
                  <a:pt x="89" y="19"/>
                  <a:pt x="88" y="20"/>
                </a:cubicBezTo>
                <a:cubicBezTo>
                  <a:pt x="86" y="19"/>
                  <a:pt x="83" y="19"/>
                  <a:pt x="80" y="19"/>
                </a:cubicBezTo>
                <a:cubicBezTo>
                  <a:pt x="80" y="18"/>
                  <a:pt x="80" y="17"/>
                  <a:pt x="80" y="17"/>
                </a:cubicBezTo>
                <a:cubicBezTo>
                  <a:pt x="80" y="15"/>
                  <a:pt x="79" y="13"/>
                  <a:pt x="79" y="10"/>
                </a:cubicBezTo>
                <a:cubicBezTo>
                  <a:pt x="79" y="8"/>
                  <a:pt x="79" y="6"/>
                  <a:pt x="79" y="4"/>
                </a:cubicBezTo>
                <a:cubicBezTo>
                  <a:pt x="78" y="1"/>
                  <a:pt x="77" y="0"/>
                  <a:pt x="74" y="0"/>
                </a:cubicBezTo>
                <a:cubicBezTo>
                  <a:pt x="72" y="0"/>
                  <a:pt x="70" y="1"/>
                  <a:pt x="70" y="4"/>
                </a:cubicBezTo>
                <a:cubicBezTo>
                  <a:pt x="70" y="6"/>
                  <a:pt x="70" y="8"/>
                  <a:pt x="70" y="10"/>
                </a:cubicBezTo>
                <a:cubicBezTo>
                  <a:pt x="69" y="13"/>
                  <a:pt x="69" y="15"/>
                  <a:pt x="69" y="17"/>
                </a:cubicBezTo>
                <a:cubicBezTo>
                  <a:pt x="69" y="17"/>
                  <a:pt x="69" y="18"/>
                  <a:pt x="69" y="19"/>
                </a:cubicBezTo>
                <a:cubicBezTo>
                  <a:pt x="66" y="19"/>
                  <a:pt x="63" y="19"/>
                  <a:pt x="60" y="20"/>
                </a:cubicBezTo>
                <a:cubicBezTo>
                  <a:pt x="60" y="19"/>
                  <a:pt x="60" y="19"/>
                  <a:pt x="59" y="18"/>
                </a:cubicBezTo>
                <a:cubicBezTo>
                  <a:pt x="59" y="16"/>
                  <a:pt x="58" y="15"/>
                  <a:pt x="57" y="13"/>
                </a:cubicBezTo>
                <a:cubicBezTo>
                  <a:pt x="56" y="11"/>
                  <a:pt x="55" y="9"/>
                  <a:pt x="54" y="6"/>
                </a:cubicBezTo>
                <a:cubicBezTo>
                  <a:pt x="53" y="4"/>
                  <a:pt x="51" y="4"/>
                  <a:pt x="49" y="4"/>
                </a:cubicBezTo>
                <a:cubicBezTo>
                  <a:pt x="47" y="5"/>
                  <a:pt x="45" y="7"/>
                  <a:pt x="46" y="9"/>
                </a:cubicBezTo>
                <a:cubicBezTo>
                  <a:pt x="47" y="12"/>
                  <a:pt x="47" y="14"/>
                  <a:pt x="48" y="16"/>
                </a:cubicBezTo>
                <a:cubicBezTo>
                  <a:pt x="48" y="18"/>
                  <a:pt x="49" y="20"/>
                  <a:pt x="49" y="22"/>
                </a:cubicBezTo>
                <a:cubicBezTo>
                  <a:pt x="49" y="23"/>
                  <a:pt x="50" y="23"/>
                  <a:pt x="50" y="24"/>
                </a:cubicBezTo>
                <a:cubicBezTo>
                  <a:pt x="47" y="25"/>
                  <a:pt x="45" y="27"/>
                  <a:pt x="42" y="28"/>
                </a:cubicBezTo>
                <a:cubicBezTo>
                  <a:pt x="42" y="28"/>
                  <a:pt x="41" y="27"/>
                  <a:pt x="41" y="27"/>
                </a:cubicBezTo>
                <a:cubicBezTo>
                  <a:pt x="39" y="25"/>
                  <a:pt x="38" y="24"/>
                  <a:pt x="36" y="22"/>
                </a:cubicBezTo>
                <a:cubicBezTo>
                  <a:pt x="35" y="21"/>
                  <a:pt x="33" y="19"/>
                  <a:pt x="32" y="18"/>
                </a:cubicBezTo>
                <a:cubicBezTo>
                  <a:pt x="30" y="16"/>
                  <a:pt x="28" y="16"/>
                  <a:pt x="26" y="17"/>
                </a:cubicBezTo>
                <a:cubicBezTo>
                  <a:pt x="24" y="19"/>
                  <a:pt x="24" y="21"/>
                  <a:pt x="25" y="23"/>
                </a:cubicBezTo>
                <a:cubicBezTo>
                  <a:pt x="27" y="25"/>
                  <a:pt x="28" y="27"/>
                  <a:pt x="29" y="29"/>
                </a:cubicBezTo>
                <a:cubicBezTo>
                  <a:pt x="30" y="30"/>
                  <a:pt x="31" y="32"/>
                  <a:pt x="33" y="34"/>
                </a:cubicBezTo>
                <a:cubicBezTo>
                  <a:pt x="33" y="34"/>
                  <a:pt x="33" y="35"/>
                  <a:pt x="34" y="36"/>
                </a:cubicBezTo>
                <a:cubicBezTo>
                  <a:pt x="32" y="38"/>
                  <a:pt x="30" y="40"/>
                  <a:pt x="28" y="42"/>
                </a:cubicBezTo>
                <a:cubicBezTo>
                  <a:pt x="28" y="42"/>
                  <a:pt x="27" y="41"/>
                  <a:pt x="26" y="41"/>
                </a:cubicBezTo>
                <a:cubicBezTo>
                  <a:pt x="25" y="40"/>
                  <a:pt x="23" y="39"/>
                  <a:pt x="21" y="39"/>
                </a:cubicBezTo>
                <a:cubicBezTo>
                  <a:pt x="19" y="38"/>
                  <a:pt x="17" y="37"/>
                  <a:pt x="14" y="36"/>
                </a:cubicBezTo>
                <a:cubicBezTo>
                  <a:pt x="13" y="35"/>
                  <a:pt x="10" y="36"/>
                  <a:pt x="9" y="38"/>
                </a:cubicBezTo>
                <a:cubicBezTo>
                  <a:pt x="8" y="39"/>
                  <a:pt x="9" y="42"/>
                  <a:pt x="10" y="43"/>
                </a:cubicBezTo>
                <a:cubicBezTo>
                  <a:pt x="12" y="44"/>
                  <a:pt x="14" y="46"/>
                  <a:pt x="16" y="47"/>
                </a:cubicBezTo>
                <a:cubicBezTo>
                  <a:pt x="18" y="48"/>
                  <a:pt x="19" y="49"/>
                  <a:pt x="21" y="51"/>
                </a:cubicBezTo>
                <a:cubicBezTo>
                  <a:pt x="21" y="51"/>
                  <a:pt x="22" y="51"/>
                  <a:pt x="23" y="52"/>
                </a:cubicBezTo>
                <a:cubicBezTo>
                  <a:pt x="21" y="54"/>
                  <a:pt x="20" y="57"/>
                  <a:pt x="20" y="60"/>
                </a:cubicBezTo>
                <a:cubicBezTo>
                  <a:pt x="19" y="60"/>
                  <a:pt x="18" y="60"/>
                  <a:pt x="18" y="60"/>
                </a:cubicBezTo>
                <a:cubicBezTo>
                  <a:pt x="16" y="60"/>
                  <a:pt x="14" y="59"/>
                  <a:pt x="11" y="59"/>
                </a:cubicBezTo>
                <a:cubicBezTo>
                  <a:pt x="9" y="59"/>
                  <a:pt x="7" y="59"/>
                  <a:pt x="5" y="59"/>
                </a:cubicBezTo>
                <a:cubicBezTo>
                  <a:pt x="2" y="58"/>
                  <a:pt x="1" y="60"/>
                  <a:pt x="0" y="62"/>
                </a:cubicBezTo>
                <a:cubicBezTo>
                  <a:pt x="0" y="64"/>
                  <a:pt x="1" y="66"/>
                  <a:pt x="3" y="67"/>
                </a:cubicBezTo>
                <a:cubicBezTo>
                  <a:pt x="5" y="68"/>
                  <a:pt x="8" y="68"/>
                  <a:pt x="10" y="69"/>
                </a:cubicBezTo>
                <a:cubicBezTo>
                  <a:pt x="12" y="69"/>
                  <a:pt x="14" y="70"/>
                  <a:pt x="16" y="70"/>
                </a:cubicBezTo>
                <a:cubicBezTo>
                  <a:pt x="16" y="71"/>
                  <a:pt x="17" y="71"/>
                  <a:pt x="18" y="71"/>
                </a:cubicBezTo>
                <a:cubicBezTo>
                  <a:pt x="18" y="72"/>
                  <a:pt x="18" y="74"/>
                  <a:pt x="18" y="75"/>
                </a:cubicBezTo>
                <a:cubicBezTo>
                  <a:pt x="18" y="77"/>
                  <a:pt x="18" y="78"/>
                  <a:pt x="18" y="80"/>
                </a:cubicBezTo>
                <a:cubicBezTo>
                  <a:pt x="17" y="80"/>
                  <a:pt x="16" y="80"/>
                  <a:pt x="16" y="80"/>
                </a:cubicBezTo>
                <a:cubicBezTo>
                  <a:pt x="14" y="81"/>
                  <a:pt x="12" y="81"/>
                  <a:pt x="10" y="82"/>
                </a:cubicBezTo>
                <a:cubicBezTo>
                  <a:pt x="8" y="82"/>
                  <a:pt x="5" y="83"/>
                  <a:pt x="3" y="84"/>
                </a:cubicBezTo>
                <a:cubicBezTo>
                  <a:pt x="1" y="84"/>
                  <a:pt x="0" y="86"/>
                  <a:pt x="0" y="88"/>
                </a:cubicBezTo>
                <a:cubicBezTo>
                  <a:pt x="1" y="90"/>
                  <a:pt x="2" y="92"/>
                  <a:pt x="5" y="92"/>
                </a:cubicBezTo>
                <a:cubicBezTo>
                  <a:pt x="7" y="92"/>
                  <a:pt x="9" y="91"/>
                  <a:pt x="11" y="91"/>
                </a:cubicBezTo>
                <a:cubicBezTo>
                  <a:pt x="14" y="91"/>
                  <a:pt x="16" y="91"/>
                  <a:pt x="18" y="91"/>
                </a:cubicBezTo>
                <a:cubicBezTo>
                  <a:pt x="18" y="91"/>
                  <a:pt x="19" y="91"/>
                  <a:pt x="20" y="91"/>
                </a:cubicBezTo>
                <a:cubicBezTo>
                  <a:pt x="20" y="93"/>
                  <a:pt x="21" y="96"/>
                  <a:pt x="23" y="99"/>
                </a:cubicBezTo>
                <a:cubicBezTo>
                  <a:pt x="22" y="99"/>
                  <a:pt x="21" y="99"/>
                  <a:pt x="21" y="100"/>
                </a:cubicBezTo>
                <a:cubicBezTo>
                  <a:pt x="19" y="101"/>
                  <a:pt x="18" y="102"/>
                  <a:pt x="16" y="103"/>
                </a:cubicBezTo>
                <a:cubicBezTo>
                  <a:pt x="14" y="105"/>
                  <a:pt x="12" y="106"/>
                  <a:pt x="10" y="107"/>
                </a:cubicBezTo>
                <a:cubicBezTo>
                  <a:pt x="9" y="109"/>
                  <a:pt x="8" y="111"/>
                  <a:pt x="9" y="113"/>
                </a:cubicBezTo>
                <a:cubicBezTo>
                  <a:pt x="10" y="115"/>
                  <a:pt x="13" y="116"/>
                  <a:pt x="14" y="115"/>
                </a:cubicBezTo>
                <a:cubicBezTo>
                  <a:pt x="17" y="114"/>
                  <a:pt x="19" y="113"/>
                  <a:pt x="21" y="112"/>
                </a:cubicBezTo>
                <a:cubicBezTo>
                  <a:pt x="23" y="111"/>
                  <a:pt x="25" y="110"/>
                  <a:pt x="26" y="109"/>
                </a:cubicBezTo>
                <a:cubicBezTo>
                  <a:pt x="27" y="109"/>
                  <a:pt x="28" y="109"/>
                  <a:pt x="28" y="108"/>
                </a:cubicBezTo>
                <a:cubicBezTo>
                  <a:pt x="30" y="111"/>
                  <a:pt x="32" y="113"/>
                  <a:pt x="34" y="115"/>
                </a:cubicBezTo>
                <a:cubicBezTo>
                  <a:pt x="33" y="116"/>
                  <a:pt x="33" y="116"/>
                  <a:pt x="33" y="117"/>
                </a:cubicBezTo>
                <a:cubicBezTo>
                  <a:pt x="31" y="118"/>
                  <a:pt x="30" y="120"/>
                  <a:pt x="29" y="122"/>
                </a:cubicBezTo>
                <a:cubicBezTo>
                  <a:pt x="28" y="124"/>
                  <a:pt x="27" y="126"/>
                  <a:pt x="25" y="128"/>
                </a:cubicBezTo>
                <a:cubicBezTo>
                  <a:pt x="24" y="129"/>
                  <a:pt x="24" y="132"/>
                  <a:pt x="26" y="133"/>
                </a:cubicBezTo>
                <a:cubicBezTo>
                  <a:pt x="28" y="134"/>
                  <a:pt x="30" y="134"/>
                  <a:pt x="32" y="133"/>
                </a:cubicBezTo>
                <a:cubicBezTo>
                  <a:pt x="33" y="131"/>
                  <a:pt x="35" y="130"/>
                  <a:pt x="36" y="128"/>
                </a:cubicBezTo>
                <a:cubicBezTo>
                  <a:pt x="38" y="127"/>
                  <a:pt x="39" y="125"/>
                  <a:pt x="41" y="124"/>
                </a:cubicBezTo>
                <a:cubicBezTo>
                  <a:pt x="41" y="123"/>
                  <a:pt x="42" y="123"/>
                  <a:pt x="42" y="122"/>
                </a:cubicBezTo>
                <a:cubicBezTo>
                  <a:pt x="45" y="124"/>
                  <a:pt x="47" y="125"/>
                  <a:pt x="50" y="127"/>
                </a:cubicBezTo>
                <a:cubicBezTo>
                  <a:pt x="50" y="127"/>
                  <a:pt x="49" y="128"/>
                  <a:pt x="49" y="129"/>
                </a:cubicBezTo>
                <a:cubicBezTo>
                  <a:pt x="49" y="130"/>
                  <a:pt x="48" y="132"/>
                  <a:pt x="48" y="135"/>
                </a:cubicBezTo>
                <a:cubicBezTo>
                  <a:pt x="47" y="137"/>
                  <a:pt x="47" y="139"/>
                  <a:pt x="46" y="141"/>
                </a:cubicBezTo>
                <a:cubicBezTo>
                  <a:pt x="45" y="143"/>
                  <a:pt x="47" y="145"/>
                  <a:pt x="49" y="146"/>
                </a:cubicBezTo>
                <a:cubicBezTo>
                  <a:pt x="51" y="147"/>
                  <a:pt x="53" y="146"/>
                  <a:pt x="54" y="144"/>
                </a:cubicBezTo>
                <a:cubicBezTo>
                  <a:pt x="55" y="142"/>
                  <a:pt x="56" y="140"/>
                  <a:pt x="57" y="138"/>
                </a:cubicBezTo>
                <a:cubicBezTo>
                  <a:pt x="58" y="136"/>
                  <a:pt x="59" y="134"/>
                  <a:pt x="59" y="132"/>
                </a:cubicBezTo>
                <a:cubicBezTo>
                  <a:pt x="60" y="132"/>
                  <a:pt x="60" y="131"/>
                  <a:pt x="60" y="130"/>
                </a:cubicBezTo>
                <a:cubicBezTo>
                  <a:pt x="63" y="131"/>
                  <a:pt x="66" y="132"/>
                  <a:pt x="69" y="132"/>
                </a:cubicBezTo>
                <a:cubicBezTo>
                  <a:pt x="69" y="133"/>
                  <a:pt x="69" y="133"/>
                  <a:pt x="69" y="134"/>
                </a:cubicBezTo>
                <a:cubicBezTo>
                  <a:pt x="69" y="136"/>
                  <a:pt x="69" y="138"/>
                  <a:pt x="70" y="140"/>
                </a:cubicBezTo>
                <a:cubicBezTo>
                  <a:pt x="70" y="142"/>
                  <a:pt x="70" y="145"/>
                  <a:pt x="70" y="147"/>
                </a:cubicBezTo>
                <a:cubicBezTo>
                  <a:pt x="70" y="149"/>
                  <a:pt x="72" y="151"/>
                  <a:pt x="74" y="151"/>
                </a:cubicBezTo>
                <a:cubicBezTo>
                  <a:pt x="77" y="151"/>
                  <a:pt x="78" y="149"/>
                  <a:pt x="79" y="147"/>
                </a:cubicBezTo>
                <a:cubicBezTo>
                  <a:pt x="79" y="145"/>
                  <a:pt x="79" y="142"/>
                  <a:pt x="79" y="140"/>
                </a:cubicBezTo>
                <a:cubicBezTo>
                  <a:pt x="79" y="138"/>
                  <a:pt x="80" y="136"/>
                  <a:pt x="80" y="134"/>
                </a:cubicBezTo>
                <a:cubicBezTo>
                  <a:pt x="80" y="133"/>
                  <a:pt x="80" y="133"/>
                  <a:pt x="80" y="132"/>
                </a:cubicBezTo>
                <a:cubicBezTo>
                  <a:pt x="83" y="132"/>
                  <a:pt x="86" y="131"/>
                  <a:pt x="88" y="130"/>
                </a:cubicBezTo>
                <a:cubicBezTo>
                  <a:pt x="89" y="131"/>
                  <a:pt x="89" y="132"/>
                  <a:pt x="89" y="132"/>
                </a:cubicBezTo>
                <a:cubicBezTo>
                  <a:pt x="90" y="134"/>
                  <a:pt x="91" y="136"/>
                  <a:pt x="92" y="138"/>
                </a:cubicBezTo>
                <a:cubicBezTo>
                  <a:pt x="93" y="140"/>
                  <a:pt x="94" y="142"/>
                  <a:pt x="95" y="144"/>
                </a:cubicBezTo>
                <a:cubicBezTo>
                  <a:pt x="96" y="146"/>
                  <a:pt x="98" y="147"/>
                  <a:pt x="100" y="146"/>
                </a:cubicBezTo>
                <a:cubicBezTo>
                  <a:pt x="102" y="145"/>
                  <a:pt x="103" y="143"/>
                  <a:pt x="103" y="141"/>
                </a:cubicBezTo>
                <a:cubicBezTo>
                  <a:pt x="102" y="139"/>
                  <a:pt x="102" y="137"/>
                  <a:pt x="101" y="135"/>
                </a:cubicBezTo>
                <a:cubicBezTo>
                  <a:pt x="101" y="132"/>
                  <a:pt x="100" y="130"/>
                  <a:pt x="100" y="129"/>
                </a:cubicBezTo>
                <a:cubicBezTo>
                  <a:pt x="99" y="128"/>
                  <a:pt x="99" y="127"/>
                  <a:pt x="99" y="127"/>
                </a:cubicBezTo>
                <a:cubicBezTo>
                  <a:pt x="102" y="125"/>
                  <a:pt x="104" y="124"/>
                  <a:pt x="106" y="122"/>
                </a:cubicBezTo>
                <a:cubicBezTo>
                  <a:pt x="107" y="123"/>
                  <a:pt x="107" y="123"/>
                  <a:pt x="108" y="124"/>
                </a:cubicBezTo>
                <a:cubicBezTo>
                  <a:pt x="109" y="125"/>
                  <a:pt x="111" y="127"/>
                  <a:pt x="112" y="128"/>
                </a:cubicBezTo>
                <a:cubicBezTo>
                  <a:pt x="114" y="130"/>
                  <a:pt x="115" y="131"/>
                  <a:pt x="117" y="133"/>
                </a:cubicBezTo>
                <a:cubicBezTo>
                  <a:pt x="119" y="134"/>
                  <a:pt x="121" y="134"/>
                  <a:pt x="123" y="133"/>
                </a:cubicBezTo>
                <a:cubicBezTo>
                  <a:pt x="124" y="132"/>
                  <a:pt x="125" y="129"/>
                  <a:pt x="124" y="128"/>
                </a:cubicBezTo>
                <a:cubicBezTo>
                  <a:pt x="122" y="126"/>
                  <a:pt x="121" y="124"/>
                  <a:pt x="120" y="122"/>
                </a:cubicBezTo>
                <a:cubicBezTo>
                  <a:pt x="119" y="120"/>
                  <a:pt x="117" y="118"/>
                  <a:pt x="116" y="117"/>
                </a:cubicBezTo>
                <a:cubicBezTo>
                  <a:pt x="116" y="116"/>
                  <a:pt x="115" y="116"/>
                  <a:pt x="115" y="115"/>
                </a:cubicBezTo>
                <a:cubicBezTo>
                  <a:pt x="117" y="113"/>
                  <a:pt x="119" y="111"/>
                  <a:pt x="121" y="108"/>
                </a:cubicBezTo>
                <a:cubicBezTo>
                  <a:pt x="121" y="109"/>
                  <a:pt x="122" y="109"/>
                  <a:pt x="122" y="109"/>
                </a:cubicBezTo>
                <a:cubicBezTo>
                  <a:pt x="124" y="110"/>
                  <a:pt x="126" y="111"/>
                  <a:pt x="128" y="112"/>
                </a:cubicBezTo>
                <a:cubicBezTo>
                  <a:pt x="130" y="113"/>
                  <a:pt x="132" y="114"/>
                  <a:pt x="134" y="115"/>
                </a:cubicBezTo>
                <a:cubicBezTo>
                  <a:pt x="136" y="116"/>
                  <a:pt x="139" y="115"/>
                  <a:pt x="140" y="113"/>
                </a:cubicBezTo>
                <a:cubicBezTo>
                  <a:pt x="141" y="111"/>
                  <a:pt x="140" y="109"/>
                  <a:pt x="139" y="107"/>
                </a:cubicBezTo>
                <a:cubicBezTo>
                  <a:pt x="137" y="106"/>
                  <a:pt x="135" y="105"/>
                  <a:pt x="133" y="103"/>
                </a:cubicBezTo>
                <a:cubicBezTo>
                  <a:pt x="131" y="102"/>
                  <a:pt x="129" y="101"/>
                  <a:pt x="128" y="100"/>
                </a:cubicBezTo>
                <a:cubicBezTo>
                  <a:pt x="127" y="99"/>
                  <a:pt x="127" y="99"/>
                  <a:pt x="126" y="99"/>
                </a:cubicBezTo>
                <a:cubicBezTo>
                  <a:pt x="127" y="96"/>
                  <a:pt x="128" y="93"/>
                  <a:pt x="129" y="91"/>
                </a:cubicBezTo>
                <a:cubicBezTo>
                  <a:pt x="130" y="91"/>
                  <a:pt x="130" y="91"/>
                  <a:pt x="131" y="91"/>
                </a:cubicBezTo>
                <a:cubicBezTo>
                  <a:pt x="133" y="91"/>
                  <a:pt x="135" y="91"/>
                  <a:pt x="137" y="91"/>
                </a:cubicBezTo>
                <a:cubicBezTo>
                  <a:pt x="140" y="91"/>
                  <a:pt x="142" y="92"/>
                  <a:pt x="144" y="92"/>
                </a:cubicBezTo>
                <a:cubicBezTo>
                  <a:pt x="146" y="92"/>
                  <a:pt x="148" y="90"/>
                  <a:pt x="149" y="88"/>
                </a:cubicBezTo>
                <a:cubicBezTo>
                  <a:pt x="149" y="86"/>
                  <a:pt x="148" y="84"/>
                  <a:pt x="146" y="84"/>
                </a:cubicBezTo>
                <a:close/>
                <a:moveTo>
                  <a:pt x="89" y="75"/>
                </a:moveTo>
                <a:cubicBezTo>
                  <a:pt x="89" y="83"/>
                  <a:pt x="82" y="89"/>
                  <a:pt x="74" y="89"/>
                </a:cubicBezTo>
                <a:cubicBezTo>
                  <a:pt x="67" y="89"/>
                  <a:pt x="60" y="83"/>
                  <a:pt x="60" y="75"/>
                </a:cubicBezTo>
                <a:cubicBezTo>
                  <a:pt x="60" y="67"/>
                  <a:pt x="67" y="61"/>
                  <a:pt x="74" y="61"/>
                </a:cubicBezTo>
                <a:cubicBezTo>
                  <a:pt x="82" y="61"/>
                  <a:pt x="89" y="67"/>
                  <a:pt x="89" y="75"/>
                </a:cubicBezTo>
                <a:close/>
              </a:path>
            </a:pathLst>
          </a:custGeom>
          <a:solidFill>
            <a:srgbClr val="B7B7B8"/>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37" name="Freeform: Shape 27"/>
          <p:cNvSpPr/>
          <p:nvPr/>
        </p:nvSpPr>
        <p:spPr bwMode="auto">
          <a:xfrm>
            <a:off x="6655347" y="1656525"/>
            <a:ext cx="1868619" cy="1872099"/>
          </a:xfrm>
          <a:custGeom>
            <a:avLst/>
            <a:gdLst/>
            <a:ahLst/>
            <a:cxnLst>
              <a:cxn ang="0">
                <a:pos x="448" y="0"/>
              </a:cxn>
              <a:cxn ang="0">
                <a:pos x="0" y="449"/>
              </a:cxn>
              <a:cxn ang="0">
                <a:pos x="448" y="897"/>
              </a:cxn>
              <a:cxn ang="0">
                <a:pos x="896" y="449"/>
              </a:cxn>
              <a:cxn ang="0">
                <a:pos x="448" y="0"/>
              </a:cxn>
              <a:cxn ang="0">
                <a:pos x="448" y="631"/>
              </a:cxn>
              <a:cxn ang="0">
                <a:pos x="267" y="449"/>
              </a:cxn>
              <a:cxn ang="0">
                <a:pos x="448" y="267"/>
              </a:cxn>
              <a:cxn ang="0">
                <a:pos x="630" y="449"/>
              </a:cxn>
              <a:cxn ang="0">
                <a:pos x="448" y="631"/>
              </a:cxn>
            </a:cxnLst>
            <a:rect l="0" t="0" r="r" b="b"/>
            <a:pathLst>
              <a:path w="896" h="897">
                <a:moveTo>
                  <a:pt x="448" y="0"/>
                </a:moveTo>
                <a:cubicBezTo>
                  <a:pt x="201" y="0"/>
                  <a:pt x="0" y="201"/>
                  <a:pt x="0" y="449"/>
                </a:cubicBezTo>
                <a:cubicBezTo>
                  <a:pt x="0" y="697"/>
                  <a:pt x="201" y="897"/>
                  <a:pt x="448" y="897"/>
                </a:cubicBezTo>
                <a:cubicBezTo>
                  <a:pt x="695" y="897"/>
                  <a:pt x="896" y="697"/>
                  <a:pt x="896" y="449"/>
                </a:cubicBezTo>
                <a:cubicBezTo>
                  <a:pt x="896" y="201"/>
                  <a:pt x="695" y="0"/>
                  <a:pt x="448" y="0"/>
                </a:cubicBezTo>
                <a:close/>
                <a:moveTo>
                  <a:pt x="448" y="631"/>
                </a:moveTo>
                <a:cubicBezTo>
                  <a:pt x="348" y="631"/>
                  <a:pt x="267" y="549"/>
                  <a:pt x="267" y="449"/>
                </a:cubicBezTo>
                <a:cubicBezTo>
                  <a:pt x="267" y="349"/>
                  <a:pt x="348" y="267"/>
                  <a:pt x="448" y="267"/>
                </a:cubicBezTo>
                <a:cubicBezTo>
                  <a:pt x="548" y="267"/>
                  <a:pt x="630" y="349"/>
                  <a:pt x="630" y="449"/>
                </a:cubicBezTo>
                <a:cubicBezTo>
                  <a:pt x="630" y="549"/>
                  <a:pt x="548" y="631"/>
                  <a:pt x="448" y="631"/>
                </a:cubicBezTo>
                <a:close/>
              </a:path>
            </a:pathLst>
          </a:custGeom>
          <a:solidFill>
            <a:schemeClr val="bg1">
              <a:lumMod val="95000"/>
            </a:schemeClr>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38" name="Freeform: Shape 28"/>
          <p:cNvSpPr/>
          <p:nvPr/>
        </p:nvSpPr>
        <p:spPr bwMode="auto">
          <a:xfrm>
            <a:off x="6440188" y="1457075"/>
            <a:ext cx="2270528" cy="2274008"/>
          </a:xfrm>
          <a:custGeom>
            <a:avLst/>
            <a:gdLst/>
            <a:ahLst/>
            <a:cxnLst>
              <a:cxn ang="0">
                <a:pos x="1043" y="507"/>
              </a:cxn>
              <a:cxn ang="0">
                <a:pos x="1036" y="455"/>
              </a:cxn>
              <a:cxn ang="0">
                <a:pos x="1024" y="404"/>
              </a:cxn>
              <a:cxn ang="0">
                <a:pos x="1007" y="355"/>
              </a:cxn>
              <a:cxn ang="0">
                <a:pos x="985" y="307"/>
              </a:cxn>
              <a:cxn ang="0">
                <a:pos x="957" y="263"/>
              </a:cxn>
              <a:cxn ang="0">
                <a:pos x="926" y="221"/>
              </a:cxn>
              <a:cxn ang="0">
                <a:pos x="890" y="183"/>
              </a:cxn>
              <a:cxn ang="0">
                <a:pos x="850" y="149"/>
              </a:cxn>
              <a:cxn ang="0">
                <a:pos x="807" y="119"/>
              </a:cxn>
              <a:cxn ang="0">
                <a:pos x="761" y="93"/>
              </a:cxn>
              <a:cxn ang="0">
                <a:pos x="713" y="73"/>
              </a:cxn>
              <a:cxn ang="0">
                <a:pos x="663" y="58"/>
              </a:cxn>
              <a:cxn ang="0">
                <a:pos x="611" y="48"/>
              </a:cxn>
              <a:cxn ang="0">
                <a:pos x="559" y="44"/>
              </a:cxn>
              <a:cxn ang="0">
                <a:pos x="507" y="45"/>
              </a:cxn>
              <a:cxn ang="0">
                <a:pos x="455" y="52"/>
              </a:cxn>
              <a:cxn ang="0">
                <a:pos x="404" y="64"/>
              </a:cxn>
              <a:cxn ang="0">
                <a:pos x="354" y="81"/>
              </a:cxn>
              <a:cxn ang="0">
                <a:pos x="307" y="104"/>
              </a:cxn>
              <a:cxn ang="0">
                <a:pos x="262" y="131"/>
              </a:cxn>
              <a:cxn ang="0">
                <a:pos x="221" y="163"/>
              </a:cxn>
              <a:cxn ang="0">
                <a:pos x="183" y="199"/>
              </a:cxn>
              <a:cxn ang="0">
                <a:pos x="148" y="239"/>
              </a:cxn>
              <a:cxn ang="0">
                <a:pos x="119" y="282"/>
              </a:cxn>
              <a:cxn ang="0">
                <a:pos x="93" y="328"/>
              </a:cxn>
              <a:cxn ang="0">
                <a:pos x="73" y="376"/>
              </a:cxn>
              <a:cxn ang="0">
                <a:pos x="58" y="426"/>
              </a:cxn>
              <a:cxn ang="0">
                <a:pos x="48" y="478"/>
              </a:cxn>
              <a:cxn ang="0">
                <a:pos x="44" y="530"/>
              </a:cxn>
              <a:cxn ang="0">
                <a:pos x="45" y="582"/>
              </a:cxn>
              <a:cxn ang="0">
                <a:pos x="52" y="634"/>
              </a:cxn>
              <a:cxn ang="0">
                <a:pos x="64" y="686"/>
              </a:cxn>
              <a:cxn ang="0">
                <a:pos x="81" y="735"/>
              </a:cxn>
              <a:cxn ang="0">
                <a:pos x="104" y="782"/>
              </a:cxn>
              <a:cxn ang="0">
                <a:pos x="131" y="827"/>
              </a:cxn>
              <a:cxn ang="0">
                <a:pos x="163" y="869"/>
              </a:cxn>
              <a:cxn ang="0">
                <a:pos x="199" y="907"/>
              </a:cxn>
              <a:cxn ang="0">
                <a:pos x="238" y="941"/>
              </a:cxn>
              <a:cxn ang="0">
                <a:pos x="281" y="971"/>
              </a:cxn>
              <a:cxn ang="0">
                <a:pos x="327" y="996"/>
              </a:cxn>
              <a:cxn ang="0">
                <a:pos x="375" y="1017"/>
              </a:cxn>
              <a:cxn ang="0">
                <a:pos x="426" y="1032"/>
              </a:cxn>
              <a:cxn ang="0">
                <a:pos x="477" y="1041"/>
              </a:cxn>
              <a:cxn ang="0">
                <a:pos x="529" y="1046"/>
              </a:cxn>
              <a:cxn ang="0">
                <a:pos x="582" y="1045"/>
              </a:cxn>
              <a:cxn ang="0">
                <a:pos x="633" y="1038"/>
              </a:cxn>
              <a:cxn ang="0">
                <a:pos x="684" y="1026"/>
              </a:cxn>
              <a:cxn ang="0">
                <a:pos x="734" y="1009"/>
              </a:cxn>
              <a:cxn ang="0">
                <a:pos x="781" y="986"/>
              </a:cxn>
              <a:cxn ang="0">
                <a:pos x="826" y="959"/>
              </a:cxn>
              <a:cxn ang="0">
                <a:pos x="867" y="927"/>
              </a:cxn>
              <a:cxn ang="0">
                <a:pos x="906" y="891"/>
              </a:cxn>
              <a:cxn ang="0">
                <a:pos x="940" y="851"/>
              </a:cxn>
              <a:cxn ang="0">
                <a:pos x="970" y="808"/>
              </a:cxn>
              <a:cxn ang="0">
                <a:pos x="995" y="762"/>
              </a:cxn>
              <a:cxn ang="0">
                <a:pos x="1015" y="714"/>
              </a:cxn>
              <a:cxn ang="0">
                <a:pos x="1030" y="664"/>
              </a:cxn>
              <a:cxn ang="0">
                <a:pos x="1040" y="612"/>
              </a:cxn>
              <a:cxn ang="0">
                <a:pos x="1044" y="560"/>
              </a:cxn>
            </a:cxnLst>
            <a:rect l="0" t="0" r="r" b="b"/>
            <a:pathLst>
              <a:path w="1088" h="1090">
                <a:moveTo>
                  <a:pt x="1078" y="557"/>
                </a:moveTo>
                <a:cubicBezTo>
                  <a:pt x="1081" y="556"/>
                  <a:pt x="1083" y="555"/>
                  <a:pt x="1085" y="553"/>
                </a:cubicBezTo>
                <a:cubicBezTo>
                  <a:pt x="1087" y="551"/>
                  <a:pt x="1088" y="548"/>
                  <a:pt x="1088" y="545"/>
                </a:cubicBezTo>
                <a:cubicBezTo>
                  <a:pt x="1088" y="542"/>
                  <a:pt x="1087" y="539"/>
                  <a:pt x="1085" y="537"/>
                </a:cubicBezTo>
                <a:cubicBezTo>
                  <a:pt x="1083" y="535"/>
                  <a:pt x="1081" y="533"/>
                  <a:pt x="1078" y="533"/>
                </a:cubicBezTo>
                <a:cubicBezTo>
                  <a:pt x="1074" y="533"/>
                  <a:pt x="1059"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5" y="485"/>
                  <a:pt x="1083" y="482"/>
                  <a:pt x="1081" y="481"/>
                </a:cubicBezTo>
                <a:cubicBezTo>
                  <a:pt x="1079" y="479"/>
                  <a:pt x="1076" y="477"/>
                  <a:pt x="1073" y="477"/>
                </a:cubicBezTo>
                <a:cubicBezTo>
                  <a:pt x="1070" y="477"/>
                  <a:pt x="1054" y="478"/>
                  <a:pt x="1040" y="478"/>
                </a:cubicBezTo>
                <a:cubicBezTo>
                  <a:pt x="1039" y="470"/>
                  <a:pt x="1038" y="463"/>
                  <a:pt x="1036" y="455"/>
                </a:cubicBezTo>
                <a:cubicBezTo>
                  <a:pt x="1050" y="451"/>
                  <a:pt x="1065" y="446"/>
                  <a:pt x="1068" y="445"/>
                </a:cubicBezTo>
                <a:cubicBezTo>
                  <a:pt x="1071" y="444"/>
                  <a:pt x="1073" y="442"/>
                  <a:pt x="1075" y="440"/>
                </a:cubicBezTo>
                <a:cubicBezTo>
                  <a:pt x="1076" y="438"/>
                  <a:pt x="1077" y="435"/>
                  <a:pt x="1076" y="432"/>
                </a:cubicBezTo>
                <a:cubicBezTo>
                  <a:pt x="1075" y="429"/>
                  <a:pt x="1074" y="426"/>
                  <a:pt x="1071" y="425"/>
                </a:cubicBezTo>
                <a:cubicBezTo>
                  <a:pt x="1069" y="423"/>
                  <a:pt x="1066" y="422"/>
                  <a:pt x="1064" y="422"/>
                </a:cubicBezTo>
                <a:cubicBezTo>
                  <a:pt x="1060" y="423"/>
                  <a:pt x="1045" y="425"/>
                  <a:pt x="1030" y="426"/>
                </a:cubicBezTo>
                <a:cubicBezTo>
                  <a:pt x="1028" y="419"/>
                  <a:pt x="1026" y="412"/>
                  <a:pt x="1024" y="404"/>
                </a:cubicBezTo>
                <a:cubicBezTo>
                  <a:pt x="1038"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3" y="369"/>
                  <a:pt x="1010" y="362"/>
                  <a:pt x="1007" y="355"/>
                </a:cubicBezTo>
                <a:cubicBezTo>
                  <a:pt x="1020" y="348"/>
                  <a:pt x="1033" y="340"/>
                  <a:pt x="1036" y="338"/>
                </a:cubicBezTo>
                <a:cubicBezTo>
                  <a:pt x="1039" y="337"/>
                  <a:pt x="1041" y="334"/>
                  <a:pt x="1041" y="332"/>
                </a:cubicBezTo>
                <a:cubicBezTo>
                  <a:pt x="1042" y="329"/>
                  <a:pt x="1042" y="326"/>
                  <a:pt x="1041" y="323"/>
                </a:cubicBezTo>
                <a:cubicBezTo>
                  <a:pt x="1040" y="321"/>
                  <a:pt x="1038" y="319"/>
                  <a:pt x="1035" y="317"/>
                </a:cubicBezTo>
                <a:cubicBezTo>
                  <a:pt x="1032" y="316"/>
                  <a:pt x="1030" y="316"/>
                  <a:pt x="1027" y="317"/>
                </a:cubicBezTo>
                <a:cubicBezTo>
                  <a:pt x="1024" y="318"/>
                  <a:pt x="1009" y="323"/>
                  <a:pt x="995" y="328"/>
                </a:cubicBezTo>
                <a:cubicBezTo>
                  <a:pt x="992" y="321"/>
                  <a:pt x="988" y="314"/>
                  <a:pt x="985" y="307"/>
                </a:cubicBezTo>
                <a:cubicBezTo>
                  <a:pt x="996" y="299"/>
                  <a:pt x="1009" y="290"/>
                  <a:pt x="1012" y="288"/>
                </a:cubicBezTo>
                <a:cubicBezTo>
                  <a:pt x="1014" y="286"/>
                  <a:pt x="1016" y="284"/>
                  <a:pt x="1016" y="281"/>
                </a:cubicBezTo>
                <a:cubicBezTo>
                  <a:pt x="1017" y="278"/>
                  <a:pt x="1016" y="275"/>
                  <a:pt x="1015" y="273"/>
                </a:cubicBezTo>
                <a:cubicBezTo>
                  <a:pt x="1013" y="270"/>
                  <a:pt x="1011" y="268"/>
                  <a:pt x="1009" y="267"/>
                </a:cubicBezTo>
                <a:cubicBezTo>
                  <a:pt x="1006" y="266"/>
                  <a:pt x="1003" y="266"/>
                  <a:pt x="1000" y="268"/>
                </a:cubicBezTo>
                <a:cubicBezTo>
                  <a:pt x="997" y="269"/>
                  <a:pt x="983" y="276"/>
                  <a:pt x="970" y="282"/>
                </a:cubicBezTo>
                <a:cubicBezTo>
                  <a:pt x="966" y="275"/>
                  <a:pt x="962"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9"/>
                </a:cubicBezTo>
                <a:cubicBezTo>
                  <a:pt x="935" y="233"/>
                  <a:pt x="930" y="227"/>
                  <a:pt x="926" y="221"/>
                </a:cubicBezTo>
                <a:cubicBezTo>
                  <a:pt x="935" y="210"/>
                  <a:pt x="946" y="198"/>
                  <a:pt x="948" y="196"/>
                </a:cubicBezTo>
                <a:cubicBezTo>
                  <a:pt x="950" y="194"/>
                  <a:pt x="951" y="191"/>
                  <a:pt x="951" y="188"/>
                </a:cubicBezTo>
                <a:cubicBezTo>
                  <a:pt x="951" y="185"/>
                  <a:pt x="950" y="183"/>
                  <a:pt x="948" y="181"/>
                </a:cubicBezTo>
                <a:cubicBezTo>
                  <a:pt x="946" y="178"/>
                  <a:pt x="944" y="177"/>
                  <a:pt x="941" y="177"/>
                </a:cubicBezTo>
                <a:cubicBezTo>
                  <a:pt x="938" y="176"/>
                  <a:pt x="935" y="177"/>
                  <a:pt x="933" y="179"/>
                </a:cubicBezTo>
                <a:cubicBezTo>
                  <a:pt x="930" y="181"/>
                  <a:pt x="917" y="190"/>
                  <a:pt x="906" y="199"/>
                </a:cubicBezTo>
                <a:cubicBezTo>
                  <a:pt x="900" y="193"/>
                  <a:pt x="895" y="188"/>
                  <a:pt x="890" y="183"/>
                </a:cubicBezTo>
                <a:cubicBezTo>
                  <a:pt x="898" y="171"/>
                  <a:pt x="908" y="158"/>
                  <a:pt x="910" y="156"/>
                </a:cubicBezTo>
                <a:cubicBezTo>
                  <a:pt x="912" y="153"/>
                  <a:pt x="912" y="150"/>
                  <a:pt x="912" y="148"/>
                </a:cubicBezTo>
                <a:cubicBezTo>
                  <a:pt x="911" y="145"/>
                  <a:pt x="910" y="142"/>
                  <a:pt x="908" y="140"/>
                </a:cubicBezTo>
                <a:cubicBezTo>
                  <a:pt x="906" y="138"/>
                  <a:pt x="903" y="137"/>
                  <a:pt x="900" y="137"/>
                </a:cubicBezTo>
                <a:cubicBezTo>
                  <a:pt x="897" y="137"/>
                  <a:pt x="895" y="138"/>
                  <a:pt x="892" y="140"/>
                </a:cubicBezTo>
                <a:cubicBezTo>
                  <a:pt x="890" y="142"/>
                  <a:pt x="878" y="153"/>
                  <a:pt x="868" y="163"/>
                </a:cubicBezTo>
                <a:cubicBezTo>
                  <a:pt x="862" y="158"/>
                  <a:pt x="856" y="153"/>
                  <a:pt x="850" y="149"/>
                </a:cubicBezTo>
                <a:cubicBezTo>
                  <a:pt x="857" y="136"/>
                  <a:pt x="866"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6" y="120"/>
                  <a:pt x="826" y="131"/>
                </a:cubicBezTo>
                <a:cubicBezTo>
                  <a:pt x="820" y="127"/>
                  <a:pt x="813" y="123"/>
                  <a:pt x="807" y="119"/>
                </a:cubicBezTo>
                <a:cubicBezTo>
                  <a:pt x="813" y="105"/>
                  <a:pt x="820" y="91"/>
                  <a:pt x="821" y="88"/>
                </a:cubicBezTo>
                <a:cubicBezTo>
                  <a:pt x="822" y="85"/>
                  <a:pt x="822" y="82"/>
                  <a:pt x="821" y="80"/>
                </a:cubicBezTo>
                <a:cubicBezTo>
                  <a:pt x="820" y="77"/>
                  <a:pt x="819" y="75"/>
                  <a:pt x="816" y="73"/>
                </a:cubicBezTo>
                <a:cubicBezTo>
                  <a:pt x="813" y="72"/>
                  <a:pt x="811" y="71"/>
                  <a:pt x="808" y="72"/>
                </a:cubicBezTo>
                <a:cubicBezTo>
                  <a:pt x="805" y="72"/>
                  <a:pt x="802" y="74"/>
                  <a:pt x="801" y="76"/>
                </a:cubicBezTo>
                <a:cubicBezTo>
                  <a:pt x="799" y="79"/>
                  <a:pt x="790" y="92"/>
                  <a:pt x="781" y="104"/>
                </a:cubicBezTo>
                <a:cubicBezTo>
                  <a:pt x="775" y="100"/>
                  <a:pt x="768" y="97"/>
                  <a:pt x="761" y="93"/>
                </a:cubicBezTo>
                <a:cubicBezTo>
                  <a:pt x="766" y="80"/>
                  <a:pt x="771" y="65"/>
                  <a:pt x="772" y="61"/>
                </a:cubicBezTo>
                <a:cubicBezTo>
                  <a:pt x="773" y="59"/>
                  <a:pt x="772" y="56"/>
                  <a:pt x="771" y="53"/>
                </a:cubicBezTo>
                <a:cubicBezTo>
                  <a:pt x="770" y="51"/>
                  <a:pt x="768" y="49"/>
                  <a:pt x="765" y="47"/>
                </a:cubicBezTo>
                <a:cubicBezTo>
                  <a:pt x="763"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5"/>
                  <a:pt x="719" y="32"/>
                </a:cubicBezTo>
                <a:cubicBezTo>
                  <a:pt x="717" y="30"/>
                  <a:pt x="715" y="28"/>
                  <a:pt x="712" y="27"/>
                </a:cubicBezTo>
                <a:cubicBezTo>
                  <a:pt x="709" y="26"/>
                  <a:pt x="706" y="26"/>
                  <a:pt x="704" y="27"/>
                </a:cubicBezTo>
                <a:cubicBezTo>
                  <a:pt x="701" y="28"/>
                  <a:pt x="699" y="30"/>
                  <a:pt x="698" y="33"/>
                </a:cubicBezTo>
                <a:cubicBezTo>
                  <a:pt x="697" y="36"/>
                  <a:pt x="690" y="51"/>
                  <a:pt x="684" y="64"/>
                </a:cubicBezTo>
                <a:cubicBezTo>
                  <a:pt x="677" y="62"/>
                  <a:pt x="670" y="60"/>
                  <a:pt x="663" y="58"/>
                </a:cubicBezTo>
                <a:cubicBezTo>
                  <a:pt x="664" y="44"/>
                  <a:pt x="666" y="28"/>
                  <a:pt x="667" y="25"/>
                </a:cubicBezTo>
                <a:cubicBezTo>
                  <a:pt x="667" y="22"/>
                  <a:pt x="666" y="19"/>
                  <a:pt x="664" y="17"/>
                </a:cubicBezTo>
                <a:cubicBezTo>
                  <a:pt x="662" y="14"/>
                  <a:pt x="660" y="13"/>
                  <a:pt x="657" y="12"/>
                </a:cubicBezTo>
                <a:cubicBezTo>
                  <a:pt x="654" y="12"/>
                  <a:pt x="651" y="12"/>
                  <a:pt x="649" y="13"/>
                </a:cubicBezTo>
                <a:cubicBezTo>
                  <a:pt x="646" y="15"/>
                  <a:pt x="644" y="17"/>
                  <a:pt x="644" y="20"/>
                </a:cubicBezTo>
                <a:cubicBezTo>
                  <a:pt x="643" y="23"/>
                  <a:pt x="638" y="38"/>
                  <a:pt x="633" y="52"/>
                </a:cubicBezTo>
                <a:cubicBezTo>
                  <a:pt x="626" y="51"/>
                  <a:pt x="619" y="49"/>
                  <a:pt x="611" y="48"/>
                </a:cubicBezTo>
                <a:cubicBezTo>
                  <a:pt x="611" y="34"/>
                  <a:pt x="612" y="18"/>
                  <a:pt x="612" y="15"/>
                </a:cubicBezTo>
                <a:cubicBezTo>
                  <a:pt x="612" y="12"/>
                  <a:pt x="610" y="9"/>
                  <a:pt x="608" y="7"/>
                </a:cubicBezTo>
                <a:cubicBezTo>
                  <a:pt x="606" y="5"/>
                  <a:pt x="604" y="4"/>
                  <a:pt x="601" y="3"/>
                </a:cubicBezTo>
                <a:cubicBezTo>
                  <a:pt x="598" y="3"/>
                  <a:pt x="595" y="4"/>
                  <a:pt x="593" y="5"/>
                </a:cubicBezTo>
                <a:cubicBezTo>
                  <a:pt x="591" y="7"/>
                  <a:pt x="589" y="9"/>
                  <a:pt x="588" y="12"/>
                </a:cubicBezTo>
                <a:cubicBezTo>
                  <a:pt x="588" y="15"/>
                  <a:pt x="584" y="31"/>
                  <a:pt x="582" y="45"/>
                </a:cubicBezTo>
                <a:cubicBezTo>
                  <a:pt x="574" y="45"/>
                  <a:pt x="567" y="44"/>
                  <a:pt x="559" y="44"/>
                </a:cubicBezTo>
                <a:cubicBezTo>
                  <a:pt x="558" y="30"/>
                  <a:pt x="556" y="14"/>
                  <a:pt x="556" y="11"/>
                </a:cubicBezTo>
                <a:cubicBezTo>
                  <a:pt x="556" y="8"/>
                  <a:pt x="554" y="5"/>
                  <a:pt x="552" y="3"/>
                </a:cubicBezTo>
                <a:cubicBezTo>
                  <a:pt x="550" y="1"/>
                  <a:pt x="547" y="0"/>
                  <a:pt x="544" y="0"/>
                </a:cubicBezTo>
                <a:cubicBezTo>
                  <a:pt x="541" y="0"/>
                  <a:pt x="538" y="1"/>
                  <a:pt x="536" y="3"/>
                </a:cubicBezTo>
                <a:cubicBezTo>
                  <a:pt x="534" y="5"/>
                  <a:pt x="533" y="8"/>
                  <a:pt x="532" y="11"/>
                </a:cubicBezTo>
                <a:cubicBezTo>
                  <a:pt x="532" y="14"/>
                  <a:pt x="531" y="30"/>
                  <a:pt x="529" y="44"/>
                </a:cubicBezTo>
                <a:cubicBezTo>
                  <a:pt x="522" y="44"/>
                  <a:pt x="514" y="45"/>
                  <a:pt x="507" y="45"/>
                </a:cubicBezTo>
                <a:cubicBezTo>
                  <a:pt x="504" y="31"/>
                  <a:pt x="501" y="15"/>
                  <a:pt x="500" y="12"/>
                </a:cubicBezTo>
                <a:cubicBezTo>
                  <a:pt x="499" y="9"/>
                  <a:pt x="498"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70"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6"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70" y="32"/>
                </a:cubicBezTo>
                <a:cubicBezTo>
                  <a:pt x="368" y="35"/>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9"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9" y="92"/>
                  <a:pt x="289" y="79"/>
                  <a:pt x="288"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9" y="91"/>
                  <a:pt x="275" y="105"/>
                  <a:pt x="281" y="119"/>
                </a:cubicBezTo>
                <a:cubicBezTo>
                  <a:pt x="275" y="123"/>
                  <a:pt x="269" y="127"/>
                  <a:pt x="262" y="131"/>
                </a:cubicBezTo>
                <a:cubicBezTo>
                  <a:pt x="253" y="120"/>
                  <a:pt x="242" y="108"/>
                  <a:pt x="240" y="106"/>
                </a:cubicBezTo>
                <a:cubicBezTo>
                  <a:pt x="238" y="103"/>
                  <a:pt x="235" y="102"/>
                  <a:pt x="233" y="102"/>
                </a:cubicBezTo>
                <a:cubicBezTo>
                  <a:pt x="230" y="102"/>
                  <a:pt x="227" y="103"/>
                  <a:pt x="225" y="104"/>
                </a:cubicBezTo>
                <a:cubicBezTo>
                  <a:pt x="222" y="106"/>
                  <a:pt x="221" y="109"/>
                  <a:pt x="220" y="111"/>
                </a:cubicBezTo>
                <a:cubicBezTo>
                  <a:pt x="219" y="114"/>
                  <a:pt x="220"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7" y="153"/>
                  <a:pt x="178" y="156"/>
                </a:cubicBezTo>
                <a:cubicBezTo>
                  <a:pt x="180" y="158"/>
                  <a:pt x="190" y="171"/>
                  <a:pt x="199" y="183"/>
                </a:cubicBezTo>
                <a:cubicBezTo>
                  <a:pt x="193" y="188"/>
                  <a:pt x="188" y="193"/>
                  <a:pt x="183" y="199"/>
                </a:cubicBezTo>
                <a:cubicBezTo>
                  <a:pt x="171" y="190"/>
                  <a:pt x="158" y="181"/>
                  <a:pt x="155" y="179"/>
                </a:cubicBezTo>
                <a:cubicBezTo>
                  <a:pt x="153" y="177"/>
                  <a:pt x="150" y="176"/>
                  <a:pt x="147" y="177"/>
                </a:cubicBezTo>
                <a:cubicBezTo>
                  <a:pt x="145" y="177"/>
                  <a:pt x="142" y="178"/>
                  <a:pt x="140" y="181"/>
                </a:cubicBezTo>
                <a:cubicBezTo>
                  <a:pt x="138" y="183"/>
                  <a:pt x="137" y="185"/>
                  <a:pt x="137" y="188"/>
                </a:cubicBezTo>
                <a:cubicBezTo>
                  <a:pt x="137" y="191"/>
                  <a:pt x="138" y="194"/>
                  <a:pt x="140" y="196"/>
                </a:cubicBezTo>
                <a:cubicBezTo>
                  <a:pt x="142" y="198"/>
                  <a:pt x="153" y="210"/>
                  <a:pt x="163" y="221"/>
                </a:cubicBezTo>
                <a:cubicBezTo>
                  <a:pt x="158" y="227"/>
                  <a:pt x="153" y="233"/>
                  <a:pt x="148" y="239"/>
                </a:cubicBezTo>
                <a:cubicBezTo>
                  <a:pt x="136" y="231"/>
                  <a:pt x="122" y="223"/>
                  <a:pt x="119" y="221"/>
                </a:cubicBezTo>
                <a:cubicBezTo>
                  <a:pt x="117" y="220"/>
                  <a:pt x="114" y="220"/>
                  <a:pt x="111" y="220"/>
                </a:cubicBezTo>
                <a:cubicBezTo>
                  <a:pt x="108" y="221"/>
                  <a:pt x="106" y="222"/>
                  <a:pt x="104" y="225"/>
                </a:cubicBezTo>
                <a:cubicBezTo>
                  <a:pt x="103" y="227"/>
                  <a:pt x="102" y="230"/>
                  <a:pt x="102" y="233"/>
                </a:cubicBezTo>
                <a:cubicBezTo>
                  <a:pt x="102" y="236"/>
                  <a:pt x="103" y="238"/>
                  <a:pt x="106" y="240"/>
                </a:cubicBezTo>
                <a:cubicBezTo>
                  <a:pt x="108" y="242"/>
                  <a:pt x="120" y="253"/>
                  <a:pt x="131" y="263"/>
                </a:cubicBezTo>
                <a:cubicBezTo>
                  <a:pt x="127" y="269"/>
                  <a:pt x="123" y="275"/>
                  <a:pt x="119"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80" y="323"/>
                  <a:pt x="65" y="318"/>
                  <a:pt x="61" y="317"/>
                </a:cubicBezTo>
                <a:cubicBezTo>
                  <a:pt x="59" y="316"/>
                  <a:pt x="56" y="316"/>
                  <a:pt x="53" y="317"/>
                </a:cubicBezTo>
                <a:cubicBezTo>
                  <a:pt x="51" y="319"/>
                  <a:pt x="49" y="321"/>
                  <a:pt x="47" y="323"/>
                </a:cubicBezTo>
                <a:cubicBezTo>
                  <a:pt x="46" y="326"/>
                  <a:pt x="46" y="329"/>
                  <a:pt x="47" y="332"/>
                </a:cubicBezTo>
                <a:cubicBezTo>
                  <a:pt x="48" y="334"/>
                  <a:pt x="49" y="337"/>
                  <a:pt x="52" y="338"/>
                </a:cubicBezTo>
                <a:cubicBezTo>
                  <a:pt x="55" y="340"/>
                  <a:pt x="69" y="348"/>
                  <a:pt x="81" y="355"/>
                </a:cubicBezTo>
                <a:cubicBezTo>
                  <a:pt x="78" y="362"/>
                  <a:pt x="76" y="369"/>
                  <a:pt x="73" y="376"/>
                </a:cubicBezTo>
                <a:cubicBezTo>
                  <a:pt x="59" y="373"/>
                  <a:pt x="44" y="369"/>
                  <a:pt x="40" y="369"/>
                </a:cubicBezTo>
                <a:cubicBezTo>
                  <a:pt x="37" y="368"/>
                  <a:pt x="35" y="369"/>
                  <a:pt x="32" y="370"/>
                </a:cubicBezTo>
                <a:cubicBezTo>
                  <a:pt x="30" y="372"/>
                  <a:pt x="28" y="374"/>
                  <a:pt x="27" y="377"/>
                </a:cubicBezTo>
                <a:cubicBezTo>
                  <a:pt x="26" y="379"/>
                  <a:pt x="26" y="382"/>
                  <a:pt x="27" y="385"/>
                </a:cubicBezTo>
                <a:cubicBezTo>
                  <a:pt x="28" y="388"/>
                  <a:pt x="30" y="390"/>
                  <a:pt x="33" y="391"/>
                </a:cubicBezTo>
                <a:cubicBezTo>
                  <a:pt x="36" y="392"/>
                  <a:pt x="51" y="399"/>
                  <a:pt x="64" y="404"/>
                </a:cubicBezTo>
                <a:cubicBezTo>
                  <a:pt x="62" y="412"/>
                  <a:pt x="60" y="419"/>
                  <a:pt x="58" y="426"/>
                </a:cubicBezTo>
                <a:cubicBezTo>
                  <a:pt x="44" y="425"/>
                  <a:pt x="28" y="423"/>
                  <a:pt x="25" y="422"/>
                </a:cubicBezTo>
                <a:cubicBezTo>
                  <a:pt x="22" y="422"/>
                  <a:pt x="19" y="423"/>
                  <a:pt x="17" y="425"/>
                </a:cubicBezTo>
                <a:cubicBezTo>
                  <a:pt x="15" y="426"/>
                  <a:pt x="13" y="429"/>
                  <a:pt x="12" y="432"/>
                </a:cubicBezTo>
                <a:cubicBezTo>
                  <a:pt x="12" y="435"/>
                  <a:pt x="12" y="438"/>
                  <a:pt x="13" y="440"/>
                </a:cubicBezTo>
                <a:cubicBezTo>
                  <a:pt x="15" y="442"/>
                  <a:pt x="17" y="444"/>
                  <a:pt x="20" y="445"/>
                </a:cubicBezTo>
                <a:cubicBezTo>
                  <a:pt x="23" y="446"/>
                  <a:pt x="38" y="451"/>
                  <a:pt x="52" y="455"/>
                </a:cubicBezTo>
                <a:cubicBezTo>
                  <a:pt x="51"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1" y="533"/>
                </a:cubicBezTo>
                <a:cubicBezTo>
                  <a:pt x="8" y="533"/>
                  <a:pt x="5" y="535"/>
                  <a:pt x="3" y="537"/>
                </a:cubicBezTo>
                <a:cubicBezTo>
                  <a:pt x="1" y="539"/>
                  <a:pt x="0" y="542"/>
                  <a:pt x="0" y="545"/>
                </a:cubicBezTo>
                <a:cubicBezTo>
                  <a:pt x="0" y="548"/>
                  <a:pt x="1" y="551"/>
                  <a:pt x="3" y="553"/>
                </a:cubicBezTo>
                <a:cubicBezTo>
                  <a:pt x="5" y="555"/>
                  <a:pt x="8" y="556"/>
                  <a:pt x="11" y="557"/>
                </a:cubicBezTo>
                <a:cubicBezTo>
                  <a:pt x="14" y="557"/>
                  <a:pt x="30" y="559"/>
                  <a:pt x="44" y="560"/>
                </a:cubicBezTo>
                <a:cubicBezTo>
                  <a:pt x="44" y="567"/>
                  <a:pt x="45" y="575"/>
                  <a:pt x="45" y="582"/>
                </a:cubicBezTo>
                <a:cubicBezTo>
                  <a:pt x="31" y="585"/>
                  <a:pt x="15" y="588"/>
                  <a:pt x="12" y="589"/>
                </a:cubicBezTo>
                <a:cubicBezTo>
                  <a:pt x="9" y="590"/>
                  <a:pt x="7" y="592"/>
                  <a:pt x="5" y="594"/>
                </a:cubicBezTo>
                <a:cubicBezTo>
                  <a:pt x="4" y="596"/>
                  <a:pt x="3" y="599"/>
                  <a:pt x="3" y="602"/>
                </a:cubicBezTo>
                <a:cubicBezTo>
                  <a:pt x="4" y="605"/>
                  <a:pt x="5" y="607"/>
                  <a:pt x="7" y="609"/>
                </a:cubicBezTo>
                <a:cubicBezTo>
                  <a:pt x="9" y="611"/>
                  <a:pt x="12" y="613"/>
                  <a:pt x="15" y="613"/>
                </a:cubicBezTo>
                <a:cubicBezTo>
                  <a:pt x="18" y="612"/>
                  <a:pt x="34" y="612"/>
                  <a:pt x="48" y="612"/>
                </a:cubicBezTo>
                <a:cubicBezTo>
                  <a:pt x="49" y="620"/>
                  <a:pt x="51" y="627"/>
                  <a:pt x="52" y="634"/>
                </a:cubicBezTo>
                <a:cubicBezTo>
                  <a:pt x="38" y="639"/>
                  <a:pt x="23" y="644"/>
                  <a:pt x="20" y="645"/>
                </a:cubicBezTo>
                <a:cubicBezTo>
                  <a:pt x="17" y="645"/>
                  <a:pt x="15" y="648"/>
                  <a:pt x="13" y="650"/>
                </a:cubicBezTo>
                <a:cubicBezTo>
                  <a:pt x="12" y="652"/>
                  <a:pt x="12" y="655"/>
                  <a:pt x="12" y="658"/>
                </a:cubicBezTo>
                <a:cubicBezTo>
                  <a:pt x="13" y="661"/>
                  <a:pt x="15" y="664"/>
                  <a:pt x="17" y="665"/>
                </a:cubicBezTo>
                <a:cubicBezTo>
                  <a:pt x="19" y="667"/>
                  <a:pt x="22" y="668"/>
                  <a:pt x="25" y="668"/>
                </a:cubicBezTo>
                <a:cubicBezTo>
                  <a:pt x="28" y="667"/>
                  <a:pt x="44" y="665"/>
                  <a:pt x="58" y="664"/>
                </a:cubicBezTo>
                <a:cubicBezTo>
                  <a:pt x="60" y="671"/>
                  <a:pt x="62" y="678"/>
                  <a:pt x="64" y="686"/>
                </a:cubicBezTo>
                <a:cubicBezTo>
                  <a:pt x="51" y="691"/>
                  <a:pt x="36" y="698"/>
                  <a:pt x="33" y="699"/>
                </a:cubicBezTo>
                <a:cubicBezTo>
                  <a:pt x="30" y="700"/>
                  <a:pt x="28" y="702"/>
                  <a:pt x="27" y="705"/>
                </a:cubicBezTo>
                <a:cubicBezTo>
                  <a:pt x="26" y="708"/>
                  <a:pt x="26" y="710"/>
                  <a:pt x="27" y="713"/>
                </a:cubicBezTo>
                <a:cubicBezTo>
                  <a:pt x="28" y="716"/>
                  <a:pt x="30" y="718"/>
                  <a:pt x="32" y="720"/>
                </a:cubicBezTo>
                <a:cubicBezTo>
                  <a:pt x="35" y="721"/>
                  <a:pt x="37" y="722"/>
                  <a:pt x="40" y="721"/>
                </a:cubicBezTo>
                <a:cubicBezTo>
                  <a:pt x="44" y="721"/>
                  <a:pt x="59" y="717"/>
                  <a:pt x="73" y="714"/>
                </a:cubicBezTo>
                <a:cubicBezTo>
                  <a:pt x="76" y="721"/>
                  <a:pt x="78" y="728"/>
                  <a:pt x="81" y="735"/>
                </a:cubicBezTo>
                <a:cubicBezTo>
                  <a:pt x="69" y="742"/>
                  <a:pt x="55" y="750"/>
                  <a:pt x="52" y="752"/>
                </a:cubicBezTo>
                <a:cubicBezTo>
                  <a:pt x="49" y="753"/>
                  <a:pt x="48" y="756"/>
                  <a:pt x="47" y="758"/>
                </a:cubicBezTo>
                <a:cubicBezTo>
                  <a:pt x="46" y="761"/>
                  <a:pt x="46" y="764"/>
                  <a:pt x="47" y="766"/>
                </a:cubicBezTo>
                <a:cubicBezTo>
                  <a:pt x="49" y="769"/>
                  <a:pt x="51" y="771"/>
                  <a:pt x="53" y="772"/>
                </a:cubicBezTo>
                <a:cubicBezTo>
                  <a:pt x="56" y="774"/>
                  <a:pt x="59" y="774"/>
                  <a:pt x="61" y="773"/>
                </a:cubicBezTo>
                <a:cubicBezTo>
                  <a:pt x="65" y="772"/>
                  <a:pt x="80"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9" y="808"/>
                </a:cubicBezTo>
                <a:cubicBezTo>
                  <a:pt x="123" y="815"/>
                  <a:pt x="127" y="821"/>
                  <a:pt x="131" y="827"/>
                </a:cubicBezTo>
                <a:cubicBezTo>
                  <a:pt x="120" y="837"/>
                  <a:pt x="108" y="847"/>
                  <a:pt x="106" y="850"/>
                </a:cubicBezTo>
                <a:cubicBezTo>
                  <a:pt x="103" y="852"/>
                  <a:pt x="102" y="854"/>
                  <a:pt x="102" y="857"/>
                </a:cubicBezTo>
                <a:cubicBezTo>
                  <a:pt x="102" y="860"/>
                  <a:pt x="103" y="863"/>
                  <a:pt x="104" y="865"/>
                </a:cubicBezTo>
                <a:cubicBezTo>
                  <a:pt x="106" y="868"/>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3" y="891"/>
                </a:cubicBezTo>
                <a:cubicBezTo>
                  <a:pt x="188" y="897"/>
                  <a:pt x="193" y="902"/>
                  <a:pt x="199" y="907"/>
                </a:cubicBezTo>
                <a:cubicBezTo>
                  <a:pt x="190" y="919"/>
                  <a:pt x="180" y="932"/>
                  <a:pt x="178" y="934"/>
                </a:cubicBezTo>
                <a:cubicBezTo>
                  <a:pt x="177"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20" y="973"/>
                  <a:pt x="219" y="976"/>
                  <a:pt x="220" y="979"/>
                </a:cubicBezTo>
                <a:cubicBezTo>
                  <a:pt x="221" y="981"/>
                  <a:pt x="222" y="984"/>
                  <a:pt x="225" y="986"/>
                </a:cubicBezTo>
                <a:cubicBezTo>
                  <a:pt x="227" y="987"/>
                  <a:pt x="230" y="988"/>
                  <a:pt x="233" y="988"/>
                </a:cubicBezTo>
                <a:cubicBezTo>
                  <a:pt x="235" y="988"/>
                  <a:pt x="238" y="986"/>
                  <a:pt x="240" y="984"/>
                </a:cubicBezTo>
                <a:cubicBezTo>
                  <a:pt x="242" y="982"/>
                  <a:pt x="253" y="970"/>
                  <a:pt x="262" y="959"/>
                </a:cubicBezTo>
                <a:cubicBezTo>
                  <a:pt x="269" y="963"/>
                  <a:pt x="275" y="967"/>
                  <a:pt x="281" y="971"/>
                </a:cubicBezTo>
                <a:cubicBezTo>
                  <a:pt x="275" y="984"/>
                  <a:pt x="269"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8" y="1014"/>
                </a:cubicBezTo>
                <a:cubicBezTo>
                  <a:pt x="289" y="1011"/>
                  <a:pt x="299"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3"/>
                </a:cubicBezTo>
                <a:cubicBezTo>
                  <a:pt x="326" y="1044"/>
                  <a:pt x="329"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3"/>
                  <a:pt x="368" y="1055"/>
                  <a:pt x="370"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6"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7"/>
                </a:cubicBezTo>
                <a:cubicBezTo>
                  <a:pt x="442" y="1075"/>
                  <a:pt x="444" y="1073"/>
                  <a:pt x="445" y="1070"/>
                </a:cubicBezTo>
                <a:cubicBezTo>
                  <a:pt x="446" y="1067"/>
                  <a:pt x="450" y="1052"/>
                  <a:pt x="455" y="1038"/>
                </a:cubicBezTo>
                <a:cubicBezTo>
                  <a:pt x="462" y="1039"/>
                  <a:pt x="470"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8" y="1083"/>
                  <a:pt x="499" y="1081"/>
                  <a:pt x="500" y="1078"/>
                </a:cubicBezTo>
                <a:cubicBezTo>
                  <a:pt x="501" y="1075"/>
                  <a:pt x="504" y="1059"/>
                  <a:pt x="507" y="1045"/>
                </a:cubicBezTo>
                <a:cubicBezTo>
                  <a:pt x="514" y="1045"/>
                  <a:pt x="522" y="1046"/>
                  <a:pt x="529" y="1046"/>
                </a:cubicBezTo>
                <a:cubicBezTo>
                  <a:pt x="531" y="1060"/>
                  <a:pt x="532" y="1076"/>
                  <a:pt x="532" y="1079"/>
                </a:cubicBezTo>
                <a:cubicBezTo>
                  <a:pt x="533" y="1082"/>
                  <a:pt x="534" y="1085"/>
                  <a:pt x="536" y="1087"/>
                </a:cubicBezTo>
                <a:cubicBezTo>
                  <a:pt x="538" y="1089"/>
                  <a:pt x="541" y="1090"/>
                  <a:pt x="544" y="1090"/>
                </a:cubicBezTo>
                <a:cubicBezTo>
                  <a:pt x="547" y="1090"/>
                  <a:pt x="550" y="1089"/>
                  <a:pt x="552" y="1087"/>
                </a:cubicBezTo>
                <a:cubicBezTo>
                  <a:pt x="554" y="1085"/>
                  <a:pt x="556" y="1082"/>
                  <a:pt x="556" y="1079"/>
                </a:cubicBezTo>
                <a:cubicBezTo>
                  <a:pt x="556" y="1076"/>
                  <a:pt x="558" y="1060"/>
                  <a:pt x="559" y="1046"/>
                </a:cubicBezTo>
                <a:cubicBezTo>
                  <a:pt x="567" y="1046"/>
                  <a:pt x="574" y="1045"/>
                  <a:pt x="582" y="1045"/>
                </a:cubicBezTo>
                <a:cubicBezTo>
                  <a:pt x="584" y="1059"/>
                  <a:pt x="588" y="1075"/>
                  <a:pt x="588" y="1078"/>
                </a:cubicBezTo>
                <a:cubicBezTo>
                  <a:pt x="589" y="1081"/>
                  <a:pt x="591" y="1083"/>
                  <a:pt x="593" y="1085"/>
                </a:cubicBezTo>
                <a:cubicBezTo>
                  <a:pt x="595" y="1086"/>
                  <a:pt x="598" y="1087"/>
                  <a:pt x="601" y="1087"/>
                </a:cubicBezTo>
                <a:cubicBezTo>
                  <a:pt x="604" y="1086"/>
                  <a:pt x="606" y="1085"/>
                  <a:pt x="608" y="1083"/>
                </a:cubicBezTo>
                <a:cubicBezTo>
                  <a:pt x="610" y="1081"/>
                  <a:pt x="612" y="1078"/>
                  <a:pt x="612" y="1075"/>
                </a:cubicBezTo>
                <a:cubicBezTo>
                  <a:pt x="612" y="1072"/>
                  <a:pt x="611" y="1056"/>
                  <a:pt x="611" y="1041"/>
                </a:cubicBezTo>
                <a:cubicBezTo>
                  <a:pt x="619" y="1040"/>
                  <a:pt x="626" y="1039"/>
                  <a:pt x="633" y="1038"/>
                </a:cubicBezTo>
                <a:cubicBezTo>
                  <a:pt x="638" y="1052"/>
                  <a:pt x="643" y="1067"/>
                  <a:pt x="644" y="1070"/>
                </a:cubicBezTo>
                <a:cubicBezTo>
                  <a:pt x="644" y="1073"/>
                  <a:pt x="646" y="1075"/>
                  <a:pt x="649" y="1077"/>
                </a:cubicBezTo>
                <a:cubicBezTo>
                  <a:pt x="651" y="1078"/>
                  <a:pt x="654" y="1078"/>
                  <a:pt x="657" y="1078"/>
                </a:cubicBezTo>
                <a:cubicBezTo>
                  <a:pt x="660" y="1077"/>
                  <a:pt x="662" y="1075"/>
                  <a:pt x="664" y="1073"/>
                </a:cubicBezTo>
                <a:cubicBezTo>
                  <a:pt x="666" y="1071"/>
                  <a:pt x="667" y="1068"/>
                  <a:pt x="667" y="1065"/>
                </a:cubicBezTo>
                <a:cubicBezTo>
                  <a:pt x="666" y="1062"/>
                  <a:pt x="664" y="1046"/>
                  <a:pt x="663" y="1032"/>
                </a:cubicBezTo>
                <a:cubicBezTo>
                  <a:pt x="670" y="1030"/>
                  <a:pt x="677" y="1028"/>
                  <a:pt x="684" y="1026"/>
                </a:cubicBezTo>
                <a:cubicBezTo>
                  <a:pt x="690" y="1039"/>
                  <a:pt x="697"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3"/>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3" y="1044"/>
                  <a:pt x="765" y="1043"/>
                </a:cubicBezTo>
                <a:cubicBezTo>
                  <a:pt x="768" y="1041"/>
                  <a:pt x="770" y="1039"/>
                  <a:pt x="771" y="1037"/>
                </a:cubicBezTo>
                <a:cubicBezTo>
                  <a:pt x="772" y="1034"/>
                  <a:pt x="773" y="1031"/>
                  <a:pt x="772" y="1028"/>
                </a:cubicBezTo>
                <a:cubicBezTo>
                  <a:pt x="771" y="1025"/>
                  <a:pt x="766" y="1010"/>
                  <a:pt x="761" y="996"/>
                </a:cubicBezTo>
                <a:cubicBezTo>
                  <a:pt x="768" y="993"/>
                  <a:pt x="775" y="990"/>
                  <a:pt x="781" y="986"/>
                </a:cubicBezTo>
                <a:cubicBezTo>
                  <a:pt x="790" y="998"/>
                  <a:pt x="799" y="1011"/>
                  <a:pt x="801" y="1014"/>
                </a:cubicBezTo>
                <a:cubicBezTo>
                  <a:pt x="802" y="1016"/>
                  <a:pt x="805" y="1018"/>
                  <a:pt x="808" y="1018"/>
                </a:cubicBezTo>
                <a:cubicBezTo>
                  <a:pt x="811" y="1019"/>
                  <a:pt x="813" y="1018"/>
                  <a:pt x="816" y="1017"/>
                </a:cubicBezTo>
                <a:cubicBezTo>
                  <a:pt x="819" y="1015"/>
                  <a:pt x="820" y="1013"/>
                  <a:pt x="821" y="1010"/>
                </a:cubicBezTo>
                <a:cubicBezTo>
                  <a:pt x="822" y="1008"/>
                  <a:pt x="822" y="1005"/>
                  <a:pt x="821" y="1002"/>
                </a:cubicBezTo>
                <a:cubicBezTo>
                  <a:pt x="820" y="999"/>
                  <a:pt x="813" y="984"/>
                  <a:pt x="807" y="971"/>
                </a:cubicBezTo>
                <a:cubicBezTo>
                  <a:pt x="813" y="967"/>
                  <a:pt x="820" y="963"/>
                  <a:pt x="826" y="959"/>
                </a:cubicBezTo>
                <a:cubicBezTo>
                  <a:pt x="836"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6" y="968"/>
                  <a:pt x="857" y="954"/>
                  <a:pt x="850" y="941"/>
                </a:cubicBezTo>
                <a:cubicBezTo>
                  <a:pt x="856" y="937"/>
                  <a:pt x="862" y="932"/>
                  <a:pt x="867" y="927"/>
                </a:cubicBezTo>
                <a:cubicBezTo>
                  <a:pt x="878" y="937"/>
                  <a:pt x="890" y="948"/>
                  <a:pt x="892" y="950"/>
                </a:cubicBezTo>
                <a:cubicBezTo>
                  <a:pt x="895" y="952"/>
                  <a:pt x="897" y="953"/>
                  <a:pt x="900" y="953"/>
                </a:cubicBezTo>
                <a:cubicBezTo>
                  <a:pt x="903" y="953"/>
                  <a:pt x="906" y="952"/>
                  <a:pt x="908" y="950"/>
                </a:cubicBezTo>
                <a:cubicBezTo>
                  <a:pt x="910" y="948"/>
                  <a:pt x="911" y="945"/>
                  <a:pt x="912" y="942"/>
                </a:cubicBezTo>
                <a:cubicBezTo>
                  <a:pt x="912" y="940"/>
                  <a:pt x="912" y="937"/>
                  <a:pt x="910" y="934"/>
                </a:cubicBezTo>
                <a:cubicBezTo>
                  <a:pt x="908" y="932"/>
                  <a:pt x="898" y="919"/>
                  <a:pt x="890" y="907"/>
                </a:cubicBezTo>
                <a:cubicBezTo>
                  <a:pt x="895" y="902"/>
                  <a:pt x="900" y="897"/>
                  <a:pt x="906" y="891"/>
                </a:cubicBezTo>
                <a:cubicBezTo>
                  <a:pt x="917" y="900"/>
                  <a:pt x="930" y="909"/>
                  <a:pt x="933" y="911"/>
                </a:cubicBezTo>
                <a:cubicBezTo>
                  <a:pt x="935" y="913"/>
                  <a:pt x="938" y="914"/>
                  <a:pt x="941" y="913"/>
                </a:cubicBezTo>
                <a:cubicBezTo>
                  <a:pt x="944" y="913"/>
                  <a:pt x="946" y="912"/>
                  <a:pt x="948" y="909"/>
                </a:cubicBezTo>
                <a:cubicBezTo>
                  <a:pt x="950" y="907"/>
                  <a:pt x="951" y="904"/>
                  <a:pt x="951" y="902"/>
                </a:cubicBezTo>
                <a:cubicBezTo>
                  <a:pt x="951" y="899"/>
                  <a:pt x="950" y="896"/>
                  <a:pt x="948" y="894"/>
                </a:cubicBezTo>
                <a:cubicBezTo>
                  <a:pt x="946" y="891"/>
                  <a:pt x="935" y="880"/>
                  <a:pt x="926" y="869"/>
                </a:cubicBezTo>
                <a:cubicBezTo>
                  <a:pt x="930" y="863"/>
                  <a:pt x="935" y="857"/>
                  <a:pt x="940" y="851"/>
                </a:cubicBezTo>
                <a:cubicBezTo>
                  <a:pt x="952" y="859"/>
                  <a:pt x="966" y="867"/>
                  <a:pt x="969" y="869"/>
                </a:cubicBezTo>
                <a:cubicBezTo>
                  <a:pt x="971" y="870"/>
                  <a:pt x="974" y="870"/>
                  <a:pt x="977" y="870"/>
                </a:cubicBezTo>
                <a:cubicBezTo>
                  <a:pt x="980" y="869"/>
                  <a:pt x="982" y="868"/>
                  <a:pt x="984" y="865"/>
                </a:cubicBezTo>
                <a:cubicBezTo>
                  <a:pt x="986" y="863"/>
                  <a:pt x="986" y="860"/>
                  <a:pt x="986" y="857"/>
                </a:cubicBezTo>
                <a:cubicBezTo>
                  <a:pt x="986" y="854"/>
                  <a:pt x="985" y="852"/>
                  <a:pt x="983" y="850"/>
                </a:cubicBezTo>
                <a:cubicBezTo>
                  <a:pt x="980" y="847"/>
                  <a:pt x="968" y="837"/>
                  <a:pt x="957" y="827"/>
                </a:cubicBezTo>
                <a:cubicBezTo>
                  <a:pt x="962" y="821"/>
                  <a:pt x="966" y="815"/>
                  <a:pt x="970" y="808"/>
                </a:cubicBezTo>
                <a:cubicBezTo>
                  <a:pt x="983" y="814"/>
                  <a:pt x="997" y="821"/>
                  <a:pt x="1000" y="822"/>
                </a:cubicBezTo>
                <a:cubicBezTo>
                  <a:pt x="1003" y="824"/>
                  <a:pt x="1006" y="824"/>
                  <a:pt x="1009" y="823"/>
                </a:cubicBezTo>
                <a:cubicBezTo>
                  <a:pt x="1011" y="822"/>
                  <a:pt x="1013" y="820"/>
                  <a:pt x="1015" y="817"/>
                </a:cubicBezTo>
                <a:cubicBezTo>
                  <a:pt x="1016" y="815"/>
                  <a:pt x="1017" y="812"/>
                  <a:pt x="1016" y="809"/>
                </a:cubicBezTo>
                <a:cubicBezTo>
                  <a:pt x="1016" y="806"/>
                  <a:pt x="1014" y="804"/>
                  <a:pt x="1012" y="802"/>
                </a:cubicBezTo>
                <a:cubicBezTo>
                  <a:pt x="1009" y="800"/>
                  <a:pt x="996" y="791"/>
                  <a:pt x="985" y="782"/>
                </a:cubicBezTo>
                <a:cubicBezTo>
                  <a:pt x="988" y="776"/>
                  <a:pt x="992" y="769"/>
                  <a:pt x="995" y="762"/>
                </a:cubicBezTo>
                <a:cubicBezTo>
                  <a:pt x="1009" y="767"/>
                  <a:pt x="1024" y="772"/>
                  <a:pt x="1027" y="773"/>
                </a:cubicBezTo>
                <a:cubicBezTo>
                  <a:pt x="1030" y="774"/>
                  <a:pt x="1032" y="774"/>
                  <a:pt x="1035" y="772"/>
                </a:cubicBezTo>
                <a:cubicBezTo>
                  <a:pt x="1038" y="771"/>
                  <a:pt x="1040" y="769"/>
                  <a:pt x="1041" y="766"/>
                </a:cubicBezTo>
                <a:cubicBezTo>
                  <a:pt x="1042" y="764"/>
                  <a:pt x="1042" y="761"/>
                  <a:pt x="1041" y="758"/>
                </a:cubicBezTo>
                <a:cubicBezTo>
                  <a:pt x="1041" y="756"/>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8"/>
                  <a:pt x="1061" y="705"/>
                </a:cubicBezTo>
                <a:cubicBezTo>
                  <a:pt x="1060" y="702"/>
                  <a:pt x="1058" y="700"/>
                  <a:pt x="1055" y="699"/>
                </a:cubicBezTo>
                <a:cubicBezTo>
                  <a:pt x="1052" y="698"/>
                  <a:pt x="1038" y="691"/>
                  <a:pt x="1024" y="686"/>
                </a:cubicBezTo>
                <a:cubicBezTo>
                  <a:pt x="1026" y="678"/>
                  <a:pt x="1028" y="671"/>
                  <a:pt x="1030" y="664"/>
                </a:cubicBezTo>
                <a:cubicBezTo>
                  <a:pt x="1045" y="665"/>
                  <a:pt x="1060" y="667"/>
                  <a:pt x="1064" y="668"/>
                </a:cubicBezTo>
                <a:cubicBezTo>
                  <a:pt x="1066" y="668"/>
                  <a:pt x="1069" y="667"/>
                  <a:pt x="1071" y="665"/>
                </a:cubicBezTo>
                <a:cubicBezTo>
                  <a:pt x="1074" y="664"/>
                  <a:pt x="1075" y="661"/>
                  <a:pt x="1076" y="658"/>
                </a:cubicBezTo>
                <a:cubicBezTo>
                  <a:pt x="1077" y="655"/>
                  <a:pt x="1076" y="652"/>
                  <a:pt x="1075" y="650"/>
                </a:cubicBezTo>
                <a:cubicBezTo>
                  <a:pt x="1073" y="648"/>
                  <a:pt x="1071" y="645"/>
                  <a:pt x="1068" y="645"/>
                </a:cubicBezTo>
                <a:cubicBezTo>
                  <a:pt x="1065" y="644"/>
                  <a:pt x="1050" y="639"/>
                  <a:pt x="1036" y="634"/>
                </a:cubicBezTo>
                <a:cubicBezTo>
                  <a:pt x="1038" y="627"/>
                  <a:pt x="1039" y="620"/>
                  <a:pt x="1040" y="612"/>
                </a:cubicBezTo>
                <a:cubicBezTo>
                  <a:pt x="1054" y="612"/>
                  <a:pt x="1070" y="612"/>
                  <a:pt x="1073" y="613"/>
                </a:cubicBezTo>
                <a:cubicBezTo>
                  <a:pt x="1076" y="613"/>
                  <a:pt x="1079" y="611"/>
                  <a:pt x="1081" y="609"/>
                </a:cubicBezTo>
                <a:cubicBezTo>
                  <a:pt x="1083" y="607"/>
                  <a:pt x="1085" y="605"/>
                  <a:pt x="1085" y="602"/>
                </a:cubicBezTo>
                <a:cubicBezTo>
                  <a:pt x="1085" y="599"/>
                  <a:pt x="1084" y="596"/>
                  <a:pt x="1083" y="594"/>
                </a:cubicBezTo>
                <a:cubicBezTo>
                  <a:pt x="1081" y="592"/>
                  <a:pt x="1079" y="590"/>
                  <a:pt x="1076" y="589"/>
                </a:cubicBezTo>
                <a:cubicBezTo>
                  <a:pt x="1073" y="588"/>
                  <a:pt x="1057" y="585"/>
                  <a:pt x="1043" y="582"/>
                </a:cubicBezTo>
                <a:cubicBezTo>
                  <a:pt x="1043" y="575"/>
                  <a:pt x="1044" y="567"/>
                  <a:pt x="1044" y="560"/>
                </a:cubicBezTo>
                <a:cubicBezTo>
                  <a:pt x="1059" y="559"/>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rgbClr val="093759"/>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40" name="Freeform: Shape 30"/>
          <p:cNvSpPr/>
          <p:nvPr/>
        </p:nvSpPr>
        <p:spPr bwMode="auto">
          <a:xfrm>
            <a:off x="4283907" y="2688267"/>
            <a:ext cx="334055" cy="335795"/>
          </a:xfrm>
          <a:custGeom>
            <a:avLst/>
            <a:gdLst/>
            <a:ahLst/>
            <a:cxnLst>
              <a:cxn ang="0">
                <a:pos x="80" y="0"/>
              </a:cxn>
              <a:cxn ang="0">
                <a:pos x="0" y="80"/>
              </a:cxn>
              <a:cxn ang="0">
                <a:pos x="80" y="161"/>
              </a:cxn>
              <a:cxn ang="0">
                <a:pos x="160" y="80"/>
              </a:cxn>
              <a:cxn ang="0">
                <a:pos x="80" y="0"/>
              </a:cxn>
              <a:cxn ang="0">
                <a:pos x="80" y="124"/>
              </a:cxn>
              <a:cxn ang="0">
                <a:pos x="37" y="80"/>
              </a:cxn>
              <a:cxn ang="0">
                <a:pos x="80" y="37"/>
              </a:cxn>
              <a:cxn ang="0">
                <a:pos x="124" y="80"/>
              </a:cxn>
              <a:cxn ang="0">
                <a:pos x="80" y="124"/>
              </a:cxn>
            </a:cxnLst>
            <a:rect l="0" t="0" r="r" b="b"/>
            <a:pathLst>
              <a:path w="160" h="161">
                <a:moveTo>
                  <a:pt x="80" y="0"/>
                </a:moveTo>
                <a:cubicBezTo>
                  <a:pt x="36" y="0"/>
                  <a:pt x="0" y="36"/>
                  <a:pt x="0" y="80"/>
                </a:cubicBezTo>
                <a:cubicBezTo>
                  <a:pt x="0" y="125"/>
                  <a:pt x="36" y="161"/>
                  <a:pt x="80" y="161"/>
                </a:cubicBezTo>
                <a:cubicBezTo>
                  <a:pt x="125" y="161"/>
                  <a:pt x="160" y="125"/>
                  <a:pt x="160" y="80"/>
                </a:cubicBezTo>
                <a:cubicBezTo>
                  <a:pt x="160" y="36"/>
                  <a:pt x="125" y="0"/>
                  <a:pt x="80" y="0"/>
                </a:cubicBezTo>
                <a:close/>
                <a:moveTo>
                  <a:pt x="80" y="124"/>
                </a:moveTo>
                <a:cubicBezTo>
                  <a:pt x="56" y="124"/>
                  <a:pt x="37" y="104"/>
                  <a:pt x="37" y="80"/>
                </a:cubicBezTo>
                <a:cubicBezTo>
                  <a:pt x="37" y="56"/>
                  <a:pt x="56" y="37"/>
                  <a:pt x="80" y="37"/>
                </a:cubicBezTo>
                <a:cubicBezTo>
                  <a:pt x="104" y="37"/>
                  <a:pt x="124" y="56"/>
                  <a:pt x="124" y="80"/>
                </a:cubicBezTo>
                <a:cubicBezTo>
                  <a:pt x="124" y="104"/>
                  <a:pt x="104" y="124"/>
                  <a:pt x="80" y="124"/>
                </a:cubicBezTo>
                <a:close/>
              </a:path>
            </a:pathLst>
          </a:custGeom>
          <a:solidFill>
            <a:srgbClr val="CF4F44"/>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41" name="Freeform: Shape 31"/>
          <p:cNvSpPr/>
          <p:nvPr/>
        </p:nvSpPr>
        <p:spPr bwMode="auto">
          <a:xfrm>
            <a:off x="4377860" y="2780480"/>
            <a:ext cx="147889" cy="149629"/>
          </a:xfrm>
          <a:custGeom>
            <a:avLst/>
            <a:gdLst/>
            <a:ahLst/>
            <a:cxnLst>
              <a:cxn ang="0">
                <a:pos x="70" y="33"/>
              </a:cxn>
              <a:cxn ang="0">
                <a:pos x="67" y="31"/>
              </a:cxn>
              <a:cxn ang="0">
                <a:pos x="57" y="30"/>
              </a:cxn>
              <a:cxn ang="0">
                <a:pos x="55" y="23"/>
              </a:cxn>
              <a:cxn ang="0">
                <a:pos x="61" y="16"/>
              </a:cxn>
              <a:cxn ang="0">
                <a:pos x="61" y="13"/>
              </a:cxn>
              <a:cxn ang="0">
                <a:pos x="60" y="10"/>
              </a:cxn>
              <a:cxn ang="0">
                <a:pos x="58" y="9"/>
              </a:cxn>
              <a:cxn ang="0">
                <a:pos x="55" y="10"/>
              </a:cxn>
              <a:cxn ang="0">
                <a:pos x="47" y="16"/>
              </a:cxn>
              <a:cxn ang="0">
                <a:pos x="40" y="13"/>
              </a:cxn>
              <a:cxn ang="0">
                <a:pos x="39" y="4"/>
              </a:cxn>
              <a:cxn ang="0">
                <a:pos x="38" y="1"/>
              </a:cxn>
              <a:cxn ang="0">
                <a:pos x="35" y="0"/>
              </a:cxn>
              <a:cxn ang="0">
                <a:pos x="33" y="1"/>
              </a:cxn>
              <a:cxn ang="0">
                <a:pos x="31" y="4"/>
              </a:cxn>
              <a:cxn ang="0">
                <a:pos x="30" y="13"/>
              </a:cxn>
              <a:cxn ang="0">
                <a:pos x="23" y="16"/>
              </a:cxn>
              <a:cxn ang="0">
                <a:pos x="16" y="10"/>
              </a:cxn>
              <a:cxn ang="0">
                <a:pos x="13" y="9"/>
              </a:cxn>
              <a:cxn ang="0">
                <a:pos x="10" y="10"/>
              </a:cxn>
              <a:cxn ang="0">
                <a:pos x="9" y="13"/>
              </a:cxn>
              <a:cxn ang="0">
                <a:pos x="10" y="16"/>
              </a:cxn>
              <a:cxn ang="0">
                <a:pos x="16" y="23"/>
              </a:cxn>
              <a:cxn ang="0">
                <a:pos x="13" y="30"/>
              </a:cxn>
              <a:cxn ang="0">
                <a:pos x="4" y="31"/>
              </a:cxn>
              <a:cxn ang="0">
                <a:pos x="1" y="33"/>
              </a:cxn>
              <a:cxn ang="0">
                <a:pos x="0" y="35"/>
              </a:cxn>
              <a:cxn ang="0">
                <a:pos x="1" y="38"/>
              </a:cxn>
              <a:cxn ang="0">
                <a:pos x="4" y="39"/>
              </a:cxn>
              <a:cxn ang="0">
                <a:pos x="13" y="40"/>
              </a:cxn>
              <a:cxn ang="0">
                <a:pos x="16" y="47"/>
              </a:cxn>
              <a:cxn ang="0">
                <a:pos x="10" y="55"/>
              </a:cxn>
              <a:cxn ang="0">
                <a:pos x="9" y="58"/>
              </a:cxn>
              <a:cxn ang="0">
                <a:pos x="10" y="60"/>
              </a:cxn>
              <a:cxn ang="0">
                <a:pos x="13" y="61"/>
              </a:cxn>
              <a:cxn ang="0">
                <a:pos x="16" y="61"/>
              </a:cxn>
              <a:cxn ang="0">
                <a:pos x="23" y="54"/>
              </a:cxn>
              <a:cxn ang="0">
                <a:pos x="30" y="57"/>
              </a:cxn>
              <a:cxn ang="0">
                <a:pos x="31" y="67"/>
              </a:cxn>
              <a:cxn ang="0">
                <a:pos x="33" y="70"/>
              </a:cxn>
              <a:cxn ang="0">
                <a:pos x="35" y="71"/>
              </a:cxn>
              <a:cxn ang="0">
                <a:pos x="38" y="70"/>
              </a:cxn>
              <a:cxn ang="0">
                <a:pos x="39" y="67"/>
              </a:cxn>
              <a:cxn ang="0">
                <a:pos x="40" y="57"/>
              </a:cxn>
              <a:cxn ang="0">
                <a:pos x="47" y="54"/>
              </a:cxn>
              <a:cxn ang="0">
                <a:pos x="55" y="61"/>
              </a:cxn>
              <a:cxn ang="0">
                <a:pos x="58" y="61"/>
              </a:cxn>
              <a:cxn ang="0">
                <a:pos x="60" y="60"/>
              </a:cxn>
              <a:cxn ang="0">
                <a:pos x="61" y="58"/>
              </a:cxn>
              <a:cxn ang="0">
                <a:pos x="61" y="55"/>
              </a:cxn>
              <a:cxn ang="0">
                <a:pos x="55" y="47"/>
              </a:cxn>
              <a:cxn ang="0">
                <a:pos x="57" y="40"/>
              </a:cxn>
              <a:cxn ang="0">
                <a:pos x="67" y="39"/>
              </a:cxn>
              <a:cxn ang="0">
                <a:pos x="70" y="38"/>
              </a:cxn>
              <a:cxn ang="0">
                <a:pos x="71" y="35"/>
              </a:cxn>
              <a:cxn ang="0">
                <a:pos x="70" y="33"/>
              </a:cxn>
              <a:cxn ang="0">
                <a:pos x="49" y="35"/>
              </a:cxn>
              <a:cxn ang="0">
                <a:pos x="35" y="49"/>
              </a:cxn>
              <a:cxn ang="0">
                <a:pos x="22" y="35"/>
              </a:cxn>
              <a:cxn ang="0">
                <a:pos x="35" y="22"/>
              </a:cxn>
              <a:cxn ang="0">
                <a:pos x="49" y="35"/>
              </a:cxn>
            </a:cxnLst>
            <a:rect l="0" t="0" r="r" b="b"/>
            <a:pathLst>
              <a:path w="71" h="71">
                <a:moveTo>
                  <a:pt x="70" y="33"/>
                </a:moveTo>
                <a:cubicBezTo>
                  <a:pt x="69" y="32"/>
                  <a:pt x="68" y="31"/>
                  <a:pt x="67" y="31"/>
                </a:cubicBezTo>
                <a:cubicBezTo>
                  <a:pt x="66" y="31"/>
                  <a:pt x="62" y="31"/>
                  <a:pt x="57" y="30"/>
                </a:cubicBezTo>
                <a:cubicBezTo>
                  <a:pt x="57" y="28"/>
                  <a:pt x="56" y="25"/>
                  <a:pt x="55" y="23"/>
                </a:cubicBezTo>
                <a:cubicBezTo>
                  <a:pt x="57" y="20"/>
                  <a:pt x="60" y="17"/>
                  <a:pt x="61" y="16"/>
                </a:cubicBezTo>
                <a:cubicBezTo>
                  <a:pt x="61" y="15"/>
                  <a:pt x="62" y="14"/>
                  <a:pt x="61" y="13"/>
                </a:cubicBezTo>
                <a:cubicBezTo>
                  <a:pt x="61" y="12"/>
                  <a:pt x="61" y="11"/>
                  <a:pt x="60" y="10"/>
                </a:cubicBezTo>
                <a:cubicBezTo>
                  <a:pt x="59" y="10"/>
                  <a:pt x="59" y="9"/>
                  <a:pt x="58" y="9"/>
                </a:cubicBezTo>
                <a:cubicBezTo>
                  <a:pt x="57" y="9"/>
                  <a:pt x="56" y="9"/>
                  <a:pt x="55" y="10"/>
                </a:cubicBezTo>
                <a:cubicBezTo>
                  <a:pt x="54" y="11"/>
                  <a:pt x="51" y="13"/>
                  <a:pt x="47" y="16"/>
                </a:cubicBezTo>
                <a:cubicBezTo>
                  <a:pt x="45" y="15"/>
                  <a:pt x="43" y="14"/>
                  <a:pt x="40" y="13"/>
                </a:cubicBezTo>
                <a:cubicBezTo>
                  <a:pt x="40" y="9"/>
                  <a:pt x="40" y="5"/>
                  <a:pt x="39" y="4"/>
                </a:cubicBezTo>
                <a:cubicBezTo>
                  <a:pt x="39" y="3"/>
                  <a:pt x="39" y="2"/>
                  <a:pt x="38" y="1"/>
                </a:cubicBezTo>
                <a:cubicBezTo>
                  <a:pt x="37" y="0"/>
                  <a:pt x="36" y="0"/>
                  <a:pt x="35" y="0"/>
                </a:cubicBezTo>
                <a:cubicBezTo>
                  <a:pt x="34" y="0"/>
                  <a:pt x="33" y="0"/>
                  <a:pt x="33" y="1"/>
                </a:cubicBezTo>
                <a:cubicBezTo>
                  <a:pt x="32" y="2"/>
                  <a:pt x="31" y="3"/>
                  <a:pt x="31" y="4"/>
                </a:cubicBezTo>
                <a:cubicBezTo>
                  <a:pt x="31" y="5"/>
                  <a:pt x="31" y="9"/>
                  <a:pt x="30" y="13"/>
                </a:cubicBezTo>
                <a:cubicBezTo>
                  <a:pt x="28" y="14"/>
                  <a:pt x="25" y="15"/>
                  <a:pt x="23" y="16"/>
                </a:cubicBezTo>
                <a:cubicBezTo>
                  <a:pt x="20" y="13"/>
                  <a:pt x="17" y="11"/>
                  <a:pt x="16" y="10"/>
                </a:cubicBezTo>
                <a:cubicBezTo>
                  <a:pt x="15" y="9"/>
                  <a:pt x="14" y="9"/>
                  <a:pt x="13" y="9"/>
                </a:cubicBezTo>
                <a:cubicBezTo>
                  <a:pt x="12" y="9"/>
                  <a:pt x="11" y="10"/>
                  <a:pt x="10" y="10"/>
                </a:cubicBezTo>
                <a:cubicBezTo>
                  <a:pt x="10" y="11"/>
                  <a:pt x="9" y="12"/>
                  <a:pt x="9" y="13"/>
                </a:cubicBezTo>
                <a:cubicBezTo>
                  <a:pt x="9" y="14"/>
                  <a:pt x="9" y="15"/>
                  <a:pt x="10" y="16"/>
                </a:cubicBezTo>
                <a:cubicBezTo>
                  <a:pt x="11" y="17"/>
                  <a:pt x="13" y="20"/>
                  <a:pt x="16" y="23"/>
                </a:cubicBezTo>
                <a:cubicBezTo>
                  <a:pt x="15" y="25"/>
                  <a:pt x="14" y="28"/>
                  <a:pt x="13" y="30"/>
                </a:cubicBezTo>
                <a:cubicBezTo>
                  <a:pt x="9" y="31"/>
                  <a:pt x="5" y="31"/>
                  <a:pt x="4" y="31"/>
                </a:cubicBezTo>
                <a:cubicBezTo>
                  <a:pt x="3" y="31"/>
                  <a:pt x="2" y="32"/>
                  <a:pt x="1" y="33"/>
                </a:cubicBezTo>
                <a:cubicBezTo>
                  <a:pt x="1" y="33"/>
                  <a:pt x="0" y="34"/>
                  <a:pt x="0" y="35"/>
                </a:cubicBezTo>
                <a:cubicBezTo>
                  <a:pt x="0" y="36"/>
                  <a:pt x="1" y="37"/>
                  <a:pt x="1" y="38"/>
                </a:cubicBezTo>
                <a:cubicBezTo>
                  <a:pt x="2" y="39"/>
                  <a:pt x="3" y="39"/>
                  <a:pt x="4" y="39"/>
                </a:cubicBezTo>
                <a:cubicBezTo>
                  <a:pt x="5" y="39"/>
                  <a:pt x="9" y="40"/>
                  <a:pt x="13" y="40"/>
                </a:cubicBezTo>
                <a:cubicBezTo>
                  <a:pt x="14" y="43"/>
                  <a:pt x="15" y="45"/>
                  <a:pt x="16" y="47"/>
                </a:cubicBezTo>
                <a:cubicBezTo>
                  <a:pt x="13" y="51"/>
                  <a:pt x="11" y="54"/>
                  <a:pt x="10" y="55"/>
                </a:cubicBezTo>
                <a:cubicBezTo>
                  <a:pt x="9" y="56"/>
                  <a:pt x="9" y="57"/>
                  <a:pt x="9" y="58"/>
                </a:cubicBezTo>
                <a:cubicBezTo>
                  <a:pt x="9" y="59"/>
                  <a:pt x="10" y="59"/>
                  <a:pt x="10" y="60"/>
                </a:cubicBezTo>
                <a:cubicBezTo>
                  <a:pt x="11" y="61"/>
                  <a:pt x="12" y="61"/>
                  <a:pt x="13" y="61"/>
                </a:cubicBezTo>
                <a:cubicBezTo>
                  <a:pt x="14" y="61"/>
                  <a:pt x="15" y="61"/>
                  <a:pt x="16" y="61"/>
                </a:cubicBezTo>
                <a:cubicBezTo>
                  <a:pt x="17" y="60"/>
                  <a:pt x="20" y="57"/>
                  <a:pt x="23" y="54"/>
                </a:cubicBezTo>
                <a:cubicBezTo>
                  <a:pt x="25" y="56"/>
                  <a:pt x="28" y="57"/>
                  <a:pt x="30" y="57"/>
                </a:cubicBezTo>
                <a:cubicBezTo>
                  <a:pt x="31" y="62"/>
                  <a:pt x="31" y="66"/>
                  <a:pt x="31" y="67"/>
                </a:cubicBezTo>
                <a:cubicBezTo>
                  <a:pt x="31" y="68"/>
                  <a:pt x="32" y="69"/>
                  <a:pt x="33" y="70"/>
                </a:cubicBezTo>
                <a:cubicBezTo>
                  <a:pt x="33" y="70"/>
                  <a:pt x="34" y="71"/>
                  <a:pt x="35" y="71"/>
                </a:cubicBezTo>
                <a:cubicBezTo>
                  <a:pt x="36" y="71"/>
                  <a:pt x="37" y="70"/>
                  <a:pt x="38" y="70"/>
                </a:cubicBezTo>
                <a:cubicBezTo>
                  <a:pt x="39" y="69"/>
                  <a:pt x="39" y="68"/>
                  <a:pt x="39" y="67"/>
                </a:cubicBezTo>
                <a:cubicBezTo>
                  <a:pt x="40" y="66"/>
                  <a:pt x="40" y="62"/>
                  <a:pt x="40" y="57"/>
                </a:cubicBezTo>
                <a:cubicBezTo>
                  <a:pt x="43" y="57"/>
                  <a:pt x="45" y="56"/>
                  <a:pt x="47" y="54"/>
                </a:cubicBezTo>
                <a:cubicBezTo>
                  <a:pt x="51" y="57"/>
                  <a:pt x="54" y="60"/>
                  <a:pt x="55" y="61"/>
                </a:cubicBezTo>
                <a:cubicBezTo>
                  <a:pt x="56" y="61"/>
                  <a:pt x="57" y="61"/>
                  <a:pt x="58" y="61"/>
                </a:cubicBezTo>
                <a:cubicBezTo>
                  <a:pt x="59" y="61"/>
                  <a:pt x="59" y="61"/>
                  <a:pt x="60" y="60"/>
                </a:cubicBezTo>
                <a:cubicBezTo>
                  <a:pt x="61" y="59"/>
                  <a:pt x="61" y="59"/>
                  <a:pt x="61" y="58"/>
                </a:cubicBezTo>
                <a:cubicBezTo>
                  <a:pt x="62" y="57"/>
                  <a:pt x="61" y="56"/>
                  <a:pt x="61" y="55"/>
                </a:cubicBezTo>
                <a:cubicBezTo>
                  <a:pt x="60" y="54"/>
                  <a:pt x="57" y="51"/>
                  <a:pt x="55" y="47"/>
                </a:cubicBezTo>
                <a:cubicBezTo>
                  <a:pt x="56" y="45"/>
                  <a:pt x="57" y="43"/>
                  <a:pt x="57" y="40"/>
                </a:cubicBezTo>
                <a:cubicBezTo>
                  <a:pt x="62" y="40"/>
                  <a:pt x="66" y="39"/>
                  <a:pt x="67" y="39"/>
                </a:cubicBezTo>
                <a:cubicBezTo>
                  <a:pt x="68" y="39"/>
                  <a:pt x="69" y="39"/>
                  <a:pt x="70" y="38"/>
                </a:cubicBezTo>
                <a:cubicBezTo>
                  <a:pt x="70" y="37"/>
                  <a:pt x="71" y="36"/>
                  <a:pt x="71" y="35"/>
                </a:cubicBezTo>
                <a:cubicBezTo>
                  <a:pt x="71" y="34"/>
                  <a:pt x="70" y="33"/>
                  <a:pt x="70" y="33"/>
                </a:cubicBezTo>
                <a:close/>
                <a:moveTo>
                  <a:pt x="49" y="35"/>
                </a:moveTo>
                <a:cubicBezTo>
                  <a:pt x="49" y="43"/>
                  <a:pt x="43" y="49"/>
                  <a:pt x="35" y="49"/>
                </a:cubicBezTo>
                <a:cubicBezTo>
                  <a:pt x="28" y="49"/>
                  <a:pt x="22" y="43"/>
                  <a:pt x="22" y="35"/>
                </a:cubicBezTo>
                <a:cubicBezTo>
                  <a:pt x="22" y="28"/>
                  <a:pt x="28" y="22"/>
                  <a:pt x="35" y="22"/>
                </a:cubicBezTo>
                <a:cubicBezTo>
                  <a:pt x="43" y="22"/>
                  <a:pt x="49" y="28"/>
                  <a:pt x="49" y="35"/>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42" name="Freeform: Shape 32"/>
          <p:cNvSpPr/>
          <p:nvPr/>
        </p:nvSpPr>
        <p:spPr bwMode="auto">
          <a:xfrm>
            <a:off x="3999648" y="2413698"/>
            <a:ext cx="890812" cy="890812"/>
          </a:xfrm>
          <a:custGeom>
            <a:avLst/>
            <a:gdLst/>
            <a:ahLst/>
            <a:cxnLst>
              <a:cxn ang="0">
                <a:pos x="420" y="206"/>
              </a:cxn>
              <a:cxn ang="0">
                <a:pos x="423" y="176"/>
              </a:cxn>
              <a:cxn ang="0">
                <a:pos x="410" y="149"/>
              </a:cxn>
              <a:cxn ang="0">
                <a:pos x="384" y="141"/>
              </a:cxn>
              <a:cxn ang="0">
                <a:pos x="394" y="103"/>
              </a:cxn>
              <a:cxn ang="0">
                <a:pos x="378" y="81"/>
              </a:cxn>
              <a:cxn ang="0">
                <a:pos x="340" y="77"/>
              </a:cxn>
              <a:cxn ang="0">
                <a:pos x="341" y="50"/>
              </a:cxn>
              <a:cxn ang="0">
                <a:pos x="320" y="28"/>
              </a:cxn>
              <a:cxn ang="0">
                <a:pos x="291" y="21"/>
              </a:cxn>
              <a:cxn ang="0">
                <a:pos x="268" y="36"/>
              </a:cxn>
              <a:cxn ang="0">
                <a:pos x="245" y="4"/>
              </a:cxn>
              <a:cxn ang="0">
                <a:pos x="218" y="1"/>
              </a:cxn>
              <a:cxn ang="0">
                <a:pos x="190" y="29"/>
              </a:cxn>
              <a:cxn ang="0">
                <a:pos x="170" y="10"/>
              </a:cxn>
              <a:cxn ang="0">
                <a:pos x="140" y="12"/>
              </a:cxn>
              <a:cxn ang="0">
                <a:pos x="116" y="30"/>
              </a:cxn>
              <a:cxn ang="0">
                <a:pos x="112" y="57"/>
              </a:cxn>
              <a:cxn ang="0">
                <a:pos x="74" y="54"/>
              </a:cxn>
              <a:cxn ang="0">
                <a:pos x="54" y="73"/>
              </a:cxn>
              <a:cxn ang="0">
                <a:pos x="58" y="112"/>
              </a:cxn>
              <a:cxn ang="0">
                <a:pos x="30" y="116"/>
              </a:cxn>
              <a:cxn ang="0">
                <a:pos x="13" y="140"/>
              </a:cxn>
              <a:cxn ang="0">
                <a:pos x="11" y="170"/>
              </a:cxn>
              <a:cxn ang="0">
                <a:pos x="29" y="190"/>
              </a:cxn>
              <a:cxn ang="0">
                <a:pos x="2" y="218"/>
              </a:cxn>
              <a:cxn ang="0">
                <a:pos x="4" y="245"/>
              </a:cxn>
              <a:cxn ang="0">
                <a:pos x="36" y="268"/>
              </a:cxn>
              <a:cxn ang="0">
                <a:pos x="21" y="291"/>
              </a:cxn>
              <a:cxn ang="0">
                <a:pos x="29" y="320"/>
              </a:cxn>
              <a:cxn ang="0">
                <a:pos x="50" y="341"/>
              </a:cxn>
              <a:cxn ang="0">
                <a:pos x="77" y="340"/>
              </a:cxn>
              <a:cxn ang="0">
                <a:pos x="81" y="379"/>
              </a:cxn>
              <a:cxn ang="0">
                <a:pos x="103" y="394"/>
              </a:cxn>
              <a:cxn ang="0">
                <a:pos x="141" y="384"/>
              </a:cxn>
              <a:cxn ang="0">
                <a:pos x="149" y="411"/>
              </a:cxn>
              <a:cxn ang="0">
                <a:pos x="176" y="424"/>
              </a:cxn>
              <a:cxn ang="0">
                <a:pos x="206" y="420"/>
              </a:cxn>
              <a:cxn ang="0">
                <a:pos x="223" y="399"/>
              </a:cxn>
              <a:cxn ang="0">
                <a:pos x="255" y="421"/>
              </a:cxn>
              <a:cxn ang="0">
                <a:pos x="281" y="414"/>
              </a:cxn>
              <a:cxn ang="0">
                <a:pos x="298" y="379"/>
              </a:cxn>
              <a:cxn ang="0">
                <a:pos x="323" y="389"/>
              </a:cxn>
              <a:cxn ang="0">
                <a:pos x="350" y="377"/>
              </a:cxn>
              <a:cxn ang="0">
                <a:pos x="367" y="352"/>
              </a:cxn>
              <a:cxn ang="0">
                <a:pos x="361" y="325"/>
              </a:cxn>
              <a:cxn ang="0">
                <a:pos x="399" y="315"/>
              </a:cxn>
              <a:cxn ang="0">
                <a:pos x="410" y="290"/>
              </a:cxn>
              <a:cxn ang="0">
                <a:pos x="394" y="255"/>
              </a:cxn>
              <a:cxn ang="0">
                <a:pos x="418" y="242"/>
              </a:cxn>
              <a:cxn ang="0">
                <a:pos x="63" y="213"/>
              </a:cxn>
            </a:cxnLst>
            <a:rect l="0" t="0" r="r" b="b"/>
            <a:pathLst>
              <a:path w="427" h="427">
                <a:moveTo>
                  <a:pt x="420" y="221"/>
                </a:moveTo>
                <a:cubicBezTo>
                  <a:pt x="422" y="220"/>
                  <a:pt x="424" y="219"/>
                  <a:pt x="425" y="218"/>
                </a:cubicBezTo>
                <a:cubicBezTo>
                  <a:pt x="426" y="217"/>
                  <a:pt x="427" y="215"/>
                  <a:pt x="427" y="213"/>
                </a:cubicBezTo>
                <a:cubicBezTo>
                  <a:pt x="427" y="211"/>
                  <a:pt x="426" y="210"/>
                  <a:pt x="425" y="208"/>
                </a:cubicBezTo>
                <a:cubicBezTo>
                  <a:pt x="424" y="207"/>
                  <a:pt x="422" y="206"/>
                  <a:pt x="420" y="206"/>
                </a:cubicBezTo>
                <a:cubicBezTo>
                  <a:pt x="418" y="206"/>
                  <a:pt x="408" y="205"/>
                  <a:pt x="399" y="204"/>
                </a:cubicBezTo>
                <a:cubicBezTo>
                  <a:pt x="398" y="199"/>
                  <a:pt x="398" y="195"/>
                  <a:pt x="397" y="190"/>
                </a:cubicBezTo>
                <a:cubicBezTo>
                  <a:pt x="406" y="188"/>
                  <a:pt x="416" y="185"/>
                  <a:pt x="418" y="184"/>
                </a:cubicBezTo>
                <a:cubicBezTo>
                  <a:pt x="420" y="184"/>
                  <a:pt x="422" y="183"/>
                  <a:pt x="422" y="181"/>
                </a:cubicBezTo>
                <a:cubicBezTo>
                  <a:pt x="423" y="180"/>
                  <a:pt x="424" y="178"/>
                  <a:pt x="423" y="176"/>
                </a:cubicBezTo>
                <a:cubicBezTo>
                  <a:pt x="423" y="174"/>
                  <a:pt x="422" y="173"/>
                  <a:pt x="421" y="172"/>
                </a:cubicBezTo>
                <a:cubicBezTo>
                  <a:pt x="419" y="170"/>
                  <a:pt x="418" y="170"/>
                  <a:pt x="416" y="170"/>
                </a:cubicBezTo>
                <a:cubicBezTo>
                  <a:pt x="414" y="170"/>
                  <a:pt x="403" y="171"/>
                  <a:pt x="394" y="172"/>
                </a:cubicBezTo>
                <a:cubicBezTo>
                  <a:pt x="393" y="167"/>
                  <a:pt x="392" y="163"/>
                  <a:pt x="391" y="159"/>
                </a:cubicBezTo>
                <a:cubicBezTo>
                  <a:pt x="399" y="155"/>
                  <a:pt x="408" y="150"/>
                  <a:pt x="410" y="149"/>
                </a:cubicBezTo>
                <a:cubicBezTo>
                  <a:pt x="412" y="148"/>
                  <a:pt x="413" y="147"/>
                  <a:pt x="414" y="145"/>
                </a:cubicBezTo>
                <a:cubicBezTo>
                  <a:pt x="414" y="144"/>
                  <a:pt x="414" y="142"/>
                  <a:pt x="414" y="140"/>
                </a:cubicBezTo>
                <a:cubicBezTo>
                  <a:pt x="413" y="138"/>
                  <a:pt x="412" y="137"/>
                  <a:pt x="410" y="136"/>
                </a:cubicBezTo>
                <a:cubicBezTo>
                  <a:pt x="409" y="135"/>
                  <a:pt x="407" y="135"/>
                  <a:pt x="405" y="135"/>
                </a:cubicBezTo>
                <a:cubicBezTo>
                  <a:pt x="403" y="136"/>
                  <a:pt x="393" y="138"/>
                  <a:pt x="384" y="141"/>
                </a:cubicBezTo>
                <a:cubicBezTo>
                  <a:pt x="382" y="137"/>
                  <a:pt x="380" y="133"/>
                  <a:pt x="378" y="129"/>
                </a:cubicBezTo>
                <a:cubicBezTo>
                  <a:pt x="386" y="123"/>
                  <a:pt x="394" y="117"/>
                  <a:pt x="396" y="116"/>
                </a:cubicBezTo>
                <a:cubicBezTo>
                  <a:pt x="398" y="115"/>
                  <a:pt x="399" y="113"/>
                  <a:pt x="399" y="112"/>
                </a:cubicBezTo>
                <a:cubicBezTo>
                  <a:pt x="399" y="110"/>
                  <a:pt x="399" y="108"/>
                  <a:pt x="398" y="106"/>
                </a:cubicBezTo>
                <a:cubicBezTo>
                  <a:pt x="397" y="105"/>
                  <a:pt x="396" y="104"/>
                  <a:pt x="394" y="103"/>
                </a:cubicBezTo>
                <a:cubicBezTo>
                  <a:pt x="392" y="102"/>
                  <a:pt x="390" y="102"/>
                  <a:pt x="389" y="103"/>
                </a:cubicBezTo>
                <a:cubicBezTo>
                  <a:pt x="387" y="104"/>
                  <a:pt x="377" y="108"/>
                  <a:pt x="369" y="112"/>
                </a:cubicBezTo>
                <a:cubicBezTo>
                  <a:pt x="367" y="108"/>
                  <a:pt x="364" y="105"/>
                  <a:pt x="361" y="101"/>
                </a:cubicBezTo>
                <a:cubicBezTo>
                  <a:pt x="368" y="94"/>
                  <a:pt x="375" y="87"/>
                  <a:pt x="377" y="86"/>
                </a:cubicBezTo>
                <a:cubicBezTo>
                  <a:pt x="378" y="84"/>
                  <a:pt x="378" y="83"/>
                  <a:pt x="378" y="81"/>
                </a:cubicBezTo>
                <a:cubicBezTo>
                  <a:pt x="378" y="79"/>
                  <a:pt x="378" y="77"/>
                  <a:pt x="377" y="76"/>
                </a:cubicBezTo>
                <a:cubicBezTo>
                  <a:pt x="375" y="74"/>
                  <a:pt x="374" y="74"/>
                  <a:pt x="372" y="73"/>
                </a:cubicBezTo>
                <a:cubicBezTo>
                  <a:pt x="370" y="73"/>
                  <a:pt x="369" y="73"/>
                  <a:pt x="367" y="74"/>
                </a:cubicBezTo>
                <a:cubicBezTo>
                  <a:pt x="365" y="75"/>
                  <a:pt x="357" y="81"/>
                  <a:pt x="349" y="87"/>
                </a:cubicBezTo>
                <a:cubicBezTo>
                  <a:pt x="346" y="83"/>
                  <a:pt x="343" y="80"/>
                  <a:pt x="340" y="77"/>
                </a:cubicBezTo>
                <a:cubicBezTo>
                  <a:pt x="345" y="69"/>
                  <a:pt x="351" y="61"/>
                  <a:pt x="352" y="59"/>
                </a:cubicBezTo>
                <a:cubicBezTo>
                  <a:pt x="353" y="58"/>
                  <a:pt x="353" y="56"/>
                  <a:pt x="353" y="54"/>
                </a:cubicBezTo>
                <a:cubicBezTo>
                  <a:pt x="353" y="52"/>
                  <a:pt x="352" y="51"/>
                  <a:pt x="350" y="50"/>
                </a:cubicBezTo>
                <a:cubicBezTo>
                  <a:pt x="349" y="48"/>
                  <a:pt x="347" y="48"/>
                  <a:pt x="345" y="48"/>
                </a:cubicBezTo>
                <a:cubicBezTo>
                  <a:pt x="344" y="48"/>
                  <a:pt x="342" y="48"/>
                  <a:pt x="341" y="50"/>
                </a:cubicBezTo>
                <a:cubicBezTo>
                  <a:pt x="339" y="51"/>
                  <a:pt x="332" y="58"/>
                  <a:pt x="325" y="65"/>
                </a:cubicBezTo>
                <a:cubicBezTo>
                  <a:pt x="322" y="62"/>
                  <a:pt x="318" y="60"/>
                  <a:pt x="314" y="57"/>
                </a:cubicBezTo>
                <a:cubicBezTo>
                  <a:pt x="318" y="49"/>
                  <a:pt x="322" y="39"/>
                  <a:pt x="323" y="37"/>
                </a:cubicBezTo>
                <a:cubicBezTo>
                  <a:pt x="324" y="36"/>
                  <a:pt x="324" y="34"/>
                  <a:pt x="323" y="32"/>
                </a:cubicBezTo>
                <a:cubicBezTo>
                  <a:pt x="323" y="31"/>
                  <a:pt x="322" y="29"/>
                  <a:pt x="320" y="28"/>
                </a:cubicBezTo>
                <a:cubicBezTo>
                  <a:pt x="318" y="27"/>
                  <a:pt x="317" y="27"/>
                  <a:pt x="315" y="27"/>
                </a:cubicBezTo>
                <a:cubicBezTo>
                  <a:pt x="313" y="28"/>
                  <a:pt x="311" y="28"/>
                  <a:pt x="310" y="30"/>
                </a:cubicBezTo>
                <a:cubicBezTo>
                  <a:pt x="309" y="32"/>
                  <a:pt x="303" y="40"/>
                  <a:pt x="298" y="48"/>
                </a:cubicBezTo>
                <a:cubicBezTo>
                  <a:pt x="294" y="46"/>
                  <a:pt x="290" y="44"/>
                  <a:pt x="286" y="42"/>
                </a:cubicBezTo>
                <a:cubicBezTo>
                  <a:pt x="288" y="33"/>
                  <a:pt x="290" y="23"/>
                  <a:pt x="291" y="21"/>
                </a:cubicBezTo>
                <a:cubicBezTo>
                  <a:pt x="291" y="19"/>
                  <a:pt x="291" y="17"/>
                  <a:pt x="290" y="16"/>
                </a:cubicBezTo>
                <a:cubicBezTo>
                  <a:pt x="289" y="14"/>
                  <a:pt x="288" y="13"/>
                  <a:pt x="286" y="12"/>
                </a:cubicBezTo>
                <a:cubicBezTo>
                  <a:pt x="284" y="12"/>
                  <a:pt x="283" y="12"/>
                  <a:pt x="281" y="12"/>
                </a:cubicBezTo>
                <a:cubicBezTo>
                  <a:pt x="279" y="13"/>
                  <a:pt x="278" y="14"/>
                  <a:pt x="277" y="16"/>
                </a:cubicBezTo>
                <a:cubicBezTo>
                  <a:pt x="276" y="18"/>
                  <a:pt x="272" y="27"/>
                  <a:pt x="268" y="36"/>
                </a:cubicBezTo>
                <a:cubicBezTo>
                  <a:pt x="264" y="34"/>
                  <a:pt x="259" y="33"/>
                  <a:pt x="255" y="32"/>
                </a:cubicBezTo>
                <a:cubicBezTo>
                  <a:pt x="255" y="23"/>
                  <a:pt x="256" y="12"/>
                  <a:pt x="256" y="10"/>
                </a:cubicBezTo>
                <a:cubicBezTo>
                  <a:pt x="257" y="8"/>
                  <a:pt x="256" y="7"/>
                  <a:pt x="255" y="5"/>
                </a:cubicBezTo>
                <a:cubicBezTo>
                  <a:pt x="254" y="4"/>
                  <a:pt x="252" y="3"/>
                  <a:pt x="250" y="3"/>
                </a:cubicBezTo>
                <a:cubicBezTo>
                  <a:pt x="248" y="2"/>
                  <a:pt x="247" y="3"/>
                  <a:pt x="245" y="4"/>
                </a:cubicBezTo>
                <a:cubicBezTo>
                  <a:pt x="244" y="5"/>
                  <a:pt x="242" y="6"/>
                  <a:pt x="242" y="8"/>
                </a:cubicBezTo>
                <a:cubicBezTo>
                  <a:pt x="241" y="10"/>
                  <a:pt x="239" y="20"/>
                  <a:pt x="236" y="29"/>
                </a:cubicBezTo>
                <a:cubicBezTo>
                  <a:pt x="232" y="28"/>
                  <a:pt x="227" y="28"/>
                  <a:pt x="223" y="28"/>
                </a:cubicBezTo>
                <a:cubicBezTo>
                  <a:pt x="222" y="18"/>
                  <a:pt x="221" y="8"/>
                  <a:pt x="221" y="6"/>
                </a:cubicBezTo>
                <a:cubicBezTo>
                  <a:pt x="220" y="4"/>
                  <a:pt x="220" y="2"/>
                  <a:pt x="218" y="1"/>
                </a:cubicBezTo>
                <a:cubicBezTo>
                  <a:pt x="217" y="0"/>
                  <a:pt x="215" y="0"/>
                  <a:pt x="213" y="0"/>
                </a:cubicBezTo>
                <a:cubicBezTo>
                  <a:pt x="211" y="0"/>
                  <a:pt x="210" y="0"/>
                  <a:pt x="208" y="1"/>
                </a:cubicBezTo>
                <a:cubicBezTo>
                  <a:pt x="207" y="2"/>
                  <a:pt x="206" y="4"/>
                  <a:pt x="206" y="6"/>
                </a:cubicBezTo>
                <a:cubicBezTo>
                  <a:pt x="206" y="8"/>
                  <a:pt x="205" y="18"/>
                  <a:pt x="204" y="28"/>
                </a:cubicBezTo>
                <a:cubicBezTo>
                  <a:pt x="199" y="28"/>
                  <a:pt x="195" y="28"/>
                  <a:pt x="190" y="29"/>
                </a:cubicBezTo>
                <a:cubicBezTo>
                  <a:pt x="188" y="20"/>
                  <a:pt x="185" y="10"/>
                  <a:pt x="185" y="8"/>
                </a:cubicBezTo>
                <a:cubicBezTo>
                  <a:pt x="184" y="6"/>
                  <a:pt x="183" y="5"/>
                  <a:pt x="181" y="4"/>
                </a:cubicBezTo>
                <a:cubicBezTo>
                  <a:pt x="180" y="3"/>
                  <a:pt x="178" y="2"/>
                  <a:pt x="176" y="3"/>
                </a:cubicBezTo>
                <a:cubicBezTo>
                  <a:pt x="174" y="3"/>
                  <a:pt x="173" y="4"/>
                  <a:pt x="172" y="5"/>
                </a:cubicBezTo>
                <a:cubicBezTo>
                  <a:pt x="171" y="7"/>
                  <a:pt x="170" y="8"/>
                  <a:pt x="170" y="10"/>
                </a:cubicBezTo>
                <a:cubicBezTo>
                  <a:pt x="170" y="12"/>
                  <a:pt x="171" y="23"/>
                  <a:pt x="172" y="32"/>
                </a:cubicBezTo>
                <a:cubicBezTo>
                  <a:pt x="167" y="33"/>
                  <a:pt x="163" y="34"/>
                  <a:pt x="159" y="36"/>
                </a:cubicBezTo>
                <a:cubicBezTo>
                  <a:pt x="155" y="27"/>
                  <a:pt x="150" y="18"/>
                  <a:pt x="149" y="16"/>
                </a:cubicBezTo>
                <a:cubicBezTo>
                  <a:pt x="149" y="14"/>
                  <a:pt x="147" y="13"/>
                  <a:pt x="146" y="12"/>
                </a:cubicBezTo>
                <a:cubicBezTo>
                  <a:pt x="144" y="12"/>
                  <a:pt x="142" y="12"/>
                  <a:pt x="140" y="12"/>
                </a:cubicBezTo>
                <a:cubicBezTo>
                  <a:pt x="139" y="13"/>
                  <a:pt x="137" y="14"/>
                  <a:pt x="136" y="16"/>
                </a:cubicBezTo>
                <a:cubicBezTo>
                  <a:pt x="135" y="17"/>
                  <a:pt x="135" y="19"/>
                  <a:pt x="136" y="21"/>
                </a:cubicBezTo>
                <a:cubicBezTo>
                  <a:pt x="136" y="23"/>
                  <a:pt x="139" y="33"/>
                  <a:pt x="141" y="42"/>
                </a:cubicBezTo>
                <a:cubicBezTo>
                  <a:pt x="137" y="44"/>
                  <a:pt x="133" y="46"/>
                  <a:pt x="129" y="48"/>
                </a:cubicBezTo>
                <a:cubicBezTo>
                  <a:pt x="123" y="40"/>
                  <a:pt x="117" y="32"/>
                  <a:pt x="116" y="30"/>
                </a:cubicBezTo>
                <a:cubicBezTo>
                  <a:pt x="115" y="28"/>
                  <a:pt x="113" y="28"/>
                  <a:pt x="112" y="27"/>
                </a:cubicBezTo>
                <a:cubicBezTo>
                  <a:pt x="110" y="27"/>
                  <a:pt x="108" y="27"/>
                  <a:pt x="107" y="28"/>
                </a:cubicBezTo>
                <a:cubicBezTo>
                  <a:pt x="105" y="29"/>
                  <a:pt x="104" y="31"/>
                  <a:pt x="103" y="32"/>
                </a:cubicBezTo>
                <a:cubicBezTo>
                  <a:pt x="103" y="34"/>
                  <a:pt x="103" y="36"/>
                  <a:pt x="103" y="37"/>
                </a:cubicBezTo>
                <a:cubicBezTo>
                  <a:pt x="104" y="39"/>
                  <a:pt x="109" y="49"/>
                  <a:pt x="112" y="57"/>
                </a:cubicBezTo>
                <a:cubicBezTo>
                  <a:pt x="109" y="60"/>
                  <a:pt x="105" y="62"/>
                  <a:pt x="101" y="65"/>
                </a:cubicBezTo>
                <a:cubicBezTo>
                  <a:pt x="95" y="58"/>
                  <a:pt x="87" y="51"/>
                  <a:pt x="86" y="50"/>
                </a:cubicBezTo>
                <a:cubicBezTo>
                  <a:pt x="85" y="48"/>
                  <a:pt x="83" y="48"/>
                  <a:pt x="81" y="48"/>
                </a:cubicBezTo>
                <a:cubicBezTo>
                  <a:pt x="79" y="48"/>
                  <a:pt x="78" y="48"/>
                  <a:pt x="76" y="50"/>
                </a:cubicBezTo>
                <a:cubicBezTo>
                  <a:pt x="75" y="51"/>
                  <a:pt x="74" y="52"/>
                  <a:pt x="74" y="54"/>
                </a:cubicBezTo>
                <a:cubicBezTo>
                  <a:pt x="73" y="56"/>
                  <a:pt x="74" y="58"/>
                  <a:pt x="75" y="59"/>
                </a:cubicBezTo>
                <a:cubicBezTo>
                  <a:pt x="76" y="61"/>
                  <a:pt x="82" y="69"/>
                  <a:pt x="87" y="77"/>
                </a:cubicBezTo>
                <a:cubicBezTo>
                  <a:pt x="84" y="80"/>
                  <a:pt x="81" y="83"/>
                  <a:pt x="77" y="87"/>
                </a:cubicBezTo>
                <a:cubicBezTo>
                  <a:pt x="70" y="81"/>
                  <a:pt x="61" y="75"/>
                  <a:pt x="60" y="74"/>
                </a:cubicBezTo>
                <a:cubicBezTo>
                  <a:pt x="58" y="73"/>
                  <a:pt x="56" y="73"/>
                  <a:pt x="54" y="73"/>
                </a:cubicBezTo>
                <a:cubicBezTo>
                  <a:pt x="53" y="74"/>
                  <a:pt x="51" y="74"/>
                  <a:pt x="50" y="76"/>
                </a:cubicBezTo>
                <a:cubicBezTo>
                  <a:pt x="49" y="77"/>
                  <a:pt x="48" y="79"/>
                  <a:pt x="48" y="81"/>
                </a:cubicBezTo>
                <a:cubicBezTo>
                  <a:pt x="48" y="83"/>
                  <a:pt x="49" y="84"/>
                  <a:pt x="50" y="86"/>
                </a:cubicBezTo>
                <a:cubicBezTo>
                  <a:pt x="51" y="87"/>
                  <a:pt x="59" y="94"/>
                  <a:pt x="65" y="101"/>
                </a:cubicBezTo>
                <a:cubicBezTo>
                  <a:pt x="63" y="105"/>
                  <a:pt x="60" y="108"/>
                  <a:pt x="58" y="112"/>
                </a:cubicBezTo>
                <a:cubicBezTo>
                  <a:pt x="49" y="108"/>
                  <a:pt x="40" y="104"/>
                  <a:pt x="38" y="103"/>
                </a:cubicBezTo>
                <a:cubicBezTo>
                  <a:pt x="36" y="102"/>
                  <a:pt x="34" y="102"/>
                  <a:pt x="33" y="103"/>
                </a:cubicBezTo>
                <a:cubicBezTo>
                  <a:pt x="31" y="104"/>
                  <a:pt x="29" y="105"/>
                  <a:pt x="29" y="106"/>
                </a:cubicBezTo>
                <a:cubicBezTo>
                  <a:pt x="28" y="108"/>
                  <a:pt x="27" y="110"/>
                  <a:pt x="28" y="112"/>
                </a:cubicBezTo>
                <a:cubicBezTo>
                  <a:pt x="28" y="113"/>
                  <a:pt x="29" y="115"/>
                  <a:pt x="30" y="116"/>
                </a:cubicBezTo>
                <a:cubicBezTo>
                  <a:pt x="32" y="117"/>
                  <a:pt x="41" y="123"/>
                  <a:pt x="48" y="129"/>
                </a:cubicBezTo>
                <a:cubicBezTo>
                  <a:pt x="46" y="133"/>
                  <a:pt x="44" y="137"/>
                  <a:pt x="42" y="141"/>
                </a:cubicBezTo>
                <a:cubicBezTo>
                  <a:pt x="33" y="138"/>
                  <a:pt x="23" y="136"/>
                  <a:pt x="21" y="135"/>
                </a:cubicBezTo>
                <a:cubicBezTo>
                  <a:pt x="20" y="135"/>
                  <a:pt x="18" y="135"/>
                  <a:pt x="16" y="136"/>
                </a:cubicBezTo>
                <a:cubicBezTo>
                  <a:pt x="15" y="137"/>
                  <a:pt x="13" y="138"/>
                  <a:pt x="13" y="140"/>
                </a:cubicBezTo>
                <a:cubicBezTo>
                  <a:pt x="12" y="142"/>
                  <a:pt x="12" y="144"/>
                  <a:pt x="13" y="145"/>
                </a:cubicBezTo>
                <a:cubicBezTo>
                  <a:pt x="13" y="147"/>
                  <a:pt x="15" y="148"/>
                  <a:pt x="16" y="149"/>
                </a:cubicBezTo>
                <a:cubicBezTo>
                  <a:pt x="18" y="150"/>
                  <a:pt x="28" y="155"/>
                  <a:pt x="36" y="159"/>
                </a:cubicBezTo>
                <a:cubicBezTo>
                  <a:pt x="35" y="163"/>
                  <a:pt x="33" y="167"/>
                  <a:pt x="32" y="172"/>
                </a:cubicBezTo>
                <a:cubicBezTo>
                  <a:pt x="23" y="171"/>
                  <a:pt x="13" y="170"/>
                  <a:pt x="11" y="170"/>
                </a:cubicBezTo>
                <a:cubicBezTo>
                  <a:pt x="9" y="170"/>
                  <a:pt x="7" y="170"/>
                  <a:pt x="6" y="172"/>
                </a:cubicBezTo>
                <a:cubicBezTo>
                  <a:pt x="4" y="173"/>
                  <a:pt x="4" y="174"/>
                  <a:pt x="3" y="176"/>
                </a:cubicBezTo>
                <a:cubicBezTo>
                  <a:pt x="3" y="178"/>
                  <a:pt x="3" y="180"/>
                  <a:pt x="4" y="181"/>
                </a:cubicBezTo>
                <a:cubicBezTo>
                  <a:pt x="5" y="183"/>
                  <a:pt x="6" y="184"/>
                  <a:pt x="8" y="184"/>
                </a:cubicBezTo>
                <a:cubicBezTo>
                  <a:pt x="10" y="185"/>
                  <a:pt x="20" y="188"/>
                  <a:pt x="29" y="190"/>
                </a:cubicBezTo>
                <a:cubicBezTo>
                  <a:pt x="29" y="195"/>
                  <a:pt x="28" y="199"/>
                  <a:pt x="28" y="204"/>
                </a:cubicBezTo>
                <a:cubicBezTo>
                  <a:pt x="19" y="205"/>
                  <a:pt x="8" y="206"/>
                  <a:pt x="6" y="206"/>
                </a:cubicBezTo>
                <a:cubicBezTo>
                  <a:pt x="5" y="206"/>
                  <a:pt x="3" y="207"/>
                  <a:pt x="2" y="208"/>
                </a:cubicBezTo>
                <a:cubicBezTo>
                  <a:pt x="1" y="210"/>
                  <a:pt x="0" y="211"/>
                  <a:pt x="0" y="213"/>
                </a:cubicBezTo>
                <a:cubicBezTo>
                  <a:pt x="0" y="215"/>
                  <a:pt x="1" y="217"/>
                  <a:pt x="2" y="218"/>
                </a:cubicBezTo>
                <a:cubicBezTo>
                  <a:pt x="3" y="219"/>
                  <a:pt x="5" y="220"/>
                  <a:pt x="6" y="221"/>
                </a:cubicBezTo>
                <a:cubicBezTo>
                  <a:pt x="8" y="221"/>
                  <a:pt x="19" y="222"/>
                  <a:pt x="28" y="223"/>
                </a:cubicBezTo>
                <a:cubicBezTo>
                  <a:pt x="28" y="227"/>
                  <a:pt x="29" y="232"/>
                  <a:pt x="29" y="236"/>
                </a:cubicBezTo>
                <a:cubicBezTo>
                  <a:pt x="20" y="239"/>
                  <a:pt x="10" y="241"/>
                  <a:pt x="8" y="242"/>
                </a:cubicBezTo>
                <a:cubicBezTo>
                  <a:pt x="6" y="242"/>
                  <a:pt x="5" y="244"/>
                  <a:pt x="4" y="245"/>
                </a:cubicBezTo>
                <a:cubicBezTo>
                  <a:pt x="3" y="247"/>
                  <a:pt x="3" y="248"/>
                  <a:pt x="3" y="250"/>
                </a:cubicBezTo>
                <a:cubicBezTo>
                  <a:pt x="4" y="252"/>
                  <a:pt x="4" y="254"/>
                  <a:pt x="6" y="255"/>
                </a:cubicBezTo>
                <a:cubicBezTo>
                  <a:pt x="7" y="256"/>
                  <a:pt x="9" y="257"/>
                  <a:pt x="11" y="256"/>
                </a:cubicBezTo>
                <a:cubicBezTo>
                  <a:pt x="13" y="256"/>
                  <a:pt x="23" y="255"/>
                  <a:pt x="32" y="255"/>
                </a:cubicBezTo>
                <a:cubicBezTo>
                  <a:pt x="33" y="259"/>
                  <a:pt x="35" y="264"/>
                  <a:pt x="36" y="268"/>
                </a:cubicBezTo>
                <a:cubicBezTo>
                  <a:pt x="28" y="272"/>
                  <a:pt x="18" y="276"/>
                  <a:pt x="16" y="277"/>
                </a:cubicBezTo>
                <a:cubicBezTo>
                  <a:pt x="15" y="278"/>
                  <a:pt x="13" y="279"/>
                  <a:pt x="13" y="281"/>
                </a:cubicBezTo>
                <a:cubicBezTo>
                  <a:pt x="12" y="283"/>
                  <a:pt x="12" y="285"/>
                  <a:pt x="13" y="286"/>
                </a:cubicBezTo>
                <a:cubicBezTo>
                  <a:pt x="13" y="288"/>
                  <a:pt x="15" y="289"/>
                  <a:pt x="16" y="290"/>
                </a:cubicBezTo>
                <a:cubicBezTo>
                  <a:pt x="18" y="291"/>
                  <a:pt x="20" y="292"/>
                  <a:pt x="21" y="291"/>
                </a:cubicBezTo>
                <a:cubicBezTo>
                  <a:pt x="23" y="290"/>
                  <a:pt x="33" y="288"/>
                  <a:pt x="42" y="286"/>
                </a:cubicBezTo>
                <a:cubicBezTo>
                  <a:pt x="44" y="290"/>
                  <a:pt x="46" y="294"/>
                  <a:pt x="48" y="298"/>
                </a:cubicBezTo>
                <a:cubicBezTo>
                  <a:pt x="41" y="303"/>
                  <a:pt x="32" y="309"/>
                  <a:pt x="30" y="310"/>
                </a:cubicBezTo>
                <a:cubicBezTo>
                  <a:pt x="29" y="312"/>
                  <a:pt x="28" y="313"/>
                  <a:pt x="28" y="315"/>
                </a:cubicBezTo>
                <a:cubicBezTo>
                  <a:pt x="27" y="317"/>
                  <a:pt x="28" y="318"/>
                  <a:pt x="29" y="320"/>
                </a:cubicBezTo>
                <a:cubicBezTo>
                  <a:pt x="29" y="322"/>
                  <a:pt x="31" y="323"/>
                  <a:pt x="33" y="323"/>
                </a:cubicBezTo>
                <a:cubicBezTo>
                  <a:pt x="34" y="324"/>
                  <a:pt x="36" y="324"/>
                  <a:pt x="38" y="323"/>
                </a:cubicBezTo>
                <a:cubicBezTo>
                  <a:pt x="40" y="322"/>
                  <a:pt x="49" y="318"/>
                  <a:pt x="58" y="314"/>
                </a:cubicBezTo>
                <a:cubicBezTo>
                  <a:pt x="60" y="318"/>
                  <a:pt x="63" y="322"/>
                  <a:pt x="65" y="325"/>
                </a:cubicBezTo>
                <a:cubicBezTo>
                  <a:pt x="59" y="332"/>
                  <a:pt x="51" y="339"/>
                  <a:pt x="50" y="341"/>
                </a:cubicBezTo>
                <a:cubicBezTo>
                  <a:pt x="49" y="342"/>
                  <a:pt x="48" y="344"/>
                  <a:pt x="48" y="346"/>
                </a:cubicBezTo>
                <a:cubicBezTo>
                  <a:pt x="48" y="347"/>
                  <a:pt x="49" y="349"/>
                  <a:pt x="50" y="351"/>
                </a:cubicBezTo>
                <a:cubicBezTo>
                  <a:pt x="51" y="352"/>
                  <a:pt x="53" y="353"/>
                  <a:pt x="54" y="353"/>
                </a:cubicBezTo>
                <a:cubicBezTo>
                  <a:pt x="56" y="353"/>
                  <a:pt x="58" y="353"/>
                  <a:pt x="60" y="352"/>
                </a:cubicBezTo>
                <a:cubicBezTo>
                  <a:pt x="61" y="351"/>
                  <a:pt x="70" y="345"/>
                  <a:pt x="77" y="340"/>
                </a:cubicBezTo>
                <a:cubicBezTo>
                  <a:pt x="81" y="343"/>
                  <a:pt x="84" y="346"/>
                  <a:pt x="87" y="349"/>
                </a:cubicBezTo>
                <a:cubicBezTo>
                  <a:pt x="82" y="357"/>
                  <a:pt x="76" y="366"/>
                  <a:pt x="75" y="367"/>
                </a:cubicBezTo>
                <a:cubicBezTo>
                  <a:pt x="74" y="369"/>
                  <a:pt x="73" y="371"/>
                  <a:pt x="74" y="372"/>
                </a:cubicBezTo>
                <a:cubicBezTo>
                  <a:pt x="74" y="374"/>
                  <a:pt x="75" y="376"/>
                  <a:pt x="76" y="377"/>
                </a:cubicBezTo>
                <a:cubicBezTo>
                  <a:pt x="78" y="378"/>
                  <a:pt x="79" y="379"/>
                  <a:pt x="81" y="379"/>
                </a:cubicBezTo>
                <a:cubicBezTo>
                  <a:pt x="83" y="379"/>
                  <a:pt x="85" y="378"/>
                  <a:pt x="86" y="377"/>
                </a:cubicBezTo>
                <a:cubicBezTo>
                  <a:pt x="87" y="375"/>
                  <a:pt x="95" y="368"/>
                  <a:pt x="101" y="361"/>
                </a:cubicBezTo>
                <a:cubicBezTo>
                  <a:pt x="105" y="364"/>
                  <a:pt x="109" y="367"/>
                  <a:pt x="112" y="369"/>
                </a:cubicBezTo>
                <a:cubicBezTo>
                  <a:pt x="109" y="378"/>
                  <a:pt x="104" y="387"/>
                  <a:pt x="103" y="389"/>
                </a:cubicBezTo>
                <a:cubicBezTo>
                  <a:pt x="103" y="391"/>
                  <a:pt x="103" y="393"/>
                  <a:pt x="103" y="394"/>
                </a:cubicBezTo>
                <a:cubicBezTo>
                  <a:pt x="104" y="396"/>
                  <a:pt x="105" y="397"/>
                  <a:pt x="107" y="398"/>
                </a:cubicBezTo>
                <a:cubicBezTo>
                  <a:pt x="108" y="399"/>
                  <a:pt x="110" y="399"/>
                  <a:pt x="112" y="399"/>
                </a:cubicBezTo>
                <a:cubicBezTo>
                  <a:pt x="113" y="399"/>
                  <a:pt x="115" y="398"/>
                  <a:pt x="116" y="396"/>
                </a:cubicBezTo>
                <a:cubicBezTo>
                  <a:pt x="117" y="395"/>
                  <a:pt x="123" y="386"/>
                  <a:pt x="129" y="379"/>
                </a:cubicBezTo>
                <a:cubicBezTo>
                  <a:pt x="133" y="381"/>
                  <a:pt x="137" y="383"/>
                  <a:pt x="141" y="384"/>
                </a:cubicBezTo>
                <a:cubicBezTo>
                  <a:pt x="139" y="393"/>
                  <a:pt x="136" y="403"/>
                  <a:pt x="136" y="405"/>
                </a:cubicBezTo>
                <a:cubicBezTo>
                  <a:pt x="135" y="407"/>
                  <a:pt x="135" y="409"/>
                  <a:pt x="136" y="411"/>
                </a:cubicBezTo>
                <a:cubicBezTo>
                  <a:pt x="137" y="412"/>
                  <a:pt x="139" y="413"/>
                  <a:pt x="140" y="414"/>
                </a:cubicBezTo>
                <a:cubicBezTo>
                  <a:pt x="142" y="415"/>
                  <a:pt x="144" y="415"/>
                  <a:pt x="146" y="414"/>
                </a:cubicBezTo>
                <a:cubicBezTo>
                  <a:pt x="147" y="413"/>
                  <a:pt x="149" y="412"/>
                  <a:pt x="149" y="411"/>
                </a:cubicBezTo>
                <a:cubicBezTo>
                  <a:pt x="150" y="409"/>
                  <a:pt x="155" y="399"/>
                  <a:pt x="159" y="391"/>
                </a:cubicBezTo>
                <a:cubicBezTo>
                  <a:pt x="163" y="392"/>
                  <a:pt x="167" y="393"/>
                  <a:pt x="172" y="394"/>
                </a:cubicBezTo>
                <a:cubicBezTo>
                  <a:pt x="171" y="404"/>
                  <a:pt x="170" y="414"/>
                  <a:pt x="170" y="416"/>
                </a:cubicBezTo>
                <a:cubicBezTo>
                  <a:pt x="170" y="418"/>
                  <a:pt x="171" y="420"/>
                  <a:pt x="172" y="421"/>
                </a:cubicBezTo>
                <a:cubicBezTo>
                  <a:pt x="173" y="422"/>
                  <a:pt x="174" y="423"/>
                  <a:pt x="176" y="424"/>
                </a:cubicBezTo>
                <a:cubicBezTo>
                  <a:pt x="178" y="424"/>
                  <a:pt x="180" y="424"/>
                  <a:pt x="181" y="423"/>
                </a:cubicBezTo>
                <a:cubicBezTo>
                  <a:pt x="183" y="422"/>
                  <a:pt x="184" y="420"/>
                  <a:pt x="185" y="419"/>
                </a:cubicBezTo>
                <a:cubicBezTo>
                  <a:pt x="185" y="417"/>
                  <a:pt x="188" y="407"/>
                  <a:pt x="190" y="398"/>
                </a:cubicBezTo>
                <a:cubicBezTo>
                  <a:pt x="195" y="398"/>
                  <a:pt x="199" y="399"/>
                  <a:pt x="204" y="399"/>
                </a:cubicBezTo>
                <a:cubicBezTo>
                  <a:pt x="205" y="408"/>
                  <a:pt x="206" y="418"/>
                  <a:pt x="206" y="420"/>
                </a:cubicBezTo>
                <a:cubicBezTo>
                  <a:pt x="206" y="422"/>
                  <a:pt x="207" y="424"/>
                  <a:pt x="208" y="425"/>
                </a:cubicBezTo>
                <a:cubicBezTo>
                  <a:pt x="210" y="426"/>
                  <a:pt x="211" y="427"/>
                  <a:pt x="213" y="427"/>
                </a:cubicBezTo>
                <a:cubicBezTo>
                  <a:pt x="215" y="427"/>
                  <a:pt x="217" y="426"/>
                  <a:pt x="218" y="425"/>
                </a:cubicBezTo>
                <a:cubicBezTo>
                  <a:pt x="220" y="424"/>
                  <a:pt x="220" y="422"/>
                  <a:pt x="221" y="420"/>
                </a:cubicBezTo>
                <a:cubicBezTo>
                  <a:pt x="221" y="418"/>
                  <a:pt x="222" y="408"/>
                  <a:pt x="223" y="399"/>
                </a:cubicBezTo>
                <a:cubicBezTo>
                  <a:pt x="227" y="399"/>
                  <a:pt x="232" y="398"/>
                  <a:pt x="236" y="398"/>
                </a:cubicBezTo>
                <a:cubicBezTo>
                  <a:pt x="239" y="407"/>
                  <a:pt x="241" y="417"/>
                  <a:pt x="242" y="419"/>
                </a:cubicBezTo>
                <a:cubicBezTo>
                  <a:pt x="242" y="420"/>
                  <a:pt x="244" y="422"/>
                  <a:pt x="245" y="423"/>
                </a:cubicBezTo>
                <a:cubicBezTo>
                  <a:pt x="247" y="424"/>
                  <a:pt x="248" y="424"/>
                  <a:pt x="250" y="424"/>
                </a:cubicBezTo>
                <a:cubicBezTo>
                  <a:pt x="252" y="423"/>
                  <a:pt x="254" y="422"/>
                  <a:pt x="255" y="421"/>
                </a:cubicBezTo>
                <a:cubicBezTo>
                  <a:pt x="256" y="420"/>
                  <a:pt x="257" y="418"/>
                  <a:pt x="256" y="416"/>
                </a:cubicBezTo>
                <a:cubicBezTo>
                  <a:pt x="256" y="414"/>
                  <a:pt x="255" y="404"/>
                  <a:pt x="255" y="394"/>
                </a:cubicBezTo>
                <a:cubicBezTo>
                  <a:pt x="259" y="393"/>
                  <a:pt x="264" y="392"/>
                  <a:pt x="268" y="391"/>
                </a:cubicBezTo>
                <a:cubicBezTo>
                  <a:pt x="272" y="399"/>
                  <a:pt x="276" y="409"/>
                  <a:pt x="277" y="411"/>
                </a:cubicBezTo>
                <a:cubicBezTo>
                  <a:pt x="278" y="412"/>
                  <a:pt x="279" y="413"/>
                  <a:pt x="281" y="414"/>
                </a:cubicBezTo>
                <a:cubicBezTo>
                  <a:pt x="283" y="415"/>
                  <a:pt x="284" y="415"/>
                  <a:pt x="286" y="414"/>
                </a:cubicBezTo>
                <a:cubicBezTo>
                  <a:pt x="288" y="413"/>
                  <a:pt x="289" y="412"/>
                  <a:pt x="290" y="411"/>
                </a:cubicBezTo>
                <a:cubicBezTo>
                  <a:pt x="291" y="409"/>
                  <a:pt x="291" y="407"/>
                  <a:pt x="291" y="405"/>
                </a:cubicBezTo>
                <a:cubicBezTo>
                  <a:pt x="290" y="403"/>
                  <a:pt x="288" y="393"/>
                  <a:pt x="286" y="384"/>
                </a:cubicBezTo>
                <a:cubicBezTo>
                  <a:pt x="290" y="383"/>
                  <a:pt x="294" y="381"/>
                  <a:pt x="298" y="379"/>
                </a:cubicBezTo>
                <a:cubicBezTo>
                  <a:pt x="303" y="386"/>
                  <a:pt x="309" y="395"/>
                  <a:pt x="310" y="396"/>
                </a:cubicBezTo>
                <a:cubicBezTo>
                  <a:pt x="311" y="398"/>
                  <a:pt x="313" y="399"/>
                  <a:pt x="315" y="399"/>
                </a:cubicBezTo>
                <a:cubicBezTo>
                  <a:pt x="317" y="399"/>
                  <a:pt x="318" y="399"/>
                  <a:pt x="320" y="398"/>
                </a:cubicBezTo>
                <a:cubicBezTo>
                  <a:pt x="322" y="397"/>
                  <a:pt x="323" y="396"/>
                  <a:pt x="323" y="394"/>
                </a:cubicBezTo>
                <a:cubicBezTo>
                  <a:pt x="324" y="393"/>
                  <a:pt x="324" y="391"/>
                  <a:pt x="323" y="389"/>
                </a:cubicBezTo>
                <a:cubicBezTo>
                  <a:pt x="322" y="387"/>
                  <a:pt x="318" y="378"/>
                  <a:pt x="314" y="369"/>
                </a:cubicBezTo>
                <a:cubicBezTo>
                  <a:pt x="318" y="367"/>
                  <a:pt x="322" y="364"/>
                  <a:pt x="325" y="361"/>
                </a:cubicBezTo>
                <a:cubicBezTo>
                  <a:pt x="332" y="368"/>
                  <a:pt x="339" y="375"/>
                  <a:pt x="341" y="377"/>
                </a:cubicBezTo>
                <a:cubicBezTo>
                  <a:pt x="342" y="378"/>
                  <a:pt x="344" y="379"/>
                  <a:pt x="345" y="379"/>
                </a:cubicBezTo>
                <a:cubicBezTo>
                  <a:pt x="347" y="379"/>
                  <a:pt x="349" y="378"/>
                  <a:pt x="350" y="377"/>
                </a:cubicBezTo>
                <a:cubicBezTo>
                  <a:pt x="352" y="376"/>
                  <a:pt x="353" y="374"/>
                  <a:pt x="353" y="372"/>
                </a:cubicBezTo>
                <a:cubicBezTo>
                  <a:pt x="353" y="371"/>
                  <a:pt x="353" y="369"/>
                  <a:pt x="352" y="367"/>
                </a:cubicBezTo>
                <a:cubicBezTo>
                  <a:pt x="351" y="366"/>
                  <a:pt x="345" y="357"/>
                  <a:pt x="340" y="349"/>
                </a:cubicBezTo>
                <a:cubicBezTo>
                  <a:pt x="343" y="346"/>
                  <a:pt x="346" y="343"/>
                  <a:pt x="349" y="340"/>
                </a:cubicBezTo>
                <a:cubicBezTo>
                  <a:pt x="357" y="345"/>
                  <a:pt x="365" y="351"/>
                  <a:pt x="367" y="352"/>
                </a:cubicBezTo>
                <a:cubicBezTo>
                  <a:pt x="369" y="353"/>
                  <a:pt x="370" y="353"/>
                  <a:pt x="372" y="353"/>
                </a:cubicBezTo>
                <a:cubicBezTo>
                  <a:pt x="374" y="353"/>
                  <a:pt x="375" y="352"/>
                  <a:pt x="377" y="351"/>
                </a:cubicBezTo>
                <a:cubicBezTo>
                  <a:pt x="378" y="349"/>
                  <a:pt x="378" y="347"/>
                  <a:pt x="378" y="346"/>
                </a:cubicBezTo>
                <a:cubicBezTo>
                  <a:pt x="378" y="344"/>
                  <a:pt x="378" y="342"/>
                  <a:pt x="377" y="341"/>
                </a:cubicBezTo>
                <a:cubicBezTo>
                  <a:pt x="375" y="339"/>
                  <a:pt x="368" y="332"/>
                  <a:pt x="361" y="325"/>
                </a:cubicBezTo>
                <a:cubicBezTo>
                  <a:pt x="364" y="322"/>
                  <a:pt x="367" y="318"/>
                  <a:pt x="369" y="314"/>
                </a:cubicBezTo>
                <a:cubicBezTo>
                  <a:pt x="377" y="318"/>
                  <a:pt x="387" y="322"/>
                  <a:pt x="389" y="323"/>
                </a:cubicBezTo>
                <a:cubicBezTo>
                  <a:pt x="390" y="324"/>
                  <a:pt x="392" y="324"/>
                  <a:pt x="394" y="323"/>
                </a:cubicBezTo>
                <a:cubicBezTo>
                  <a:pt x="396" y="323"/>
                  <a:pt x="397" y="322"/>
                  <a:pt x="398" y="320"/>
                </a:cubicBezTo>
                <a:cubicBezTo>
                  <a:pt x="399" y="318"/>
                  <a:pt x="399" y="317"/>
                  <a:pt x="399" y="315"/>
                </a:cubicBezTo>
                <a:cubicBezTo>
                  <a:pt x="399" y="313"/>
                  <a:pt x="398" y="312"/>
                  <a:pt x="396" y="310"/>
                </a:cubicBezTo>
                <a:cubicBezTo>
                  <a:pt x="394" y="309"/>
                  <a:pt x="386" y="303"/>
                  <a:pt x="378" y="298"/>
                </a:cubicBezTo>
                <a:cubicBezTo>
                  <a:pt x="380" y="294"/>
                  <a:pt x="382" y="290"/>
                  <a:pt x="384" y="286"/>
                </a:cubicBezTo>
                <a:cubicBezTo>
                  <a:pt x="393" y="288"/>
                  <a:pt x="403" y="291"/>
                  <a:pt x="405" y="291"/>
                </a:cubicBezTo>
                <a:cubicBezTo>
                  <a:pt x="407" y="292"/>
                  <a:pt x="409" y="291"/>
                  <a:pt x="410" y="290"/>
                </a:cubicBezTo>
                <a:cubicBezTo>
                  <a:pt x="412" y="289"/>
                  <a:pt x="413" y="288"/>
                  <a:pt x="414" y="286"/>
                </a:cubicBezTo>
                <a:cubicBezTo>
                  <a:pt x="414" y="285"/>
                  <a:pt x="414" y="283"/>
                  <a:pt x="414" y="281"/>
                </a:cubicBezTo>
                <a:cubicBezTo>
                  <a:pt x="413" y="279"/>
                  <a:pt x="412" y="278"/>
                  <a:pt x="410" y="277"/>
                </a:cubicBezTo>
                <a:cubicBezTo>
                  <a:pt x="408" y="276"/>
                  <a:pt x="399" y="272"/>
                  <a:pt x="391" y="268"/>
                </a:cubicBezTo>
                <a:cubicBezTo>
                  <a:pt x="392" y="264"/>
                  <a:pt x="393" y="259"/>
                  <a:pt x="394" y="255"/>
                </a:cubicBezTo>
                <a:cubicBezTo>
                  <a:pt x="403" y="255"/>
                  <a:pt x="414" y="256"/>
                  <a:pt x="416" y="256"/>
                </a:cubicBezTo>
                <a:cubicBezTo>
                  <a:pt x="418" y="257"/>
                  <a:pt x="419" y="256"/>
                  <a:pt x="421" y="255"/>
                </a:cubicBezTo>
                <a:cubicBezTo>
                  <a:pt x="422" y="254"/>
                  <a:pt x="423" y="252"/>
                  <a:pt x="423" y="250"/>
                </a:cubicBezTo>
                <a:cubicBezTo>
                  <a:pt x="424" y="248"/>
                  <a:pt x="423" y="247"/>
                  <a:pt x="422" y="245"/>
                </a:cubicBezTo>
                <a:cubicBezTo>
                  <a:pt x="422" y="244"/>
                  <a:pt x="420" y="242"/>
                  <a:pt x="418" y="242"/>
                </a:cubicBezTo>
                <a:cubicBezTo>
                  <a:pt x="416" y="241"/>
                  <a:pt x="406" y="239"/>
                  <a:pt x="397" y="236"/>
                </a:cubicBezTo>
                <a:cubicBezTo>
                  <a:pt x="398" y="232"/>
                  <a:pt x="398" y="227"/>
                  <a:pt x="399" y="223"/>
                </a:cubicBezTo>
                <a:cubicBezTo>
                  <a:pt x="408" y="222"/>
                  <a:pt x="418" y="221"/>
                  <a:pt x="420" y="221"/>
                </a:cubicBezTo>
                <a:close/>
                <a:moveTo>
                  <a:pt x="213" y="363"/>
                </a:moveTo>
                <a:cubicBezTo>
                  <a:pt x="130" y="363"/>
                  <a:pt x="63" y="296"/>
                  <a:pt x="63" y="213"/>
                </a:cubicBezTo>
                <a:cubicBezTo>
                  <a:pt x="63" y="130"/>
                  <a:pt x="130" y="63"/>
                  <a:pt x="213" y="63"/>
                </a:cubicBezTo>
                <a:cubicBezTo>
                  <a:pt x="296" y="63"/>
                  <a:pt x="363" y="130"/>
                  <a:pt x="363" y="213"/>
                </a:cubicBezTo>
                <a:cubicBezTo>
                  <a:pt x="363" y="296"/>
                  <a:pt x="296" y="363"/>
                  <a:pt x="213" y="363"/>
                </a:cubicBezTo>
                <a:close/>
              </a:path>
            </a:pathLst>
          </a:custGeom>
          <a:solidFill>
            <a:srgbClr val="F33735"/>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43" name="Freeform: Shape 33"/>
          <p:cNvSpPr/>
          <p:nvPr/>
        </p:nvSpPr>
        <p:spPr bwMode="auto">
          <a:xfrm>
            <a:off x="7213846" y="2215023"/>
            <a:ext cx="753363" cy="756843"/>
          </a:xfrm>
          <a:custGeom>
            <a:avLst/>
            <a:gdLst/>
            <a:ahLst/>
            <a:cxnLst>
              <a:cxn ang="0">
                <a:pos x="331" y="235"/>
              </a:cxn>
              <a:cxn ang="0">
                <a:pos x="234" y="30"/>
              </a:cxn>
              <a:cxn ang="0">
                <a:pos x="29" y="127"/>
              </a:cxn>
              <a:cxn ang="0">
                <a:pos x="126" y="332"/>
              </a:cxn>
              <a:cxn ang="0">
                <a:pos x="331" y="235"/>
              </a:cxn>
              <a:cxn ang="0">
                <a:pos x="135" y="307"/>
              </a:cxn>
              <a:cxn ang="0">
                <a:pos x="89" y="279"/>
              </a:cxn>
              <a:cxn ang="0">
                <a:pos x="146" y="230"/>
              </a:cxn>
              <a:cxn ang="0">
                <a:pos x="160" y="237"/>
              </a:cxn>
              <a:cxn ang="0">
                <a:pos x="230" y="215"/>
              </a:cxn>
              <a:cxn ang="0">
                <a:pos x="300" y="240"/>
              </a:cxn>
              <a:cxn ang="0">
                <a:pos x="135" y="307"/>
              </a:cxn>
              <a:cxn ang="0">
                <a:pos x="208" y="191"/>
              </a:cxn>
              <a:cxn ang="0">
                <a:pos x="170" y="209"/>
              </a:cxn>
              <a:cxn ang="0">
                <a:pos x="152" y="171"/>
              </a:cxn>
              <a:cxn ang="0">
                <a:pos x="190" y="153"/>
              </a:cxn>
              <a:cxn ang="0">
                <a:pos x="208" y="191"/>
              </a:cxn>
              <a:cxn ang="0">
                <a:pos x="311" y="210"/>
              </a:cxn>
              <a:cxn ang="0">
                <a:pos x="240" y="185"/>
              </a:cxn>
              <a:cxn ang="0">
                <a:pos x="200" y="125"/>
              </a:cxn>
              <a:cxn ang="0">
                <a:pos x="186" y="121"/>
              </a:cxn>
              <a:cxn ang="0">
                <a:pos x="173" y="47"/>
              </a:cxn>
              <a:cxn ang="0">
                <a:pos x="225" y="55"/>
              </a:cxn>
              <a:cxn ang="0">
                <a:pos x="311" y="210"/>
              </a:cxn>
              <a:cxn ang="0">
                <a:pos x="54" y="136"/>
              </a:cxn>
              <a:cxn ang="0">
                <a:pos x="142" y="52"/>
              </a:cxn>
              <a:cxn ang="0">
                <a:pos x="155" y="127"/>
              </a:cxn>
              <a:cxn ang="0">
                <a:pos x="124" y="161"/>
              </a:cxn>
              <a:cxn ang="0">
                <a:pos x="126" y="206"/>
              </a:cxn>
              <a:cxn ang="0">
                <a:pos x="68" y="255"/>
              </a:cxn>
              <a:cxn ang="0">
                <a:pos x="54" y="136"/>
              </a:cxn>
            </a:cxnLst>
            <a:rect l="0" t="0" r="r" b="b"/>
            <a:pathLst>
              <a:path w="361" h="362">
                <a:moveTo>
                  <a:pt x="331" y="235"/>
                </a:moveTo>
                <a:cubicBezTo>
                  <a:pt x="361" y="152"/>
                  <a:pt x="317" y="60"/>
                  <a:pt x="234" y="30"/>
                </a:cubicBezTo>
                <a:cubicBezTo>
                  <a:pt x="151" y="0"/>
                  <a:pt x="59" y="43"/>
                  <a:pt x="29" y="127"/>
                </a:cubicBezTo>
                <a:cubicBezTo>
                  <a:pt x="0" y="210"/>
                  <a:pt x="43" y="302"/>
                  <a:pt x="126" y="332"/>
                </a:cubicBezTo>
                <a:cubicBezTo>
                  <a:pt x="209" y="362"/>
                  <a:pt x="301" y="319"/>
                  <a:pt x="331" y="235"/>
                </a:cubicBezTo>
                <a:close/>
                <a:moveTo>
                  <a:pt x="135" y="307"/>
                </a:moveTo>
                <a:cubicBezTo>
                  <a:pt x="117" y="301"/>
                  <a:pt x="102" y="291"/>
                  <a:pt x="89" y="279"/>
                </a:cubicBezTo>
                <a:cubicBezTo>
                  <a:pt x="146" y="230"/>
                  <a:pt x="146" y="230"/>
                  <a:pt x="146" y="230"/>
                </a:cubicBezTo>
                <a:cubicBezTo>
                  <a:pt x="150" y="233"/>
                  <a:pt x="155" y="236"/>
                  <a:pt x="160" y="237"/>
                </a:cubicBezTo>
                <a:cubicBezTo>
                  <a:pt x="186" y="247"/>
                  <a:pt x="215" y="237"/>
                  <a:pt x="230" y="215"/>
                </a:cubicBezTo>
                <a:cubicBezTo>
                  <a:pt x="300" y="240"/>
                  <a:pt x="300" y="240"/>
                  <a:pt x="300" y="240"/>
                </a:cubicBezTo>
                <a:cubicBezTo>
                  <a:pt x="271" y="301"/>
                  <a:pt x="200" y="330"/>
                  <a:pt x="135" y="307"/>
                </a:cubicBezTo>
                <a:close/>
                <a:moveTo>
                  <a:pt x="208" y="191"/>
                </a:moveTo>
                <a:cubicBezTo>
                  <a:pt x="203" y="207"/>
                  <a:pt x="186" y="215"/>
                  <a:pt x="170" y="209"/>
                </a:cubicBezTo>
                <a:cubicBezTo>
                  <a:pt x="155" y="203"/>
                  <a:pt x="146" y="186"/>
                  <a:pt x="152" y="171"/>
                </a:cubicBezTo>
                <a:cubicBezTo>
                  <a:pt x="158" y="155"/>
                  <a:pt x="175" y="147"/>
                  <a:pt x="190" y="153"/>
                </a:cubicBezTo>
                <a:cubicBezTo>
                  <a:pt x="206" y="158"/>
                  <a:pt x="214" y="176"/>
                  <a:pt x="208" y="191"/>
                </a:cubicBezTo>
                <a:close/>
                <a:moveTo>
                  <a:pt x="311" y="210"/>
                </a:moveTo>
                <a:cubicBezTo>
                  <a:pt x="240" y="185"/>
                  <a:pt x="240" y="185"/>
                  <a:pt x="240" y="185"/>
                </a:cubicBezTo>
                <a:cubicBezTo>
                  <a:pt x="241" y="159"/>
                  <a:pt x="226" y="134"/>
                  <a:pt x="200" y="125"/>
                </a:cubicBezTo>
                <a:cubicBezTo>
                  <a:pt x="196" y="123"/>
                  <a:pt x="191" y="122"/>
                  <a:pt x="186" y="121"/>
                </a:cubicBezTo>
                <a:cubicBezTo>
                  <a:pt x="173" y="47"/>
                  <a:pt x="173" y="47"/>
                  <a:pt x="173" y="47"/>
                </a:cubicBezTo>
                <a:cubicBezTo>
                  <a:pt x="190" y="46"/>
                  <a:pt x="208" y="49"/>
                  <a:pt x="225" y="55"/>
                </a:cubicBezTo>
                <a:cubicBezTo>
                  <a:pt x="290" y="78"/>
                  <a:pt x="325" y="145"/>
                  <a:pt x="311" y="210"/>
                </a:cubicBezTo>
                <a:close/>
                <a:moveTo>
                  <a:pt x="54" y="136"/>
                </a:moveTo>
                <a:cubicBezTo>
                  <a:pt x="69" y="94"/>
                  <a:pt x="103" y="64"/>
                  <a:pt x="142" y="52"/>
                </a:cubicBezTo>
                <a:cubicBezTo>
                  <a:pt x="155" y="127"/>
                  <a:pt x="155" y="127"/>
                  <a:pt x="155" y="127"/>
                </a:cubicBezTo>
                <a:cubicBezTo>
                  <a:pt x="141" y="133"/>
                  <a:pt x="129" y="145"/>
                  <a:pt x="124" y="161"/>
                </a:cubicBezTo>
                <a:cubicBezTo>
                  <a:pt x="118" y="176"/>
                  <a:pt x="119" y="192"/>
                  <a:pt x="126" y="206"/>
                </a:cubicBezTo>
                <a:cubicBezTo>
                  <a:pt x="68" y="255"/>
                  <a:pt x="68" y="255"/>
                  <a:pt x="68" y="255"/>
                </a:cubicBezTo>
                <a:cubicBezTo>
                  <a:pt x="46" y="221"/>
                  <a:pt x="39" y="177"/>
                  <a:pt x="54" y="136"/>
                </a:cubicBezTo>
                <a:close/>
              </a:path>
            </a:pathLst>
          </a:custGeom>
          <a:solidFill>
            <a:srgbClr val="093759"/>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44" name="Freeform: Shape 34"/>
          <p:cNvSpPr/>
          <p:nvPr/>
        </p:nvSpPr>
        <p:spPr bwMode="auto">
          <a:xfrm>
            <a:off x="2451826" y="2516020"/>
            <a:ext cx="1224867" cy="1226607"/>
          </a:xfrm>
          <a:custGeom>
            <a:avLst/>
            <a:gdLst/>
            <a:ahLst/>
            <a:cxnLst>
              <a:cxn ang="0">
                <a:pos x="483" y="104"/>
              </a:cxn>
              <a:cxn ang="0">
                <a:pos x="104" y="104"/>
              </a:cxn>
              <a:cxn ang="0">
                <a:pos x="104" y="483"/>
              </a:cxn>
              <a:cxn ang="0">
                <a:pos x="483" y="483"/>
              </a:cxn>
              <a:cxn ang="0">
                <a:pos x="483" y="104"/>
              </a:cxn>
              <a:cxn ang="0">
                <a:pos x="237" y="350"/>
              </a:cxn>
              <a:cxn ang="0">
                <a:pos x="237" y="237"/>
              </a:cxn>
              <a:cxn ang="0">
                <a:pos x="350" y="237"/>
              </a:cxn>
              <a:cxn ang="0">
                <a:pos x="350" y="350"/>
              </a:cxn>
              <a:cxn ang="0">
                <a:pos x="237" y="350"/>
              </a:cxn>
            </a:cxnLst>
            <a:rect l="0" t="0" r="r" b="b"/>
            <a:pathLst>
              <a:path w="587" h="588">
                <a:moveTo>
                  <a:pt x="483" y="104"/>
                </a:moveTo>
                <a:cubicBezTo>
                  <a:pt x="378" y="0"/>
                  <a:pt x="209" y="0"/>
                  <a:pt x="104" y="104"/>
                </a:cubicBezTo>
                <a:cubicBezTo>
                  <a:pt x="0" y="209"/>
                  <a:pt x="0" y="379"/>
                  <a:pt x="104" y="483"/>
                </a:cubicBezTo>
                <a:cubicBezTo>
                  <a:pt x="209" y="588"/>
                  <a:pt x="378" y="588"/>
                  <a:pt x="483" y="483"/>
                </a:cubicBezTo>
                <a:cubicBezTo>
                  <a:pt x="587" y="379"/>
                  <a:pt x="587" y="209"/>
                  <a:pt x="483" y="104"/>
                </a:cubicBezTo>
                <a:close/>
                <a:moveTo>
                  <a:pt x="237" y="350"/>
                </a:moveTo>
                <a:cubicBezTo>
                  <a:pt x="206" y="319"/>
                  <a:pt x="206" y="269"/>
                  <a:pt x="237" y="237"/>
                </a:cubicBezTo>
                <a:cubicBezTo>
                  <a:pt x="268" y="206"/>
                  <a:pt x="319" y="206"/>
                  <a:pt x="350" y="237"/>
                </a:cubicBezTo>
                <a:cubicBezTo>
                  <a:pt x="381" y="269"/>
                  <a:pt x="381" y="319"/>
                  <a:pt x="350" y="350"/>
                </a:cubicBezTo>
                <a:cubicBezTo>
                  <a:pt x="319" y="381"/>
                  <a:pt x="268" y="381"/>
                  <a:pt x="237" y="350"/>
                </a:cubicBezTo>
                <a:close/>
              </a:path>
            </a:pathLst>
          </a:custGeom>
          <a:solidFill>
            <a:schemeClr val="bg1">
              <a:lumMod val="85000"/>
            </a:schemeClr>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45" name="Freeform: Shape 35"/>
          <p:cNvSpPr/>
          <p:nvPr/>
        </p:nvSpPr>
        <p:spPr bwMode="auto">
          <a:xfrm>
            <a:off x="2342215" y="2406408"/>
            <a:ext cx="1445831" cy="1447571"/>
          </a:xfrm>
          <a:custGeom>
            <a:avLst/>
            <a:gdLst/>
            <a:ahLst/>
            <a:cxnLst>
              <a:cxn ang="0">
                <a:pos x="593" y="577"/>
              </a:cxn>
              <a:cxn ang="0">
                <a:pos x="631" y="546"/>
              </a:cxn>
              <a:cxn ang="0">
                <a:pos x="647" y="500"/>
              </a:cxn>
              <a:cxn ang="0">
                <a:pos x="626" y="461"/>
              </a:cxn>
              <a:cxn ang="0">
                <a:pos x="681" y="428"/>
              </a:cxn>
              <a:cxn ang="0">
                <a:pos x="689" y="385"/>
              </a:cxn>
              <a:cxn ang="0">
                <a:pos x="648" y="336"/>
              </a:cxn>
              <a:cxn ang="0">
                <a:pos x="681" y="305"/>
              </a:cxn>
              <a:cxn ang="0">
                <a:pos x="682" y="257"/>
              </a:cxn>
              <a:cxn ang="0">
                <a:pos x="657" y="215"/>
              </a:cxn>
              <a:cxn ang="0">
                <a:pos x="613" y="205"/>
              </a:cxn>
              <a:cxn ang="0">
                <a:pos x="624" y="142"/>
              </a:cxn>
              <a:cxn ang="0">
                <a:pos x="596" y="109"/>
              </a:cxn>
              <a:cxn ang="0">
                <a:pos x="532" y="108"/>
              </a:cxn>
              <a:cxn ang="0">
                <a:pos x="530" y="63"/>
              </a:cxn>
              <a:cxn ang="0">
                <a:pos x="493" y="32"/>
              </a:cxn>
              <a:cxn ang="0">
                <a:pos x="445" y="24"/>
              </a:cxn>
              <a:cxn ang="0">
                <a:pos x="410" y="51"/>
              </a:cxn>
              <a:cxn ang="0">
                <a:pos x="369" y="2"/>
              </a:cxn>
              <a:cxn ang="0">
                <a:pos x="324" y="2"/>
              </a:cxn>
              <a:cxn ang="0">
                <a:pos x="283" y="51"/>
              </a:cxn>
              <a:cxn ang="0">
                <a:pos x="248" y="24"/>
              </a:cxn>
              <a:cxn ang="0">
                <a:pos x="200" y="32"/>
              </a:cxn>
              <a:cxn ang="0">
                <a:pos x="163" y="63"/>
              </a:cxn>
              <a:cxn ang="0">
                <a:pos x="161" y="108"/>
              </a:cxn>
              <a:cxn ang="0">
                <a:pos x="97" y="109"/>
              </a:cxn>
              <a:cxn ang="0">
                <a:pos x="69" y="142"/>
              </a:cxn>
              <a:cxn ang="0">
                <a:pos x="80" y="205"/>
              </a:cxn>
              <a:cxn ang="0">
                <a:pos x="36" y="215"/>
              </a:cxn>
              <a:cxn ang="0">
                <a:pos x="11" y="257"/>
              </a:cxn>
              <a:cxn ang="0">
                <a:pos x="12" y="305"/>
              </a:cxn>
              <a:cxn ang="0">
                <a:pos x="45" y="336"/>
              </a:cxn>
              <a:cxn ang="0">
                <a:pos x="4" y="385"/>
              </a:cxn>
              <a:cxn ang="0">
                <a:pos x="12" y="428"/>
              </a:cxn>
              <a:cxn ang="0">
                <a:pos x="67" y="461"/>
              </a:cxn>
              <a:cxn ang="0">
                <a:pos x="46" y="500"/>
              </a:cxn>
              <a:cxn ang="0">
                <a:pos x="62" y="546"/>
              </a:cxn>
              <a:cxn ang="0">
                <a:pos x="100" y="577"/>
              </a:cxn>
              <a:cxn ang="0">
                <a:pos x="144" y="571"/>
              </a:cxn>
              <a:cxn ang="0">
                <a:pos x="156" y="634"/>
              </a:cxn>
              <a:cxn ang="0">
                <a:pos x="194" y="656"/>
              </a:cxn>
              <a:cxn ang="0">
                <a:pos x="254" y="635"/>
              </a:cxn>
              <a:cxn ang="0">
                <a:pos x="271" y="676"/>
              </a:cxn>
              <a:cxn ang="0">
                <a:pos x="316" y="693"/>
              </a:cxn>
              <a:cxn ang="0">
                <a:pos x="364" y="684"/>
              </a:cxn>
              <a:cxn ang="0">
                <a:pos x="388" y="646"/>
              </a:cxn>
              <a:cxn ang="0">
                <a:pos x="443" y="678"/>
              </a:cxn>
              <a:cxn ang="0">
                <a:pos x="485" y="663"/>
              </a:cxn>
              <a:cxn ang="0">
                <a:pos x="507" y="603"/>
              </a:cxn>
              <a:cxn ang="0">
                <a:pos x="550" y="616"/>
              </a:cxn>
              <a:cxn ang="0">
                <a:pos x="192" y="192"/>
              </a:cxn>
            </a:cxnLst>
            <a:rect l="0" t="0" r="r" b="b"/>
            <a:pathLst>
              <a:path w="693" h="694">
                <a:moveTo>
                  <a:pt x="576" y="594"/>
                </a:moveTo>
                <a:cubicBezTo>
                  <a:pt x="579" y="596"/>
                  <a:pt x="582" y="597"/>
                  <a:pt x="584" y="596"/>
                </a:cubicBezTo>
                <a:cubicBezTo>
                  <a:pt x="587" y="596"/>
                  <a:pt x="590" y="595"/>
                  <a:pt x="592" y="593"/>
                </a:cubicBezTo>
                <a:cubicBezTo>
                  <a:pt x="594" y="591"/>
                  <a:pt x="595" y="588"/>
                  <a:pt x="596" y="585"/>
                </a:cubicBezTo>
                <a:cubicBezTo>
                  <a:pt x="596" y="582"/>
                  <a:pt x="595" y="579"/>
                  <a:pt x="593" y="577"/>
                </a:cubicBezTo>
                <a:cubicBezTo>
                  <a:pt x="591" y="574"/>
                  <a:pt x="580" y="561"/>
                  <a:pt x="571" y="550"/>
                </a:cubicBezTo>
                <a:cubicBezTo>
                  <a:pt x="576" y="544"/>
                  <a:pt x="580" y="538"/>
                  <a:pt x="585" y="533"/>
                </a:cubicBezTo>
                <a:cubicBezTo>
                  <a:pt x="598" y="540"/>
                  <a:pt x="613" y="549"/>
                  <a:pt x="616" y="550"/>
                </a:cubicBezTo>
                <a:cubicBezTo>
                  <a:pt x="618" y="552"/>
                  <a:pt x="621" y="552"/>
                  <a:pt x="624" y="551"/>
                </a:cubicBezTo>
                <a:cubicBezTo>
                  <a:pt x="627" y="551"/>
                  <a:pt x="629" y="549"/>
                  <a:pt x="631" y="546"/>
                </a:cubicBezTo>
                <a:cubicBezTo>
                  <a:pt x="633" y="544"/>
                  <a:pt x="633" y="541"/>
                  <a:pt x="633" y="538"/>
                </a:cubicBezTo>
                <a:cubicBezTo>
                  <a:pt x="633" y="535"/>
                  <a:pt x="632" y="533"/>
                  <a:pt x="629" y="531"/>
                </a:cubicBezTo>
                <a:cubicBezTo>
                  <a:pt x="627" y="528"/>
                  <a:pt x="614" y="517"/>
                  <a:pt x="602" y="508"/>
                </a:cubicBezTo>
                <a:cubicBezTo>
                  <a:pt x="606" y="501"/>
                  <a:pt x="610" y="495"/>
                  <a:pt x="613" y="488"/>
                </a:cubicBezTo>
                <a:cubicBezTo>
                  <a:pt x="628" y="494"/>
                  <a:pt x="644" y="499"/>
                  <a:pt x="647" y="500"/>
                </a:cubicBezTo>
                <a:cubicBezTo>
                  <a:pt x="650" y="501"/>
                  <a:pt x="653" y="501"/>
                  <a:pt x="655" y="500"/>
                </a:cubicBezTo>
                <a:cubicBezTo>
                  <a:pt x="658" y="499"/>
                  <a:pt x="660" y="497"/>
                  <a:pt x="661" y="494"/>
                </a:cubicBezTo>
                <a:cubicBezTo>
                  <a:pt x="663" y="491"/>
                  <a:pt x="663" y="488"/>
                  <a:pt x="662" y="485"/>
                </a:cubicBezTo>
                <a:cubicBezTo>
                  <a:pt x="661" y="483"/>
                  <a:pt x="660" y="480"/>
                  <a:pt x="657" y="479"/>
                </a:cubicBezTo>
                <a:cubicBezTo>
                  <a:pt x="654" y="477"/>
                  <a:pt x="640" y="468"/>
                  <a:pt x="626" y="461"/>
                </a:cubicBezTo>
                <a:cubicBezTo>
                  <a:pt x="629" y="454"/>
                  <a:pt x="632" y="447"/>
                  <a:pt x="634" y="440"/>
                </a:cubicBezTo>
                <a:cubicBezTo>
                  <a:pt x="649" y="442"/>
                  <a:pt x="666" y="445"/>
                  <a:pt x="669" y="446"/>
                </a:cubicBezTo>
                <a:cubicBezTo>
                  <a:pt x="672" y="446"/>
                  <a:pt x="675" y="445"/>
                  <a:pt x="677" y="444"/>
                </a:cubicBezTo>
                <a:cubicBezTo>
                  <a:pt x="679" y="442"/>
                  <a:pt x="681" y="440"/>
                  <a:pt x="682" y="437"/>
                </a:cubicBezTo>
                <a:cubicBezTo>
                  <a:pt x="683" y="434"/>
                  <a:pt x="682" y="431"/>
                  <a:pt x="681" y="428"/>
                </a:cubicBezTo>
                <a:cubicBezTo>
                  <a:pt x="680" y="426"/>
                  <a:pt x="678" y="424"/>
                  <a:pt x="675" y="423"/>
                </a:cubicBezTo>
                <a:cubicBezTo>
                  <a:pt x="672" y="421"/>
                  <a:pt x="656" y="415"/>
                  <a:pt x="642" y="410"/>
                </a:cubicBezTo>
                <a:cubicBezTo>
                  <a:pt x="643" y="403"/>
                  <a:pt x="645" y="396"/>
                  <a:pt x="646" y="388"/>
                </a:cubicBezTo>
                <a:cubicBezTo>
                  <a:pt x="661" y="388"/>
                  <a:pt x="678" y="388"/>
                  <a:pt x="681" y="388"/>
                </a:cubicBezTo>
                <a:cubicBezTo>
                  <a:pt x="684" y="388"/>
                  <a:pt x="687" y="387"/>
                  <a:pt x="689" y="385"/>
                </a:cubicBezTo>
                <a:cubicBezTo>
                  <a:pt x="691" y="383"/>
                  <a:pt x="692" y="380"/>
                  <a:pt x="693" y="377"/>
                </a:cubicBezTo>
                <a:cubicBezTo>
                  <a:pt x="693" y="374"/>
                  <a:pt x="692" y="371"/>
                  <a:pt x="690" y="369"/>
                </a:cubicBezTo>
                <a:cubicBezTo>
                  <a:pt x="689" y="367"/>
                  <a:pt x="686" y="365"/>
                  <a:pt x="683" y="364"/>
                </a:cubicBezTo>
                <a:cubicBezTo>
                  <a:pt x="680" y="364"/>
                  <a:pt x="663" y="361"/>
                  <a:pt x="648" y="358"/>
                </a:cubicBezTo>
                <a:cubicBezTo>
                  <a:pt x="649" y="351"/>
                  <a:pt x="649" y="343"/>
                  <a:pt x="648" y="336"/>
                </a:cubicBezTo>
                <a:cubicBezTo>
                  <a:pt x="663" y="333"/>
                  <a:pt x="680" y="330"/>
                  <a:pt x="683" y="329"/>
                </a:cubicBezTo>
                <a:cubicBezTo>
                  <a:pt x="686" y="329"/>
                  <a:pt x="689" y="327"/>
                  <a:pt x="690" y="325"/>
                </a:cubicBezTo>
                <a:cubicBezTo>
                  <a:pt x="692" y="322"/>
                  <a:pt x="693" y="320"/>
                  <a:pt x="693" y="317"/>
                </a:cubicBezTo>
                <a:cubicBezTo>
                  <a:pt x="692" y="313"/>
                  <a:pt x="691" y="311"/>
                  <a:pt x="689" y="309"/>
                </a:cubicBezTo>
                <a:cubicBezTo>
                  <a:pt x="687" y="307"/>
                  <a:pt x="684" y="305"/>
                  <a:pt x="681" y="305"/>
                </a:cubicBezTo>
                <a:cubicBezTo>
                  <a:pt x="678" y="305"/>
                  <a:pt x="661" y="305"/>
                  <a:pt x="646" y="305"/>
                </a:cubicBezTo>
                <a:cubicBezTo>
                  <a:pt x="645" y="298"/>
                  <a:pt x="643" y="291"/>
                  <a:pt x="642" y="283"/>
                </a:cubicBezTo>
                <a:cubicBezTo>
                  <a:pt x="656" y="278"/>
                  <a:pt x="672" y="272"/>
                  <a:pt x="675" y="271"/>
                </a:cubicBezTo>
                <a:cubicBezTo>
                  <a:pt x="678" y="270"/>
                  <a:pt x="680" y="268"/>
                  <a:pt x="681" y="265"/>
                </a:cubicBezTo>
                <a:cubicBezTo>
                  <a:pt x="682" y="263"/>
                  <a:pt x="683" y="260"/>
                  <a:pt x="682" y="257"/>
                </a:cubicBezTo>
                <a:cubicBezTo>
                  <a:pt x="681" y="254"/>
                  <a:pt x="679" y="251"/>
                  <a:pt x="677" y="250"/>
                </a:cubicBezTo>
                <a:cubicBezTo>
                  <a:pt x="675" y="248"/>
                  <a:pt x="672" y="247"/>
                  <a:pt x="669" y="248"/>
                </a:cubicBezTo>
                <a:cubicBezTo>
                  <a:pt x="666" y="248"/>
                  <a:pt x="649" y="251"/>
                  <a:pt x="634" y="254"/>
                </a:cubicBezTo>
                <a:cubicBezTo>
                  <a:pt x="632" y="247"/>
                  <a:pt x="629" y="240"/>
                  <a:pt x="626" y="233"/>
                </a:cubicBezTo>
                <a:cubicBezTo>
                  <a:pt x="640" y="225"/>
                  <a:pt x="654" y="217"/>
                  <a:pt x="657" y="215"/>
                </a:cubicBezTo>
                <a:cubicBezTo>
                  <a:pt x="660" y="214"/>
                  <a:pt x="661" y="211"/>
                  <a:pt x="662" y="208"/>
                </a:cubicBezTo>
                <a:cubicBezTo>
                  <a:pt x="663" y="206"/>
                  <a:pt x="663" y="203"/>
                  <a:pt x="661" y="200"/>
                </a:cubicBezTo>
                <a:cubicBezTo>
                  <a:pt x="660" y="197"/>
                  <a:pt x="658" y="195"/>
                  <a:pt x="655" y="194"/>
                </a:cubicBezTo>
                <a:cubicBezTo>
                  <a:pt x="653" y="193"/>
                  <a:pt x="650" y="192"/>
                  <a:pt x="647" y="193"/>
                </a:cubicBezTo>
                <a:cubicBezTo>
                  <a:pt x="644" y="194"/>
                  <a:pt x="628" y="200"/>
                  <a:pt x="613" y="205"/>
                </a:cubicBezTo>
                <a:cubicBezTo>
                  <a:pt x="610" y="199"/>
                  <a:pt x="606" y="192"/>
                  <a:pt x="602" y="186"/>
                </a:cubicBezTo>
                <a:cubicBezTo>
                  <a:pt x="614" y="176"/>
                  <a:pt x="627" y="165"/>
                  <a:pt x="629" y="163"/>
                </a:cubicBezTo>
                <a:cubicBezTo>
                  <a:pt x="632" y="161"/>
                  <a:pt x="633" y="158"/>
                  <a:pt x="633" y="156"/>
                </a:cubicBezTo>
                <a:cubicBezTo>
                  <a:pt x="633" y="153"/>
                  <a:pt x="633" y="150"/>
                  <a:pt x="631" y="147"/>
                </a:cubicBezTo>
                <a:cubicBezTo>
                  <a:pt x="629" y="145"/>
                  <a:pt x="627" y="143"/>
                  <a:pt x="624" y="142"/>
                </a:cubicBezTo>
                <a:cubicBezTo>
                  <a:pt x="621" y="142"/>
                  <a:pt x="618" y="142"/>
                  <a:pt x="616" y="143"/>
                </a:cubicBezTo>
                <a:cubicBezTo>
                  <a:pt x="613" y="145"/>
                  <a:pt x="598" y="153"/>
                  <a:pt x="585" y="161"/>
                </a:cubicBezTo>
                <a:cubicBezTo>
                  <a:pt x="580" y="155"/>
                  <a:pt x="576" y="150"/>
                  <a:pt x="571" y="144"/>
                </a:cubicBezTo>
                <a:cubicBezTo>
                  <a:pt x="580" y="132"/>
                  <a:pt x="591" y="119"/>
                  <a:pt x="593" y="117"/>
                </a:cubicBezTo>
                <a:cubicBezTo>
                  <a:pt x="595" y="114"/>
                  <a:pt x="596" y="111"/>
                  <a:pt x="596" y="109"/>
                </a:cubicBezTo>
                <a:cubicBezTo>
                  <a:pt x="595" y="106"/>
                  <a:pt x="594" y="103"/>
                  <a:pt x="592" y="101"/>
                </a:cubicBezTo>
                <a:cubicBezTo>
                  <a:pt x="590" y="99"/>
                  <a:pt x="587" y="97"/>
                  <a:pt x="584" y="97"/>
                </a:cubicBezTo>
                <a:cubicBezTo>
                  <a:pt x="582" y="97"/>
                  <a:pt x="579" y="98"/>
                  <a:pt x="576" y="100"/>
                </a:cubicBezTo>
                <a:cubicBezTo>
                  <a:pt x="574" y="102"/>
                  <a:pt x="561" y="113"/>
                  <a:pt x="549" y="122"/>
                </a:cubicBezTo>
                <a:cubicBezTo>
                  <a:pt x="543" y="117"/>
                  <a:pt x="538" y="113"/>
                  <a:pt x="532" y="108"/>
                </a:cubicBezTo>
                <a:cubicBezTo>
                  <a:pt x="540" y="95"/>
                  <a:pt x="548" y="80"/>
                  <a:pt x="550" y="77"/>
                </a:cubicBezTo>
                <a:cubicBezTo>
                  <a:pt x="551" y="75"/>
                  <a:pt x="551" y="72"/>
                  <a:pt x="551" y="69"/>
                </a:cubicBezTo>
                <a:cubicBezTo>
                  <a:pt x="550" y="66"/>
                  <a:pt x="548" y="64"/>
                  <a:pt x="546" y="62"/>
                </a:cubicBezTo>
                <a:cubicBezTo>
                  <a:pt x="543" y="60"/>
                  <a:pt x="540" y="59"/>
                  <a:pt x="538" y="60"/>
                </a:cubicBezTo>
                <a:cubicBezTo>
                  <a:pt x="535" y="60"/>
                  <a:pt x="532" y="61"/>
                  <a:pt x="530" y="63"/>
                </a:cubicBezTo>
                <a:cubicBezTo>
                  <a:pt x="528" y="66"/>
                  <a:pt x="517" y="79"/>
                  <a:pt x="507" y="90"/>
                </a:cubicBezTo>
                <a:cubicBezTo>
                  <a:pt x="501" y="87"/>
                  <a:pt x="494" y="83"/>
                  <a:pt x="488" y="79"/>
                </a:cubicBezTo>
                <a:cubicBezTo>
                  <a:pt x="493" y="65"/>
                  <a:pt x="499" y="49"/>
                  <a:pt x="500" y="46"/>
                </a:cubicBezTo>
                <a:cubicBezTo>
                  <a:pt x="501" y="43"/>
                  <a:pt x="500" y="40"/>
                  <a:pt x="499" y="38"/>
                </a:cubicBezTo>
                <a:cubicBezTo>
                  <a:pt x="498" y="35"/>
                  <a:pt x="496" y="33"/>
                  <a:pt x="493" y="32"/>
                </a:cubicBezTo>
                <a:cubicBezTo>
                  <a:pt x="491" y="30"/>
                  <a:pt x="488" y="30"/>
                  <a:pt x="485" y="31"/>
                </a:cubicBezTo>
                <a:cubicBezTo>
                  <a:pt x="482" y="32"/>
                  <a:pt x="480" y="33"/>
                  <a:pt x="478" y="36"/>
                </a:cubicBezTo>
                <a:cubicBezTo>
                  <a:pt x="476" y="39"/>
                  <a:pt x="468" y="53"/>
                  <a:pt x="460" y="66"/>
                </a:cubicBezTo>
                <a:cubicBezTo>
                  <a:pt x="453" y="64"/>
                  <a:pt x="446" y="61"/>
                  <a:pt x="439" y="59"/>
                </a:cubicBezTo>
                <a:cubicBezTo>
                  <a:pt x="442" y="44"/>
                  <a:pt x="445" y="27"/>
                  <a:pt x="445" y="24"/>
                </a:cubicBezTo>
                <a:cubicBezTo>
                  <a:pt x="446" y="21"/>
                  <a:pt x="445" y="18"/>
                  <a:pt x="443" y="16"/>
                </a:cubicBezTo>
                <a:cubicBezTo>
                  <a:pt x="442" y="13"/>
                  <a:pt x="439" y="12"/>
                  <a:pt x="436" y="11"/>
                </a:cubicBezTo>
                <a:cubicBezTo>
                  <a:pt x="434" y="10"/>
                  <a:pt x="431" y="10"/>
                  <a:pt x="428" y="12"/>
                </a:cubicBezTo>
                <a:cubicBezTo>
                  <a:pt x="425" y="13"/>
                  <a:pt x="423" y="15"/>
                  <a:pt x="422" y="18"/>
                </a:cubicBezTo>
                <a:cubicBezTo>
                  <a:pt x="421" y="21"/>
                  <a:pt x="415" y="37"/>
                  <a:pt x="410" y="51"/>
                </a:cubicBezTo>
                <a:cubicBezTo>
                  <a:pt x="403" y="49"/>
                  <a:pt x="395" y="48"/>
                  <a:pt x="388" y="47"/>
                </a:cubicBezTo>
                <a:cubicBezTo>
                  <a:pt x="388" y="32"/>
                  <a:pt x="388" y="15"/>
                  <a:pt x="388" y="12"/>
                </a:cubicBezTo>
                <a:cubicBezTo>
                  <a:pt x="388" y="9"/>
                  <a:pt x="387" y="6"/>
                  <a:pt x="385" y="4"/>
                </a:cubicBezTo>
                <a:cubicBezTo>
                  <a:pt x="382" y="2"/>
                  <a:pt x="380" y="0"/>
                  <a:pt x="377" y="0"/>
                </a:cubicBezTo>
                <a:cubicBezTo>
                  <a:pt x="374" y="0"/>
                  <a:pt x="371" y="1"/>
                  <a:pt x="369" y="2"/>
                </a:cubicBezTo>
                <a:cubicBezTo>
                  <a:pt x="366" y="4"/>
                  <a:pt x="364" y="7"/>
                  <a:pt x="364" y="10"/>
                </a:cubicBezTo>
                <a:cubicBezTo>
                  <a:pt x="363" y="13"/>
                  <a:pt x="360" y="30"/>
                  <a:pt x="358" y="45"/>
                </a:cubicBezTo>
                <a:cubicBezTo>
                  <a:pt x="350" y="44"/>
                  <a:pt x="343" y="44"/>
                  <a:pt x="336" y="45"/>
                </a:cubicBezTo>
                <a:cubicBezTo>
                  <a:pt x="333" y="30"/>
                  <a:pt x="330" y="13"/>
                  <a:pt x="329" y="10"/>
                </a:cubicBezTo>
                <a:cubicBezTo>
                  <a:pt x="329" y="7"/>
                  <a:pt x="327" y="4"/>
                  <a:pt x="324" y="2"/>
                </a:cubicBezTo>
                <a:cubicBezTo>
                  <a:pt x="322" y="1"/>
                  <a:pt x="319" y="0"/>
                  <a:pt x="316" y="0"/>
                </a:cubicBezTo>
                <a:cubicBezTo>
                  <a:pt x="313" y="0"/>
                  <a:pt x="311" y="2"/>
                  <a:pt x="309" y="4"/>
                </a:cubicBezTo>
                <a:cubicBezTo>
                  <a:pt x="307" y="6"/>
                  <a:pt x="305" y="9"/>
                  <a:pt x="305" y="12"/>
                </a:cubicBezTo>
                <a:cubicBezTo>
                  <a:pt x="305" y="15"/>
                  <a:pt x="305" y="32"/>
                  <a:pt x="305" y="47"/>
                </a:cubicBezTo>
                <a:cubicBezTo>
                  <a:pt x="298" y="48"/>
                  <a:pt x="290" y="49"/>
                  <a:pt x="283" y="51"/>
                </a:cubicBezTo>
                <a:cubicBezTo>
                  <a:pt x="278" y="37"/>
                  <a:pt x="272" y="21"/>
                  <a:pt x="271" y="18"/>
                </a:cubicBezTo>
                <a:cubicBezTo>
                  <a:pt x="270" y="15"/>
                  <a:pt x="268" y="13"/>
                  <a:pt x="265" y="12"/>
                </a:cubicBezTo>
                <a:cubicBezTo>
                  <a:pt x="263" y="10"/>
                  <a:pt x="260" y="10"/>
                  <a:pt x="257" y="11"/>
                </a:cubicBezTo>
                <a:cubicBezTo>
                  <a:pt x="254" y="12"/>
                  <a:pt x="251" y="13"/>
                  <a:pt x="250" y="16"/>
                </a:cubicBezTo>
                <a:cubicBezTo>
                  <a:pt x="248" y="18"/>
                  <a:pt x="247" y="21"/>
                  <a:pt x="248" y="24"/>
                </a:cubicBezTo>
                <a:cubicBezTo>
                  <a:pt x="248" y="27"/>
                  <a:pt x="251" y="44"/>
                  <a:pt x="254" y="59"/>
                </a:cubicBezTo>
                <a:cubicBezTo>
                  <a:pt x="247" y="61"/>
                  <a:pt x="240" y="64"/>
                  <a:pt x="233" y="66"/>
                </a:cubicBezTo>
                <a:cubicBezTo>
                  <a:pt x="225" y="53"/>
                  <a:pt x="217" y="39"/>
                  <a:pt x="215" y="36"/>
                </a:cubicBezTo>
                <a:cubicBezTo>
                  <a:pt x="214" y="33"/>
                  <a:pt x="211" y="32"/>
                  <a:pt x="208" y="31"/>
                </a:cubicBezTo>
                <a:cubicBezTo>
                  <a:pt x="205" y="30"/>
                  <a:pt x="203" y="30"/>
                  <a:pt x="200" y="32"/>
                </a:cubicBezTo>
                <a:cubicBezTo>
                  <a:pt x="197" y="33"/>
                  <a:pt x="195" y="35"/>
                  <a:pt x="194" y="38"/>
                </a:cubicBezTo>
                <a:cubicBezTo>
                  <a:pt x="193" y="40"/>
                  <a:pt x="192" y="43"/>
                  <a:pt x="193" y="46"/>
                </a:cubicBezTo>
                <a:cubicBezTo>
                  <a:pt x="194" y="49"/>
                  <a:pt x="200" y="65"/>
                  <a:pt x="205" y="79"/>
                </a:cubicBezTo>
                <a:cubicBezTo>
                  <a:pt x="199" y="83"/>
                  <a:pt x="192" y="87"/>
                  <a:pt x="186" y="90"/>
                </a:cubicBezTo>
                <a:cubicBezTo>
                  <a:pt x="176" y="79"/>
                  <a:pt x="165" y="66"/>
                  <a:pt x="163" y="63"/>
                </a:cubicBezTo>
                <a:cubicBezTo>
                  <a:pt x="161" y="61"/>
                  <a:pt x="158" y="60"/>
                  <a:pt x="156" y="60"/>
                </a:cubicBezTo>
                <a:cubicBezTo>
                  <a:pt x="153" y="59"/>
                  <a:pt x="150" y="60"/>
                  <a:pt x="147" y="62"/>
                </a:cubicBezTo>
                <a:cubicBezTo>
                  <a:pt x="145" y="64"/>
                  <a:pt x="143" y="66"/>
                  <a:pt x="142" y="69"/>
                </a:cubicBezTo>
                <a:cubicBezTo>
                  <a:pt x="142" y="72"/>
                  <a:pt x="142" y="75"/>
                  <a:pt x="143" y="77"/>
                </a:cubicBezTo>
                <a:cubicBezTo>
                  <a:pt x="145" y="80"/>
                  <a:pt x="153" y="95"/>
                  <a:pt x="161" y="108"/>
                </a:cubicBezTo>
                <a:cubicBezTo>
                  <a:pt x="155" y="113"/>
                  <a:pt x="150" y="117"/>
                  <a:pt x="144" y="122"/>
                </a:cubicBezTo>
                <a:cubicBezTo>
                  <a:pt x="132" y="113"/>
                  <a:pt x="119" y="102"/>
                  <a:pt x="117" y="100"/>
                </a:cubicBezTo>
                <a:cubicBezTo>
                  <a:pt x="114" y="98"/>
                  <a:pt x="112" y="97"/>
                  <a:pt x="109" y="97"/>
                </a:cubicBezTo>
                <a:cubicBezTo>
                  <a:pt x="106" y="97"/>
                  <a:pt x="103" y="99"/>
                  <a:pt x="101" y="101"/>
                </a:cubicBezTo>
                <a:cubicBezTo>
                  <a:pt x="99" y="103"/>
                  <a:pt x="98" y="106"/>
                  <a:pt x="97" y="109"/>
                </a:cubicBezTo>
                <a:cubicBezTo>
                  <a:pt x="97" y="111"/>
                  <a:pt x="98" y="114"/>
                  <a:pt x="100" y="117"/>
                </a:cubicBezTo>
                <a:cubicBezTo>
                  <a:pt x="102" y="119"/>
                  <a:pt x="113" y="132"/>
                  <a:pt x="122" y="144"/>
                </a:cubicBezTo>
                <a:cubicBezTo>
                  <a:pt x="117" y="150"/>
                  <a:pt x="113" y="155"/>
                  <a:pt x="108" y="161"/>
                </a:cubicBezTo>
                <a:cubicBezTo>
                  <a:pt x="95" y="153"/>
                  <a:pt x="80" y="145"/>
                  <a:pt x="77" y="143"/>
                </a:cubicBezTo>
                <a:cubicBezTo>
                  <a:pt x="75" y="142"/>
                  <a:pt x="72" y="142"/>
                  <a:pt x="69" y="142"/>
                </a:cubicBezTo>
                <a:cubicBezTo>
                  <a:pt x="66" y="143"/>
                  <a:pt x="64" y="145"/>
                  <a:pt x="62" y="147"/>
                </a:cubicBezTo>
                <a:cubicBezTo>
                  <a:pt x="60" y="150"/>
                  <a:pt x="60" y="153"/>
                  <a:pt x="60" y="156"/>
                </a:cubicBezTo>
                <a:cubicBezTo>
                  <a:pt x="60" y="158"/>
                  <a:pt x="61" y="161"/>
                  <a:pt x="64" y="163"/>
                </a:cubicBezTo>
                <a:cubicBezTo>
                  <a:pt x="66" y="165"/>
                  <a:pt x="79" y="176"/>
                  <a:pt x="91" y="186"/>
                </a:cubicBezTo>
                <a:cubicBezTo>
                  <a:pt x="87" y="192"/>
                  <a:pt x="83" y="199"/>
                  <a:pt x="80" y="205"/>
                </a:cubicBezTo>
                <a:cubicBezTo>
                  <a:pt x="65" y="200"/>
                  <a:pt x="49" y="194"/>
                  <a:pt x="46" y="193"/>
                </a:cubicBezTo>
                <a:cubicBezTo>
                  <a:pt x="43" y="192"/>
                  <a:pt x="40" y="193"/>
                  <a:pt x="38" y="194"/>
                </a:cubicBezTo>
                <a:cubicBezTo>
                  <a:pt x="35" y="195"/>
                  <a:pt x="33" y="197"/>
                  <a:pt x="32" y="200"/>
                </a:cubicBezTo>
                <a:cubicBezTo>
                  <a:pt x="30" y="203"/>
                  <a:pt x="30" y="206"/>
                  <a:pt x="31" y="208"/>
                </a:cubicBezTo>
                <a:cubicBezTo>
                  <a:pt x="32" y="211"/>
                  <a:pt x="34" y="214"/>
                  <a:pt x="36" y="215"/>
                </a:cubicBezTo>
                <a:cubicBezTo>
                  <a:pt x="39" y="217"/>
                  <a:pt x="54" y="225"/>
                  <a:pt x="67" y="233"/>
                </a:cubicBezTo>
                <a:cubicBezTo>
                  <a:pt x="64" y="240"/>
                  <a:pt x="61" y="247"/>
                  <a:pt x="59" y="254"/>
                </a:cubicBezTo>
                <a:cubicBezTo>
                  <a:pt x="44" y="251"/>
                  <a:pt x="28" y="248"/>
                  <a:pt x="24" y="248"/>
                </a:cubicBezTo>
                <a:cubicBezTo>
                  <a:pt x="21" y="247"/>
                  <a:pt x="18" y="248"/>
                  <a:pt x="16" y="250"/>
                </a:cubicBezTo>
                <a:cubicBezTo>
                  <a:pt x="14" y="251"/>
                  <a:pt x="12" y="254"/>
                  <a:pt x="11" y="257"/>
                </a:cubicBezTo>
                <a:cubicBezTo>
                  <a:pt x="10" y="260"/>
                  <a:pt x="11" y="263"/>
                  <a:pt x="12" y="265"/>
                </a:cubicBezTo>
                <a:cubicBezTo>
                  <a:pt x="13" y="268"/>
                  <a:pt x="15" y="270"/>
                  <a:pt x="18" y="271"/>
                </a:cubicBezTo>
                <a:cubicBezTo>
                  <a:pt x="21" y="272"/>
                  <a:pt x="37" y="278"/>
                  <a:pt x="51" y="283"/>
                </a:cubicBezTo>
                <a:cubicBezTo>
                  <a:pt x="50" y="291"/>
                  <a:pt x="48" y="298"/>
                  <a:pt x="47" y="305"/>
                </a:cubicBezTo>
                <a:cubicBezTo>
                  <a:pt x="32" y="305"/>
                  <a:pt x="15" y="305"/>
                  <a:pt x="12" y="305"/>
                </a:cubicBezTo>
                <a:cubicBezTo>
                  <a:pt x="9" y="305"/>
                  <a:pt x="6" y="307"/>
                  <a:pt x="4" y="309"/>
                </a:cubicBezTo>
                <a:cubicBezTo>
                  <a:pt x="2" y="311"/>
                  <a:pt x="1" y="313"/>
                  <a:pt x="1" y="317"/>
                </a:cubicBezTo>
                <a:cubicBezTo>
                  <a:pt x="0" y="320"/>
                  <a:pt x="1" y="322"/>
                  <a:pt x="3" y="325"/>
                </a:cubicBezTo>
                <a:cubicBezTo>
                  <a:pt x="4" y="327"/>
                  <a:pt x="7" y="329"/>
                  <a:pt x="10" y="329"/>
                </a:cubicBezTo>
                <a:cubicBezTo>
                  <a:pt x="13" y="330"/>
                  <a:pt x="30" y="333"/>
                  <a:pt x="45" y="336"/>
                </a:cubicBezTo>
                <a:cubicBezTo>
                  <a:pt x="44" y="343"/>
                  <a:pt x="44" y="350"/>
                  <a:pt x="45" y="358"/>
                </a:cubicBezTo>
                <a:cubicBezTo>
                  <a:pt x="30" y="361"/>
                  <a:pt x="13" y="364"/>
                  <a:pt x="10" y="364"/>
                </a:cubicBezTo>
                <a:cubicBezTo>
                  <a:pt x="7" y="365"/>
                  <a:pt x="4" y="367"/>
                  <a:pt x="3" y="369"/>
                </a:cubicBezTo>
                <a:cubicBezTo>
                  <a:pt x="1" y="371"/>
                  <a:pt x="0" y="374"/>
                  <a:pt x="1" y="377"/>
                </a:cubicBezTo>
                <a:cubicBezTo>
                  <a:pt x="1" y="380"/>
                  <a:pt x="2" y="383"/>
                  <a:pt x="4" y="385"/>
                </a:cubicBezTo>
                <a:cubicBezTo>
                  <a:pt x="6" y="387"/>
                  <a:pt x="9" y="388"/>
                  <a:pt x="12" y="388"/>
                </a:cubicBezTo>
                <a:cubicBezTo>
                  <a:pt x="15" y="388"/>
                  <a:pt x="32" y="388"/>
                  <a:pt x="47" y="388"/>
                </a:cubicBezTo>
                <a:cubicBezTo>
                  <a:pt x="48" y="396"/>
                  <a:pt x="50" y="403"/>
                  <a:pt x="51" y="410"/>
                </a:cubicBezTo>
                <a:cubicBezTo>
                  <a:pt x="37" y="415"/>
                  <a:pt x="21" y="421"/>
                  <a:pt x="18" y="423"/>
                </a:cubicBezTo>
                <a:cubicBezTo>
                  <a:pt x="15" y="424"/>
                  <a:pt x="13" y="426"/>
                  <a:pt x="12" y="428"/>
                </a:cubicBezTo>
                <a:cubicBezTo>
                  <a:pt x="11" y="431"/>
                  <a:pt x="10" y="434"/>
                  <a:pt x="11" y="437"/>
                </a:cubicBezTo>
                <a:cubicBezTo>
                  <a:pt x="12" y="440"/>
                  <a:pt x="14" y="442"/>
                  <a:pt x="16" y="444"/>
                </a:cubicBezTo>
                <a:cubicBezTo>
                  <a:pt x="18" y="445"/>
                  <a:pt x="21" y="446"/>
                  <a:pt x="24" y="446"/>
                </a:cubicBezTo>
                <a:cubicBezTo>
                  <a:pt x="28" y="445"/>
                  <a:pt x="44" y="442"/>
                  <a:pt x="59" y="440"/>
                </a:cubicBezTo>
                <a:cubicBezTo>
                  <a:pt x="61" y="447"/>
                  <a:pt x="64" y="454"/>
                  <a:pt x="67" y="461"/>
                </a:cubicBezTo>
                <a:cubicBezTo>
                  <a:pt x="54" y="468"/>
                  <a:pt x="39" y="477"/>
                  <a:pt x="36" y="479"/>
                </a:cubicBezTo>
                <a:cubicBezTo>
                  <a:pt x="34" y="480"/>
                  <a:pt x="32" y="483"/>
                  <a:pt x="31" y="485"/>
                </a:cubicBezTo>
                <a:cubicBezTo>
                  <a:pt x="30" y="488"/>
                  <a:pt x="30" y="491"/>
                  <a:pt x="32" y="494"/>
                </a:cubicBezTo>
                <a:cubicBezTo>
                  <a:pt x="33" y="497"/>
                  <a:pt x="35" y="499"/>
                  <a:pt x="38" y="500"/>
                </a:cubicBezTo>
                <a:cubicBezTo>
                  <a:pt x="40" y="501"/>
                  <a:pt x="43" y="501"/>
                  <a:pt x="46" y="500"/>
                </a:cubicBezTo>
                <a:cubicBezTo>
                  <a:pt x="49" y="499"/>
                  <a:pt x="65" y="494"/>
                  <a:pt x="80" y="488"/>
                </a:cubicBezTo>
                <a:cubicBezTo>
                  <a:pt x="83" y="495"/>
                  <a:pt x="87" y="501"/>
                  <a:pt x="91" y="508"/>
                </a:cubicBezTo>
                <a:cubicBezTo>
                  <a:pt x="79" y="517"/>
                  <a:pt x="66" y="528"/>
                  <a:pt x="64" y="531"/>
                </a:cubicBezTo>
                <a:cubicBezTo>
                  <a:pt x="61" y="533"/>
                  <a:pt x="60" y="535"/>
                  <a:pt x="60" y="538"/>
                </a:cubicBezTo>
                <a:cubicBezTo>
                  <a:pt x="60" y="541"/>
                  <a:pt x="60" y="544"/>
                  <a:pt x="62" y="546"/>
                </a:cubicBezTo>
                <a:cubicBezTo>
                  <a:pt x="64" y="549"/>
                  <a:pt x="66" y="551"/>
                  <a:pt x="69" y="551"/>
                </a:cubicBezTo>
                <a:cubicBezTo>
                  <a:pt x="72" y="552"/>
                  <a:pt x="75" y="552"/>
                  <a:pt x="77" y="550"/>
                </a:cubicBezTo>
                <a:cubicBezTo>
                  <a:pt x="80" y="549"/>
                  <a:pt x="95" y="540"/>
                  <a:pt x="108" y="533"/>
                </a:cubicBezTo>
                <a:cubicBezTo>
                  <a:pt x="113" y="538"/>
                  <a:pt x="117" y="544"/>
                  <a:pt x="122" y="550"/>
                </a:cubicBezTo>
                <a:cubicBezTo>
                  <a:pt x="113" y="561"/>
                  <a:pt x="102" y="574"/>
                  <a:pt x="100" y="577"/>
                </a:cubicBezTo>
                <a:cubicBezTo>
                  <a:pt x="98" y="579"/>
                  <a:pt x="97" y="582"/>
                  <a:pt x="97" y="585"/>
                </a:cubicBezTo>
                <a:cubicBezTo>
                  <a:pt x="98" y="588"/>
                  <a:pt x="99" y="591"/>
                  <a:pt x="101" y="593"/>
                </a:cubicBezTo>
                <a:cubicBezTo>
                  <a:pt x="103" y="595"/>
                  <a:pt x="106" y="596"/>
                  <a:pt x="109" y="596"/>
                </a:cubicBezTo>
                <a:cubicBezTo>
                  <a:pt x="112" y="597"/>
                  <a:pt x="114" y="596"/>
                  <a:pt x="117" y="594"/>
                </a:cubicBezTo>
                <a:cubicBezTo>
                  <a:pt x="119" y="592"/>
                  <a:pt x="132" y="581"/>
                  <a:pt x="144" y="571"/>
                </a:cubicBezTo>
                <a:cubicBezTo>
                  <a:pt x="150" y="576"/>
                  <a:pt x="155" y="581"/>
                  <a:pt x="161" y="586"/>
                </a:cubicBezTo>
                <a:cubicBezTo>
                  <a:pt x="153" y="599"/>
                  <a:pt x="145" y="613"/>
                  <a:pt x="143" y="616"/>
                </a:cubicBezTo>
                <a:cubicBezTo>
                  <a:pt x="142" y="619"/>
                  <a:pt x="142" y="622"/>
                  <a:pt x="142" y="625"/>
                </a:cubicBezTo>
                <a:cubicBezTo>
                  <a:pt x="143" y="628"/>
                  <a:pt x="145" y="630"/>
                  <a:pt x="147" y="632"/>
                </a:cubicBezTo>
                <a:cubicBezTo>
                  <a:pt x="150" y="634"/>
                  <a:pt x="153" y="634"/>
                  <a:pt x="156" y="634"/>
                </a:cubicBezTo>
                <a:cubicBezTo>
                  <a:pt x="158" y="634"/>
                  <a:pt x="161" y="632"/>
                  <a:pt x="163" y="630"/>
                </a:cubicBezTo>
                <a:cubicBezTo>
                  <a:pt x="165" y="628"/>
                  <a:pt x="176" y="615"/>
                  <a:pt x="186" y="603"/>
                </a:cubicBezTo>
                <a:cubicBezTo>
                  <a:pt x="192" y="607"/>
                  <a:pt x="199" y="611"/>
                  <a:pt x="205" y="614"/>
                </a:cubicBezTo>
                <a:cubicBezTo>
                  <a:pt x="200" y="629"/>
                  <a:pt x="194" y="644"/>
                  <a:pt x="193" y="648"/>
                </a:cubicBezTo>
                <a:cubicBezTo>
                  <a:pt x="192" y="650"/>
                  <a:pt x="193" y="654"/>
                  <a:pt x="194" y="656"/>
                </a:cubicBezTo>
                <a:cubicBezTo>
                  <a:pt x="195" y="659"/>
                  <a:pt x="197" y="661"/>
                  <a:pt x="200" y="662"/>
                </a:cubicBezTo>
                <a:cubicBezTo>
                  <a:pt x="203" y="663"/>
                  <a:pt x="205" y="664"/>
                  <a:pt x="208" y="663"/>
                </a:cubicBezTo>
                <a:cubicBezTo>
                  <a:pt x="211" y="662"/>
                  <a:pt x="214" y="660"/>
                  <a:pt x="215" y="658"/>
                </a:cubicBezTo>
                <a:cubicBezTo>
                  <a:pt x="217" y="655"/>
                  <a:pt x="225" y="640"/>
                  <a:pt x="233" y="627"/>
                </a:cubicBezTo>
                <a:cubicBezTo>
                  <a:pt x="240" y="630"/>
                  <a:pt x="247" y="633"/>
                  <a:pt x="254" y="635"/>
                </a:cubicBezTo>
                <a:cubicBezTo>
                  <a:pt x="251" y="650"/>
                  <a:pt x="248" y="666"/>
                  <a:pt x="248" y="670"/>
                </a:cubicBezTo>
                <a:cubicBezTo>
                  <a:pt x="247" y="673"/>
                  <a:pt x="248" y="676"/>
                  <a:pt x="250" y="678"/>
                </a:cubicBezTo>
                <a:cubicBezTo>
                  <a:pt x="251" y="680"/>
                  <a:pt x="254" y="682"/>
                  <a:pt x="257" y="683"/>
                </a:cubicBezTo>
                <a:cubicBezTo>
                  <a:pt x="260" y="684"/>
                  <a:pt x="263" y="683"/>
                  <a:pt x="265" y="682"/>
                </a:cubicBezTo>
                <a:cubicBezTo>
                  <a:pt x="268" y="681"/>
                  <a:pt x="270" y="679"/>
                  <a:pt x="271" y="676"/>
                </a:cubicBezTo>
                <a:cubicBezTo>
                  <a:pt x="272" y="673"/>
                  <a:pt x="278" y="657"/>
                  <a:pt x="283" y="643"/>
                </a:cubicBezTo>
                <a:cubicBezTo>
                  <a:pt x="290" y="644"/>
                  <a:pt x="298" y="645"/>
                  <a:pt x="305" y="646"/>
                </a:cubicBezTo>
                <a:cubicBezTo>
                  <a:pt x="305" y="662"/>
                  <a:pt x="305" y="679"/>
                  <a:pt x="305" y="682"/>
                </a:cubicBezTo>
                <a:cubicBezTo>
                  <a:pt x="305" y="685"/>
                  <a:pt x="307" y="688"/>
                  <a:pt x="309" y="690"/>
                </a:cubicBezTo>
                <a:cubicBezTo>
                  <a:pt x="311" y="692"/>
                  <a:pt x="313" y="693"/>
                  <a:pt x="316" y="693"/>
                </a:cubicBezTo>
                <a:cubicBezTo>
                  <a:pt x="319" y="694"/>
                  <a:pt x="322" y="693"/>
                  <a:pt x="324" y="691"/>
                </a:cubicBezTo>
                <a:cubicBezTo>
                  <a:pt x="327" y="690"/>
                  <a:pt x="329" y="687"/>
                  <a:pt x="329" y="684"/>
                </a:cubicBezTo>
                <a:cubicBezTo>
                  <a:pt x="330" y="681"/>
                  <a:pt x="333" y="664"/>
                  <a:pt x="336" y="649"/>
                </a:cubicBezTo>
                <a:cubicBezTo>
                  <a:pt x="343" y="649"/>
                  <a:pt x="350" y="649"/>
                  <a:pt x="358" y="649"/>
                </a:cubicBezTo>
                <a:cubicBezTo>
                  <a:pt x="360" y="664"/>
                  <a:pt x="363" y="681"/>
                  <a:pt x="364" y="684"/>
                </a:cubicBezTo>
                <a:cubicBezTo>
                  <a:pt x="364" y="687"/>
                  <a:pt x="366" y="690"/>
                  <a:pt x="369" y="691"/>
                </a:cubicBezTo>
                <a:cubicBezTo>
                  <a:pt x="371" y="693"/>
                  <a:pt x="374" y="694"/>
                  <a:pt x="377" y="693"/>
                </a:cubicBezTo>
                <a:cubicBezTo>
                  <a:pt x="380" y="693"/>
                  <a:pt x="383" y="692"/>
                  <a:pt x="385" y="690"/>
                </a:cubicBezTo>
                <a:cubicBezTo>
                  <a:pt x="387" y="688"/>
                  <a:pt x="388" y="685"/>
                  <a:pt x="388" y="682"/>
                </a:cubicBezTo>
                <a:cubicBezTo>
                  <a:pt x="388" y="679"/>
                  <a:pt x="388" y="662"/>
                  <a:pt x="388" y="646"/>
                </a:cubicBezTo>
                <a:cubicBezTo>
                  <a:pt x="395" y="645"/>
                  <a:pt x="403" y="644"/>
                  <a:pt x="410" y="643"/>
                </a:cubicBezTo>
                <a:cubicBezTo>
                  <a:pt x="415" y="657"/>
                  <a:pt x="421" y="673"/>
                  <a:pt x="422" y="676"/>
                </a:cubicBezTo>
                <a:cubicBezTo>
                  <a:pt x="423" y="679"/>
                  <a:pt x="425" y="681"/>
                  <a:pt x="428" y="682"/>
                </a:cubicBezTo>
                <a:cubicBezTo>
                  <a:pt x="431" y="683"/>
                  <a:pt x="434" y="684"/>
                  <a:pt x="436" y="683"/>
                </a:cubicBezTo>
                <a:cubicBezTo>
                  <a:pt x="439" y="682"/>
                  <a:pt x="442" y="680"/>
                  <a:pt x="443" y="678"/>
                </a:cubicBezTo>
                <a:cubicBezTo>
                  <a:pt x="445" y="676"/>
                  <a:pt x="446" y="673"/>
                  <a:pt x="445" y="670"/>
                </a:cubicBezTo>
                <a:cubicBezTo>
                  <a:pt x="445" y="666"/>
                  <a:pt x="442" y="650"/>
                  <a:pt x="439" y="635"/>
                </a:cubicBezTo>
                <a:cubicBezTo>
                  <a:pt x="446" y="633"/>
                  <a:pt x="453" y="630"/>
                  <a:pt x="460" y="627"/>
                </a:cubicBezTo>
                <a:cubicBezTo>
                  <a:pt x="468" y="640"/>
                  <a:pt x="476" y="655"/>
                  <a:pt x="478" y="658"/>
                </a:cubicBezTo>
                <a:cubicBezTo>
                  <a:pt x="480" y="660"/>
                  <a:pt x="482" y="662"/>
                  <a:pt x="485" y="663"/>
                </a:cubicBezTo>
                <a:cubicBezTo>
                  <a:pt x="488" y="664"/>
                  <a:pt x="491" y="663"/>
                  <a:pt x="493" y="662"/>
                </a:cubicBezTo>
                <a:cubicBezTo>
                  <a:pt x="496" y="661"/>
                  <a:pt x="498" y="659"/>
                  <a:pt x="499" y="656"/>
                </a:cubicBezTo>
                <a:cubicBezTo>
                  <a:pt x="500" y="654"/>
                  <a:pt x="501" y="650"/>
                  <a:pt x="500" y="648"/>
                </a:cubicBezTo>
                <a:cubicBezTo>
                  <a:pt x="499" y="644"/>
                  <a:pt x="493" y="629"/>
                  <a:pt x="488" y="614"/>
                </a:cubicBezTo>
                <a:cubicBezTo>
                  <a:pt x="494" y="611"/>
                  <a:pt x="501" y="607"/>
                  <a:pt x="507" y="603"/>
                </a:cubicBezTo>
                <a:cubicBezTo>
                  <a:pt x="517" y="615"/>
                  <a:pt x="528" y="628"/>
                  <a:pt x="530" y="630"/>
                </a:cubicBezTo>
                <a:cubicBezTo>
                  <a:pt x="532" y="632"/>
                  <a:pt x="535" y="634"/>
                  <a:pt x="538" y="634"/>
                </a:cubicBezTo>
                <a:cubicBezTo>
                  <a:pt x="540" y="634"/>
                  <a:pt x="543" y="634"/>
                  <a:pt x="546" y="632"/>
                </a:cubicBezTo>
                <a:cubicBezTo>
                  <a:pt x="548" y="630"/>
                  <a:pt x="550" y="628"/>
                  <a:pt x="551" y="625"/>
                </a:cubicBezTo>
                <a:cubicBezTo>
                  <a:pt x="551" y="622"/>
                  <a:pt x="551" y="619"/>
                  <a:pt x="550" y="616"/>
                </a:cubicBezTo>
                <a:cubicBezTo>
                  <a:pt x="548" y="613"/>
                  <a:pt x="540" y="599"/>
                  <a:pt x="532" y="586"/>
                </a:cubicBezTo>
                <a:cubicBezTo>
                  <a:pt x="538" y="581"/>
                  <a:pt x="543" y="576"/>
                  <a:pt x="549" y="571"/>
                </a:cubicBezTo>
                <a:cubicBezTo>
                  <a:pt x="561" y="581"/>
                  <a:pt x="574" y="592"/>
                  <a:pt x="576" y="594"/>
                </a:cubicBezTo>
                <a:close/>
                <a:moveTo>
                  <a:pt x="192" y="502"/>
                </a:moveTo>
                <a:cubicBezTo>
                  <a:pt x="107" y="416"/>
                  <a:pt x="107" y="278"/>
                  <a:pt x="192" y="192"/>
                </a:cubicBezTo>
                <a:cubicBezTo>
                  <a:pt x="277" y="107"/>
                  <a:pt x="416" y="107"/>
                  <a:pt x="501" y="192"/>
                </a:cubicBezTo>
                <a:cubicBezTo>
                  <a:pt x="586" y="278"/>
                  <a:pt x="586" y="416"/>
                  <a:pt x="501" y="502"/>
                </a:cubicBezTo>
                <a:cubicBezTo>
                  <a:pt x="416" y="587"/>
                  <a:pt x="277" y="587"/>
                  <a:pt x="192" y="502"/>
                </a:cubicBezTo>
                <a:close/>
              </a:path>
            </a:pathLst>
          </a:custGeom>
          <a:solidFill>
            <a:srgbClr val="093759"/>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46" name="Freeform: Shape 36"/>
          <p:cNvSpPr/>
          <p:nvPr/>
        </p:nvSpPr>
        <p:spPr bwMode="auto">
          <a:xfrm>
            <a:off x="3012064" y="3123233"/>
            <a:ext cx="100912" cy="62635"/>
          </a:xfrm>
          <a:custGeom>
            <a:avLst/>
            <a:gdLst/>
            <a:ahLst/>
            <a:cxnLst>
              <a:cxn ang="0">
                <a:pos x="19" y="26"/>
              </a:cxn>
              <a:cxn ang="0">
                <a:pos x="49" y="11"/>
              </a:cxn>
              <a:cxn ang="0">
                <a:pos x="1" y="0"/>
              </a:cxn>
              <a:cxn ang="0">
                <a:pos x="19" y="26"/>
              </a:cxn>
            </a:cxnLst>
            <a:rect l="0" t="0" r="r" b="b"/>
            <a:pathLst>
              <a:path w="49" h="30">
                <a:moveTo>
                  <a:pt x="19" y="26"/>
                </a:moveTo>
                <a:cubicBezTo>
                  <a:pt x="32" y="30"/>
                  <a:pt x="45" y="23"/>
                  <a:pt x="49" y="11"/>
                </a:cubicBezTo>
                <a:cubicBezTo>
                  <a:pt x="1" y="0"/>
                  <a:pt x="1" y="0"/>
                  <a:pt x="1" y="0"/>
                </a:cubicBezTo>
                <a:cubicBezTo>
                  <a:pt x="0" y="12"/>
                  <a:pt x="8" y="23"/>
                  <a:pt x="19" y="26"/>
                </a:cubicBezTo>
                <a:close/>
              </a:path>
            </a:pathLst>
          </a:custGeom>
          <a:solidFill>
            <a:srgbClr val="5E5F5F"/>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47" name="Freeform: Shape 37"/>
          <p:cNvSpPr/>
          <p:nvPr/>
        </p:nvSpPr>
        <p:spPr bwMode="auto">
          <a:xfrm>
            <a:off x="3015543" y="3072777"/>
            <a:ext cx="102652" cy="60896"/>
          </a:xfrm>
          <a:custGeom>
            <a:avLst/>
            <a:gdLst/>
            <a:ahLst/>
            <a:cxnLst>
              <a:cxn ang="0">
                <a:pos x="0" y="19"/>
              </a:cxn>
              <a:cxn ang="0">
                <a:pos x="48" y="29"/>
              </a:cxn>
              <a:cxn ang="0">
                <a:pos x="30" y="3"/>
              </a:cxn>
              <a:cxn ang="0">
                <a:pos x="0" y="19"/>
              </a:cxn>
            </a:cxnLst>
            <a:rect l="0" t="0" r="r" b="b"/>
            <a:pathLst>
              <a:path w="49" h="29">
                <a:moveTo>
                  <a:pt x="0" y="19"/>
                </a:moveTo>
                <a:cubicBezTo>
                  <a:pt x="48" y="29"/>
                  <a:pt x="48" y="29"/>
                  <a:pt x="48" y="29"/>
                </a:cubicBezTo>
                <a:cubicBezTo>
                  <a:pt x="49" y="18"/>
                  <a:pt x="42" y="6"/>
                  <a:pt x="30" y="3"/>
                </a:cubicBezTo>
                <a:cubicBezTo>
                  <a:pt x="17" y="0"/>
                  <a:pt x="5" y="7"/>
                  <a:pt x="0" y="19"/>
                </a:cubicBezTo>
                <a:close/>
              </a:path>
            </a:pathLst>
          </a:custGeom>
          <a:solidFill>
            <a:srgbClr val="5E5F5F"/>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48" name="Freeform: Shape 38"/>
          <p:cNvSpPr/>
          <p:nvPr/>
        </p:nvSpPr>
        <p:spPr bwMode="auto">
          <a:xfrm>
            <a:off x="4854584" y="2385529"/>
            <a:ext cx="624612" cy="624613"/>
          </a:xfrm>
          <a:custGeom>
            <a:avLst/>
            <a:gdLst/>
            <a:ahLst/>
            <a:cxnLst>
              <a:cxn ang="0">
                <a:pos x="275" y="195"/>
              </a:cxn>
              <a:cxn ang="0">
                <a:pos x="195" y="25"/>
              </a:cxn>
              <a:cxn ang="0">
                <a:pos x="25" y="105"/>
              </a:cxn>
              <a:cxn ang="0">
                <a:pos x="105" y="275"/>
              </a:cxn>
              <a:cxn ang="0">
                <a:pos x="275" y="195"/>
              </a:cxn>
              <a:cxn ang="0">
                <a:pos x="112" y="255"/>
              </a:cxn>
              <a:cxn ang="0">
                <a:pos x="74" y="231"/>
              </a:cxn>
              <a:cxn ang="0">
                <a:pos x="122" y="191"/>
              </a:cxn>
              <a:cxn ang="0">
                <a:pos x="133" y="197"/>
              </a:cxn>
              <a:cxn ang="0">
                <a:pos x="191" y="178"/>
              </a:cxn>
              <a:cxn ang="0">
                <a:pos x="250" y="199"/>
              </a:cxn>
              <a:cxn ang="0">
                <a:pos x="112" y="255"/>
              </a:cxn>
              <a:cxn ang="0">
                <a:pos x="173" y="159"/>
              </a:cxn>
              <a:cxn ang="0">
                <a:pos x="142" y="173"/>
              </a:cxn>
              <a:cxn ang="0">
                <a:pos x="127" y="142"/>
              </a:cxn>
              <a:cxn ang="0">
                <a:pos x="158" y="127"/>
              </a:cxn>
              <a:cxn ang="0">
                <a:pos x="173" y="159"/>
              </a:cxn>
              <a:cxn ang="0">
                <a:pos x="258" y="175"/>
              </a:cxn>
              <a:cxn ang="0">
                <a:pos x="200" y="153"/>
              </a:cxn>
              <a:cxn ang="0">
                <a:pos x="167" y="103"/>
              </a:cxn>
              <a:cxn ang="0">
                <a:pos x="155" y="101"/>
              </a:cxn>
              <a:cxn ang="0">
                <a:pos x="144" y="39"/>
              </a:cxn>
              <a:cxn ang="0">
                <a:pos x="188" y="45"/>
              </a:cxn>
              <a:cxn ang="0">
                <a:pos x="258" y="175"/>
              </a:cxn>
              <a:cxn ang="0">
                <a:pos x="46" y="113"/>
              </a:cxn>
              <a:cxn ang="0">
                <a:pos x="118" y="44"/>
              </a:cxn>
              <a:cxn ang="0">
                <a:pos x="129" y="105"/>
              </a:cxn>
              <a:cxn ang="0">
                <a:pos x="103" y="133"/>
              </a:cxn>
              <a:cxn ang="0">
                <a:pos x="105" y="171"/>
              </a:cxn>
              <a:cxn ang="0">
                <a:pos x="57" y="211"/>
              </a:cxn>
              <a:cxn ang="0">
                <a:pos x="46" y="113"/>
              </a:cxn>
            </a:cxnLst>
            <a:rect l="0" t="0" r="r" b="b"/>
            <a:pathLst>
              <a:path w="300" h="300">
                <a:moveTo>
                  <a:pt x="275" y="195"/>
                </a:moveTo>
                <a:cubicBezTo>
                  <a:pt x="300" y="126"/>
                  <a:pt x="264" y="50"/>
                  <a:pt x="195" y="25"/>
                </a:cubicBezTo>
                <a:cubicBezTo>
                  <a:pt x="126" y="0"/>
                  <a:pt x="50" y="36"/>
                  <a:pt x="25" y="105"/>
                </a:cubicBezTo>
                <a:cubicBezTo>
                  <a:pt x="0" y="174"/>
                  <a:pt x="36" y="251"/>
                  <a:pt x="105" y="275"/>
                </a:cubicBezTo>
                <a:cubicBezTo>
                  <a:pt x="174" y="300"/>
                  <a:pt x="250" y="264"/>
                  <a:pt x="275" y="195"/>
                </a:cubicBezTo>
                <a:close/>
                <a:moveTo>
                  <a:pt x="112" y="255"/>
                </a:moveTo>
                <a:cubicBezTo>
                  <a:pt x="98" y="250"/>
                  <a:pt x="85" y="241"/>
                  <a:pt x="74" y="231"/>
                </a:cubicBezTo>
                <a:cubicBezTo>
                  <a:pt x="122" y="191"/>
                  <a:pt x="122" y="191"/>
                  <a:pt x="122" y="191"/>
                </a:cubicBezTo>
                <a:cubicBezTo>
                  <a:pt x="125" y="193"/>
                  <a:pt x="129" y="195"/>
                  <a:pt x="133" y="197"/>
                </a:cubicBezTo>
                <a:cubicBezTo>
                  <a:pt x="155" y="205"/>
                  <a:pt x="179" y="196"/>
                  <a:pt x="191" y="178"/>
                </a:cubicBezTo>
                <a:cubicBezTo>
                  <a:pt x="250" y="199"/>
                  <a:pt x="250" y="199"/>
                  <a:pt x="250" y="199"/>
                </a:cubicBezTo>
                <a:cubicBezTo>
                  <a:pt x="225" y="249"/>
                  <a:pt x="166" y="274"/>
                  <a:pt x="112" y="255"/>
                </a:cubicBezTo>
                <a:close/>
                <a:moveTo>
                  <a:pt x="173" y="159"/>
                </a:moveTo>
                <a:cubicBezTo>
                  <a:pt x="169" y="171"/>
                  <a:pt x="155" y="178"/>
                  <a:pt x="142" y="173"/>
                </a:cubicBezTo>
                <a:cubicBezTo>
                  <a:pt x="129" y="169"/>
                  <a:pt x="122" y="155"/>
                  <a:pt x="127" y="142"/>
                </a:cubicBezTo>
                <a:cubicBezTo>
                  <a:pt x="131" y="129"/>
                  <a:pt x="145" y="122"/>
                  <a:pt x="158" y="127"/>
                </a:cubicBezTo>
                <a:cubicBezTo>
                  <a:pt x="171" y="131"/>
                  <a:pt x="178" y="146"/>
                  <a:pt x="173" y="159"/>
                </a:cubicBezTo>
                <a:close/>
                <a:moveTo>
                  <a:pt x="258" y="175"/>
                </a:moveTo>
                <a:cubicBezTo>
                  <a:pt x="200" y="153"/>
                  <a:pt x="200" y="153"/>
                  <a:pt x="200" y="153"/>
                </a:cubicBezTo>
                <a:cubicBezTo>
                  <a:pt x="201" y="132"/>
                  <a:pt x="188" y="111"/>
                  <a:pt x="167" y="103"/>
                </a:cubicBezTo>
                <a:cubicBezTo>
                  <a:pt x="163" y="102"/>
                  <a:pt x="159" y="101"/>
                  <a:pt x="155" y="101"/>
                </a:cubicBezTo>
                <a:cubicBezTo>
                  <a:pt x="144" y="39"/>
                  <a:pt x="144" y="39"/>
                  <a:pt x="144" y="39"/>
                </a:cubicBezTo>
                <a:cubicBezTo>
                  <a:pt x="158" y="38"/>
                  <a:pt x="173" y="40"/>
                  <a:pt x="188" y="45"/>
                </a:cubicBezTo>
                <a:cubicBezTo>
                  <a:pt x="241" y="65"/>
                  <a:pt x="271" y="121"/>
                  <a:pt x="258" y="175"/>
                </a:cubicBezTo>
                <a:close/>
                <a:moveTo>
                  <a:pt x="46" y="113"/>
                </a:moveTo>
                <a:cubicBezTo>
                  <a:pt x="58" y="78"/>
                  <a:pt x="86" y="53"/>
                  <a:pt x="118" y="44"/>
                </a:cubicBezTo>
                <a:cubicBezTo>
                  <a:pt x="129" y="105"/>
                  <a:pt x="129" y="105"/>
                  <a:pt x="129" y="105"/>
                </a:cubicBezTo>
                <a:cubicBezTo>
                  <a:pt x="117" y="110"/>
                  <a:pt x="108" y="120"/>
                  <a:pt x="103" y="133"/>
                </a:cubicBezTo>
                <a:cubicBezTo>
                  <a:pt x="99" y="146"/>
                  <a:pt x="100" y="159"/>
                  <a:pt x="105" y="171"/>
                </a:cubicBezTo>
                <a:cubicBezTo>
                  <a:pt x="57" y="211"/>
                  <a:pt x="57" y="211"/>
                  <a:pt x="57" y="211"/>
                </a:cubicBezTo>
                <a:cubicBezTo>
                  <a:pt x="39" y="183"/>
                  <a:pt x="33" y="147"/>
                  <a:pt x="46" y="113"/>
                </a:cubicBezTo>
                <a:close/>
              </a:path>
            </a:pathLst>
          </a:custGeom>
          <a:solidFill>
            <a:srgbClr val="DCDBDB"/>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49" name="Freeform: Shape 39"/>
          <p:cNvSpPr/>
          <p:nvPr/>
        </p:nvSpPr>
        <p:spPr bwMode="auto">
          <a:xfrm>
            <a:off x="8209050" y="3546021"/>
            <a:ext cx="111352" cy="90473"/>
          </a:xfrm>
          <a:custGeom>
            <a:avLst/>
            <a:gdLst/>
            <a:ahLst/>
            <a:cxnLst>
              <a:cxn ang="0">
                <a:pos x="12" y="44"/>
              </a:cxn>
              <a:cxn ang="0">
                <a:pos x="3" y="39"/>
              </a:cxn>
              <a:cxn ang="0">
                <a:pos x="6" y="23"/>
              </a:cxn>
              <a:cxn ang="0">
                <a:pos x="19" y="14"/>
              </a:cxn>
              <a:cxn ang="0">
                <a:pos x="20" y="13"/>
              </a:cxn>
              <a:cxn ang="0">
                <a:pos x="34" y="4"/>
              </a:cxn>
              <a:cxn ang="0">
                <a:pos x="50" y="6"/>
              </a:cxn>
              <a:cxn ang="0">
                <a:pos x="47" y="22"/>
              </a:cxn>
              <a:cxn ang="0">
                <a:pos x="33" y="31"/>
              </a:cxn>
              <a:cxn ang="0">
                <a:pos x="33" y="32"/>
              </a:cxn>
              <a:cxn ang="0">
                <a:pos x="19" y="42"/>
              </a:cxn>
              <a:cxn ang="0">
                <a:pos x="12" y="44"/>
              </a:cxn>
            </a:cxnLst>
            <a:rect l="0" t="0" r="r" b="b"/>
            <a:pathLst>
              <a:path w="53" h="44">
                <a:moveTo>
                  <a:pt x="12" y="44"/>
                </a:moveTo>
                <a:cubicBezTo>
                  <a:pt x="9" y="44"/>
                  <a:pt x="5" y="42"/>
                  <a:pt x="3" y="39"/>
                </a:cubicBezTo>
                <a:cubicBezTo>
                  <a:pt x="0" y="34"/>
                  <a:pt x="1" y="27"/>
                  <a:pt x="6" y="23"/>
                </a:cubicBezTo>
                <a:cubicBezTo>
                  <a:pt x="19" y="14"/>
                  <a:pt x="19" y="14"/>
                  <a:pt x="19" y="14"/>
                </a:cubicBezTo>
                <a:cubicBezTo>
                  <a:pt x="20" y="14"/>
                  <a:pt x="20" y="13"/>
                  <a:pt x="20" y="13"/>
                </a:cubicBezTo>
                <a:cubicBezTo>
                  <a:pt x="25" y="10"/>
                  <a:pt x="29" y="7"/>
                  <a:pt x="34" y="4"/>
                </a:cubicBezTo>
                <a:cubicBezTo>
                  <a:pt x="39" y="0"/>
                  <a:pt x="46" y="1"/>
                  <a:pt x="50" y="6"/>
                </a:cubicBezTo>
                <a:cubicBezTo>
                  <a:pt x="53" y="11"/>
                  <a:pt x="52" y="18"/>
                  <a:pt x="47" y="22"/>
                </a:cubicBezTo>
                <a:cubicBezTo>
                  <a:pt x="43" y="25"/>
                  <a:pt x="38" y="28"/>
                  <a:pt x="33" y="31"/>
                </a:cubicBezTo>
                <a:cubicBezTo>
                  <a:pt x="33" y="32"/>
                  <a:pt x="33" y="32"/>
                  <a:pt x="33" y="32"/>
                </a:cubicBezTo>
                <a:cubicBezTo>
                  <a:pt x="19" y="42"/>
                  <a:pt x="19" y="42"/>
                  <a:pt x="19" y="42"/>
                </a:cubicBezTo>
                <a:cubicBezTo>
                  <a:pt x="17" y="43"/>
                  <a:pt x="15" y="44"/>
                  <a:pt x="12" y="44"/>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0" name="Freeform: Shape 40"/>
          <p:cNvSpPr/>
          <p:nvPr/>
        </p:nvSpPr>
        <p:spPr bwMode="auto">
          <a:xfrm>
            <a:off x="4974635" y="2025377"/>
            <a:ext cx="3230935" cy="3418841"/>
          </a:xfrm>
          <a:custGeom>
            <a:avLst/>
            <a:gdLst/>
            <a:ahLst/>
            <a:cxnLst>
              <a:cxn ang="0">
                <a:pos x="253" y="1627"/>
              </a:cxn>
              <a:cxn ang="0">
                <a:pos x="311" y="1628"/>
              </a:cxn>
              <a:cxn ang="0">
                <a:pos x="148" y="1594"/>
              </a:cxn>
              <a:cxn ang="0">
                <a:pos x="363" y="1579"/>
              </a:cxn>
              <a:cxn ang="0">
                <a:pos x="80" y="1576"/>
              </a:cxn>
              <a:cxn ang="0">
                <a:pos x="387" y="1576"/>
              </a:cxn>
              <a:cxn ang="0">
                <a:pos x="64" y="1554"/>
              </a:cxn>
              <a:cxn ang="0">
                <a:pos x="64" y="1554"/>
              </a:cxn>
              <a:cxn ang="0">
                <a:pos x="459" y="1540"/>
              </a:cxn>
              <a:cxn ang="0">
                <a:pos x="542" y="1482"/>
              </a:cxn>
              <a:cxn ang="0">
                <a:pos x="29" y="1450"/>
              </a:cxn>
              <a:cxn ang="0">
                <a:pos x="584" y="1425"/>
              </a:cxn>
              <a:cxn ang="0">
                <a:pos x="0" y="1396"/>
              </a:cxn>
              <a:cxn ang="0">
                <a:pos x="12" y="1431"/>
              </a:cxn>
              <a:cxn ang="0">
                <a:pos x="625" y="1425"/>
              </a:cxn>
              <a:cxn ang="0">
                <a:pos x="708" y="1367"/>
              </a:cxn>
              <a:cxn ang="0">
                <a:pos x="27" y="1309"/>
              </a:cxn>
              <a:cxn ang="0">
                <a:pos x="751" y="1310"/>
              </a:cxn>
              <a:cxn ang="0">
                <a:pos x="779" y="1290"/>
              </a:cxn>
              <a:cxn ang="0">
                <a:pos x="32" y="1299"/>
              </a:cxn>
              <a:cxn ang="0">
                <a:pos x="841" y="1272"/>
              </a:cxn>
              <a:cxn ang="0">
                <a:pos x="841" y="1272"/>
              </a:cxn>
              <a:cxn ang="0">
                <a:pos x="80" y="1235"/>
              </a:cxn>
              <a:cxn ang="0">
                <a:pos x="930" y="1213"/>
              </a:cxn>
              <a:cxn ang="0">
                <a:pos x="989" y="1158"/>
              </a:cxn>
              <a:cxn ang="0">
                <a:pos x="109" y="1135"/>
              </a:cxn>
              <a:cxn ang="0">
                <a:pos x="1001" y="1136"/>
              </a:cxn>
              <a:cxn ang="0">
                <a:pos x="129" y="1120"/>
              </a:cxn>
              <a:cxn ang="0">
                <a:pos x="1063" y="1118"/>
              </a:cxn>
              <a:cxn ang="0">
                <a:pos x="1063" y="1118"/>
              </a:cxn>
              <a:cxn ang="0">
                <a:pos x="1125" y="1078"/>
              </a:cxn>
              <a:cxn ang="0">
                <a:pos x="194" y="1027"/>
              </a:cxn>
              <a:cxn ang="0">
                <a:pos x="1211" y="1004"/>
              </a:cxn>
              <a:cxn ang="0">
                <a:pos x="206" y="956"/>
              </a:cxn>
              <a:cxn ang="0">
                <a:pos x="1223" y="982"/>
              </a:cxn>
              <a:cxn ang="0">
                <a:pos x="1276" y="959"/>
              </a:cxn>
              <a:cxn ang="0">
                <a:pos x="232" y="944"/>
              </a:cxn>
              <a:cxn ang="0">
                <a:pos x="232" y="944"/>
              </a:cxn>
              <a:cxn ang="0">
                <a:pos x="1347" y="924"/>
              </a:cxn>
              <a:cxn ang="0">
                <a:pos x="1430" y="866"/>
              </a:cxn>
              <a:cxn ang="0">
                <a:pos x="287" y="833"/>
              </a:cxn>
              <a:cxn ang="0">
                <a:pos x="1473" y="809"/>
              </a:cxn>
              <a:cxn ang="0">
                <a:pos x="288" y="808"/>
              </a:cxn>
              <a:cxn ang="0">
                <a:pos x="1498" y="805"/>
              </a:cxn>
              <a:cxn ang="0">
                <a:pos x="330" y="766"/>
              </a:cxn>
              <a:cxn ang="0">
                <a:pos x="330" y="766"/>
              </a:cxn>
              <a:cxn ang="0">
                <a:pos x="373" y="700"/>
              </a:cxn>
              <a:cxn ang="0">
                <a:pos x="421" y="611"/>
              </a:cxn>
              <a:cxn ang="0">
                <a:pos x="450" y="537"/>
              </a:cxn>
              <a:cxn ang="0">
                <a:pos x="467" y="482"/>
              </a:cxn>
              <a:cxn ang="0">
                <a:pos x="483" y="452"/>
              </a:cxn>
              <a:cxn ang="0">
                <a:pos x="520" y="408"/>
              </a:cxn>
              <a:cxn ang="0">
                <a:pos x="558" y="350"/>
              </a:cxn>
              <a:cxn ang="0">
                <a:pos x="558" y="350"/>
              </a:cxn>
              <a:cxn ang="0">
                <a:pos x="601" y="285"/>
              </a:cxn>
              <a:cxn ang="0">
                <a:pos x="650" y="196"/>
              </a:cxn>
              <a:cxn ang="0">
                <a:pos x="678" y="121"/>
              </a:cxn>
              <a:cxn ang="0">
                <a:pos x="695" y="66"/>
              </a:cxn>
              <a:cxn ang="0">
                <a:pos x="711" y="37"/>
              </a:cxn>
            </a:cxnLst>
            <a:rect l="0" t="0" r="r" b="b"/>
            <a:pathLst>
              <a:path w="1548" h="1638">
                <a:moveTo>
                  <a:pt x="241" y="1638"/>
                </a:moveTo>
                <a:cubicBezTo>
                  <a:pt x="241" y="1638"/>
                  <a:pt x="241" y="1638"/>
                  <a:pt x="241" y="1638"/>
                </a:cubicBezTo>
                <a:cubicBezTo>
                  <a:pt x="229" y="1638"/>
                  <a:pt x="217" y="1637"/>
                  <a:pt x="206" y="1635"/>
                </a:cubicBezTo>
                <a:cubicBezTo>
                  <a:pt x="200" y="1634"/>
                  <a:pt x="195" y="1629"/>
                  <a:pt x="196" y="1623"/>
                </a:cubicBezTo>
                <a:cubicBezTo>
                  <a:pt x="197" y="1616"/>
                  <a:pt x="203" y="1612"/>
                  <a:pt x="209" y="1613"/>
                </a:cubicBezTo>
                <a:cubicBezTo>
                  <a:pt x="220" y="1615"/>
                  <a:pt x="230" y="1615"/>
                  <a:pt x="241" y="1615"/>
                </a:cubicBezTo>
                <a:cubicBezTo>
                  <a:pt x="247" y="1615"/>
                  <a:pt x="253" y="1621"/>
                  <a:pt x="253" y="1627"/>
                </a:cubicBezTo>
                <a:cubicBezTo>
                  <a:pt x="252" y="1633"/>
                  <a:pt x="247" y="1638"/>
                  <a:pt x="241" y="1638"/>
                </a:cubicBezTo>
                <a:close/>
                <a:moveTo>
                  <a:pt x="275" y="1636"/>
                </a:moveTo>
                <a:cubicBezTo>
                  <a:pt x="269" y="1636"/>
                  <a:pt x="264" y="1632"/>
                  <a:pt x="264" y="1626"/>
                </a:cubicBezTo>
                <a:cubicBezTo>
                  <a:pt x="263" y="1620"/>
                  <a:pt x="267" y="1614"/>
                  <a:pt x="273" y="1613"/>
                </a:cubicBezTo>
                <a:cubicBezTo>
                  <a:pt x="284" y="1612"/>
                  <a:pt x="294" y="1609"/>
                  <a:pt x="305" y="1606"/>
                </a:cubicBezTo>
                <a:cubicBezTo>
                  <a:pt x="311" y="1604"/>
                  <a:pt x="317" y="1608"/>
                  <a:pt x="319" y="1614"/>
                </a:cubicBezTo>
                <a:cubicBezTo>
                  <a:pt x="320" y="1620"/>
                  <a:pt x="317" y="1626"/>
                  <a:pt x="311" y="1628"/>
                </a:cubicBezTo>
                <a:cubicBezTo>
                  <a:pt x="300" y="1631"/>
                  <a:pt x="288" y="1634"/>
                  <a:pt x="276" y="1636"/>
                </a:cubicBezTo>
                <a:cubicBezTo>
                  <a:pt x="276" y="1636"/>
                  <a:pt x="275" y="1636"/>
                  <a:pt x="275" y="1636"/>
                </a:cubicBezTo>
                <a:close/>
                <a:moveTo>
                  <a:pt x="175" y="1628"/>
                </a:moveTo>
                <a:cubicBezTo>
                  <a:pt x="174" y="1628"/>
                  <a:pt x="172" y="1628"/>
                  <a:pt x="171" y="1628"/>
                </a:cubicBezTo>
                <a:cubicBezTo>
                  <a:pt x="160" y="1624"/>
                  <a:pt x="149" y="1620"/>
                  <a:pt x="138" y="1615"/>
                </a:cubicBezTo>
                <a:cubicBezTo>
                  <a:pt x="133" y="1612"/>
                  <a:pt x="130" y="1605"/>
                  <a:pt x="133" y="1600"/>
                </a:cubicBezTo>
                <a:cubicBezTo>
                  <a:pt x="136" y="1594"/>
                  <a:pt x="142" y="1592"/>
                  <a:pt x="148" y="1594"/>
                </a:cubicBezTo>
                <a:cubicBezTo>
                  <a:pt x="158" y="1599"/>
                  <a:pt x="168" y="1603"/>
                  <a:pt x="178" y="1606"/>
                </a:cubicBezTo>
                <a:cubicBezTo>
                  <a:pt x="184" y="1608"/>
                  <a:pt x="187" y="1614"/>
                  <a:pt x="185" y="1620"/>
                </a:cubicBezTo>
                <a:cubicBezTo>
                  <a:pt x="184" y="1625"/>
                  <a:pt x="179" y="1628"/>
                  <a:pt x="175" y="1628"/>
                </a:cubicBezTo>
                <a:close/>
                <a:moveTo>
                  <a:pt x="339" y="1616"/>
                </a:moveTo>
                <a:cubicBezTo>
                  <a:pt x="335" y="1616"/>
                  <a:pt x="331" y="1614"/>
                  <a:pt x="329" y="1610"/>
                </a:cubicBezTo>
                <a:cubicBezTo>
                  <a:pt x="326" y="1604"/>
                  <a:pt x="329" y="1597"/>
                  <a:pt x="335" y="1595"/>
                </a:cubicBezTo>
                <a:cubicBezTo>
                  <a:pt x="344" y="1590"/>
                  <a:pt x="354" y="1585"/>
                  <a:pt x="363" y="1579"/>
                </a:cubicBezTo>
                <a:cubicBezTo>
                  <a:pt x="368" y="1576"/>
                  <a:pt x="375" y="1577"/>
                  <a:pt x="378" y="1582"/>
                </a:cubicBezTo>
                <a:cubicBezTo>
                  <a:pt x="382" y="1588"/>
                  <a:pt x="380" y="1595"/>
                  <a:pt x="375" y="1598"/>
                </a:cubicBezTo>
                <a:cubicBezTo>
                  <a:pt x="365" y="1605"/>
                  <a:pt x="355" y="1610"/>
                  <a:pt x="344" y="1615"/>
                </a:cubicBezTo>
                <a:cubicBezTo>
                  <a:pt x="343" y="1616"/>
                  <a:pt x="341" y="1616"/>
                  <a:pt x="339" y="1616"/>
                </a:cubicBezTo>
                <a:close/>
                <a:moveTo>
                  <a:pt x="114" y="1599"/>
                </a:moveTo>
                <a:cubicBezTo>
                  <a:pt x="112" y="1599"/>
                  <a:pt x="109" y="1599"/>
                  <a:pt x="107" y="1597"/>
                </a:cubicBezTo>
                <a:cubicBezTo>
                  <a:pt x="98" y="1591"/>
                  <a:pt x="88" y="1583"/>
                  <a:pt x="80" y="1576"/>
                </a:cubicBezTo>
                <a:cubicBezTo>
                  <a:pt x="75" y="1571"/>
                  <a:pt x="75" y="1564"/>
                  <a:pt x="79" y="1560"/>
                </a:cubicBezTo>
                <a:cubicBezTo>
                  <a:pt x="83" y="1555"/>
                  <a:pt x="90" y="1555"/>
                  <a:pt x="95" y="1559"/>
                </a:cubicBezTo>
                <a:cubicBezTo>
                  <a:pt x="103" y="1566"/>
                  <a:pt x="111" y="1573"/>
                  <a:pt x="120" y="1578"/>
                </a:cubicBezTo>
                <a:cubicBezTo>
                  <a:pt x="125" y="1582"/>
                  <a:pt x="127" y="1589"/>
                  <a:pt x="123" y="1594"/>
                </a:cubicBezTo>
                <a:cubicBezTo>
                  <a:pt x="121" y="1597"/>
                  <a:pt x="117" y="1599"/>
                  <a:pt x="114" y="1599"/>
                </a:cubicBezTo>
                <a:close/>
                <a:moveTo>
                  <a:pt x="397" y="1581"/>
                </a:moveTo>
                <a:cubicBezTo>
                  <a:pt x="393" y="1581"/>
                  <a:pt x="389" y="1579"/>
                  <a:pt x="387" y="1576"/>
                </a:cubicBezTo>
                <a:cubicBezTo>
                  <a:pt x="384" y="1571"/>
                  <a:pt x="385" y="1564"/>
                  <a:pt x="390" y="1560"/>
                </a:cubicBezTo>
                <a:cubicBezTo>
                  <a:pt x="418" y="1541"/>
                  <a:pt x="418" y="1541"/>
                  <a:pt x="418" y="1541"/>
                </a:cubicBezTo>
                <a:cubicBezTo>
                  <a:pt x="423" y="1537"/>
                  <a:pt x="430" y="1539"/>
                  <a:pt x="434" y="1544"/>
                </a:cubicBezTo>
                <a:cubicBezTo>
                  <a:pt x="437" y="1549"/>
                  <a:pt x="436" y="1556"/>
                  <a:pt x="431" y="1559"/>
                </a:cubicBezTo>
                <a:cubicBezTo>
                  <a:pt x="403" y="1579"/>
                  <a:pt x="403" y="1579"/>
                  <a:pt x="403" y="1579"/>
                </a:cubicBezTo>
                <a:cubicBezTo>
                  <a:pt x="401" y="1580"/>
                  <a:pt x="399" y="1581"/>
                  <a:pt x="397" y="1581"/>
                </a:cubicBezTo>
                <a:close/>
                <a:moveTo>
                  <a:pt x="64" y="1554"/>
                </a:moveTo>
                <a:cubicBezTo>
                  <a:pt x="61" y="1554"/>
                  <a:pt x="57" y="1553"/>
                  <a:pt x="55" y="1550"/>
                </a:cubicBezTo>
                <a:cubicBezTo>
                  <a:pt x="48" y="1541"/>
                  <a:pt x="41" y="1531"/>
                  <a:pt x="35" y="1521"/>
                </a:cubicBezTo>
                <a:cubicBezTo>
                  <a:pt x="31" y="1516"/>
                  <a:pt x="33" y="1509"/>
                  <a:pt x="38" y="1506"/>
                </a:cubicBezTo>
                <a:cubicBezTo>
                  <a:pt x="44" y="1502"/>
                  <a:pt x="51" y="1504"/>
                  <a:pt x="54" y="1509"/>
                </a:cubicBezTo>
                <a:cubicBezTo>
                  <a:pt x="60" y="1518"/>
                  <a:pt x="66" y="1527"/>
                  <a:pt x="73" y="1536"/>
                </a:cubicBezTo>
                <a:cubicBezTo>
                  <a:pt x="77" y="1540"/>
                  <a:pt x="76" y="1547"/>
                  <a:pt x="71" y="1551"/>
                </a:cubicBezTo>
                <a:cubicBezTo>
                  <a:pt x="69" y="1553"/>
                  <a:pt x="66" y="1554"/>
                  <a:pt x="64" y="1554"/>
                </a:cubicBezTo>
                <a:close/>
                <a:moveTo>
                  <a:pt x="452" y="1542"/>
                </a:moveTo>
                <a:cubicBezTo>
                  <a:pt x="449" y="1542"/>
                  <a:pt x="445" y="1540"/>
                  <a:pt x="443" y="1537"/>
                </a:cubicBezTo>
                <a:cubicBezTo>
                  <a:pt x="439" y="1532"/>
                  <a:pt x="440" y="1525"/>
                  <a:pt x="446" y="1522"/>
                </a:cubicBezTo>
                <a:cubicBezTo>
                  <a:pt x="473" y="1502"/>
                  <a:pt x="473" y="1502"/>
                  <a:pt x="473" y="1502"/>
                </a:cubicBezTo>
                <a:cubicBezTo>
                  <a:pt x="479" y="1499"/>
                  <a:pt x="486" y="1500"/>
                  <a:pt x="489" y="1505"/>
                </a:cubicBezTo>
                <a:cubicBezTo>
                  <a:pt x="493" y="1510"/>
                  <a:pt x="491" y="1517"/>
                  <a:pt x="486" y="1521"/>
                </a:cubicBezTo>
                <a:cubicBezTo>
                  <a:pt x="459" y="1540"/>
                  <a:pt x="459" y="1540"/>
                  <a:pt x="459" y="1540"/>
                </a:cubicBezTo>
                <a:cubicBezTo>
                  <a:pt x="457" y="1542"/>
                  <a:pt x="454" y="1542"/>
                  <a:pt x="452" y="1542"/>
                </a:cubicBezTo>
                <a:close/>
                <a:moveTo>
                  <a:pt x="508" y="1504"/>
                </a:moveTo>
                <a:cubicBezTo>
                  <a:pt x="504" y="1504"/>
                  <a:pt x="501" y="1502"/>
                  <a:pt x="498" y="1499"/>
                </a:cubicBezTo>
                <a:cubicBezTo>
                  <a:pt x="495" y="1494"/>
                  <a:pt x="496" y="1487"/>
                  <a:pt x="501" y="1483"/>
                </a:cubicBezTo>
                <a:cubicBezTo>
                  <a:pt x="529" y="1464"/>
                  <a:pt x="529" y="1464"/>
                  <a:pt x="529" y="1464"/>
                </a:cubicBezTo>
                <a:cubicBezTo>
                  <a:pt x="534" y="1460"/>
                  <a:pt x="541" y="1461"/>
                  <a:pt x="545" y="1467"/>
                </a:cubicBezTo>
                <a:cubicBezTo>
                  <a:pt x="548" y="1472"/>
                  <a:pt x="547" y="1479"/>
                  <a:pt x="542" y="1482"/>
                </a:cubicBezTo>
                <a:cubicBezTo>
                  <a:pt x="514" y="1502"/>
                  <a:pt x="514" y="1502"/>
                  <a:pt x="514" y="1502"/>
                </a:cubicBezTo>
                <a:cubicBezTo>
                  <a:pt x="512" y="1503"/>
                  <a:pt x="510" y="1504"/>
                  <a:pt x="508" y="1504"/>
                </a:cubicBezTo>
                <a:close/>
                <a:moveTo>
                  <a:pt x="29" y="1497"/>
                </a:moveTo>
                <a:cubicBezTo>
                  <a:pt x="25" y="1497"/>
                  <a:pt x="20" y="1494"/>
                  <a:pt x="19" y="1490"/>
                </a:cubicBezTo>
                <a:cubicBezTo>
                  <a:pt x="14" y="1479"/>
                  <a:pt x="10" y="1467"/>
                  <a:pt x="7" y="1456"/>
                </a:cubicBezTo>
                <a:cubicBezTo>
                  <a:pt x="6" y="1450"/>
                  <a:pt x="9" y="1444"/>
                  <a:pt x="15" y="1442"/>
                </a:cubicBezTo>
                <a:cubicBezTo>
                  <a:pt x="21" y="1441"/>
                  <a:pt x="28" y="1444"/>
                  <a:pt x="29" y="1450"/>
                </a:cubicBezTo>
                <a:cubicBezTo>
                  <a:pt x="32" y="1461"/>
                  <a:pt x="35" y="1471"/>
                  <a:pt x="39" y="1481"/>
                </a:cubicBezTo>
                <a:cubicBezTo>
                  <a:pt x="42" y="1487"/>
                  <a:pt x="39" y="1493"/>
                  <a:pt x="33" y="1496"/>
                </a:cubicBezTo>
                <a:cubicBezTo>
                  <a:pt x="32" y="1496"/>
                  <a:pt x="30" y="1497"/>
                  <a:pt x="29" y="1497"/>
                </a:cubicBezTo>
                <a:close/>
                <a:moveTo>
                  <a:pt x="563" y="1465"/>
                </a:moveTo>
                <a:cubicBezTo>
                  <a:pt x="560" y="1465"/>
                  <a:pt x="556" y="1463"/>
                  <a:pt x="554" y="1460"/>
                </a:cubicBezTo>
                <a:cubicBezTo>
                  <a:pt x="550" y="1455"/>
                  <a:pt x="552" y="1448"/>
                  <a:pt x="557" y="1444"/>
                </a:cubicBezTo>
                <a:cubicBezTo>
                  <a:pt x="584" y="1425"/>
                  <a:pt x="584" y="1425"/>
                  <a:pt x="584" y="1425"/>
                </a:cubicBezTo>
                <a:cubicBezTo>
                  <a:pt x="590" y="1422"/>
                  <a:pt x="597" y="1423"/>
                  <a:pt x="600" y="1428"/>
                </a:cubicBezTo>
                <a:cubicBezTo>
                  <a:pt x="604" y="1433"/>
                  <a:pt x="603" y="1440"/>
                  <a:pt x="597" y="1444"/>
                </a:cubicBezTo>
                <a:cubicBezTo>
                  <a:pt x="570" y="1463"/>
                  <a:pt x="570" y="1463"/>
                  <a:pt x="570" y="1463"/>
                </a:cubicBezTo>
                <a:cubicBezTo>
                  <a:pt x="568" y="1464"/>
                  <a:pt x="565" y="1465"/>
                  <a:pt x="563" y="1465"/>
                </a:cubicBezTo>
                <a:close/>
                <a:moveTo>
                  <a:pt x="12" y="1431"/>
                </a:moveTo>
                <a:cubicBezTo>
                  <a:pt x="7" y="1431"/>
                  <a:pt x="2" y="1427"/>
                  <a:pt x="1" y="1421"/>
                </a:cubicBezTo>
                <a:cubicBezTo>
                  <a:pt x="0" y="1413"/>
                  <a:pt x="0" y="1404"/>
                  <a:pt x="0" y="1396"/>
                </a:cubicBezTo>
                <a:cubicBezTo>
                  <a:pt x="0" y="1392"/>
                  <a:pt x="0" y="1389"/>
                  <a:pt x="0" y="1386"/>
                </a:cubicBezTo>
                <a:cubicBezTo>
                  <a:pt x="0" y="1380"/>
                  <a:pt x="5" y="1375"/>
                  <a:pt x="12" y="1375"/>
                </a:cubicBezTo>
                <a:cubicBezTo>
                  <a:pt x="18" y="1375"/>
                  <a:pt x="23" y="1380"/>
                  <a:pt x="23" y="1387"/>
                </a:cubicBezTo>
                <a:cubicBezTo>
                  <a:pt x="22" y="1390"/>
                  <a:pt x="22" y="1393"/>
                  <a:pt x="22" y="1396"/>
                </a:cubicBezTo>
                <a:cubicBezTo>
                  <a:pt x="22" y="1403"/>
                  <a:pt x="23" y="1411"/>
                  <a:pt x="24" y="1419"/>
                </a:cubicBezTo>
                <a:cubicBezTo>
                  <a:pt x="24" y="1425"/>
                  <a:pt x="20" y="1431"/>
                  <a:pt x="13" y="1431"/>
                </a:cubicBezTo>
                <a:cubicBezTo>
                  <a:pt x="13" y="1431"/>
                  <a:pt x="13" y="1431"/>
                  <a:pt x="12" y="1431"/>
                </a:cubicBezTo>
                <a:close/>
                <a:moveTo>
                  <a:pt x="619" y="1427"/>
                </a:moveTo>
                <a:cubicBezTo>
                  <a:pt x="615" y="1427"/>
                  <a:pt x="612" y="1425"/>
                  <a:pt x="609" y="1422"/>
                </a:cubicBezTo>
                <a:cubicBezTo>
                  <a:pt x="606" y="1417"/>
                  <a:pt x="607" y="1410"/>
                  <a:pt x="612" y="1406"/>
                </a:cubicBezTo>
                <a:cubicBezTo>
                  <a:pt x="640" y="1387"/>
                  <a:pt x="640" y="1387"/>
                  <a:pt x="640" y="1387"/>
                </a:cubicBezTo>
                <a:cubicBezTo>
                  <a:pt x="645" y="1383"/>
                  <a:pt x="652" y="1384"/>
                  <a:pt x="656" y="1390"/>
                </a:cubicBezTo>
                <a:cubicBezTo>
                  <a:pt x="659" y="1395"/>
                  <a:pt x="658" y="1402"/>
                  <a:pt x="653" y="1405"/>
                </a:cubicBezTo>
                <a:cubicBezTo>
                  <a:pt x="625" y="1425"/>
                  <a:pt x="625" y="1425"/>
                  <a:pt x="625" y="1425"/>
                </a:cubicBezTo>
                <a:cubicBezTo>
                  <a:pt x="623" y="1426"/>
                  <a:pt x="621" y="1427"/>
                  <a:pt x="619" y="1427"/>
                </a:cubicBezTo>
                <a:close/>
                <a:moveTo>
                  <a:pt x="674" y="1388"/>
                </a:moveTo>
                <a:cubicBezTo>
                  <a:pt x="671" y="1388"/>
                  <a:pt x="667" y="1386"/>
                  <a:pt x="665" y="1383"/>
                </a:cubicBezTo>
                <a:cubicBezTo>
                  <a:pt x="661" y="1378"/>
                  <a:pt x="663" y="1371"/>
                  <a:pt x="668" y="1367"/>
                </a:cubicBezTo>
                <a:cubicBezTo>
                  <a:pt x="695" y="1348"/>
                  <a:pt x="695" y="1348"/>
                  <a:pt x="695" y="1348"/>
                </a:cubicBezTo>
                <a:cubicBezTo>
                  <a:pt x="701" y="1345"/>
                  <a:pt x="708" y="1346"/>
                  <a:pt x="711" y="1351"/>
                </a:cubicBezTo>
                <a:cubicBezTo>
                  <a:pt x="715" y="1356"/>
                  <a:pt x="714" y="1363"/>
                  <a:pt x="708" y="1367"/>
                </a:cubicBezTo>
                <a:cubicBezTo>
                  <a:pt x="681" y="1386"/>
                  <a:pt x="681" y="1386"/>
                  <a:pt x="681" y="1386"/>
                </a:cubicBezTo>
                <a:cubicBezTo>
                  <a:pt x="679" y="1387"/>
                  <a:pt x="676" y="1388"/>
                  <a:pt x="674" y="1388"/>
                </a:cubicBezTo>
                <a:close/>
                <a:moveTo>
                  <a:pt x="15" y="1364"/>
                </a:moveTo>
                <a:cubicBezTo>
                  <a:pt x="14" y="1364"/>
                  <a:pt x="14" y="1364"/>
                  <a:pt x="13" y="1364"/>
                </a:cubicBezTo>
                <a:cubicBezTo>
                  <a:pt x="7" y="1363"/>
                  <a:pt x="3" y="1357"/>
                  <a:pt x="4" y="1351"/>
                </a:cubicBezTo>
                <a:cubicBezTo>
                  <a:pt x="6" y="1339"/>
                  <a:pt x="9" y="1327"/>
                  <a:pt x="13" y="1316"/>
                </a:cubicBezTo>
                <a:cubicBezTo>
                  <a:pt x="15" y="1310"/>
                  <a:pt x="21" y="1307"/>
                  <a:pt x="27" y="1309"/>
                </a:cubicBezTo>
                <a:cubicBezTo>
                  <a:pt x="33" y="1311"/>
                  <a:pt x="36" y="1318"/>
                  <a:pt x="34" y="1324"/>
                </a:cubicBezTo>
                <a:cubicBezTo>
                  <a:pt x="31" y="1334"/>
                  <a:pt x="28" y="1344"/>
                  <a:pt x="26" y="1355"/>
                </a:cubicBezTo>
                <a:cubicBezTo>
                  <a:pt x="25" y="1360"/>
                  <a:pt x="20" y="1364"/>
                  <a:pt x="15" y="1364"/>
                </a:cubicBezTo>
                <a:close/>
                <a:moveTo>
                  <a:pt x="730" y="1350"/>
                </a:moveTo>
                <a:cubicBezTo>
                  <a:pt x="726" y="1350"/>
                  <a:pt x="723" y="1348"/>
                  <a:pt x="720" y="1345"/>
                </a:cubicBezTo>
                <a:cubicBezTo>
                  <a:pt x="717" y="1340"/>
                  <a:pt x="718" y="1332"/>
                  <a:pt x="723" y="1329"/>
                </a:cubicBezTo>
                <a:cubicBezTo>
                  <a:pt x="751" y="1310"/>
                  <a:pt x="751" y="1310"/>
                  <a:pt x="751" y="1310"/>
                </a:cubicBezTo>
                <a:cubicBezTo>
                  <a:pt x="756" y="1306"/>
                  <a:pt x="763" y="1307"/>
                  <a:pt x="767" y="1312"/>
                </a:cubicBezTo>
                <a:cubicBezTo>
                  <a:pt x="770" y="1318"/>
                  <a:pt x="769" y="1325"/>
                  <a:pt x="764" y="1328"/>
                </a:cubicBezTo>
                <a:cubicBezTo>
                  <a:pt x="736" y="1348"/>
                  <a:pt x="736" y="1348"/>
                  <a:pt x="736" y="1348"/>
                </a:cubicBezTo>
                <a:cubicBezTo>
                  <a:pt x="734" y="1349"/>
                  <a:pt x="732" y="1350"/>
                  <a:pt x="730" y="1350"/>
                </a:cubicBezTo>
                <a:close/>
                <a:moveTo>
                  <a:pt x="785" y="1311"/>
                </a:moveTo>
                <a:cubicBezTo>
                  <a:pt x="782" y="1311"/>
                  <a:pt x="778" y="1309"/>
                  <a:pt x="776" y="1306"/>
                </a:cubicBezTo>
                <a:cubicBezTo>
                  <a:pt x="772" y="1301"/>
                  <a:pt x="774" y="1294"/>
                  <a:pt x="779" y="1290"/>
                </a:cubicBezTo>
                <a:cubicBezTo>
                  <a:pt x="807" y="1271"/>
                  <a:pt x="807" y="1271"/>
                  <a:pt x="807" y="1271"/>
                </a:cubicBezTo>
                <a:cubicBezTo>
                  <a:pt x="812" y="1268"/>
                  <a:pt x="819" y="1269"/>
                  <a:pt x="822" y="1274"/>
                </a:cubicBezTo>
                <a:cubicBezTo>
                  <a:pt x="826" y="1279"/>
                  <a:pt x="825" y="1286"/>
                  <a:pt x="819" y="1290"/>
                </a:cubicBezTo>
                <a:cubicBezTo>
                  <a:pt x="792" y="1309"/>
                  <a:pt x="792" y="1309"/>
                  <a:pt x="792" y="1309"/>
                </a:cubicBezTo>
                <a:cubicBezTo>
                  <a:pt x="790" y="1310"/>
                  <a:pt x="787" y="1311"/>
                  <a:pt x="785" y="1311"/>
                </a:cubicBezTo>
                <a:close/>
                <a:moveTo>
                  <a:pt x="37" y="1300"/>
                </a:moveTo>
                <a:cubicBezTo>
                  <a:pt x="35" y="1300"/>
                  <a:pt x="33" y="1300"/>
                  <a:pt x="32" y="1299"/>
                </a:cubicBezTo>
                <a:cubicBezTo>
                  <a:pt x="26" y="1296"/>
                  <a:pt x="24" y="1289"/>
                  <a:pt x="27" y="1284"/>
                </a:cubicBezTo>
                <a:cubicBezTo>
                  <a:pt x="28" y="1281"/>
                  <a:pt x="34" y="1271"/>
                  <a:pt x="43" y="1254"/>
                </a:cubicBezTo>
                <a:cubicBezTo>
                  <a:pt x="46" y="1248"/>
                  <a:pt x="53" y="1246"/>
                  <a:pt x="59" y="1249"/>
                </a:cubicBezTo>
                <a:cubicBezTo>
                  <a:pt x="64" y="1252"/>
                  <a:pt x="66" y="1259"/>
                  <a:pt x="63" y="1264"/>
                </a:cubicBezTo>
                <a:cubicBezTo>
                  <a:pt x="54" y="1281"/>
                  <a:pt x="48" y="1292"/>
                  <a:pt x="47" y="1294"/>
                </a:cubicBezTo>
                <a:cubicBezTo>
                  <a:pt x="45" y="1298"/>
                  <a:pt x="41" y="1300"/>
                  <a:pt x="37" y="1300"/>
                </a:cubicBezTo>
                <a:close/>
                <a:moveTo>
                  <a:pt x="841" y="1272"/>
                </a:moveTo>
                <a:cubicBezTo>
                  <a:pt x="837" y="1272"/>
                  <a:pt x="834" y="1271"/>
                  <a:pt x="831" y="1268"/>
                </a:cubicBezTo>
                <a:cubicBezTo>
                  <a:pt x="828" y="1262"/>
                  <a:pt x="829" y="1255"/>
                  <a:pt x="834" y="1252"/>
                </a:cubicBezTo>
                <a:cubicBezTo>
                  <a:pt x="862" y="1233"/>
                  <a:pt x="862" y="1233"/>
                  <a:pt x="862" y="1233"/>
                </a:cubicBezTo>
                <a:cubicBezTo>
                  <a:pt x="867" y="1229"/>
                  <a:pt x="874" y="1230"/>
                  <a:pt x="878" y="1235"/>
                </a:cubicBezTo>
                <a:cubicBezTo>
                  <a:pt x="881" y="1241"/>
                  <a:pt x="880" y="1248"/>
                  <a:pt x="875" y="1251"/>
                </a:cubicBezTo>
                <a:cubicBezTo>
                  <a:pt x="847" y="1270"/>
                  <a:pt x="847" y="1270"/>
                  <a:pt x="847" y="1270"/>
                </a:cubicBezTo>
                <a:cubicBezTo>
                  <a:pt x="845" y="1272"/>
                  <a:pt x="843" y="1272"/>
                  <a:pt x="841" y="1272"/>
                </a:cubicBezTo>
                <a:close/>
                <a:moveTo>
                  <a:pt x="70" y="1241"/>
                </a:moveTo>
                <a:cubicBezTo>
                  <a:pt x="68" y="1241"/>
                  <a:pt x="66" y="1240"/>
                  <a:pt x="64" y="1239"/>
                </a:cubicBezTo>
                <a:cubicBezTo>
                  <a:pt x="59" y="1236"/>
                  <a:pt x="57" y="1229"/>
                  <a:pt x="60" y="1224"/>
                </a:cubicBezTo>
                <a:cubicBezTo>
                  <a:pt x="76" y="1194"/>
                  <a:pt x="76" y="1194"/>
                  <a:pt x="76" y="1194"/>
                </a:cubicBezTo>
                <a:cubicBezTo>
                  <a:pt x="79" y="1189"/>
                  <a:pt x="86" y="1187"/>
                  <a:pt x="91" y="1190"/>
                </a:cubicBezTo>
                <a:cubicBezTo>
                  <a:pt x="97" y="1193"/>
                  <a:pt x="99" y="1199"/>
                  <a:pt x="96" y="1205"/>
                </a:cubicBezTo>
                <a:cubicBezTo>
                  <a:pt x="80" y="1235"/>
                  <a:pt x="80" y="1235"/>
                  <a:pt x="80" y="1235"/>
                </a:cubicBezTo>
                <a:cubicBezTo>
                  <a:pt x="77" y="1238"/>
                  <a:pt x="74" y="1241"/>
                  <a:pt x="70" y="1241"/>
                </a:cubicBezTo>
                <a:close/>
                <a:moveTo>
                  <a:pt x="896" y="1234"/>
                </a:moveTo>
                <a:cubicBezTo>
                  <a:pt x="893" y="1234"/>
                  <a:pt x="889" y="1232"/>
                  <a:pt x="887" y="1229"/>
                </a:cubicBezTo>
                <a:cubicBezTo>
                  <a:pt x="883" y="1224"/>
                  <a:pt x="885" y="1217"/>
                  <a:pt x="890" y="1213"/>
                </a:cubicBezTo>
                <a:cubicBezTo>
                  <a:pt x="918" y="1194"/>
                  <a:pt x="918" y="1194"/>
                  <a:pt x="918" y="1194"/>
                </a:cubicBezTo>
                <a:cubicBezTo>
                  <a:pt x="923" y="1190"/>
                  <a:pt x="930" y="1192"/>
                  <a:pt x="933" y="1197"/>
                </a:cubicBezTo>
                <a:cubicBezTo>
                  <a:pt x="937" y="1202"/>
                  <a:pt x="936" y="1209"/>
                  <a:pt x="930" y="1213"/>
                </a:cubicBezTo>
                <a:cubicBezTo>
                  <a:pt x="903" y="1232"/>
                  <a:pt x="903" y="1232"/>
                  <a:pt x="903" y="1232"/>
                </a:cubicBezTo>
                <a:cubicBezTo>
                  <a:pt x="901" y="1233"/>
                  <a:pt x="898" y="1234"/>
                  <a:pt x="896" y="1234"/>
                </a:cubicBezTo>
                <a:close/>
                <a:moveTo>
                  <a:pt x="952" y="1195"/>
                </a:moveTo>
                <a:cubicBezTo>
                  <a:pt x="948" y="1195"/>
                  <a:pt x="945" y="1194"/>
                  <a:pt x="942" y="1191"/>
                </a:cubicBezTo>
                <a:cubicBezTo>
                  <a:pt x="939" y="1185"/>
                  <a:pt x="940" y="1178"/>
                  <a:pt x="945" y="1175"/>
                </a:cubicBezTo>
                <a:cubicBezTo>
                  <a:pt x="973" y="1156"/>
                  <a:pt x="973" y="1156"/>
                  <a:pt x="973" y="1156"/>
                </a:cubicBezTo>
                <a:cubicBezTo>
                  <a:pt x="978" y="1152"/>
                  <a:pt x="985" y="1153"/>
                  <a:pt x="989" y="1158"/>
                </a:cubicBezTo>
                <a:cubicBezTo>
                  <a:pt x="992" y="1164"/>
                  <a:pt x="991" y="1171"/>
                  <a:pt x="986" y="1174"/>
                </a:cubicBezTo>
                <a:cubicBezTo>
                  <a:pt x="958" y="1193"/>
                  <a:pt x="958" y="1193"/>
                  <a:pt x="958" y="1193"/>
                </a:cubicBezTo>
                <a:cubicBezTo>
                  <a:pt x="956" y="1195"/>
                  <a:pt x="954" y="1195"/>
                  <a:pt x="952" y="1195"/>
                </a:cubicBezTo>
                <a:close/>
                <a:moveTo>
                  <a:pt x="102" y="1181"/>
                </a:moveTo>
                <a:cubicBezTo>
                  <a:pt x="100" y="1181"/>
                  <a:pt x="98" y="1181"/>
                  <a:pt x="97" y="1180"/>
                </a:cubicBezTo>
                <a:cubicBezTo>
                  <a:pt x="91" y="1177"/>
                  <a:pt x="89" y="1170"/>
                  <a:pt x="92" y="1164"/>
                </a:cubicBezTo>
                <a:cubicBezTo>
                  <a:pt x="109" y="1135"/>
                  <a:pt x="109" y="1135"/>
                  <a:pt x="109" y="1135"/>
                </a:cubicBezTo>
                <a:cubicBezTo>
                  <a:pt x="112" y="1129"/>
                  <a:pt x="118" y="1127"/>
                  <a:pt x="124" y="1130"/>
                </a:cubicBezTo>
                <a:cubicBezTo>
                  <a:pt x="129" y="1133"/>
                  <a:pt x="131" y="1140"/>
                  <a:pt x="128" y="1145"/>
                </a:cubicBezTo>
                <a:cubicBezTo>
                  <a:pt x="112" y="1175"/>
                  <a:pt x="112" y="1175"/>
                  <a:pt x="112" y="1175"/>
                </a:cubicBezTo>
                <a:cubicBezTo>
                  <a:pt x="110" y="1179"/>
                  <a:pt x="106" y="1181"/>
                  <a:pt x="102" y="1181"/>
                </a:cubicBezTo>
                <a:close/>
                <a:moveTo>
                  <a:pt x="1007" y="1157"/>
                </a:moveTo>
                <a:cubicBezTo>
                  <a:pt x="1004" y="1157"/>
                  <a:pt x="1000" y="1155"/>
                  <a:pt x="998" y="1152"/>
                </a:cubicBezTo>
                <a:cubicBezTo>
                  <a:pt x="994" y="1147"/>
                  <a:pt x="996" y="1140"/>
                  <a:pt x="1001" y="1136"/>
                </a:cubicBezTo>
                <a:cubicBezTo>
                  <a:pt x="1029" y="1117"/>
                  <a:pt x="1029" y="1117"/>
                  <a:pt x="1029" y="1117"/>
                </a:cubicBezTo>
                <a:cubicBezTo>
                  <a:pt x="1034" y="1113"/>
                  <a:pt x="1041" y="1115"/>
                  <a:pt x="1044" y="1120"/>
                </a:cubicBezTo>
                <a:cubicBezTo>
                  <a:pt x="1048" y="1125"/>
                  <a:pt x="1047" y="1132"/>
                  <a:pt x="1042" y="1136"/>
                </a:cubicBezTo>
                <a:cubicBezTo>
                  <a:pt x="1014" y="1155"/>
                  <a:pt x="1014" y="1155"/>
                  <a:pt x="1014" y="1155"/>
                </a:cubicBezTo>
                <a:cubicBezTo>
                  <a:pt x="1012" y="1156"/>
                  <a:pt x="1010" y="1157"/>
                  <a:pt x="1007" y="1157"/>
                </a:cubicBezTo>
                <a:close/>
                <a:moveTo>
                  <a:pt x="135" y="1122"/>
                </a:moveTo>
                <a:cubicBezTo>
                  <a:pt x="133" y="1122"/>
                  <a:pt x="131" y="1121"/>
                  <a:pt x="129" y="1120"/>
                </a:cubicBezTo>
                <a:cubicBezTo>
                  <a:pt x="124" y="1117"/>
                  <a:pt x="122" y="1110"/>
                  <a:pt x="125" y="1105"/>
                </a:cubicBezTo>
                <a:cubicBezTo>
                  <a:pt x="141" y="1075"/>
                  <a:pt x="141" y="1075"/>
                  <a:pt x="141" y="1075"/>
                </a:cubicBezTo>
                <a:cubicBezTo>
                  <a:pt x="144" y="1070"/>
                  <a:pt x="151" y="1068"/>
                  <a:pt x="157" y="1071"/>
                </a:cubicBezTo>
                <a:cubicBezTo>
                  <a:pt x="162" y="1074"/>
                  <a:pt x="164" y="1081"/>
                  <a:pt x="161" y="1086"/>
                </a:cubicBezTo>
                <a:cubicBezTo>
                  <a:pt x="145" y="1116"/>
                  <a:pt x="145" y="1116"/>
                  <a:pt x="145" y="1116"/>
                </a:cubicBezTo>
                <a:cubicBezTo>
                  <a:pt x="143" y="1120"/>
                  <a:pt x="139" y="1122"/>
                  <a:pt x="135" y="1122"/>
                </a:cubicBezTo>
                <a:close/>
                <a:moveTo>
                  <a:pt x="1063" y="1118"/>
                </a:moveTo>
                <a:cubicBezTo>
                  <a:pt x="1059" y="1118"/>
                  <a:pt x="1056" y="1117"/>
                  <a:pt x="1053" y="1114"/>
                </a:cubicBezTo>
                <a:cubicBezTo>
                  <a:pt x="1050" y="1108"/>
                  <a:pt x="1051" y="1101"/>
                  <a:pt x="1056" y="1098"/>
                </a:cubicBezTo>
                <a:cubicBezTo>
                  <a:pt x="1084" y="1078"/>
                  <a:pt x="1084" y="1078"/>
                  <a:pt x="1084" y="1078"/>
                </a:cubicBezTo>
                <a:cubicBezTo>
                  <a:pt x="1089" y="1075"/>
                  <a:pt x="1096" y="1076"/>
                  <a:pt x="1100" y="1081"/>
                </a:cubicBezTo>
                <a:cubicBezTo>
                  <a:pt x="1103" y="1086"/>
                  <a:pt x="1102" y="1094"/>
                  <a:pt x="1097" y="1097"/>
                </a:cubicBezTo>
                <a:cubicBezTo>
                  <a:pt x="1069" y="1116"/>
                  <a:pt x="1069" y="1116"/>
                  <a:pt x="1069" y="1116"/>
                </a:cubicBezTo>
                <a:cubicBezTo>
                  <a:pt x="1067" y="1118"/>
                  <a:pt x="1065" y="1118"/>
                  <a:pt x="1063" y="1118"/>
                </a:cubicBezTo>
                <a:close/>
                <a:moveTo>
                  <a:pt x="1118" y="1080"/>
                </a:moveTo>
                <a:cubicBezTo>
                  <a:pt x="1115" y="1080"/>
                  <a:pt x="1111" y="1078"/>
                  <a:pt x="1109" y="1075"/>
                </a:cubicBezTo>
                <a:cubicBezTo>
                  <a:pt x="1105" y="1070"/>
                  <a:pt x="1107" y="1063"/>
                  <a:pt x="1112" y="1059"/>
                </a:cubicBezTo>
                <a:cubicBezTo>
                  <a:pt x="1140" y="1040"/>
                  <a:pt x="1140" y="1040"/>
                  <a:pt x="1140" y="1040"/>
                </a:cubicBezTo>
                <a:cubicBezTo>
                  <a:pt x="1145" y="1036"/>
                  <a:pt x="1152" y="1038"/>
                  <a:pt x="1155" y="1043"/>
                </a:cubicBezTo>
                <a:cubicBezTo>
                  <a:pt x="1159" y="1048"/>
                  <a:pt x="1158" y="1055"/>
                  <a:pt x="1153" y="1059"/>
                </a:cubicBezTo>
                <a:cubicBezTo>
                  <a:pt x="1125" y="1078"/>
                  <a:pt x="1125" y="1078"/>
                  <a:pt x="1125" y="1078"/>
                </a:cubicBezTo>
                <a:cubicBezTo>
                  <a:pt x="1123" y="1079"/>
                  <a:pt x="1121" y="1080"/>
                  <a:pt x="1118" y="1080"/>
                </a:cubicBezTo>
                <a:close/>
                <a:moveTo>
                  <a:pt x="167" y="1062"/>
                </a:moveTo>
                <a:cubicBezTo>
                  <a:pt x="165" y="1062"/>
                  <a:pt x="164" y="1062"/>
                  <a:pt x="162" y="1061"/>
                </a:cubicBezTo>
                <a:cubicBezTo>
                  <a:pt x="156" y="1058"/>
                  <a:pt x="154" y="1051"/>
                  <a:pt x="157" y="1045"/>
                </a:cubicBezTo>
                <a:cubicBezTo>
                  <a:pt x="174" y="1016"/>
                  <a:pt x="174" y="1016"/>
                  <a:pt x="174" y="1016"/>
                </a:cubicBezTo>
                <a:cubicBezTo>
                  <a:pt x="177" y="1010"/>
                  <a:pt x="184" y="1008"/>
                  <a:pt x="189" y="1011"/>
                </a:cubicBezTo>
                <a:cubicBezTo>
                  <a:pt x="195" y="1014"/>
                  <a:pt x="197" y="1021"/>
                  <a:pt x="194" y="1027"/>
                </a:cubicBezTo>
                <a:cubicBezTo>
                  <a:pt x="177" y="1056"/>
                  <a:pt x="177" y="1056"/>
                  <a:pt x="177" y="1056"/>
                </a:cubicBezTo>
                <a:cubicBezTo>
                  <a:pt x="175" y="1060"/>
                  <a:pt x="171" y="1062"/>
                  <a:pt x="167" y="1062"/>
                </a:cubicBezTo>
                <a:close/>
                <a:moveTo>
                  <a:pt x="1174" y="1041"/>
                </a:moveTo>
                <a:cubicBezTo>
                  <a:pt x="1170" y="1041"/>
                  <a:pt x="1167" y="1040"/>
                  <a:pt x="1165" y="1036"/>
                </a:cubicBezTo>
                <a:cubicBezTo>
                  <a:pt x="1161" y="1031"/>
                  <a:pt x="1162" y="1024"/>
                  <a:pt x="1167" y="1021"/>
                </a:cubicBezTo>
                <a:cubicBezTo>
                  <a:pt x="1195" y="1001"/>
                  <a:pt x="1195" y="1001"/>
                  <a:pt x="1195" y="1001"/>
                </a:cubicBezTo>
                <a:cubicBezTo>
                  <a:pt x="1200" y="998"/>
                  <a:pt x="1207" y="999"/>
                  <a:pt x="1211" y="1004"/>
                </a:cubicBezTo>
                <a:cubicBezTo>
                  <a:pt x="1214" y="1009"/>
                  <a:pt x="1213" y="1016"/>
                  <a:pt x="1208" y="1020"/>
                </a:cubicBezTo>
                <a:cubicBezTo>
                  <a:pt x="1180" y="1039"/>
                  <a:pt x="1180" y="1039"/>
                  <a:pt x="1180" y="1039"/>
                </a:cubicBezTo>
                <a:cubicBezTo>
                  <a:pt x="1178" y="1041"/>
                  <a:pt x="1176" y="1041"/>
                  <a:pt x="1174" y="1041"/>
                </a:cubicBezTo>
                <a:close/>
                <a:moveTo>
                  <a:pt x="200" y="1003"/>
                </a:moveTo>
                <a:cubicBezTo>
                  <a:pt x="198" y="1003"/>
                  <a:pt x="196" y="1002"/>
                  <a:pt x="194" y="1001"/>
                </a:cubicBezTo>
                <a:cubicBezTo>
                  <a:pt x="189" y="998"/>
                  <a:pt x="187" y="992"/>
                  <a:pt x="190" y="986"/>
                </a:cubicBezTo>
                <a:cubicBezTo>
                  <a:pt x="206" y="956"/>
                  <a:pt x="206" y="956"/>
                  <a:pt x="206" y="956"/>
                </a:cubicBezTo>
                <a:cubicBezTo>
                  <a:pt x="209" y="951"/>
                  <a:pt x="216" y="949"/>
                  <a:pt x="222" y="952"/>
                </a:cubicBezTo>
                <a:cubicBezTo>
                  <a:pt x="227" y="955"/>
                  <a:pt x="229" y="962"/>
                  <a:pt x="226" y="967"/>
                </a:cubicBezTo>
                <a:cubicBezTo>
                  <a:pt x="210" y="997"/>
                  <a:pt x="210" y="997"/>
                  <a:pt x="210" y="997"/>
                </a:cubicBezTo>
                <a:cubicBezTo>
                  <a:pt x="208" y="1001"/>
                  <a:pt x="204" y="1003"/>
                  <a:pt x="200" y="1003"/>
                </a:cubicBezTo>
                <a:close/>
                <a:moveTo>
                  <a:pt x="1229" y="1003"/>
                </a:moveTo>
                <a:cubicBezTo>
                  <a:pt x="1226" y="1003"/>
                  <a:pt x="1222" y="1001"/>
                  <a:pt x="1220" y="998"/>
                </a:cubicBezTo>
                <a:cubicBezTo>
                  <a:pt x="1216" y="993"/>
                  <a:pt x="1218" y="986"/>
                  <a:pt x="1223" y="982"/>
                </a:cubicBezTo>
                <a:cubicBezTo>
                  <a:pt x="1251" y="963"/>
                  <a:pt x="1251" y="963"/>
                  <a:pt x="1251" y="963"/>
                </a:cubicBezTo>
                <a:cubicBezTo>
                  <a:pt x="1256" y="959"/>
                  <a:pt x="1263" y="961"/>
                  <a:pt x="1266" y="966"/>
                </a:cubicBezTo>
                <a:cubicBezTo>
                  <a:pt x="1270" y="971"/>
                  <a:pt x="1269" y="978"/>
                  <a:pt x="1264" y="982"/>
                </a:cubicBezTo>
                <a:cubicBezTo>
                  <a:pt x="1236" y="1001"/>
                  <a:pt x="1236" y="1001"/>
                  <a:pt x="1236" y="1001"/>
                </a:cubicBezTo>
                <a:cubicBezTo>
                  <a:pt x="1234" y="1002"/>
                  <a:pt x="1232" y="1003"/>
                  <a:pt x="1229" y="1003"/>
                </a:cubicBezTo>
                <a:close/>
                <a:moveTo>
                  <a:pt x="1285" y="964"/>
                </a:moveTo>
                <a:cubicBezTo>
                  <a:pt x="1281" y="964"/>
                  <a:pt x="1278" y="963"/>
                  <a:pt x="1276" y="959"/>
                </a:cubicBezTo>
                <a:cubicBezTo>
                  <a:pt x="1272" y="954"/>
                  <a:pt x="1273" y="947"/>
                  <a:pt x="1278" y="944"/>
                </a:cubicBezTo>
                <a:cubicBezTo>
                  <a:pt x="1306" y="924"/>
                  <a:pt x="1306" y="924"/>
                  <a:pt x="1306" y="924"/>
                </a:cubicBezTo>
                <a:cubicBezTo>
                  <a:pt x="1311" y="921"/>
                  <a:pt x="1318" y="922"/>
                  <a:pt x="1322" y="927"/>
                </a:cubicBezTo>
                <a:cubicBezTo>
                  <a:pt x="1326" y="932"/>
                  <a:pt x="1324" y="939"/>
                  <a:pt x="1319" y="943"/>
                </a:cubicBezTo>
                <a:cubicBezTo>
                  <a:pt x="1291" y="962"/>
                  <a:pt x="1291" y="962"/>
                  <a:pt x="1291" y="962"/>
                </a:cubicBezTo>
                <a:cubicBezTo>
                  <a:pt x="1289" y="964"/>
                  <a:pt x="1287" y="964"/>
                  <a:pt x="1285" y="964"/>
                </a:cubicBezTo>
                <a:close/>
                <a:moveTo>
                  <a:pt x="232" y="944"/>
                </a:moveTo>
                <a:cubicBezTo>
                  <a:pt x="231" y="944"/>
                  <a:pt x="229" y="943"/>
                  <a:pt x="227" y="942"/>
                </a:cubicBezTo>
                <a:cubicBezTo>
                  <a:pt x="222" y="939"/>
                  <a:pt x="220" y="932"/>
                  <a:pt x="223" y="927"/>
                </a:cubicBezTo>
                <a:cubicBezTo>
                  <a:pt x="239" y="897"/>
                  <a:pt x="239" y="897"/>
                  <a:pt x="239" y="897"/>
                </a:cubicBezTo>
                <a:cubicBezTo>
                  <a:pt x="242" y="892"/>
                  <a:pt x="249" y="890"/>
                  <a:pt x="254" y="893"/>
                </a:cubicBezTo>
                <a:cubicBezTo>
                  <a:pt x="260" y="896"/>
                  <a:pt x="262" y="902"/>
                  <a:pt x="259" y="908"/>
                </a:cubicBezTo>
                <a:cubicBezTo>
                  <a:pt x="242" y="938"/>
                  <a:pt x="242" y="938"/>
                  <a:pt x="242" y="938"/>
                </a:cubicBezTo>
                <a:cubicBezTo>
                  <a:pt x="240" y="941"/>
                  <a:pt x="236" y="944"/>
                  <a:pt x="232" y="944"/>
                </a:cubicBezTo>
                <a:close/>
                <a:moveTo>
                  <a:pt x="1340" y="926"/>
                </a:moveTo>
                <a:cubicBezTo>
                  <a:pt x="1337" y="926"/>
                  <a:pt x="1333" y="924"/>
                  <a:pt x="1331" y="921"/>
                </a:cubicBezTo>
                <a:cubicBezTo>
                  <a:pt x="1328" y="916"/>
                  <a:pt x="1329" y="909"/>
                  <a:pt x="1334" y="905"/>
                </a:cubicBezTo>
                <a:cubicBezTo>
                  <a:pt x="1362" y="886"/>
                  <a:pt x="1362" y="886"/>
                  <a:pt x="1362" y="886"/>
                </a:cubicBezTo>
                <a:cubicBezTo>
                  <a:pt x="1367" y="882"/>
                  <a:pt x="1374" y="884"/>
                  <a:pt x="1377" y="889"/>
                </a:cubicBezTo>
                <a:cubicBezTo>
                  <a:pt x="1381" y="894"/>
                  <a:pt x="1380" y="901"/>
                  <a:pt x="1375" y="904"/>
                </a:cubicBezTo>
                <a:cubicBezTo>
                  <a:pt x="1347" y="924"/>
                  <a:pt x="1347" y="924"/>
                  <a:pt x="1347" y="924"/>
                </a:cubicBezTo>
                <a:cubicBezTo>
                  <a:pt x="1345" y="925"/>
                  <a:pt x="1343" y="926"/>
                  <a:pt x="1340" y="926"/>
                </a:cubicBezTo>
                <a:close/>
                <a:moveTo>
                  <a:pt x="1396" y="887"/>
                </a:moveTo>
                <a:cubicBezTo>
                  <a:pt x="1392" y="887"/>
                  <a:pt x="1389" y="886"/>
                  <a:pt x="1387" y="882"/>
                </a:cubicBezTo>
                <a:cubicBezTo>
                  <a:pt x="1383" y="877"/>
                  <a:pt x="1384" y="870"/>
                  <a:pt x="1389" y="867"/>
                </a:cubicBezTo>
                <a:cubicBezTo>
                  <a:pt x="1417" y="847"/>
                  <a:pt x="1417" y="847"/>
                  <a:pt x="1417" y="847"/>
                </a:cubicBezTo>
                <a:cubicBezTo>
                  <a:pt x="1422" y="844"/>
                  <a:pt x="1429" y="845"/>
                  <a:pt x="1433" y="850"/>
                </a:cubicBezTo>
                <a:cubicBezTo>
                  <a:pt x="1437" y="855"/>
                  <a:pt x="1435" y="862"/>
                  <a:pt x="1430" y="866"/>
                </a:cubicBezTo>
                <a:cubicBezTo>
                  <a:pt x="1402" y="885"/>
                  <a:pt x="1402" y="885"/>
                  <a:pt x="1402" y="885"/>
                </a:cubicBezTo>
                <a:cubicBezTo>
                  <a:pt x="1400" y="887"/>
                  <a:pt x="1398" y="887"/>
                  <a:pt x="1396" y="887"/>
                </a:cubicBezTo>
                <a:close/>
                <a:moveTo>
                  <a:pt x="265" y="884"/>
                </a:moveTo>
                <a:cubicBezTo>
                  <a:pt x="263" y="884"/>
                  <a:pt x="261" y="884"/>
                  <a:pt x="260" y="883"/>
                </a:cubicBezTo>
                <a:cubicBezTo>
                  <a:pt x="254" y="880"/>
                  <a:pt x="252" y="873"/>
                  <a:pt x="255" y="867"/>
                </a:cubicBezTo>
                <a:cubicBezTo>
                  <a:pt x="271" y="838"/>
                  <a:pt x="271" y="838"/>
                  <a:pt x="271" y="838"/>
                </a:cubicBezTo>
                <a:cubicBezTo>
                  <a:pt x="274" y="832"/>
                  <a:pt x="281" y="830"/>
                  <a:pt x="287" y="833"/>
                </a:cubicBezTo>
                <a:cubicBezTo>
                  <a:pt x="292" y="836"/>
                  <a:pt x="294" y="843"/>
                  <a:pt x="291" y="849"/>
                </a:cubicBezTo>
                <a:cubicBezTo>
                  <a:pt x="275" y="878"/>
                  <a:pt x="275" y="878"/>
                  <a:pt x="275" y="878"/>
                </a:cubicBezTo>
                <a:cubicBezTo>
                  <a:pt x="273" y="882"/>
                  <a:pt x="269" y="884"/>
                  <a:pt x="265" y="884"/>
                </a:cubicBezTo>
                <a:close/>
                <a:moveTo>
                  <a:pt x="1451" y="849"/>
                </a:moveTo>
                <a:cubicBezTo>
                  <a:pt x="1448" y="849"/>
                  <a:pt x="1444" y="847"/>
                  <a:pt x="1442" y="844"/>
                </a:cubicBezTo>
                <a:cubicBezTo>
                  <a:pt x="1439" y="839"/>
                  <a:pt x="1440" y="832"/>
                  <a:pt x="1445" y="828"/>
                </a:cubicBezTo>
                <a:cubicBezTo>
                  <a:pt x="1473" y="809"/>
                  <a:pt x="1473" y="809"/>
                  <a:pt x="1473" y="809"/>
                </a:cubicBezTo>
                <a:cubicBezTo>
                  <a:pt x="1478" y="805"/>
                  <a:pt x="1485" y="806"/>
                  <a:pt x="1489" y="812"/>
                </a:cubicBezTo>
                <a:cubicBezTo>
                  <a:pt x="1492" y="817"/>
                  <a:pt x="1491" y="824"/>
                  <a:pt x="1486" y="827"/>
                </a:cubicBezTo>
                <a:cubicBezTo>
                  <a:pt x="1458" y="847"/>
                  <a:pt x="1458" y="847"/>
                  <a:pt x="1458" y="847"/>
                </a:cubicBezTo>
                <a:cubicBezTo>
                  <a:pt x="1456" y="848"/>
                  <a:pt x="1454" y="849"/>
                  <a:pt x="1451" y="849"/>
                </a:cubicBezTo>
                <a:close/>
                <a:moveTo>
                  <a:pt x="298" y="825"/>
                </a:moveTo>
                <a:cubicBezTo>
                  <a:pt x="296" y="825"/>
                  <a:pt x="294" y="824"/>
                  <a:pt x="292" y="823"/>
                </a:cubicBezTo>
                <a:cubicBezTo>
                  <a:pt x="287" y="820"/>
                  <a:pt x="285" y="814"/>
                  <a:pt x="288" y="808"/>
                </a:cubicBezTo>
                <a:cubicBezTo>
                  <a:pt x="304" y="778"/>
                  <a:pt x="304" y="778"/>
                  <a:pt x="304" y="778"/>
                </a:cubicBezTo>
                <a:cubicBezTo>
                  <a:pt x="307" y="773"/>
                  <a:pt x="314" y="771"/>
                  <a:pt x="319" y="774"/>
                </a:cubicBezTo>
                <a:cubicBezTo>
                  <a:pt x="325" y="777"/>
                  <a:pt x="327" y="784"/>
                  <a:pt x="324" y="789"/>
                </a:cubicBezTo>
                <a:cubicBezTo>
                  <a:pt x="308" y="819"/>
                  <a:pt x="308" y="819"/>
                  <a:pt x="308" y="819"/>
                </a:cubicBezTo>
                <a:cubicBezTo>
                  <a:pt x="305" y="823"/>
                  <a:pt x="302" y="825"/>
                  <a:pt x="298" y="825"/>
                </a:cubicBezTo>
                <a:close/>
                <a:moveTo>
                  <a:pt x="1507" y="810"/>
                </a:moveTo>
                <a:cubicBezTo>
                  <a:pt x="1503" y="810"/>
                  <a:pt x="1500" y="808"/>
                  <a:pt x="1498" y="805"/>
                </a:cubicBezTo>
                <a:cubicBezTo>
                  <a:pt x="1494" y="800"/>
                  <a:pt x="1495" y="793"/>
                  <a:pt x="1500" y="790"/>
                </a:cubicBezTo>
                <a:cubicBezTo>
                  <a:pt x="1528" y="770"/>
                  <a:pt x="1528" y="770"/>
                  <a:pt x="1528" y="770"/>
                </a:cubicBezTo>
                <a:cubicBezTo>
                  <a:pt x="1533" y="767"/>
                  <a:pt x="1540" y="768"/>
                  <a:pt x="1544" y="773"/>
                </a:cubicBezTo>
                <a:cubicBezTo>
                  <a:pt x="1548" y="778"/>
                  <a:pt x="1546" y="785"/>
                  <a:pt x="1541" y="789"/>
                </a:cubicBezTo>
                <a:cubicBezTo>
                  <a:pt x="1513" y="808"/>
                  <a:pt x="1513" y="808"/>
                  <a:pt x="1513" y="808"/>
                </a:cubicBezTo>
                <a:cubicBezTo>
                  <a:pt x="1511" y="810"/>
                  <a:pt x="1509" y="810"/>
                  <a:pt x="1507" y="810"/>
                </a:cubicBezTo>
                <a:close/>
                <a:moveTo>
                  <a:pt x="330" y="766"/>
                </a:moveTo>
                <a:cubicBezTo>
                  <a:pt x="328" y="766"/>
                  <a:pt x="326" y="765"/>
                  <a:pt x="325" y="764"/>
                </a:cubicBezTo>
                <a:cubicBezTo>
                  <a:pt x="319" y="761"/>
                  <a:pt x="317" y="754"/>
                  <a:pt x="320" y="749"/>
                </a:cubicBezTo>
                <a:cubicBezTo>
                  <a:pt x="336" y="719"/>
                  <a:pt x="336" y="719"/>
                  <a:pt x="336" y="719"/>
                </a:cubicBezTo>
                <a:cubicBezTo>
                  <a:pt x="339" y="714"/>
                  <a:pt x="346" y="712"/>
                  <a:pt x="352" y="715"/>
                </a:cubicBezTo>
                <a:cubicBezTo>
                  <a:pt x="357" y="718"/>
                  <a:pt x="359" y="724"/>
                  <a:pt x="356" y="730"/>
                </a:cubicBezTo>
                <a:cubicBezTo>
                  <a:pt x="340" y="760"/>
                  <a:pt x="340" y="760"/>
                  <a:pt x="340" y="760"/>
                </a:cubicBezTo>
                <a:cubicBezTo>
                  <a:pt x="338" y="763"/>
                  <a:pt x="334" y="766"/>
                  <a:pt x="330" y="766"/>
                </a:cubicBezTo>
                <a:close/>
                <a:moveTo>
                  <a:pt x="363" y="706"/>
                </a:moveTo>
                <a:cubicBezTo>
                  <a:pt x="361" y="706"/>
                  <a:pt x="359" y="706"/>
                  <a:pt x="357" y="705"/>
                </a:cubicBezTo>
                <a:cubicBezTo>
                  <a:pt x="352" y="702"/>
                  <a:pt x="350" y="695"/>
                  <a:pt x="353" y="690"/>
                </a:cubicBezTo>
                <a:cubicBezTo>
                  <a:pt x="369" y="660"/>
                  <a:pt x="369" y="660"/>
                  <a:pt x="369" y="660"/>
                </a:cubicBezTo>
                <a:cubicBezTo>
                  <a:pt x="372" y="654"/>
                  <a:pt x="379" y="652"/>
                  <a:pt x="384" y="655"/>
                </a:cubicBezTo>
                <a:cubicBezTo>
                  <a:pt x="390" y="658"/>
                  <a:pt x="392" y="665"/>
                  <a:pt x="389" y="671"/>
                </a:cubicBezTo>
                <a:cubicBezTo>
                  <a:pt x="373" y="700"/>
                  <a:pt x="373" y="700"/>
                  <a:pt x="373" y="700"/>
                </a:cubicBezTo>
                <a:cubicBezTo>
                  <a:pt x="371" y="704"/>
                  <a:pt x="367" y="706"/>
                  <a:pt x="363" y="706"/>
                </a:cubicBezTo>
                <a:close/>
                <a:moveTo>
                  <a:pt x="395" y="647"/>
                </a:moveTo>
                <a:cubicBezTo>
                  <a:pt x="393" y="647"/>
                  <a:pt x="391" y="646"/>
                  <a:pt x="390" y="646"/>
                </a:cubicBezTo>
                <a:cubicBezTo>
                  <a:pt x="384" y="643"/>
                  <a:pt x="382" y="636"/>
                  <a:pt x="385" y="630"/>
                </a:cubicBezTo>
                <a:cubicBezTo>
                  <a:pt x="402" y="600"/>
                  <a:pt x="402" y="600"/>
                  <a:pt x="402" y="600"/>
                </a:cubicBezTo>
                <a:cubicBezTo>
                  <a:pt x="405" y="595"/>
                  <a:pt x="411" y="593"/>
                  <a:pt x="417" y="596"/>
                </a:cubicBezTo>
                <a:cubicBezTo>
                  <a:pt x="422" y="599"/>
                  <a:pt x="424" y="606"/>
                  <a:pt x="421" y="611"/>
                </a:cubicBezTo>
                <a:cubicBezTo>
                  <a:pt x="405" y="641"/>
                  <a:pt x="405" y="641"/>
                  <a:pt x="405" y="641"/>
                </a:cubicBezTo>
                <a:cubicBezTo>
                  <a:pt x="403" y="645"/>
                  <a:pt x="399" y="647"/>
                  <a:pt x="395" y="647"/>
                </a:cubicBezTo>
                <a:close/>
                <a:moveTo>
                  <a:pt x="428" y="588"/>
                </a:moveTo>
                <a:cubicBezTo>
                  <a:pt x="426" y="588"/>
                  <a:pt x="424" y="587"/>
                  <a:pt x="422" y="586"/>
                </a:cubicBezTo>
                <a:cubicBezTo>
                  <a:pt x="417" y="583"/>
                  <a:pt x="415" y="576"/>
                  <a:pt x="418" y="571"/>
                </a:cubicBezTo>
                <a:cubicBezTo>
                  <a:pt x="434" y="541"/>
                  <a:pt x="434" y="541"/>
                  <a:pt x="434" y="541"/>
                </a:cubicBezTo>
                <a:cubicBezTo>
                  <a:pt x="437" y="536"/>
                  <a:pt x="444" y="534"/>
                  <a:pt x="450" y="537"/>
                </a:cubicBezTo>
                <a:cubicBezTo>
                  <a:pt x="455" y="540"/>
                  <a:pt x="457" y="547"/>
                  <a:pt x="454" y="552"/>
                </a:cubicBezTo>
                <a:cubicBezTo>
                  <a:pt x="438" y="582"/>
                  <a:pt x="438" y="582"/>
                  <a:pt x="438" y="582"/>
                </a:cubicBezTo>
                <a:cubicBezTo>
                  <a:pt x="436" y="586"/>
                  <a:pt x="432" y="588"/>
                  <a:pt x="428" y="588"/>
                </a:cubicBezTo>
                <a:close/>
                <a:moveTo>
                  <a:pt x="460" y="528"/>
                </a:moveTo>
                <a:cubicBezTo>
                  <a:pt x="458" y="528"/>
                  <a:pt x="457" y="528"/>
                  <a:pt x="455" y="527"/>
                </a:cubicBezTo>
                <a:cubicBezTo>
                  <a:pt x="449" y="524"/>
                  <a:pt x="447" y="517"/>
                  <a:pt x="450" y="512"/>
                </a:cubicBezTo>
                <a:cubicBezTo>
                  <a:pt x="467" y="482"/>
                  <a:pt x="467" y="482"/>
                  <a:pt x="467" y="482"/>
                </a:cubicBezTo>
                <a:cubicBezTo>
                  <a:pt x="470" y="476"/>
                  <a:pt x="477" y="474"/>
                  <a:pt x="482" y="477"/>
                </a:cubicBezTo>
                <a:cubicBezTo>
                  <a:pt x="488" y="480"/>
                  <a:pt x="490" y="487"/>
                  <a:pt x="487" y="493"/>
                </a:cubicBezTo>
                <a:cubicBezTo>
                  <a:pt x="470" y="522"/>
                  <a:pt x="470" y="522"/>
                  <a:pt x="470" y="522"/>
                </a:cubicBezTo>
                <a:cubicBezTo>
                  <a:pt x="468" y="526"/>
                  <a:pt x="464" y="528"/>
                  <a:pt x="460" y="528"/>
                </a:cubicBezTo>
                <a:close/>
                <a:moveTo>
                  <a:pt x="493" y="469"/>
                </a:moveTo>
                <a:cubicBezTo>
                  <a:pt x="491" y="469"/>
                  <a:pt x="489" y="469"/>
                  <a:pt x="487" y="468"/>
                </a:cubicBezTo>
                <a:cubicBezTo>
                  <a:pt x="482" y="465"/>
                  <a:pt x="480" y="458"/>
                  <a:pt x="483" y="452"/>
                </a:cubicBezTo>
                <a:cubicBezTo>
                  <a:pt x="499" y="423"/>
                  <a:pt x="499" y="423"/>
                  <a:pt x="499" y="423"/>
                </a:cubicBezTo>
                <a:cubicBezTo>
                  <a:pt x="502" y="417"/>
                  <a:pt x="509" y="415"/>
                  <a:pt x="515" y="418"/>
                </a:cubicBezTo>
                <a:cubicBezTo>
                  <a:pt x="520" y="421"/>
                  <a:pt x="522" y="428"/>
                  <a:pt x="519" y="433"/>
                </a:cubicBezTo>
                <a:cubicBezTo>
                  <a:pt x="503" y="463"/>
                  <a:pt x="503" y="463"/>
                  <a:pt x="503" y="463"/>
                </a:cubicBezTo>
                <a:cubicBezTo>
                  <a:pt x="501" y="467"/>
                  <a:pt x="497" y="469"/>
                  <a:pt x="493" y="469"/>
                </a:cubicBezTo>
                <a:close/>
                <a:moveTo>
                  <a:pt x="525" y="410"/>
                </a:moveTo>
                <a:cubicBezTo>
                  <a:pt x="524" y="410"/>
                  <a:pt x="522" y="409"/>
                  <a:pt x="520" y="408"/>
                </a:cubicBezTo>
                <a:cubicBezTo>
                  <a:pt x="515" y="405"/>
                  <a:pt x="513" y="398"/>
                  <a:pt x="516" y="393"/>
                </a:cubicBezTo>
                <a:cubicBezTo>
                  <a:pt x="532" y="363"/>
                  <a:pt x="532" y="363"/>
                  <a:pt x="532" y="363"/>
                </a:cubicBezTo>
                <a:cubicBezTo>
                  <a:pt x="535" y="358"/>
                  <a:pt x="542" y="356"/>
                  <a:pt x="547" y="359"/>
                </a:cubicBezTo>
                <a:cubicBezTo>
                  <a:pt x="553" y="362"/>
                  <a:pt x="555" y="369"/>
                  <a:pt x="552" y="374"/>
                </a:cubicBezTo>
                <a:cubicBezTo>
                  <a:pt x="535" y="404"/>
                  <a:pt x="535" y="404"/>
                  <a:pt x="535" y="404"/>
                </a:cubicBezTo>
                <a:cubicBezTo>
                  <a:pt x="533" y="408"/>
                  <a:pt x="529" y="410"/>
                  <a:pt x="525" y="410"/>
                </a:cubicBezTo>
                <a:close/>
                <a:moveTo>
                  <a:pt x="558" y="350"/>
                </a:moveTo>
                <a:cubicBezTo>
                  <a:pt x="556" y="350"/>
                  <a:pt x="554" y="350"/>
                  <a:pt x="553" y="349"/>
                </a:cubicBezTo>
                <a:cubicBezTo>
                  <a:pt x="547" y="346"/>
                  <a:pt x="545" y="339"/>
                  <a:pt x="548" y="334"/>
                </a:cubicBezTo>
                <a:cubicBezTo>
                  <a:pt x="564" y="304"/>
                  <a:pt x="564" y="304"/>
                  <a:pt x="564" y="304"/>
                </a:cubicBezTo>
                <a:cubicBezTo>
                  <a:pt x="567" y="298"/>
                  <a:pt x="574" y="296"/>
                  <a:pt x="580" y="299"/>
                </a:cubicBezTo>
                <a:cubicBezTo>
                  <a:pt x="585" y="302"/>
                  <a:pt x="587" y="309"/>
                  <a:pt x="584" y="315"/>
                </a:cubicBezTo>
                <a:cubicBezTo>
                  <a:pt x="568" y="344"/>
                  <a:pt x="568" y="344"/>
                  <a:pt x="568" y="344"/>
                </a:cubicBezTo>
                <a:cubicBezTo>
                  <a:pt x="566" y="348"/>
                  <a:pt x="562" y="350"/>
                  <a:pt x="558" y="350"/>
                </a:cubicBezTo>
                <a:close/>
                <a:moveTo>
                  <a:pt x="591" y="291"/>
                </a:moveTo>
                <a:cubicBezTo>
                  <a:pt x="589" y="291"/>
                  <a:pt x="587" y="291"/>
                  <a:pt x="585" y="290"/>
                </a:cubicBezTo>
                <a:cubicBezTo>
                  <a:pt x="580" y="287"/>
                  <a:pt x="578" y="280"/>
                  <a:pt x="581" y="274"/>
                </a:cubicBezTo>
                <a:cubicBezTo>
                  <a:pt x="597" y="245"/>
                  <a:pt x="597" y="245"/>
                  <a:pt x="597" y="245"/>
                </a:cubicBezTo>
                <a:cubicBezTo>
                  <a:pt x="600" y="239"/>
                  <a:pt x="607" y="237"/>
                  <a:pt x="612" y="240"/>
                </a:cubicBezTo>
                <a:cubicBezTo>
                  <a:pt x="618" y="243"/>
                  <a:pt x="620" y="250"/>
                  <a:pt x="617" y="255"/>
                </a:cubicBezTo>
                <a:cubicBezTo>
                  <a:pt x="601" y="285"/>
                  <a:pt x="601" y="285"/>
                  <a:pt x="601" y="285"/>
                </a:cubicBezTo>
                <a:cubicBezTo>
                  <a:pt x="599" y="289"/>
                  <a:pt x="595" y="291"/>
                  <a:pt x="591" y="291"/>
                </a:cubicBezTo>
                <a:close/>
                <a:moveTo>
                  <a:pt x="623" y="232"/>
                </a:moveTo>
                <a:cubicBezTo>
                  <a:pt x="621" y="232"/>
                  <a:pt x="620" y="231"/>
                  <a:pt x="618" y="230"/>
                </a:cubicBezTo>
                <a:cubicBezTo>
                  <a:pt x="612" y="227"/>
                  <a:pt x="610" y="220"/>
                  <a:pt x="613" y="215"/>
                </a:cubicBezTo>
                <a:cubicBezTo>
                  <a:pt x="630" y="185"/>
                  <a:pt x="630" y="185"/>
                  <a:pt x="630" y="185"/>
                </a:cubicBezTo>
                <a:cubicBezTo>
                  <a:pt x="633" y="180"/>
                  <a:pt x="640" y="178"/>
                  <a:pt x="645" y="181"/>
                </a:cubicBezTo>
                <a:cubicBezTo>
                  <a:pt x="651" y="184"/>
                  <a:pt x="653" y="191"/>
                  <a:pt x="650" y="196"/>
                </a:cubicBezTo>
                <a:cubicBezTo>
                  <a:pt x="633" y="226"/>
                  <a:pt x="633" y="226"/>
                  <a:pt x="633" y="226"/>
                </a:cubicBezTo>
                <a:cubicBezTo>
                  <a:pt x="631" y="230"/>
                  <a:pt x="627" y="232"/>
                  <a:pt x="623" y="232"/>
                </a:cubicBezTo>
                <a:close/>
                <a:moveTo>
                  <a:pt x="656" y="172"/>
                </a:moveTo>
                <a:cubicBezTo>
                  <a:pt x="654" y="172"/>
                  <a:pt x="652" y="172"/>
                  <a:pt x="650" y="171"/>
                </a:cubicBezTo>
                <a:cubicBezTo>
                  <a:pt x="645" y="168"/>
                  <a:pt x="643" y="161"/>
                  <a:pt x="646" y="156"/>
                </a:cubicBezTo>
                <a:cubicBezTo>
                  <a:pt x="662" y="126"/>
                  <a:pt x="662" y="126"/>
                  <a:pt x="662" y="126"/>
                </a:cubicBezTo>
                <a:cubicBezTo>
                  <a:pt x="665" y="120"/>
                  <a:pt x="672" y="118"/>
                  <a:pt x="678" y="121"/>
                </a:cubicBezTo>
                <a:cubicBezTo>
                  <a:pt x="683" y="124"/>
                  <a:pt x="685" y="131"/>
                  <a:pt x="682" y="137"/>
                </a:cubicBezTo>
                <a:cubicBezTo>
                  <a:pt x="666" y="166"/>
                  <a:pt x="666" y="166"/>
                  <a:pt x="666" y="166"/>
                </a:cubicBezTo>
                <a:cubicBezTo>
                  <a:pt x="664" y="170"/>
                  <a:pt x="660" y="172"/>
                  <a:pt x="656" y="172"/>
                </a:cubicBezTo>
                <a:close/>
                <a:moveTo>
                  <a:pt x="689" y="113"/>
                </a:moveTo>
                <a:cubicBezTo>
                  <a:pt x="687" y="113"/>
                  <a:pt x="685" y="113"/>
                  <a:pt x="683" y="112"/>
                </a:cubicBezTo>
                <a:cubicBezTo>
                  <a:pt x="678" y="109"/>
                  <a:pt x="676" y="102"/>
                  <a:pt x="679" y="96"/>
                </a:cubicBezTo>
                <a:cubicBezTo>
                  <a:pt x="695" y="66"/>
                  <a:pt x="695" y="66"/>
                  <a:pt x="695" y="66"/>
                </a:cubicBezTo>
                <a:cubicBezTo>
                  <a:pt x="698" y="61"/>
                  <a:pt x="705" y="59"/>
                  <a:pt x="710" y="62"/>
                </a:cubicBezTo>
                <a:cubicBezTo>
                  <a:pt x="716" y="65"/>
                  <a:pt x="718" y="72"/>
                  <a:pt x="715" y="77"/>
                </a:cubicBezTo>
                <a:cubicBezTo>
                  <a:pt x="698" y="107"/>
                  <a:pt x="698" y="107"/>
                  <a:pt x="698" y="107"/>
                </a:cubicBezTo>
                <a:cubicBezTo>
                  <a:pt x="696" y="111"/>
                  <a:pt x="693" y="113"/>
                  <a:pt x="689" y="113"/>
                </a:cubicBezTo>
                <a:close/>
                <a:moveTo>
                  <a:pt x="721" y="54"/>
                </a:moveTo>
                <a:cubicBezTo>
                  <a:pt x="719" y="54"/>
                  <a:pt x="718" y="53"/>
                  <a:pt x="716" y="52"/>
                </a:cubicBezTo>
                <a:cubicBezTo>
                  <a:pt x="710" y="49"/>
                  <a:pt x="708" y="42"/>
                  <a:pt x="711" y="37"/>
                </a:cubicBezTo>
                <a:cubicBezTo>
                  <a:pt x="728" y="7"/>
                  <a:pt x="728" y="7"/>
                  <a:pt x="728" y="7"/>
                </a:cubicBezTo>
                <a:cubicBezTo>
                  <a:pt x="731" y="2"/>
                  <a:pt x="738" y="0"/>
                  <a:pt x="743" y="3"/>
                </a:cubicBezTo>
                <a:cubicBezTo>
                  <a:pt x="749" y="6"/>
                  <a:pt x="751" y="13"/>
                  <a:pt x="748" y="18"/>
                </a:cubicBezTo>
                <a:cubicBezTo>
                  <a:pt x="731" y="48"/>
                  <a:pt x="731" y="48"/>
                  <a:pt x="731" y="48"/>
                </a:cubicBezTo>
                <a:cubicBezTo>
                  <a:pt x="729" y="51"/>
                  <a:pt x="725" y="54"/>
                  <a:pt x="721" y="54"/>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1" name="Freeform: Shape 41"/>
          <p:cNvSpPr/>
          <p:nvPr/>
        </p:nvSpPr>
        <p:spPr bwMode="auto">
          <a:xfrm>
            <a:off x="6516158" y="1907067"/>
            <a:ext cx="92213" cy="113092"/>
          </a:xfrm>
          <a:custGeom>
            <a:avLst/>
            <a:gdLst/>
            <a:ahLst/>
            <a:cxnLst>
              <a:cxn ang="0">
                <a:pos x="13" y="54"/>
              </a:cxn>
              <a:cxn ang="0">
                <a:pos x="8" y="52"/>
              </a:cxn>
              <a:cxn ang="0">
                <a:pos x="3" y="37"/>
              </a:cxn>
              <a:cxn ang="0">
                <a:pos x="9" y="27"/>
              </a:cxn>
              <a:cxn ang="0">
                <a:pos x="12" y="22"/>
              </a:cxn>
              <a:cxn ang="0">
                <a:pos x="13" y="20"/>
              </a:cxn>
              <a:cxn ang="0">
                <a:pos x="21" y="7"/>
              </a:cxn>
              <a:cxn ang="0">
                <a:pos x="37" y="4"/>
              </a:cxn>
              <a:cxn ang="0">
                <a:pos x="40" y="20"/>
              </a:cxn>
              <a:cxn ang="0">
                <a:pos x="32" y="34"/>
              </a:cxn>
              <a:cxn ang="0">
                <a:pos x="31" y="35"/>
              </a:cxn>
              <a:cxn ang="0">
                <a:pos x="29" y="38"/>
              </a:cxn>
              <a:cxn ang="0">
                <a:pos x="23" y="48"/>
              </a:cxn>
              <a:cxn ang="0">
                <a:pos x="13" y="54"/>
              </a:cxn>
            </a:cxnLst>
            <a:rect l="0" t="0" r="r" b="b"/>
            <a:pathLst>
              <a:path w="44" h="54">
                <a:moveTo>
                  <a:pt x="13" y="54"/>
                </a:moveTo>
                <a:cubicBezTo>
                  <a:pt x="11" y="54"/>
                  <a:pt x="9" y="53"/>
                  <a:pt x="8" y="52"/>
                </a:cubicBezTo>
                <a:cubicBezTo>
                  <a:pt x="2" y="49"/>
                  <a:pt x="0" y="42"/>
                  <a:pt x="3" y="37"/>
                </a:cubicBezTo>
                <a:cubicBezTo>
                  <a:pt x="5" y="33"/>
                  <a:pt x="7" y="30"/>
                  <a:pt x="9" y="27"/>
                </a:cubicBezTo>
                <a:cubicBezTo>
                  <a:pt x="12" y="22"/>
                  <a:pt x="12" y="22"/>
                  <a:pt x="12" y="22"/>
                </a:cubicBezTo>
                <a:cubicBezTo>
                  <a:pt x="12" y="21"/>
                  <a:pt x="13" y="21"/>
                  <a:pt x="13" y="20"/>
                </a:cubicBezTo>
                <a:cubicBezTo>
                  <a:pt x="16" y="16"/>
                  <a:pt x="19" y="11"/>
                  <a:pt x="21" y="7"/>
                </a:cubicBezTo>
                <a:cubicBezTo>
                  <a:pt x="25" y="2"/>
                  <a:pt x="32" y="0"/>
                  <a:pt x="37" y="4"/>
                </a:cubicBezTo>
                <a:cubicBezTo>
                  <a:pt x="42" y="7"/>
                  <a:pt x="44" y="14"/>
                  <a:pt x="40" y="20"/>
                </a:cubicBezTo>
                <a:cubicBezTo>
                  <a:pt x="37" y="24"/>
                  <a:pt x="34" y="29"/>
                  <a:pt x="32" y="34"/>
                </a:cubicBezTo>
                <a:cubicBezTo>
                  <a:pt x="31" y="34"/>
                  <a:pt x="31" y="35"/>
                  <a:pt x="31" y="35"/>
                </a:cubicBezTo>
                <a:cubicBezTo>
                  <a:pt x="29" y="38"/>
                  <a:pt x="29" y="38"/>
                  <a:pt x="29" y="38"/>
                </a:cubicBezTo>
                <a:cubicBezTo>
                  <a:pt x="27" y="41"/>
                  <a:pt x="25" y="45"/>
                  <a:pt x="23" y="48"/>
                </a:cubicBezTo>
                <a:cubicBezTo>
                  <a:pt x="21" y="52"/>
                  <a:pt x="17" y="54"/>
                  <a:pt x="13" y="54"/>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2" name="Freeform: Shape 42"/>
          <p:cNvSpPr/>
          <p:nvPr/>
        </p:nvSpPr>
        <p:spPr bwMode="auto">
          <a:xfrm>
            <a:off x="6596192" y="1362487"/>
            <a:ext cx="2221812" cy="2188755"/>
          </a:xfrm>
          <a:custGeom>
            <a:avLst/>
            <a:gdLst/>
            <a:ahLst/>
            <a:cxnLst>
              <a:cxn ang="0">
                <a:pos x="859" y="1007"/>
              </a:cxn>
              <a:cxn ang="0">
                <a:pos x="841" y="1049"/>
              </a:cxn>
              <a:cxn ang="0">
                <a:pos x="906" y="958"/>
              </a:cxn>
              <a:cxn ang="0">
                <a:pos x="892" y="1002"/>
              </a:cxn>
              <a:cxn ang="0">
                <a:pos x="947" y="904"/>
              </a:cxn>
              <a:cxn ang="0">
                <a:pos x="936" y="950"/>
              </a:cxn>
              <a:cxn ang="0">
                <a:pos x="981" y="846"/>
              </a:cxn>
              <a:cxn ang="0">
                <a:pos x="974" y="893"/>
              </a:cxn>
              <a:cxn ang="0">
                <a:pos x="1008" y="785"/>
              </a:cxn>
              <a:cxn ang="0">
                <a:pos x="1006" y="832"/>
              </a:cxn>
              <a:cxn ang="0">
                <a:pos x="1027" y="720"/>
              </a:cxn>
              <a:cxn ang="0">
                <a:pos x="1029" y="767"/>
              </a:cxn>
              <a:cxn ang="0">
                <a:pos x="1039" y="654"/>
              </a:cxn>
              <a:cxn ang="0">
                <a:pos x="1045" y="700"/>
              </a:cxn>
              <a:cxn ang="0">
                <a:pos x="1042" y="590"/>
              </a:cxn>
              <a:cxn ang="0">
                <a:pos x="1065" y="586"/>
              </a:cxn>
              <a:cxn ang="0">
                <a:pos x="1052" y="563"/>
              </a:cxn>
              <a:cxn ang="0">
                <a:pos x="1060" y="516"/>
              </a:cxn>
              <a:cxn ang="0">
                <a:pos x="1044" y="495"/>
              </a:cxn>
              <a:cxn ang="0">
                <a:pos x="1048" y="448"/>
              </a:cxn>
              <a:cxn ang="0">
                <a:pos x="1027" y="429"/>
              </a:cxn>
              <a:cxn ang="0">
                <a:pos x="1027" y="381"/>
              </a:cxn>
              <a:cxn ang="0">
                <a:pos x="1003" y="364"/>
              </a:cxn>
              <a:cxn ang="0">
                <a:pos x="998" y="317"/>
              </a:cxn>
              <a:cxn ang="0">
                <a:pos x="971" y="304"/>
              </a:cxn>
              <a:cxn ang="0">
                <a:pos x="962" y="257"/>
              </a:cxn>
              <a:cxn ang="0">
                <a:pos x="13" y="258"/>
              </a:cxn>
              <a:cxn ang="0">
                <a:pos x="41" y="210"/>
              </a:cxn>
              <a:cxn ang="0">
                <a:pos x="933" y="247"/>
              </a:cxn>
              <a:cxn ang="0">
                <a:pos x="919" y="202"/>
              </a:cxn>
              <a:cxn ang="0">
                <a:pos x="57" y="205"/>
              </a:cxn>
              <a:cxn ang="0">
                <a:pos x="89" y="161"/>
              </a:cxn>
              <a:cxn ang="0">
                <a:pos x="887" y="195"/>
              </a:cxn>
              <a:cxn ang="0">
                <a:pos x="870" y="152"/>
              </a:cxn>
              <a:cxn ang="0">
                <a:pos x="106" y="158"/>
              </a:cxn>
              <a:cxn ang="0">
                <a:pos x="143" y="118"/>
              </a:cxn>
              <a:cxn ang="0">
                <a:pos x="836" y="149"/>
              </a:cxn>
              <a:cxn ang="0">
                <a:pos x="815" y="108"/>
              </a:cxn>
              <a:cxn ang="0">
                <a:pos x="162" y="117"/>
              </a:cxn>
              <a:cxn ang="0">
                <a:pos x="201" y="82"/>
              </a:cxn>
              <a:cxn ang="0">
                <a:pos x="780" y="109"/>
              </a:cxn>
              <a:cxn ang="0">
                <a:pos x="756" y="71"/>
              </a:cxn>
              <a:cxn ang="0">
                <a:pos x="221" y="83"/>
              </a:cxn>
              <a:cxn ang="0">
                <a:pos x="263" y="52"/>
              </a:cxn>
              <a:cxn ang="0">
                <a:pos x="720" y="77"/>
              </a:cxn>
              <a:cxn ang="0">
                <a:pos x="692" y="41"/>
              </a:cxn>
              <a:cxn ang="0">
                <a:pos x="285" y="56"/>
              </a:cxn>
              <a:cxn ang="0">
                <a:pos x="328" y="31"/>
              </a:cxn>
              <a:cxn ang="0">
                <a:pos x="656" y="51"/>
              </a:cxn>
              <a:cxn ang="0">
                <a:pos x="626" y="19"/>
              </a:cxn>
              <a:cxn ang="0">
                <a:pos x="351" y="37"/>
              </a:cxn>
              <a:cxn ang="0">
                <a:pos x="395" y="17"/>
              </a:cxn>
              <a:cxn ang="0">
                <a:pos x="589" y="34"/>
              </a:cxn>
              <a:cxn ang="0">
                <a:pos x="557" y="6"/>
              </a:cxn>
              <a:cxn ang="0">
                <a:pos x="418" y="26"/>
              </a:cxn>
              <a:cxn ang="0">
                <a:pos x="464" y="12"/>
              </a:cxn>
              <a:cxn ang="0">
                <a:pos x="521" y="25"/>
              </a:cxn>
              <a:cxn ang="0">
                <a:pos x="487" y="0"/>
              </a:cxn>
            </a:cxnLst>
            <a:rect l="0" t="0" r="r" b="b"/>
            <a:pathLst>
              <a:path w="1065" h="1049">
                <a:moveTo>
                  <a:pt x="841" y="1049"/>
                </a:moveTo>
                <a:cubicBezTo>
                  <a:pt x="838" y="1049"/>
                  <a:pt x="835" y="1047"/>
                  <a:pt x="832" y="1045"/>
                </a:cubicBezTo>
                <a:cubicBezTo>
                  <a:pt x="828" y="1040"/>
                  <a:pt x="829" y="1033"/>
                  <a:pt x="834" y="1029"/>
                </a:cubicBezTo>
                <a:cubicBezTo>
                  <a:pt x="843" y="1022"/>
                  <a:pt x="851" y="1014"/>
                  <a:pt x="859" y="1007"/>
                </a:cubicBezTo>
                <a:cubicBezTo>
                  <a:pt x="864" y="1002"/>
                  <a:pt x="871" y="1003"/>
                  <a:pt x="875" y="1007"/>
                </a:cubicBezTo>
                <a:cubicBezTo>
                  <a:pt x="880" y="1012"/>
                  <a:pt x="879" y="1019"/>
                  <a:pt x="875" y="1023"/>
                </a:cubicBezTo>
                <a:cubicBezTo>
                  <a:pt x="866" y="1031"/>
                  <a:pt x="857" y="1039"/>
                  <a:pt x="848" y="1046"/>
                </a:cubicBezTo>
                <a:cubicBezTo>
                  <a:pt x="846" y="1048"/>
                  <a:pt x="844" y="1049"/>
                  <a:pt x="841" y="1049"/>
                </a:cubicBezTo>
                <a:close/>
                <a:moveTo>
                  <a:pt x="892" y="1002"/>
                </a:moveTo>
                <a:cubicBezTo>
                  <a:pt x="889" y="1002"/>
                  <a:pt x="886" y="1001"/>
                  <a:pt x="884" y="999"/>
                </a:cubicBezTo>
                <a:cubicBezTo>
                  <a:pt x="879" y="995"/>
                  <a:pt x="879" y="988"/>
                  <a:pt x="883" y="983"/>
                </a:cubicBezTo>
                <a:cubicBezTo>
                  <a:pt x="891" y="975"/>
                  <a:pt x="899" y="967"/>
                  <a:pt x="906" y="958"/>
                </a:cubicBezTo>
                <a:cubicBezTo>
                  <a:pt x="910" y="953"/>
                  <a:pt x="917" y="953"/>
                  <a:pt x="922" y="957"/>
                </a:cubicBezTo>
                <a:cubicBezTo>
                  <a:pt x="927" y="961"/>
                  <a:pt x="927" y="968"/>
                  <a:pt x="923" y="973"/>
                </a:cubicBezTo>
                <a:cubicBezTo>
                  <a:pt x="916" y="982"/>
                  <a:pt x="908" y="990"/>
                  <a:pt x="900" y="999"/>
                </a:cubicBezTo>
                <a:cubicBezTo>
                  <a:pt x="898" y="1001"/>
                  <a:pt x="895" y="1002"/>
                  <a:pt x="892" y="1002"/>
                </a:cubicBezTo>
                <a:close/>
                <a:moveTo>
                  <a:pt x="936" y="950"/>
                </a:moveTo>
                <a:cubicBezTo>
                  <a:pt x="934" y="950"/>
                  <a:pt x="931" y="949"/>
                  <a:pt x="929" y="948"/>
                </a:cubicBezTo>
                <a:cubicBezTo>
                  <a:pt x="924" y="944"/>
                  <a:pt x="923" y="937"/>
                  <a:pt x="927" y="932"/>
                </a:cubicBezTo>
                <a:cubicBezTo>
                  <a:pt x="934" y="923"/>
                  <a:pt x="941" y="914"/>
                  <a:pt x="947" y="904"/>
                </a:cubicBezTo>
                <a:cubicBezTo>
                  <a:pt x="950" y="899"/>
                  <a:pt x="957" y="898"/>
                  <a:pt x="963" y="901"/>
                </a:cubicBezTo>
                <a:cubicBezTo>
                  <a:pt x="968" y="905"/>
                  <a:pt x="969" y="912"/>
                  <a:pt x="966" y="917"/>
                </a:cubicBezTo>
                <a:cubicBezTo>
                  <a:pt x="959" y="927"/>
                  <a:pt x="952" y="936"/>
                  <a:pt x="945" y="946"/>
                </a:cubicBezTo>
                <a:cubicBezTo>
                  <a:pt x="943" y="949"/>
                  <a:pt x="940" y="950"/>
                  <a:pt x="936" y="950"/>
                </a:cubicBezTo>
                <a:close/>
                <a:moveTo>
                  <a:pt x="974" y="893"/>
                </a:moveTo>
                <a:cubicBezTo>
                  <a:pt x="973" y="893"/>
                  <a:pt x="971" y="892"/>
                  <a:pt x="969" y="891"/>
                </a:cubicBezTo>
                <a:cubicBezTo>
                  <a:pt x="963" y="888"/>
                  <a:pt x="962" y="881"/>
                  <a:pt x="965" y="876"/>
                </a:cubicBezTo>
                <a:cubicBezTo>
                  <a:pt x="970" y="866"/>
                  <a:pt x="976" y="856"/>
                  <a:pt x="981" y="846"/>
                </a:cubicBezTo>
                <a:cubicBezTo>
                  <a:pt x="984" y="841"/>
                  <a:pt x="991" y="839"/>
                  <a:pt x="996" y="841"/>
                </a:cubicBezTo>
                <a:cubicBezTo>
                  <a:pt x="1002" y="844"/>
                  <a:pt x="1004" y="851"/>
                  <a:pt x="1001" y="857"/>
                </a:cubicBezTo>
                <a:cubicBezTo>
                  <a:pt x="996" y="867"/>
                  <a:pt x="990" y="877"/>
                  <a:pt x="984" y="887"/>
                </a:cubicBezTo>
                <a:cubicBezTo>
                  <a:pt x="982" y="891"/>
                  <a:pt x="978" y="893"/>
                  <a:pt x="974" y="893"/>
                </a:cubicBezTo>
                <a:close/>
                <a:moveTo>
                  <a:pt x="1006" y="832"/>
                </a:moveTo>
                <a:cubicBezTo>
                  <a:pt x="1004" y="832"/>
                  <a:pt x="1003" y="831"/>
                  <a:pt x="1001" y="831"/>
                </a:cubicBezTo>
                <a:cubicBezTo>
                  <a:pt x="995" y="828"/>
                  <a:pt x="993" y="822"/>
                  <a:pt x="995" y="816"/>
                </a:cubicBezTo>
                <a:cubicBezTo>
                  <a:pt x="1000" y="806"/>
                  <a:pt x="1004" y="795"/>
                  <a:pt x="1008" y="785"/>
                </a:cubicBezTo>
                <a:cubicBezTo>
                  <a:pt x="1010" y="779"/>
                  <a:pt x="1016" y="776"/>
                  <a:pt x="1022" y="778"/>
                </a:cubicBezTo>
                <a:cubicBezTo>
                  <a:pt x="1028" y="780"/>
                  <a:pt x="1031" y="786"/>
                  <a:pt x="1029" y="792"/>
                </a:cubicBezTo>
                <a:cubicBezTo>
                  <a:pt x="1025" y="803"/>
                  <a:pt x="1021" y="814"/>
                  <a:pt x="1016" y="825"/>
                </a:cubicBezTo>
                <a:cubicBezTo>
                  <a:pt x="1014" y="829"/>
                  <a:pt x="1010" y="832"/>
                  <a:pt x="1006" y="832"/>
                </a:cubicBezTo>
                <a:close/>
                <a:moveTo>
                  <a:pt x="1029" y="767"/>
                </a:moveTo>
                <a:cubicBezTo>
                  <a:pt x="1028" y="767"/>
                  <a:pt x="1027" y="767"/>
                  <a:pt x="1026" y="767"/>
                </a:cubicBezTo>
                <a:cubicBezTo>
                  <a:pt x="1020" y="765"/>
                  <a:pt x="1017" y="759"/>
                  <a:pt x="1018" y="753"/>
                </a:cubicBezTo>
                <a:cubicBezTo>
                  <a:pt x="1022" y="742"/>
                  <a:pt x="1024" y="731"/>
                  <a:pt x="1027" y="720"/>
                </a:cubicBezTo>
                <a:cubicBezTo>
                  <a:pt x="1028" y="714"/>
                  <a:pt x="1035" y="710"/>
                  <a:pt x="1041" y="712"/>
                </a:cubicBezTo>
                <a:cubicBezTo>
                  <a:pt x="1047" y="713"/>
                  <a:pt x="1051" y="719"/>
                  <a:pt x="1049" y="725"/>
                </a:cubicBezTo>
                <a:cubicBezTo>
                  <a:pt x="1046" y="737"/>
                  <a:pt x="1043" y="748"/>
                  <a:pt x="1040" y="759"/>
                </a:cubicBezTo>
                <a:cubicBezTo>
                  <a:pt x="1039" y="764"/>
                  <a:pt x="1034" y="767"/>
                  <a:pt x="1029" y="767"/>
                </a:cubicBezTo>
                <a:close/>
                <a:moveTo>
                  <a:pt x="1045" y="700"/>
                </a:moveTo>
                <a:cubicBezTo>
                  <a:pt x="1044" y="700"/>
                  <a:pt x="1044" y="700"/>
                  <a:pt x="1043" y="700"/>
                </a:cubicBezTo>
                <a:cubicBezTo>
                  <a:pt x="1037" y="699"/>
                  <a:pt x="1033" y="693"/>
                  <a:pt x="1034" y="687"/>
                </a:cubicBezTo>
                <a:cubicBezTo>
                  <a:pt x="1036" y="676"/>
                  <a:pt x="1037" y="665"/>
                  <a:pt x="1039" y="654"/>
                </a:cubicBezTo>
                <a:cubicBezTo>
                  <a:pt x="1039" y="647"/>
                  <a:pt x="1045" y="643"/>
                  <a:pt x="1051" y="644"/>
                </a:cubicBezTo>
                <a:cubicBezTo>
                  <a:pt x="1057" y="644"/>
                  <a:pt x="1062" y="650"/>
                  <a:pt x="1061" y="656"/>
                </a:cubicBezTo>
                <a:cubicBezTo>
                  <a:pt x="1060" y="668"/>
                  <a:pt x="1058" y="679"/>
                  <a:pt x="1056" y="691"/>
                </a:cubicBezTo>
                <a:cubicBezTo>
                  <a:pt x="1055" y="696"/>
                  <a:pt x="1050" y="700"/>
                  <a:pt x="1045" y="700"/>
                </a:cubicBezTo>
                <a:close/>
                <a:moveTo>
                  <a:pt x="1053" y="632"/>
                </a:moveTo>
                <a:cubicBezTo>
                  <a:pt x="1052" y="632"/>
                  <a:pt x="1052" y="632"/>
                  <a:pt x="1052" y="632"/>
                </a:cubicBezTo>
                <a:cubicBezTo>
                  <a:pt x="1046" y="632"/>
                  <a:pt x="1041" y="626"/>
                  <a:pt x="1041" y="620"/>
                </a:cubicBezTo>
                <a:cubicBezTo>
                  <a:pt x="1042" y="610"/>
                  <a:pt x="1042" y="600"/>
                  <a:pt x="1042" y="590"/>
                </a:cubicBezTo>
                <a:cubicBezTo>
                  <a:pt x="1042" y="586"/>
                  <a:pt x="1042" y="586"/>
                  <a:pt x="1042" y="586"/>
                </a:cubicBezTo>
                <a:cubicBezTo>
                  <a:pt x="1042" y="580"/>
                  <a:pt x="1047" y="575"/>
                  <a:pt x="1053" y="575"/>
                </a:cubicBezTo>
                <a:cubicBezTo>
                  <a:pt x="1053" y="575"/>
                  <a:pt x="1053" y="575"/>
                  <a:pt x="1053" y="575"/>
                </a:cubicBezTo>
                <a:cubicBezTo>
                  <a:pt x="1060" y="575"/>
                  <a:pt x="1065" y="580"/>
                  <a:pt x="1065" y="586"/>
                </a:cubicBezTo>
                <a:cubicBezTo>
                  <a:pt x="1065" y="590"/>
                  <a:pt x="1065" y="590"/>
                  <a:pt x="1065" y="590"/>
                </a:cubicBezTo>
                <a:cubicBezTo>
                  <a:pt x="1065" y="600"/>
                  <a:pt x="1065" y="611"/>
                  <a:pt x="1064" y="621"/>
                </a:cubicBezTo>
                <a:cubicBezTo>
                  <a:pt x="1064" y="627"/>
                  <a:pt x="1059" y="632"/>
                  <a:pt x="1053" y="632"/>
                </a:cubicBezTo>
                <a:close/>
                <a:moveTo>
                  <a:pt x="1052" y="563"/>
                </a:moveTo>
                <a:cubicBezTo>
                  <a:pt x="1046" y="563"/>
                  <a:pt x="1041" y="559"/>
                  <a:pt x="1041" y="553"/>
                </a:cubicBezTo>
                <a:cubicBezTo>
                  <a:pt x="1040" y="542"/>
                  <a:pt x="1039" y="530"/>
                  <a:pt x="1038" y="519"/>
                </a:cubicBezTo>
                <a:cubicBezTo>
                  <a:pt x="1037" y="513"/>
                  <a:pt x="1041" y="507"/>
                  <a:pt x="1048" y="507"/>
                </a:cubicBezTo>
                <a:cubicBezTo>
                  <a:pt x="1054" y="506"/>
                  <a:pt x="1060" y="510"/>
                  <a:pt x="1060" y="516"/>
                </a:cubicBezTo>
                <a:cubicBezTo>
                  <a:pt x="1062" y="528"/>
                  <a:pt x="1063" y="540"/>
                  <a:pt x="1064" y="551"/>
                </a:cubicBezTo>
                <a:cubicBezTo>
                  <a:pt x="1064" y="558"/>
                  <a:pt x="1059" y="563"/>
                  <a:pt x="1053" y="563"/>
                </a:cubicBezTo>
                <a:cubicBezTo>
                  <a:pt x="1053" y="563"/>
                  <a:pt x="1052" y="563"/>
                  <a:pt x="1052" y="563"/>
                </a:cubicBezTo>
                <a:close/>
                <a:moveTo>
                  <a:pt x="1044" y="495"/>
                </a:moveTo>
                <a:cubicBezTo>
                  <a:pt x="1038" y="495"/>
                  <a:pt x="1034" y="491"/>
                  <a:pt x="1033" y="486"/>
                </a:cubicBezTo>
                <a:cubicBezTo>
                  <a:pt x="1031" y="475"/>
                  <a:pt x="1028" y="464"/>
                  <a:pt x="1026" y="453"/>
                </a:cubicBezTo>
                <a:cubicBezTo>
                  <a:pt x="1024" y="447"/>
                  <a:pt x="1028" y="441"/>
                  <a:pt x="1034" y="439"/>
                </a:cubicBezTo>
                <a:cubicBezTo>
                  <a:pt x="1040" y="438"/>
                  <a:pt x="1046" y="441"/>
                  <a:pt x="1048" y="448"/>
                </a:cubicBezTo>
                <a:cubicBezTo>
                  <a:pt x="1050" y="459"/>
                  <a:pt x="1053" y="470"/>
                  <a:pt x="1055" y="482"/>
                </a:cubicBezTo>
                <a:cubicBezTo>
                  <a:pt x="1056" y="488"/>
                  <a:pt x="1052" y="494"/>
                  <a:pt x="1046" y="495"/>
                </a:cubicBezTo>
                <a:cubicBezTo>
                  <a:pt x="1045" y="495"/>
                  <a:pt x="1045" y="495"/>
                  <a:pt x="1044" y="495"/>
                </a:cubicBezTo>
                <a:close/>
                <a:moveTo>
                  <a:pt x="1027" y="429"/>
                </a:moveTo>
                <a:cubicBezTo>
                  <a:pt x="1023" y="429"/>
                  <a:pt x="1018" y="425"/>
                  <a:pt x="1017" y="421"/>
                </a:cubicBezTo>
                <a:cubicBezTo>
                  <a:pt x="1013" y="410"/>
                  <a:pt x="1010" y="399"/>
                  <a:pt x="1006" y="389"/>
                </a:cubicBezTo>
                <a:cubicBezTo>
                  <a:pt x="1003" y="383"/>
                  <a:pt x="1006" y="376"/>
                  <a:pt x="1012" y="374"/>
                </a:cubicBezTo>
                <a:cubicBezTo>
                  <a:pt x="1018" y="372"/>
                  <a:pt x="1025" y="375"/>
                  <a:pt x="1027" y="381"/>
                </a:cubicBezTo>
                <a:cubicBezTo>
                  <a:pt x="1031" y="392"/>
                  <a:pt x="1035" y="403"/>
                  <a:pt x="1038" y="414"/>
                </a:cubicBezTo>
                <a:cubicBezTo>
                  <a:pt x="1040" y="420"/>
                  <a:pt x="1037" y="426"/>
                  <a:pt x="1031" y="428"/>
                </a:cubicBezTo>
                <a:cubicBezTo>
                  <a:pt x="1030" y="428"/>
                  <a:pt x="1028" y="429"/>
                  <a:pt x="1027" y="429"/>
                </a:cubicBezTo>
                <a:close/>
                <a:moveTo>
                  <a:pt x="1003" y="364"/>
                </a:moveTo>
                <a:cubicBezTo>
                  <a:pt x="999" y="364"/>
                  <a:pt x="995" y="362"/>
                  <a:pt x="993" y="358"/>
                </a:cubicBezTo>
                <a:cubicBezTo>
                  <a:pt x="988" y="347"/>
                  <a:pt x="983" y="337"/>
                  <a:pt x="978" y="327"/>
                </a:cubicBezTo>
                <a:cubicBezTo>
                  <a:pt x="975" y="322"/>
                  <a:pt x="977" y="315"/>
                  <a:pt x="983" y="312"/>
                </a:cubicBezTo>
                <a:cubicBezTo>
                  <a:pt x="988" y="309"/>
                  <a:pt x="995" y="311"/>
                  <a:pt x="998" y="317"/>
                </a:cubicBezTo>
                <a:cubicBezTo>
                  <a:pt x="1004" y="327"/>
                  <a:pt x="1009" y="338"/>
                  <a:pt x="1013" y="348"/>
                </a:cubicBezTo>
                <a:cubicBezTo>
                  <a:pt x="1016" y="354"/>
                  <a:pt x="1013" y="361"/>
                  <a:pt x="1008" y="363"/>
                </a:cubicBezTo>
                <a:cubicBezTo>
                  <a:pt x="1006" y="364"/>
                  <a:pt x="1005" y="364"/>
                  <a:pt x="1003" y="364"/>
                </a:cubicBezTo>
                <a:close/>
                <a:moveTo>
                  <a:pt x="971" y="304"/>
                </a:moveTo>
                <a:cubicBezTo>
                  <a:pt x="967" y="304"/>
                  <a:pt x="964" y="302"/>
                  <a:pt x="962" y="298"/>
                </a:cubicBezTo>
                <a:cubicBezTo>
                  <a:pt x="956" y="288"/>
                  <a:pt x="950" y="279"/>
                  <a:pt x="943" y="270"/>
                </a:cubicBezTo>
                <a:cubicBezTo>
                  <a:pt x="940" y="265"/>
                  <a:pt x="941" y="257"/>
                  <a:pt x="946" y="254"/>
                </a:cubicBezTo>
                <a:cubicBezTo>
                  <a:pt x="952" y="250"/>
                  <a:pt x="959" y="252"/>
                  <a:pt x="962" y="257"/>
                </a:cubicBezTo>
                <a:cubicBezTo>
                  <a:pt x="969" y="267"/>
                  <a:pt x="975" y="276"/>
                  <a:pt x="981" y="286"/>
                </a:cubicBezTo>
                <a:cubicBezTo>
                  <a:pt x="984" y="292"/>
                  <a:pt x="983" y="299"/>
                  <a:pt x="977" y="302"/>
                </a:cubicBezTo>
                <a:cubicBezTo>
                  <a:pt x="975" y="303"/>
                  <a:pt x="973" y="304"/>
                  <a:pt x="971" y="304"/>
                </a:cubicBezTo>
                <a:close/>
                <a:moveTo>
                  <a:pt x="13" y="258"/>
                </a:moveTo>
                <a:cubicBezTo>
                  <a:pt x="10" y="258"/>
                  <a:pt x="8" y="257"/>
                  <a:pt x="6" y="255"/>
                </a:cubicBezTo>
                <a:cubicBezTo>
                  <a:pt x="1" y="252"/>
                  <a:pt x="0" y="244"/>
                  <a:pt x="3" y="239"/>
                </a:cubicBezTo>
                <a:cubicBezTo>
                  <a:pt x="10" y="230"/>
                  <a:pt x="18" y="221"/>
                  <a:pt x="25" y="212"/>
                </a:cubicBezTo>
                <a:cubicBezTo>
                  <a:pt x="29" y="207"/>
                  <a:pt x="36" y="206"/>
                  <a:pt x="41" y="210"/>
                </a:cubicBezTo>
                <a:cubicBezTo>
                  <a:pt x="46" y="214"/>
                  <a:pt x="46" y="222"/>
                  <a:pt x="42" y="226"/>
                </a:cubicBezTo>
                <a:cubicBezTo>
                  <a:pt x="35" y="235"/>
                  <a:pt x="28" y="244"/>
                  <a:pt x="22" y="253"/>
                </a:cubicBezTo>
                <a:cubicBezTo>
                  <a:pt x="19" y="256"/>
                  <a:pt x="16" y="258"/>
                  <a:pt x="13" y="258"/>
                </a:cubicBezTo>
                <a:close/>
                <a:moveTo>
                  <a:pt x="933" y="247"/>
                </a:moveTo>
                <a:cubicBezTo>
                  <a:pt x="929" y="247"/>
                  <a:pt x="926" y="245"/>
                  <a:pt x="924" y="242"/>
                </a:cubicBezTo>
                <a:cubicBezTo>
                  <a:pt x="917" y="234"/>
                  <a:pt x="910" y="225"/>
                  <a:pt x="902" y="216"/>
                </a:cubicBezTo>
                <a:cubicBezTo>
                  <a:pt x="898" y="212"/>
                  <a:pt x="899" y="205"/>
                  <a:pt x="903" y="200"/>
                </a:cubicBezTo>
                <a:cubicBezTo>
                  <a:pt x="908" y="196"/>
                  <a:pt x="915" y="197"/>
                  <a:pt x="919" y="202"/>
                </a:cubicBezTo>
                <a:cubicBezTo>
                  <a:pt x="927" y="210"/>
                  <a:pt x="934" y="219"/>
                  <a:pt x="942" y="229"/>
                </a:cubicBezTo>
                <a:cubicBezTo>
                  <a:pt x="945" y="234"/>
                  <a:pt x="944" y="241"/>
                  <a:pt x="940" y="245"/>
                </a:cubicBezTo>
                <a:cubicBezTo>
                  <a:pt x="937" y="246"/>
                  <a:pt x="935" y="247"/>
                  <a:pt x="933" y="247"/>
                </a:cubicBezTo>
                <a:close/>
                <a:moveTo>
                  <a:pt x="57" y="205"/>
                </a:moveTo>
                <a:cubicBezTo>
                  <a:pt x="54" y="205"/>
                  <a:pt x="51" y="204"/>
                  <a:pt x="49" y="202"/>
                </a:cubicBezTo>
                <a:cubicBezTo>
                  <a:pt x="44" y="197"/>
                  <a:pt x="44" y="190"/>
                  <a:pt x="48" y="186"/>
                </a:cubicBezTo>
                <a:cubicBezTo>
                  <a:pt x="56" y="177"/>
                  <a:pt x="65" y="169"/>
                  <a:pt x="73" y="161"/>
                </a:cubicBezTo>
                <a:cubicBezTo>
                  <a:pt x="78" y="157"/>
                  <a:pt x="85" y="157"/>
                  <a:pt x="89" y="161"/>
                </a:cubicBezTo>
                <a:cubicBezTo>
                  <a:pt x="93" y="166"/>
                  <a:pt x="93" y="173"/>
                  <a:pt x="89" y="177"/>
                </a:cubicBezTo>
                <a:cubicBezTo>
                  <a:pt x="80" y="185"/>
                  <a:pt x="72" y="193"/>
                  <a:pt x="65" y="201"/>
                </a:cubicBezTo>
                <a:cubicBezTo>
                  <a:pt x="63" y="204"/>
                  <a:pt x="60" y="205"/>
                  <a:pt x="57" y="205"/>
                </a:cubicBezTo>
                <a:close/>
                <a:moveTo>
                  <a:pt x="887" y="195"/>
                </a:moveTo>
                <a:cubicBezTo>
                  <a:pt x="884" y="195"/>
                  <a:pt x="882" y="194"/>
                  <a:pt x="879" y="192"/>
                </a:cubicBezTo>
                <a:cubicBezTo>
                  <a:pt x="871" y="184"/>
                  <a:pt x="863" y="176"/>
                  <a:pt x="855" y="168"/>
                </a:cubicBezTo>
                <a:cubicBezTo>
                  <a:pt x="850" y="164"/>
                  <a:pt x="850" y="157"/>
                  <a:pt x="854" y="152"/>
                </a:cubicBezTo>
                <a:cubicBezTo>
                  <a:pt x="858" y="148"/>
                  <a:pt x="865" y="147"/>
                  <a:pt x="870" y="152"/>
                </a:cubicBezTo>
                <a:cubicBezTo>
                  <a:pt x="879" y="159"/>
                  <a:pt x="887" y="168"/>
                  <a:pt x="895" y="176"/>
                </a:cubicBezTo>
                <a:cubicBezTo>
                  <a:pt x="900" y="180"/>
                  <a:pt x="900" y="188"/>
                  <a:pt x="895" y="192"/>
                </a:cubicBezTo>
                <a:cubicBezTo>
                  <a:pt x="893" y="194"/>
                  <a:pt x="890" y="195"/>
                  <a:pt x="887" y="195"/>
                </a:cubicBezTo>
                <a:close/>
                <a:moveTo>
                  <a:pt x="106" y="158"/>
                </a:moveTo>
                <a:cubicBezTo>
                  <a:pt x="103" y="158"/>
                  <a:pt x="100" y="156"/>
                  <a:pt x="98" y="154"/>
                </a:cubicBezTo>
                <a:cubicBezTo>
                  <a:pt x="94" y="149"/>
                  <a:pt x="94" y="142"/>
                  <a:pt x="99" y="138"/>
                </a:cubicBezTo>
                <a:cubicBezTo>
                  <a:pt x="108" y="130"/>
                  <a:pt x="117" y="123"/>
                  <a:pt x="127" y="116"/>
                </a:cubicBezTo>
                <a:cubicBezTo>
                  <a:pt x="132" y="112"/>
                  <a:pt x="139" y="113"/>
                  <a:pt x="143" y="118"/>
                </a:cubicBezTo>
                <a:cubicBezTo>
                  <a:pt x="146" y="123"/>
                  <a:pt x="145" y="130"/>
                  <a:pt x="140" y="134"/>
                </a:cubicBezTo>
                <a:cubicBezTo>
                  <a:pt x="131" y="141"/>
                  <a:pt x="122" y="148"/>
                  <a:pt x="114" y="155"/>
                </a:cubicBezTo>
                <a:cubicBezTo>
                  <a:pt x="112" y="157"/>
                  <a:pt x="109" y="158"/>
                  <a:pt x="106" y="158"/>
                </a:cubicBezTo>
                <a:close/>
                <a:moveTo>
                  <a:pt x="836" y="149"/>
                </a:moveTo>
                <a:cubicBezTo>
                  <a:pt x="834" y="149"/>
                  <a:pt x="831" y="148"/>
                  <a:pt x="829" y="147"/>
                </a:cubicBezTo>
                <a:cubicBezTo>
                  <a:pt x="821" y="140"/>
                  <a:pt x="812" y="133"/>
                  <a:pt x="802" y="126"/>
                </a:cubicBezTo>
                <a:cubicBezTo>
                  <a:pt x="797" y="123"/>
                  <a:pt x="796" y="116"/>
                  <a:pt x="800" y="111"/>
                </a:cubicBezTo>
                <a:cubicBezTo>
                  <a:pt x="803" y="105"/>
                  <a:pt x="810" y="104"/>
                  <a:pt x="815" y="108"/>
                </a:cubicBezTo>
                <a:cubicBezTo>
                  <a:pt x="825" y="115"/>
                  <a:pt x="834" y="122"/>
                  <a:pt x="843" y="129"/>
                </a:cubicBezTo>
                <a:cubicBezTo>
                  <a:pt x="848" y="133"/>
                  <a:pt x="849" y="140"/>
                  <a:pt x="845" y="145"/>
                </a:cubicBezTo>
                <a:cubicBezTo>
                  <a:pt x="843" y="148"/>
                  <a:pt x="840" y="149"/>
                  <a:pt x="836" y="149"/>
                </a:cubicBezTo>
                <a:close/>
                <a:moveTo>
                  <a:pt x="162" y="117"/>
                </a:moveTo>
                <a:cubicBezTo>
                  <a:pt x="158" y="117"/>
                  <a:pt x="154" y="115"/>
                  <a:pt x="152" y="111"/>
                </a:cubicBezTo>
                <a:cubicBezTo>
                  <a:pt x="149" y="106"/>
                  <a:pt x="150" y="99"/>
                  <a:pt x="155" y="96"/>
                </a:cubicBezTo>
                <a:cubicBezTo>
                  <a:pt x="165" y="89"/>
                  <a:pt x="175" y="83"/>
                  <a:pt x="185" y="77"/>
                </a:cubicBezTo>
                <a:cubicBezTo>
                  <a:pt x="191" y="74"/>
                  <a:pt x="198" y="76"/>
                  <a:pt x="201" y="82"/>
                </a:cubicBezTo>
                <a:cubicBezTo>
                  <a:pt x="204" y="87"/>
                  <a:pt x="202" y="94"/>
                  <a:pt x="197" y="97"/>
                </a:cubicBezTo>
                <a:cubicBezTo>
                  <a:pt x="187" y="103"/>
                  <a:pt x="177" y="109"/>
                  <a:pt x="168" y="115"/>
                </a:cubicBezTo>
                <a:cubicBezTo>
                  <a:pt x="166" y="116"/>
                  <a:pt x="164" y="117"/>
                  <a:pt x="162" y="117"/>
                </a:cubicBezTo>
                <a:close/>
                <a:moveTo>
                  <a:pt x="780" y="109"/>
                </a:moveTo>
                <a:cubicBezTo>
                  <a:pt x="778" y="109"/>
                  <a:pt x="776" y="109"/>
                  <a:pt x="774" y="108"/>
                </a:cubicBezTo>
                <a:cubicBezTo>
                  <a:pt x="765" y="102"/>
                  <a:pt x="755" y="96"/>
                  <a:pt x="745" y="91"/>
                </a:cubicBezTo>
                <a:cubicBezTo>
                  <a:pt x="740" y="88"/>
                  <a:pt x="738" y="81"/>
                  <a:pt x="741" y="75"/>
                </a:cubicBezTo>
                <a:cubicBezTo>
                  <a:pt x="744" y="70"/>
                  <a:pt x="750" y="68"/>
                  <a:pt x="756" y="71"/>
                </a:cubicBezTo>
                <a:cubicBezTo>
                  <a:pt x="766" y="76"/>
                  <a:pt x="776" y="82"/>
                  <a:pt x="786" y="88"/>
                </a:cubicBezTo>
                <a:cubicBezTo>
                  <a:pt x="792" y="92"/>
                  <a:pt x="793" y="99"/>
                  <a:pt x="790" y="104"/>
                </a:cubicBezTo>
                <a:cubicBezTo>
                  <a:pt x="788" y="108"/>
                  <a:pt x="784" y="109"/>
                  <a:pt x="780" y="109"/>
                </a:cubicBezTo>
                <a:close/>
                <a:moveTo>
                  <a:pt x="221" y="83"/>
                </a:moveTo>
                <a:cubicBezTo>
                  <a:pt x="217" y="83"/>
                  <a:pt x="213" y="80"/>
                  <a:pt x="211" y="76"/>
                </a:cubicBezTo>
                <a:cubicBezTo>
                  <a:pt x="208" y="71"/>
                  <a:pt x="211" y="64"/>
                  <a:pt x="216" y="61"/>
                </a:cubicBezTo>
                <a:cubicBezTo>
                  <a:pt x="227" y="56"/>
                  <a:pt x="237" y="51"/>
                  <a:pt x="248" y="46"/>
                </a:cubicBezTo>
                <a:cubicBezTo>
                  <a:pt x="254" y="44"/>
                  <a:pt x="261" y="47"/>
                  <a:pt x="263" y="52"/>
                </a:cubicBezTo>
                <a:cubicBezTo>
                  <a:pt x="265" y="58"/>
                  <a:pt x="263" y="65"/>
                  <a:pt x="257" y="67"/>
                </a:cubicBezTo>
                <a:cubicBezTo>
                  <a:pt x="247" y="72"/>
                  <a:pt x="236" y="76"/>
                  <a:pt x="226" y="81"/>
                </a:cubicBezTo>
                <a:cubicBezTo>
                  <a:pt x="225" y="82"/>
                  <a:pt x="223" y="83"/>
                  <a:pt x="221" y="83"/>
                </a:cubicBezTo>
                <a:close/>
                <a:moveTo>
                  <a:pt x="720" y="77"/>
                </a:moveTo>
                <a:cubicBezTo>
                  <a:pt x="718" y="77"/>
                  <a:pt x="717" y="76"/>
                  <a:pt x="715" y="76"/>
                </a:cubicBezTo>
                <a:cubicBezTo>
                  <a:pt x="705" y="71"/>
                  <a:pt x="694" y="66"/>
                  <a:pt x="684" y="62"/>
                </a:cubicBezTo>
                <a:cubicBezTo>
                  <a:pt x="678" y="60"/>
                  <a:pt x="675" y="53"/>
                  <a:pt x="678" y="48"/>
                </a:cubicBezTo>
                <a:cubicBezTo>
                  <a:pt x="680" y="42"/>
                  <a:pt x="687" y="39"/>
                  <a:pt x="692" y="41"/>
                </a:cubicBezTo>
                <a:cubicBezTo>
                  <a:pt x="703" y="46"/>
                  <a:pt x="714" y="50"/>
                  <a:pt x="725" y="55"/>
                </a:cubicBezTo>
                <a:cubicBezTo>
                  <a:pt x="730" y="58"/>
                  <a:pt x="733" y="65"/>
                  <a:pt x="730" y="70"/>
                </a:cubicBezTo>
                <a:cubicBezTo>
                  <a:pt x="728" y="74"/>
                  <a:pt x="724" y="77"/>
                  <a:pt x="720" y="77"/>
                </a:cubicBezTo>
                <a:close/>
                <a:moveTo>
                  <a:pt x="285" y="56"/>
                </a:moveTo>
                <a:cubicBezTo>
                  <a:pt x="280" y="56"/>
                  <a:pt x="276" y="53"/>
                  <a:pt x="274" y="48"/>
                </a:cubicBezTo>
                <a:cubicBezTo>
                  <a:pt x="272" y="42"/>
                  <a:pt x="275" y="36"/>
                  <a:pt x="281" y="34"/>
                </a:cubicBezTo>
                <a:cubicBezTo>
                  <a:pt x="292" y="30"/>
                  <a:pt x="303" y="26"/>
                  <a:pt x="314" y="23"/>
                </a:cubicBezTo>
                <a:cubicBezTo>
                  <a:pt x="320" y="21"/>
                  <a:pt x="326" y="25"/>
                  <a:pt x="328" y="31"/>
                </a:cubicBezTo>
                <a:cubicBezTo>
                  <a:pt x="330" y="37"/>
                  <a:pt x="326" y="43"/>
                  <a:pt x="320" y="45"/>
                </a:cubicBezTo>
                <a:cubicBezTo>
                  <a:pt x="310" y="48"/>
                  <a:pt x="299" y="51"/>
                  <a:pt x="288" y="55"/>
                </a:cubicBezTo>
                <a:cubicBezTo>
                  <a:pt x="287" y="56"/>
                  <a:pt x="286" y="56"/>
                  <a:pt x="285" y="56"/>
                </a:cubicBezTo>
                <a:close/>
                <a:moveTo>
                  <a:pt x="656" y="51"/>
                </a:moveTo>
                <a:cubicBezTo>
                  <a:pt x="655" y="51"/>
                  <a:pt x="653" y="51"/>
                  <a:pt x="652" y="51"/>
                </a:cubicBezTo>
                <a:cubicBezTo>
                  <a:pt x="642" y="47"/>
                  <a:pt x="631" y="44"/>
                  <a:pt x="620" y="41"/>
                </a:cubicBezTo>
                <a:cubicBezTo>
                  <a:pt x="614" y="40"/>
                  <a:pt x="610" y="34"/>
                  <a:pt x="612" y="28"/>
                </a:cubicBezTo>
                <a:cubicBezTo>
                  <a:pt x="613" y="21"/>
                  <a:pt x="620" y="18"/>
                  <a:pt x="626" y="19"/>
                </a:cubicBezTo>
                <a:cubicBezTo>
                  <a:pt x="637" y="22"/>
                  <a:pt x="648" y="26"/>
                  <a:pt x="659" y="29"/>
                </a:cubicBezTo>
                <a:cubicBezTo>
                  <a:pt x="665" y="31"/>
                  <a:pt x="669" y="38"/>
                  <a:pt x="667" y="44"/>
                </a:cubicBezTo>
                <a:cubicBezTo>
                  <a:pt x="665" y="48"/>
                  <a:pt x="661" y="51"/>
                  <a:pt x="656" y="51"/>
                </a:cubicBezTo>
                <a:close/>
                <a:moveTo>
                  <a:pt x="351" y="37"/>
                </a:moveTo>
                <a:cubicBezTo>
                  <a:pt x="345" y="37"/>
                  <a:pt x="341" y="33"/>
                  <a:pt x="339" y="28"/>
                </a:cubicBezTo>
                <a:cubicBezTo>
                  <a:pt x="338" y="22"/>
                  <a:pt x="342" y="16"/>
                  <a:pt x="348" y="14"/>
                </a:cubicBezTo>
                <a:cubicBezTo>
                  <a:pt x="359" y="12"/>
                  <a:pt x="371" y="10"/>
                  <a:pt x="382" y="8"/>
                </a:cubicBezTo>
                <a:cubicBezTo>
                  <a:pt x="389" y="7"/>
                  <a:pt x="394" y="11"/>
                  <a:pt x="395" y="17"/>
                </a:cubicBezTo>
                <a:cubicBezTo>
                  <a:pt x="396" y="23"/>
                  <a:pt x="392" y="29"/>
                  <a:pt x="386" y="30"/>
                </a:cubicBezTo>
                <a:cubicBezTo>
                  <a:pt x="375" y="32"/>
                  <a:pt x="364" y="34"/>
                  <a:pt x="353" y="37"/>
                </a:cubicBezTo>
                <a:cubicBezTo>
                  <a:pt x="352" y="37"/>
                  <a:pt x="351" y="37"/>
                  <a:pt x="351" y="37"/>
                </a:cubicBezTo>
                <a:close/>
                <a:moveTo>
                  <a:pt x="589" y="34"/>
                </a:moveTo>
                <a:cubicBezTo>
                  <a:pt x="589" y="34"/>
                  <a:pt x="588" y="34"/>
                  <a:pt x="587" y="34"/>
                </a:cubicBezTo>
                <a:cubicBezTo>
                  <a:pt x="576" y="32"/>
                  <a:pt x="565" y="30"/>
                  <a:pt x="554" y="28"/>
                </a:cubicBezTo>
                <a:cubicBezTo>
                  <a:pt x="548" y="27"/>
                  <a:pt x="543" y="22"/>
                  <a:pt x="544" y="15"/>
                </a:cubicBezTo>
                <a:cubicBezTo>
                  <a:pt x="545" y="9"/>
                  <a:pt x="551" y="5"/>
                  <a:pt x="557" y="6"/>
                </a:cubicBezTo>
                <a:cubicBezTo>
                  <a:pt x="569" y="7"/>
                  <a:pt x="580" y="9"/>
                  <a:pt x="592" y="12"/>
                </a:cubicBezTo>
                <a:cubicBezTo>
                  <a:pt x="598" y="13"/>
                  <a:pt x="602" y="19"/>
                  <a:pt x="600" y="25"/>
                </a:cubicBezTo>
                <a:cubicBezTo>
                  <a:pt x="599" y="30"/>
                  <a:pt x="595" y="34"/>
                  <a:pt x="589" y="34"/>
                </a:cubicBezTo>
                <a:close/>
                <a:moveTo>
                  <a:pt x="418" y="26"/>
                </a:moveTo>
                <a:cubicBezTo>
                  <a:pt x="413" y="26"/>
                  <a:pt x="408" y="22"/>
                  <a:pt x="407" y="16"/>
                </a:cubicBezTo>
                <a:cubicBezTo>
                  <a:pt x="406" y="9"/>
                  <a:pt x="411" y="4"/>
                  <a:pt x="417" y="3"/>
                </a:cubicBezTo>
                <a:cubicBezTo>
                  <a:pt x="429" y="2"/>
                  <a:pt x="441" y="1"/>
                  <a:pt x="452" y="1"/>
                </a:cubicBezTo>
                <a:cubicBezTo>
                  <a:pt x="459" y="1"/>
                  <a:pt x="464" y="5"/>
                  <a:pt x="464" y="12"/>
                </a:cubicBezTo>
                <a:cubicBezTo>
                  <a:pt x="464" y="18"/>
                  <a:pt x="459" y="23"/>
                  <a:pt x="453" y="23"/>
                </a:cubicBezTo>
                <a:cubicBezTo>
                  <a:pt x="442" y="24"/>
                  <a:pt x="431" y="25"/>
                  <a:pt x="419" y="26"/>
                </a:cubicBezTo>
                <a:cubicBezTo>
                  <a:pt x="419" y="26"/>
                  <a:pt x="419" y="26"/>
                  <a:pt x="418" y="26"/>
                </a:cubicBezTo>
                <a:close/>
                <a:moveTo>
                  <a:pt x="521" y="25"/>
                </a:moveTo>
                <a:cubicBezTo>
                  <a:pt x="521" y="25"/>
                  <a:pt x="521" y="25"/>
                  <a:pt x="520" y="25"/>
                </a:cubicBezTo>
                <a:cubicBezTo>
                  <a:pt x="509" y="24"/>
                  <a:pt x="498" y="23"/>
                  <a:pt x="487" y="23"/>
                </a:cubicBezTo>
                <a:cubicBezTo>
                  <a:pt x="481" y="23"/>
                  <a:pt x="476" y="18"/>
                  <a:pt x="476" y="12"/>
                </a:cubicBezTo>
                <a:cubicBezTo>
                  <a:pt x="476" y="5"/>
                  <a:pt x="481" y="0"/>
                  <a:pt x="487" y="0"/>
                </a:cubicBezTo>
                <a:cubicBezTo>
                  <a:pt x="499" y="1"/>
                  <a:pt x="511" y="1"/>
                  <a:pt x="522" y="2"/>
                </a:cubicBezTo>
                <a:cubicBezTo>
                  <a:pt x="528" y="3"/>
                  <a:pt x="533" y="8"/>
                  <a:pt x="533" y="14"/>
                </a:cubicBezTo>
                <a:cubicBezTo>
                  <a:pt x="532" y="20"/>
                  <a:pt x="527" y="25"/>
                  <a:pt x="521" y="25"/>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3" name="Freeform: Shape 43"/>
          <p:cNvSpPr/>
          <p:nvPr/>
        </p:nvSpPr>
        <p:spPr bwMode="auto">
          <a:xfrm>
            <a:off x="3029463" y="2314195"/>
            <a:ext cx="120051" cy="46976"/>
          </a:xfrm>
          <a:custGeom>
            <a:avLst/>
            <a:gdLst/>
            <a:ahLst/>
            <a:cxnLst>
              <a:cxn ang="0">
                <a:pos x="46" y="23"/>
              </a:cxn>
              <a:cxn ang="0">
                <a:pos x="46" y="23"/>
              </a:cxn>
              <a:cxn ang="0">
                <a:pos x="29" y="23"/>
              </a:cxn>
              <a:cxn ang="0">
                <a:pos x="28" y="23"/>
              </a:cxn>
              <a:cxn ang="0">
                <a:pos x="12" y="23"/>
              </a:cxn>
              <a:cxn ang="0">
                <a:pos x="0" y="12"/>
              </a:cxn>
              <a:cxn ang="0">
                <a:pos x="12" y="0"/>
              </a:cxn>
              <a:cxn ang="0">
                <a:pos x="28" y="0"/>
              </a:cxn>
              <a:cxn ang="0">
                <a:pos x="29" y="0"/>
              </a:cxn>
              <a:cxn ang="0">
                <a:pos x="46" y="1"/>
              </a:cxn>
              <a:cxn ang="0">
                <a:pos x="57" y="12"/>
              </a:cxn>
              <a:cxn ang="0">
                <a:pos x="46" y="23"/>
              </a:cxn>
            </a:cxnLst>
            <a:rect l="0" t="0" r="r" b="b"/>
            <a:pathLst>
              <a:path w="57" h="23">
                <a:moveTo>
                  <a:pt x="46" y="23"/>
                </a:moveTo>
                <a:cubicBezTo>
                  <a:pt x="46" y="23"/>
                  <a:pt x="46" y="23"/>
                  <a:pt x="46" y="23"/>
                </a:cubicBezTo>
                <a:cubicBezTo>
                  <a:pt x="29" y="23"/>
                  <a:pt x="29" y="23"/>
                  <a:pt x="29" y="23"/>
                </a:cubicBezTo>
                <a:cubicBezTo>
                  <a:pt x="29" y="23"/>
                  <a:pt x="29" y="23"/>
                  <a:pt x="28" y="23"/>
                </a:cubicBezTo>
                <a:cubicBezTo>
                  <a:pt x="23" y="23"/>
                  <a:pt x="17" y="23"/>
                  <a:pt x="12" y="23"/>
                </a:cubicBezTo>
                <a:cubicBezTo>
                  <a:pt x="6" y="23"/>
                  <a:pt x="0" y="18"/>
                  <a:pt x="0" y="12"/>
                </a:cubicBezTo>
                <a:cubicBezTo>
                  <a:pt x="0" y="5"/>
                  <a:pt x="5" y="0"/>
                  <a:pt x="12" y="0"/>
                </a:cubicBezTo>
                <a:cubicBezTo>
                  <a:pt x="17" y="0"/>
                  <a:pt x="23" y="0"/>
                  <a:pt x="28" y="0"/>
                </a:cubicBezTo>
                <a:cubicBezTo>
                  <a:pt x="29" y="0"/>
                  <a:pt x="29" y="0"/>
                  <a:pt x="29" y="0"/>
                </a:cubicBezTo>
                <a:cubicBezTo>
                  <a:pt x="46" y="1"/>
                  <a:pt x="46" y="1"/>
                  <a:pt x="46" y="1"/>
                </a:cubicBezTo>
                <a:cubicBezTo>
                  <a:pt x="52" y="1"/>
                  <a:pt x="57" y="6"/>
                  <a:pt x="57" y="12"/>
                </a:cubicBezTo>
                <a:cubicBezTo>
                  <a:pt x="57" y="18"/>
                  <a:pt x="52" y="23"/>
                  <a:pt x="46" y="23"/>
                </a:cubicBezTo>
                <a:close/>
              </a:path>
            </a:pathLst>
          </a:custGeom>
          <a:solidFill>
            <a:srgbClr val="DCDBDB"/>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4" name="Freeform: Shape 44"/>
          <p:cNvSpPr/>
          <p:nvPr/>
        </p:nvSpPr>
        <p:spPr bwMode="auto">
          <a:xfrm>
            <a:off x="3172131" y="2315935"/>
            <a:ext cx="2341863" cy="1579800"/>
          </a:xfrm>
          <a:custGeom>
            <a:avLst/>
            <a:gdLst/>
            <a:ahLst/>
            <a:cxnLst>
              <a:cxn ang="0">
                <a:pos x="185" y="727"/>
              </a:cxn>
              <a:cxn ang="0">
                <a:pos x="195" y="722"/>
              </a:cxn>
              <a:cxn ang="0">
                <a:pos x="210" y="727"/>
              </a:cxn>
              <a:cxn ang="0">
                <a:pos x="293" y="663"/>
              </a:cxn>
              <a:cxn ang="0">
                <a:pos x="328" y="670"/>
              </a:cxn>
              <a:cxn ang="0">
                <a:pos x="364" y="655"/>
              </a:cxn>
              <a:cxn ang="0">
                <a:pos x="385" y="620"/>
              </a:cxn>
              <a:cxn ang="0">
                <a:pos x="390" y="641"/>
              </a:cxn>
              <a:cxn ang="0">
                <a:pos x="492" y="581"/>
              </a:cxn>
              <a:cxn ang="0">
                <a:pos x="502" y="576"/>
              </a:cxn>
              <a:cxn ang="0">
                <a:pos x="517" y="582"/>
              </a:cxn>
              <a:cxn ang="0">
                <a:pos x="599" y="518"/>
              </a:cxn>
              <a:cxn ang="0">
                <a:pos x="635" y="525"/>
              </a:cxn>
              <a:cxn ang="0">
                <a:pos x="670" y="509"/>
              </a:cxn>
              <a:cxn ang="0">
                <a:pos x="691" y="474"/>
              </a:cxn>
              <a:cxn ang="0">
                <a:pos x="696" y="496"/>
              </a:cxn>
              <a:cxn ang="0">
                <a:pos x="798" y="436"/>
              </a:cxn>
              <a:cxn ang="0">
                <a:pos x="808" y="431"/>
              </a:cxn>
              <a:cxn ang="0">
                <a:pos x="823" y="436"/>
              </a:cxn>
              <a:cxn ang="0">
                <a:pos x="905" y="372"/>
              </a:cxn>
              <a:cxn ang="0">
                <a:pos x="941" y="379"/>
              </a:cxn>
              <a:cxn ang="0">
                <a:pos x="976" y="364"/>
              </a:cxn>
              <a:cxn ang="0">
                <a:pos x="997" y="328"/>
              </a:cxn>
              <a:cxn ang="0">
                <a:pos x="1030" y="338"/>
              </a:cxn>
              <a:cxn ang="0">
                <a:pos x="1052" y="295"/>
              </a:cxn>
              <a:cxn ang="0">
                <a:pos x="1090" y="286"/>
              </a:cxn>
              <a:cxn ang="0">
                <a:pos x="1088" y="244"/>
              </a:cxn>
              <a:cxn ang="0">
                <a:pos x="1098" y="260"/>
              </a:cxn>
              <a:cxn ang="0">
                <a:pos x="1117" y="146"/>
              </a:cxn>
              <a:cxn ang="0">
                <a:pos x="1084" y="122"/>
              </a:cxn>
              <a:cxn ang="0">
                <a:pos x="1099" y="127"/>
              </a:cxn>
              <a:cxn ang="0">
                <a:pos x="1019" y="57"/>
              </a:cxn>
              <a:cxn ang="0">
                <a:pos x="1061" y="72"/>
              </a:cxn>
              <a:cxn ang="0">
                <a:pos x="947" y="30"/>
              </a:cxn>
              <a:cxn ang="0">
                <a:pos x="925" y="41"/>
              </a:cxn>
              <a:cxn ang="0">
                <a:pos x="925" y="18"/>
              </a:cxn>
              <a:cxn ang="0">
                <a:pos x="823" y="39"/>
              </a:cxn>
              <a:cxn ang="0">
                <a:pos x="857" y="40"/>
              </a:cxn>
              <a:cxn ang="0">
                <a:pos x="756" y="15"/>
              </a:cxn>
              <a:cxn ang="0">
                <a:pos x="722" y="37"/>
              </a:cxn>
              <a:cxn ang="0">
                <a:pos x="733" y="26"/>
              </a:cxn>
              <a:cxn ang="0">
                <a:pos x="609" y="23"/>
              </a:cxn>
              <a:cxn ang="0">
                <a:pos x="587" y="34"/>
              </a:cxn>
              <a:cxn ang="0">
                <a:pos x="587" y="12"/>
              </a:cxn>
              <a:cxn ang="0">
                <a:pos x="485" y="32"/>
              </a:cxn>
              <a:cxn ang="0">
                <a:pos x="519" y="33"/>
              </a:cxn>
              <a:cxn ang="0">
                <a:pos x="418" y="8"/>
              </a:cxn>
              <a:cxn ang="0">
                <a:pos x="383" y="30"/>
              </a:cxn>
              <a:cxn ang="0">
                <a:pos x="395" y="19"/>
              </a:cxn>
              <a:cxn ang="0">
                <a:pos x="271" y="17"/>
              </a:cxn>
              <a:cxn ang="0">
                <a:pos x="316" y="29"/>
              </a:cxn>
              <a:cxn ang="0">
                <a:pos x="215" y="4"/>
              </a:cxn>
              <a:cxn ang="0">
                <a:pos x="180" y="26"/>
              </a:cxn>
              <a:cxn ang="0">
                <a:pos x="192" y="15"/>
              </a:cxn>
              <a:cxn ang="0">
                <a:pos x="68" y="13"/>
              </a:cxn>
              <a:cxn ang="0">
                <a:pos x="45" y="24"/>
              </a:cxn>
              <a:cxn ang="0">
                <a:pos x="12" y="0"/>
              </a:cxn>
            </a:cxnLst>
            <a:rect l="0" t="0" r="r" b="b"/>
            <a:pathLst>
              <a:path w="1122" h="757">
                <a:moveTo>
                  <a:pt x="144" y="757"/>
                </a:moveTo>
                <a:cubicBezTo>
                  <a:pt x="140" y="757"/>
                  <a:pt x="136" y="755"/>
                  <a:pt x="134" y="751"/>
                </a:cubicBezTo>
                <a:cubicBezTo>
                  <a:pt x="131" y="745"/>
                  <a:pt x="134" y="738"/>
                  <a:pt x="139" y="736"/>
                </a:cubicBezTo>
                <a:cubicBezTo>
                  <a:pt x="170" y="721"/>
                  <a:pt x="170" y="721"/>
                  <a:pt x="170" y="721"/>
                </a:cubicBezTo>
                <a:cubicBezTo>
                  <a:pt x="176" y="719"/>
                  <a:pt x="183" y="721"/>
                  <a:pt x="185" y="727"/>
                </a:cubicBezTo>
                <a:cubicBezTo>
                  <a:pt x="188" y="732"/>
                  <a:pt x="185" y="739"/>
                  <a:pt x="180" y="742"/>
                </a:cubicBezTo>
                <a:cubicBezTo>
                  <a:pt x="149" y="756"/>
                  <a:pt x="149" y="756"/>
                  <a:pt x="149" y="756"/>
                </a:cubicBezTo>
                <a:cubicBezTo>
                  <a:pt x="148" y="757"/>
                  <a:pt x="146" y="757"/>
                  <a:pt x="144" y="757"/>
                </a:cubicBezTo>
                <a:close/>
                <a:moveTo>
                  <a:pt x="206" y="728"/>
                </a:moveTo>
                <a:cubicBezTo>
                  <a:pt x="201" y="728"/>
                  <a:pt x="197" y="726"/>
                  <a:pt x="195" y="722"/>
                </a:cubicBezTo>
                <a:cubicBezTo>
                  <a:pt x="193" y="716"/>
                  <a:pt x="195" y="709"/>
                  <a:pt x="201" y="707"/>
                </a:cubicBezTo>
                <a:cubicBezTo>
                  <a:pt x="231" y="692"/>
                  <a:pt x="231" y="692"/>
                  <a:pt x="231" y="692"/>
                </a:cubicBezTo>
                <a:cubicBezTo>
                  <a:pt x="237" y="690"/>
                  <a:pt x="244" y="692"/>
                  <a:pt x="247" y="698"/>
                </a:cubicBezTo>
                <a:cubicBezTo>
                  <a:pt x="249" y="703"/>
                  <a:pt x="247" y="710"/>
                  <a:pt x="241" y="713"/>
                </a:cubicBezTo>
                <a:cubicBezTo>
                  <a:pt x="210" y="727"/>
                  <a:pt x="210" y="727"/>
                  <a:pt x="210" y="727"/>
                </a:cubicBezTo>
                <a:cubicBezTo>
                  <a:pt x="209" y="728"/>
                  <a:pt x="207" y="728"/>
                  <a:pt x="206" y="728"/>
                </a:cubicBezTo>
                <a:close/>
                <a:moveTo>
                  <a:pt x="267" y="699"/>
                </a:moveTo>
                <a:cubicBezTo>
                  <a:pt x="263" y="699"/>
                  <a:pt x="259" y="697"/>
                  <a:pt x="257" y="693"/>
                </a:cubicBezTo>
                <a:cubicBezTo>
                  <a:pt x="254" y="687"/>
                  <a:pt x="256" y="680"/>
                  <a:pt x="262" y="678"/>
                </a:cubicBezTo>
                <a:cubicBezTo>
                  <a:pt x="293" y="663"/>
                  <a:pt x="293" y="663"/>
                  <a:pt x="293" y="663"/>
                </a:cubicBezTo>
                <a:cubicBezTo>
                  <a:pt x="298" y="660"/>
                  <a:pt x="305" y="663"/>
                  <a:pt x="308" y="669"/>
                </a:cubicBezTo>
                <a:cubicBezTo>
                  <a:pt x="311" y="674"/>
                  <a:pt x="308" y="681"/>
                  <a:pt x="302" y="684"/>
                </a:cubicBezTo>
                <a:cubicBezTo>
                  <a:pt x="272" y="698"/>
                  <a:pt x="272" y="698"/>
                  <a:pt x="272" y="698"/>
                </a:cubicBezTo>
                <a:cubicBezTo>
                  <a:pt x="270" y="699"/>
                  <a:pt x="269" y="699"/>
                  <a:pt x="267" y="699"/>
                </a:cubicBezTo>
                <a:close/>
                <a:moveTo>
                  <a:pt x="328" y="670"/>
                </a:moveTo>
                <a:cubicBezTo>
                  <a:pt x="324" y="670"/>
                  <a:pt x="320" y="668"/>
                  <a:pt x="318" y="664"/>
                </a:cubicBezTo>
                <a:cubicBezTo>
                  <a:pt x="315" y="658"/>
                  <a:pt x="318" y="651"/>
                  <a:pt x="323" y="649"/>
                </a:cubicBezTo>
                <a:cubicBezTo>
                  <a:pt x="354" y="634"/>
                  <a:pt x="354" y="634"/>
                  <a:pt x="354" y="634"/>
                </a:cubicBezTo>
                <a:cubicBezTo>
                  <a:pt x="360" y="631"/>
                  <a:pt x="366" y="634"/>
                  <a:pt x="369" y="639"/>
                </a:cubicBezTo>
                <a:cubicBezTo>
                  <a:pt x="372" y="645"/>
                  <a:pt x="369" y="652"/>
                  <a:pt x="364" y="655"/>
                </a:cubicBezTo>
                <a:cubicBezTo>
                  <a:pt x="333" y="669"/>
                  <a:pt x="333" y="669"/>
                  <a:pt x="333" y="669"/>
                </a:cubicBezTo>
                <a:cubicBezTo>
                  <a:pt x="332" y="670"/>
                  <a:pt x="330" y="670"/>
                  <a:pt x="328" y="670"/>
                </a:cubicBezTo>
                <a:close/>
                <a:moveTo>
                  <a:pt x="390" y="641"/>
                </a:moveTo>
                <a:cubicBezTo>
                  <a:pt x="385" y="641"/>
                  <a:pt x="381" y="639"/>
                  <a:pt x="379" y="635"/>
                </a:cubicBezTo>
                <a:cubicBezTo>
                  <a:pt x="377" y="629"/>
                  <a:pt x="379" y="622"/>
                  <a:pt x="385" y="620"/>
                </a:cubicBezTo>
                <a:cubicBezTo>
                  <a:pt x="415" y="605"/>
                  <a:pt x="415" y="605"/>
                  <a:pt x="415" y="605"/>
                </a:cubicBezTo>
                <a:cubicBezTo>
                  <a:pt x="421" y="602"/>
                  <a:pt x="428" y="605"/>
                  <a:pt x="430" y="610"/>
                </a:cubicBezTo>
                <a:cubicBezTo>
                  <a:pt x="433" y="616"/>
                  <a:pt x="431" y="623"/>
                  <a:pt x="425" y="625"/>
                </a:cubicBezTo>
                <a:cubicBezTo>
                  <a:pt x="394" y="640"/>
                  <a:pt x="394" y="640"/>
                  <a:pt x="394" y="640"/>
                </a:cubicBezTo>
                <a:cubicBezTo>
                  <a:pt x="393" y="641"/>
                  <a:pt x="391" y="641"/>
                  <a:pt x="390" y="641"/>
                </a:cubicBezTo>
                <a:close/>
                <a:moveTo>
                  <a:pt x="451" y="612"/>
                </a:moveTo>
                <a:cubicBezTo>
                  <a:pt x="447" y="612"/>
                  <a:pt x="442" y="610"/>
                  <a:pt x="441" y="606"/>
                </a:cubicBezTo>
                <a:cubicBezTo>
                  <a:pt x="438" y="600"/>
                  <a:pt x="440" y="593"/>
                  <a:pt x="446" y="590"/>
                </a:cubicBezTo>
                <a:cubicBezTo>
                  <a:pt x="477" y="576"/>
                  <a:pt x="477" y="576"/>
                  <a:pt x="477" y="576"/>
                </a:cubicBezTo>
                <a:cubicBezTo>
                  <a:pt x="482" y="573"/>
                  <a:pt x="489" y="576"/>
                  <a:pt x="492" y="581"/>
                </a:cubicBezTo>
                <a:cubicBezTo>
                  <a:pt x="494" y="587"/>
                  <a:pt x="492" y="594"/>
                  <a:pt x="486" y="596"/>
                </a:cubicBezTo>
                <a:cubicBezTo>
                  <a:pt x="456" y="611"/>
                  <a:pt x="456" y="611"/>
                  <a:pt x="456" y="611"/>
                </a:cubicBezTo>
                <a:cubicBezTo>
                  <a:pt x="454" y="612"/>
                  <a:pt x="452" y="612"/>
                  <a:pt x="451" y="612"/>
                </a:cubicBezTo>
                <a:close/>
                <a:moveTo>
                  <a:pt x="512" y="583"/>
                </a:moveTo>
                <a:cubicBezTo>
                  <a:pt x="508" y="583"/>
                  <a:pt x="504" y="581"/>
                  <a:pt x="502" y="576"/>
                </a:cubicBezTo>
                <a:cubicBezTo>
                  <a:pt x="499" y="571"/>
                  <a:pt x="501" y="564"/>
                  <a:pt x="507" y="561"/>
                </a:cubicBezTo>
                <a:cubicBezTo>
                  <a:pt x="538" y="547"/>
                  <a:pt x="538" y="547"/>
                  <a:pt x="538" y="547"/>
                </a:cubicBezTo>
                <a:cubicBezTo>
                  <a:pt x="543" y="544"/>
                  <a:pt x="550" y="547"/>
                  <a:pt x="553" y="552"/>
                </a:cubicBezTo>
                <a:cubicBezTo>
                  <a:pt x="556" y="558"/>
                  <a:pt x="553" y="565"/>
                  <a:pt x="547" y="567"/>
                </a:cubicBezTo>
                <a:cubicBezTo>
                  <a:pt x="517" y="582"/>
                  <a:pt x="517" y="582"/>
                  <a:pt x="517" y="582"/>
                </a:cubicBezTo>
                <a:cubicBezTo>
                  <a:pt x="515" y="583"/>
                  <a:pt x="514" y="583"/>
                  <a:pt x="512" y="583"/>
                </a:cubicBezTo>
                <a:close/>
                <a:moveTo>
                  <a:pt x="573" y="554"/>
                </a:moveTo>
                <a:cubicBezTo>
                  <a:pt x="569" y="554"/>
                  <a:pt x="565" y="551"/>
                  <a:pt x="563" y="547"/>
                </a:cubicBezTo>
                <a:cubicBezTo>
                  <a:pt x="560" y="542"/>
                  <a:pt x="563" y="535"/>
                  <a:pt x="568" y="532"/>
                </a:cubicBezTo>
                <a:cubicBezTo>
                  <a:pt x="599" y="518"/>
                  <a:pt x="599" y="518"/>
                  <a:pt x="599" y="518"/>
                </a:cubicBezTo>
                <a:cubicBezTo>
                  <a:pt x="605" y="515"/>
                  <a:pt x="611" y="517"/>
                  <a:pt x="614" y="523"/>
                </a:cubicBezTo>
                <a:cubicBezTo>
                  <a:pt x="617" y="529"/>
                  <a:pt x="614" y="536"/>
                  <a:pt x="609" y="538"/>
                </a:cubicBezTo>
                <a:cubicBezTo>
                  <a:pt x="578" y="553"/>
                  <a:pt x="578" y="553"/>
                  <a:pt x="578" y="553"/>
                </a:cubicBezTo>
                <a:cubicBezTo>
                  <a:pt x="577" y="553"/>
                  <a:pt x="575" y="554"/>
                  <a:pt x="573" y="554"/>
                </a:cubicBezTo>
                <a:close/>
                <a:moveTo>
                  <a:pt x="635" y="525"/>
                </a:moveTo>
                <a:cubicBezTo>
                  <a:pt x="630" y="525"/>
                  <a:pt x="626" y="522"/>
                  <a:pt x="624" y="518"/>
                </a:cubicBezTo>
                <a:cubicBezTo>
                  <a:pt x="622" y="513"/>
                  <a:pt x="624" y="506"/>
                  <a:pt x="630" y="503"/>
                </a:cubicBezTo>
                <a:cubicBezTo>
                  <a:pt x="660" y="489"/>
                  <a:pt x="660" y="489"/>
                  <a:pt x="660" y="489"/>
                </a:cubicBezTo>
                <a:cubicBezTo>
                  <a:pt x="666" y="486"/>
                  <a:pt x="673" y="488"/>
                  <a:pt x="675" y="494"/>
                </a:cubicBezTo>
                <a:cubicBezTo>
                  <a:pt x="678" y="500"/>
                  <a:pt x="676" y="506"/>
                  <a:pt x="670" y="509"/>
                </a:cubicBezTo>
                <a:cubicBezTo>
                  <a:pt x="639" y="524"/>
                  <a:pt x="639" y="524"/>
                  <a:pt x="639" y="524"/>
                </a:cubicBezTo>
                <a:cubicBezTo>
                  <a:pt x="638" y="524"/>
                  <a:pt x="636" y="525"/>
                  <a:pt x="635" y="525"/>
                </a:cubicBezTo>
                <a:close/>
                <a:moveTo>
                  <a:pt x="696" y="496"/>
                </a:moveTo>
                <a:cubicBezTo>
                  <a:pt x="692" y="496"/>
                  <a:pt x="687" y="493"/>
                  <a:pt x="686" y="489"/>
                </a:cubicBezTo>
                <a:cubicBezTo>
                  <a:pt x="683" y="484"/>
                  <a:pt x="685" y="477"/>
                  <a:pt x="691" y="474"/>
                </a:cubicBezTo>
                <a:cubicBezTo>
                  <a:pt x="722" y="460"/>
                  <a:pt x="722" y="460"/>
                  <a:pt x="722" y="460"/>
                </a:cubicBezTo>
                <a:cubicBezTo>
                  <a:pt x="727" y="457"/>
                  <a:pt x="734" y="459"/>
                  <a:pt x="737" y="465"/>
                </a:cubicBezTo>
                <a:cubicBezTo>
                  <a:pt x="739" y="471"/>
                  <a:pt x="737" y="477"/>
                  <a:pt x="731" y="480"/>
                </a:cubicBezTo>
                <a:cubicBezTo>
                  <a:pt x="701" y="495"/>
                  <a:pt x="701" y="495"/>
                  <a:pt x="701" y="495"/>
                </a:cubicBezTo>
                <a:cubicBezTo>
                  <a:pt x="699" y="495"/>
                  <a:pt x="697" y="496"/>
                  <a:pt x="696" y="496"/>
                </a:cubicBezTo>
                <a:close/>
                <a:moveTo>
                  <a:pt x="757" y="467"/>
                </a:moveTo>
                <a:cubicBezTo>
                  <a:pt x="753" y="467"/>
                  <a:pt x="749" y="464"/>
                  <a:pt x="747" y="460"/>
                </a:cubicBezTo>
                <a:cubicBezTo>
                  <a:pt x="744" y="454"/>
                  <a:pt x="746" y="448"/>
                  <a:pt x="752" y="445"/>
                </a:cubicBezTo>
                <a:cubicBezTo>
                  <a:pt x="783" y="430"/>
                  <a:pt x="783" y="430"/>
                  <a:pt x="783" y="430"/>
                </a:cubicBezTo>
                <a:cubicBezTo>
                  <a:pt x="788" y="428"/>
                  <a:pt x="795" y="430"/>
                  <a:pt x="798" y="436"/>
                </a:cubicBezTo>
                <a:cubicBezTo>
                  <a:pt x="801" y="441"/>
                  <a:pt x="798" y="448"/>
                  <a:pt x="792" y="451"/>
                </a:cubicBezTo>
                <a:cubicBezTo>
                  <a:pt x="762" y="465"/>
                  <a:pt x="762" y="465"/>
                  <a:pt x="762" y="465"/>
                </a:cubicBezTo>
                <a:cubicBezTo>
                  <a:pt x="760" y="466"/>
                  <a:pt x="759" y="467"/>
                  <a:pt x="757" y="467"/>
                </a:cubicBezTo>
                <a:close/>
                <a:moveTo>
                  <a:pt x="818" y="437"/>
                </a:moveTo>
                <a:cubicBezTo>
                  <a:pt x="814" y="437"/>
                  <a:pt x="810" y="435"/>
                  <a:pt x="808" y="431"/>
                </a:cubicBezTo>
                <a:cubicBezTo>
                  <a:pt x="805" y="425"/>
                  <a:pt x="808" y="419"/>
                  <a:pt x="813" y="416"/>
                </a:cubicBezTo>
                <a:cubicBezTo>
                  <a:pt x="844" y="401"/>
                  <a:pt x="844" y="401"/>
                  <a:pt x="844" y="401"/>
                </a:cubicBezTo>
                <a:cubicBezTo>
                  <a:pt x="850" y="399"/>
                  <a:pt x="856" y="401"/>
                  <a:pt x="859" y="407"/>
                </a:cubicBezTo>
                <a:cubicBezTo>
                  <a:pt x="862" y="412"/>
                  <a:pt x="859" y="419"/>
                  <a:pt x="854" y="422"/>
                </a:cubicBezTo>
                <a:cubicBezTo>
                  <a:pt x="823" y="436"/>
                  <a:pt x="823" y="436"/>
                  <a:pt x="823" y="436"/>
                </a:cubicBezTo>
                <a:cubicBezTo>
                  <a:pt x="822" y="437"/>
                  <a:pt x="820" y="437"/>
                  <a:pt x="818" y="437"/>
                </a:cubicBezTo>
                <a:close/>
                <a:moveTo>
                  <a:pt x="880" y="408"/>
                </a:moveTo>
                <a:cubicBezTo>
                  <a:pt x="875" y="408"/>
                  <a:pt x="871" y="406"/>
                  <a:pt x="869" y="402"/>
                </a:cubicBezTo>
                <a:cubicBezTo>
                  <a:pt x="867" y="396"/>
                  <a:pt x="869" y="389"/>
                  <a:pt x="875" y="387"/>
                </a:cubicBezTo>
                <a:cubicBezTo>
                  <a:pt x="905" y="372"/>
                  <a:pt x="905" y="372"/>
                  <a:pt x="905" y="372"/>
                </a:cubicBezTo>
                <a:cubicBezTo>
                  <a:pt x="911" y="370"/>
                  <a:pt x="918" y="372"/>
                  <a:pt x="920" y="378"/>
                </a:cubicBezTo>
                <a:cubicBezTo>
                  <a:pt x="923" y="383"/>
                  <a:pt x="921" y="390"/>
                  <a:pt x="915" y="393"/>
                </a:cubicBezTo>
                <a:cubicBezTo>
                  <a:pt x="884" y="407"/>
                  <a:pt x="884" y="407"/>
                  <a:pt x="884" y="407"/>
                </a:cubicBezTo>
                <a:cubicBezTo>
                  <a:pt x="883" y="408"/>
                  <a:pt x="881" y="408"/>
                  <a:pt x="880" y="408"/>
                </a:cubicBezTo>
                <a:close/>
                <a:moveTo>
                  <a:pt x="941" y="379"/>
                </a:moveTo>
                <a:cubicBezTo>
                  <a:pt x="937" y="379"/>
                  <a:pt x="933" y="377"/>
                  <a:pt x="931" y="373"/>
                </a:cubicBezTo>
                <a:cubicBezTo>
                  <a:pt x="928" y="367"/>
                  <a:pt x="930" y="360"/>
                  <a:pt x="936" y="358"/>
                </a:cubicBezTo>
                <a:cubicBezTo>
                  <a:pt x="967" y="343"/>
                  <a:pt x="967" y="343"/>
                  <a:pt x="967" y="343"/>
                </a:cubicBezTo>
                <a:cubicBezTo>
                  <a:pt x="972" y="340"/>
                  <a:pt x="979" y="343"/>
                  <a:pt x="982" y="348"/>
                </a:cubicBezTo>
                <a:cubicBezTo>
                  <a:pt x="984" y="354"/>
                  <a:pt x="982" y="361"/>
                  <a:pt x="976" y="364"/>
                </a:cubicBezTo>
                <a:cubicBezTo>
                  <a:pt x="946" y="378"/>
                  <a:pt x="946" y="378"/>
                  <a:pt x="946" y="378"/>
                </a:cubicBezTo>
                <a:cubicBezTo>
                  <a:pt x="944" y="379"/>
                  <a:pt x="942" y="379"/>
                  <a:pt x="941" y="379"/>
                </a:cubicBezTo>
                <a:close/>
                <a:moveTo>
                  <a:pt x="1002" y="350"/>
                </a:moveTo>
                <a:cubicBezTo>
                  <a:pt x="998" y="350"/>
                  <a:pt x="994" y="348"/>
                  <a:pt x="992" y="344"/>
                </a:cubicBezTo>
                <a:cubicBezTo>
                  <a:pt x="989" y="338"/>
                  <a:pt x="992" y="331"/>
                  <a:pt x="997" y="328"/>
                </a:cubicBezTo>
                <a:cubicBezTo>
                  <a:pt x="1011" y="322"/>
                  <a:pt x="1019" y="318"/>
                  <a:pt x="1020" y="318"/>
                </a:cubicBezTo>
                <a:cubicBezTo>
                  <a:pt x="1022" y="316"/>
                  <a:pt x="1025" y="315"/>
                  <a:pt x="1027" y="314"/>
                </a:cubicBezTo>
                <a:cubicBezTo>
                  <a:pt x="1032" y="311"/>
                  <a:pt x="1039" y="312"/>
                  <a:pt x="1043" y="318"/>
                </a:cubicBezTo>
                <a:cubicBezTo>
                  <a:pt x="1046" y="323"/>
                  <a:pt x="1044" y="330"/>
                  <a:pt x="1038" y="333"/>
                </a:cubicBezTo>
                <a:cubicBezTo>
                  <a:pt x="1036" y="335"/>
                  <a:pt x="1033" y="336"/>
                  <a:pt x="1030" y="338"/>
                </a:cubicBezTo>
                <a:cubicBezTo>
                  <a:pt x="1030" y="338"/>
                  <a:pt x="1029" y="338"/>
                  <a:pt x="1007" y="349"/>
                </a:cubicBezTo>
                <a:cubicBezTo>
                  <a:pt x="1006" y="350"/>
                  <a:pt x="1004" y="350"/>
                  <a:pt x="1002" y="350"/>
                </a:cubicBezTo>
                <a:close/>
                <a:moveTo>
                  <a:pt x="1060" y="315"/>
                </a:moveTo>
                <a:cubicBezTo>
                  <a:pt x="1057" y="315"/>
                  <a:pt x="1054" y="314"/>
                  <a:pt x="1052" y="311"/>
                </a:cubicBezTo>
                <a:cubicBezTo>
                  <a:pt x="1047" y="307"/>
                  <a:pt x="1048" y="299"/>
                  <a:pt x="1052" y="295"/>
                </a:cubicBezTo>
                <a:cubicBezTo>
                  <a:pt x="1059" y="288"/>
                  <a:pt x="1066" y="281"/>
                  <a:pt x="1072" y="273"/>
                </a:cubicBezTo>
                <a:cubicBezTo>
                  <a:pt x="1073" y="271"/>
                  <a:pt x="1073" y="271"/>
                  <a:pt x="1073" y="271"/>
                </a:cubicBezTo>
                <a:cubicBezTo>
                  <a:pt x="1076" y="266"/>
                  <a:pt x="1084" y="265"/>
                  <a:pt x="1089" y="269"/>
                </a:cubicBezTo>
                <a:cubicBezTo>
                  <a:pt x="1094" y="272"/>
                  <a:pt x="1095" y="279"/>
                  <a:pt x="1091" y="285"/>
                </a:cubicBezTo>
                <a:cubicBezTo>
                  <a:pt x="1090" y="286"/>
                  <a:pt x="1090" y="286"/>
                  <a:pt x="1090" y="286"/>
                </a:cubicBezTo>
                <a:cubicBezTo>
                  <a:pt x="1084" y="296"/>
                  <a:pt x="1076" y="304"/>
                  <a:pt x="1068" y="312"/>
                </a:cubicBezTo>
                <a:cubicBezTo>
                  <a:pt x="1065" y="314"/>
                  <a:pt x="1063" y="315"/>
                  <a:pt x="1060" y="315"/>
                </a:cubicBezTo>
                <a:close/>
                <a:moveTo>
                  <a:pt x="1098" y="260"/>
                </a:moveTo>
                <a:cubicBezTo>
                  <a:pt x="1097" y="260"/>
                  <a:pt x="1096" y="260"/>
                  <a:pt x="1094" y="259"/>
                </a:cubicBezTo>
                <a:cubicBezTo>
                  <a:pt x="1088" y="257"/>
                  <a:pt x="1086" y="250"/>
                  <a:pt x="1088" y="244"/>
                </a:cubicBezTo>
                <a:cubicBezTo>
                  <a:pt x="1092" y="234"/>
                  <a:pt x="1095" y="224"/>
                  <a:pt x="1097" y="214"/>
                </a:cubicBezTo>
                <a:cubicBezTo>
                  <a:pt x="1098" y="208"/>
                  <a:pt x="1104" y="204"/>
                  <a:pt x="1110" y="205"/>
                </a:cubicBezTo>
                <a:cubicBezTo>
                  <a:pt x="1116" y="206"/>
                  <a:pt x="1120" y="212"/>
                  <a:pt x="1119" y="218"/>
                </a:cubicBezTo>
                <a:cubicBezTo>
                  <a:pt x="1117" y="230"/>
                  <a:pt x="1114" y="242"/>
                  <a:pt x="1109" y="253"/>
                </a:cubicBezTo>
                <a:cubicBezTo>
                  <a:pt x="1107" y="257"/>
                  <a:pt x="1103" y="260"/>
                  <a:pt x="1098" y="260"/>
                </a:cubicBezTo>
                <a:close/>
                <a:moveTo>
                  <a:pt x="1111" y="194"/>
                </a:moveTo>
                <a:cubicBezTo>
                  <a:pt x="1105" y="194"/>
                  <a:pt x="1100" y="189"/>
                  <a:pt x="1099" y="183"/>
                </a:cubicBezTo>
                <a:cubicBezTo>
                  <a:pt x="1099" y="172"/>
                  <a:pt x="1097" y="162"/>
                  <a:pt x="1095" y="152"/>
                </a:cubicBezTo>
                <a:cubicBezTo>
                  <a:pt x="1093" y="146"/>
                  <a:pt x="1097" y="140"/>
                  <a:pt x="1103" y="138"/>
                </a:cubicBezTo>
                <a:cubicBezTo>
                  <a:pt x="1109" y="136"/>
                  <a:pt x="1115" y="140"/>
                  <a:pt x="1117" y="146"/>
                </a:cubicBezTo>
                <a:cubicBezTo>
                  <a:pt x="1120" y="158"/>
                  <a:pt x="1122" y="170"/>
                  <a:pt x="1122" y="182"/>
                </a:cubicBezTo>
                <a:cubicBezTo>
                  <a:pt x="1122" y="188"/>
                  <a:pt x="1117" y="194"/>
                  <a:pt x="1111" y="194"/>
                </a:cubicBezTo>
                <a:cubicBezTo>
                  <a:pt x="1111" y="194"/>
                  <a:pt x="1111" y="194"/>
                  <a:pt x="1111" y="194"/>
                </a:cubicBezTo>
                <a:close/>
                <a:moveTo>
                  <a:pt x="1094" y="129"/>
                </a:moveTo>
                <a:cubicBezTo>
                  <a:pt x="1090" y="129"/>
                  <a:pt x="1086" y="126"/>
                  <a:pt x="1084" y="122"/>
                </a:cubicBezTo>
                <a:cubicBezTo>
                  <a:pt x="1079" y="113"/>
                  <a:pt x="1074" y="104"/>
                  <a:pt x="1067" y="96"/>
                </a:cubicBezTo>
                <a:cubicBezTo>
                  <a:pt x="1063" y="91"/>
                  <a:pt x="1064" y="84"/>
                  <a:pt x="1069" y="80"/>
                </a:cubicBezTo>
                <a:cubicBezTo>
                  <a:pt x="1074" y="76"/>
                  <a:pt x="1081" y="77"/>
                  <a:pt x="1085" y="82"/>
                </a:cubicBezTo>
                <a:cubicBezTo>
                  <a:pt x="1092" y="91"/>
                  <a:pt x="1099" y="101"/>
                  <a:pt x="1104" y="112"/>
                </a:cubicBezTo>
                <a:cubicBezTo>
                  <a:pt x="1107" y="118"/>
                  <a:pt x="1105" y="125"/>
                  <a:pt x="1099" y="127"/>
                </a:cubicBezTo>
                <a:cubicBezTo>
                  <a:pt x="1098" y="128"/>
                  <a:pt x="1096" y="129"/>
                  <a:pt x="1094" y="129"/>
                </a:cubicBezTo>
                <a:close/>
                <a:moveTo>
                  <a:pt x="1052" y="76"/>
                </a:moveTo>
                <a:cubicBezTo>
                  <a:pt x="1050" y="76"/>
                  <a:pt x="1047" y="76"/>
                  <a:pt x="1045" y="74"/>
                </a:cubicBezTo>
                <a:cubicBezTo>
                  <a:pt x="1043" y="72"/>
                  <a:pt x="1041" y="71"/>
                  <a:pt x="1039" y="69"/>
                </a:cubicBezTo>
                <a:cubicBezTo>
                  <a:pt x="1033" y="65"/>
                  <a:pt x="1026" y="60"/>
                  <a:pt x="1019" y="57"/>
                </a:cubicBezTo>
                <a:cubicBezTo>
                  <a:pt x="1013" y="54"/>
                  <a:pt x="1011" y="47"/>
                  <a:pt x="1014" y="42"/>
                </a:cubicBezTo>
                <a:cubicBezTo>
                  <a:pt x="1016" y="36"/>
                  <a:pt x="1023" y="34"/>
                  <a:pt x="1029" y="37"/>
                </a:cubicBezTo>
                <a:cubicBezTo>
                  <a:pt x="1037" y="41"/>
                  <a:pt x="1045" y="45"/>
                  <a:pt x="1052" y="51"/>
                </a:cubicBezTo>
                <a:cubicBezTo>
                  <a:pt x="1055" y="53"/>
                  <a:pt x="1057" y="54"/>
                  <a:pt x="1059" y="56"/>
                </a:cubicBezTo>
                <a:cubicBezTo>
                  <a:pt x="1064" y="60"/>
                  <a:pt x="1065" y="67"/>
                  <a:pt x="1061" y="72"/>
                </a:cubicBezTo>
                <a:cubicBezTo>
                  <a:pt x="1059" y="75"/>
                  <a:pt x="1055" y="76"/>
                  <a:pt x="1052" y="76"/>
                </a:cubicBezTo>
                <a:close/>
                <a:moveTo>
                  <a:pt x="992" y="46"/>
                </a:moveTo>
                <a:cubicBezTo>
                  <a:pt x="991" y="46"/>
                  <a:pt x="990" y="46"/>
                  <a:pt x="989" y="46"/>
                </a:cubicBezTo>
                <a:cubicBezTo>
                  <a:pt x="979" y="43"/>
                  <a:pt x="969" y="42"/>
                  <a:pt x="958" y="42"/>
                </a:cubicBezTo>
                <a:cubicBezTo>
                  <a:pt x="952" y="41"/>
                  <a:pt x="947" y="36"/>
                  <a:pt x="947" y="30"/>
                </a:cubicBezTo>
                <a:cubicBezTo>
                  <a:pt x="948" y="24"/>
                  <a:pt x="953" y="19"/>
                  <a:pt x="959" y="19"/>
                </a:cubicBezTo>
                <a:cubicBezTo>
                  <a:pt x="971" y="19"/>
                  <a:pt x="983" y="21"/>
                  <a:pt x="995" y="24"/>
                </a:cubicBezTo>
                <a:cubicBezTo>
                  <a:pt x="1001" y="26"/>
                  <a:pt x="1005" y="32"/>
                  <a:pt x="1003" y="38"/>
                </a:cubicBezTo>
                <a:cubicBezTo>
                  <a:pt x="1002" y="43"/>
                  <a:pt x="997" y="46"/>
                  <a:pt x="992" y="46"/>
                </a:cubicBezTo>
                <a:close/>
                <a:moveTo>
                  <a:pt x="925" y="41"/>
                </a:moveTo>
                <a:cubicBezTo>
                  <a:pt x="925" y="41"/>
                  <a:pt x="925" y="41"/>
                  <a:pt x="925" y="41"/>
                </a:cubicBezTo>
                <a:cubicBezTo>
                  <a:pt x="891" y="40"/>
                  <a:pt x="891" y="40"/>
                  <a:pt x="891" y="40"/>
                </a:cubicBezTo>
                <a:cubicBezTo>
                  <a:pt x="885" y="40"/>
                  <a:pt x="880" y="35"/>
                  <a:pt x="880" y="29"/>
                </a:cubicBezTo>
                <a:cubicBezTo>
                  <a:pt x="880" y="22"/>
                  <a:pt x="885" y="18"/>
                  <a:pt x="891" y="18"/>
                </a:cubicBezTo>
                <a:cubicBezTo>
                  <a:pt x="925" y="18"/>
                  <a:pt x="925" y="18"/>
                  <a:pt x="925" y="18"/>
                </a:cubicBezTo>
                <a:cubicBezTo>
                  <a:pt x="931" y="18"/>
                  <a:pt x="936" y="24"/>
                  <a:pt x="936" y="30"/>
                </a:cubicBezTo>
                <a:cubicBezTo>
                  <a:pt x="936" y="36"/>
                  <a:pt x="931" y="41"/>
                  <a:pt x="925" y="41"/>
                </a:cubicBezTo>
                <a:close/>
                <a:moveTo>
                  <a:pt x="857" y="40"/>
                </a:moveTo>
                <a:cubicBezTo>
                  <a:pt x="857" y="40"/>
                  <a:pt x="857" y="40"/>
                  <a:pt x="857" y="40"/>
                </a:cubicBezTo>
                <a:cubicBezTo>
                  <a:pt x="823" y="39"/>
                  <a:pt x="823" y="39"/>
                  <a:pt x="823" y="39"/>
                </a:cubicBezTo>
                <a:cubicBezTo>
                  <a:pt x="817" y="39"/>
                  <a:pt x="812" y="34"/>
                  <a:pt x="812" y="27"/>
                </a:cubicBezTo>
                <a:cubicBezTo>
                  <a:pt x="812" y="21"/>
                  <a:pt x="817" y="16"/>
                  <a:pt x="824" y="16"/>
                </a:cubicBezTo>
                <a:cubicBezTo>
                  <a:pt x="857" y="17"/>
                  <a:pt x="857" y="17"/>
                  <a:pt x="857" y="17"/>
                </a:cubicBezTo>
                <a:cubicBezTo>
                  <a:pt x="864" y="17"/>
                  <a:pt x="869" y="22"/>
                  <a:pt x="869" y="29"/>
                </a:cubicBezTo>
                <a:cubicBezTo>
                  <a:pt x="868" y="35"/>
                  <a:pt x="863" y="40"/>
                  <a:pt x="857" y="40"/>
                </a:cubicBezTo>
                <a:close/>
                <a:moveTo>
                  <a:pt x="790" y="38"/>
                </a:moveTo>
                <a:cubicBezTo>
                  <a:pt x="789" y="38"/>
                  <a:pt x="789" y="38"/>
                  <a:pt x="789" y="38"/>
                </a:cubicBezTo>
                <a:cubicBezTo>
                  <a:pt x="756" y="38"/>
                  <a:pt x="756" y="38"/>
                  <a:pt x="756" y="38"/>
                </a:cubicBezTo>
                <a:cubicBezTo>
                  <a:pt x="749" y="38"/>
                  <a:pt x="744" y="32"/>
                  <a:pt x="744" y="26"/>
                </a:cubicBezTo>
                <a:cubicBezTo>
                  <a:pt x="745" y="20"/>
                  <a:pt x="750" y="15"/>
                  <a:pt x="756" y="15"/>
                </a:cubicBezTo>
                <a:cubicBezTo>
                  <a:pt x="790" y="16"/>
                  <a:pt x="790" y="16"/>
                  <a:pt x="790" y="16"/>
                </a:cubicBezTo>
                <a:cubicBezTo>
                  <a:pt x="796" y="16"/>
                  <a:pt x="801" y="21"/>
                  <a:pt x="801" y="27"/>
                </a:cubicBezTo>
                <a:cubicBezTo>
                  <a:pt x="801" y="33"/>
                  <a:pt x="796" y="38"/>
                  <a:pt x="790" y="38"/>
                </a:cubicBezTo>
                <a:close/>
                <a:moveTo>
                  <a:pt x="722" y="37"/>
                </a:moveTo>
                <a:cubicBezTo>
                  <a:pt x="722" y="37"/>
                  <a:pt x="722" y="37"/>
                  <a:pt x="722" y="37"/>
                </a:cubicBezTo>
                <a:cubicBezTo>
                  <a:pt x="688" y="36"/>
                  <a:pt x="688" y="36"/>
                  <a:pt x="688" y="36"/>
                </a:cubicBezTo>
                <a:cubicBezTo>
                  <a:pt x="682" y="36"/>
                  <a:pt x="677" y="31"/>
                  <a:pt x="677" y="25"/>
                </a:cubicBezTo>
                <a:cubicBezTo>
                  <a:pt x="677" y="18"/>
                  <a:pt x="682" y="13"/>
                  <a:pt x="688" y="14"/>
                </a:cubicBezTo>
                <a:cubicBezTo>
                  <a:pt x="722" y="14"/>
                  <a:pt x="722" y="14"/>
                  <a:pt x="722" y="14"/>
                </a:cubicBezTo>
                <a:cubicBezTo>
                  <a:pt x="728" y="14"/>
                  <a:pt x="733" y="20"/>
                  <a:pt x="733" y="26"/>
                </a:cubicBezTo>
                <a:cubicBezTo>
                  <a:pt x="733" y="32"/>
                  <a:pt x="728" y="37"/>
                  <a:pt x="722" y="37"/>
                </a:cubicBezTo>
                <a:close/>
                <a:moveTo>
                  <a:pt x="654" y="36"/>
                </a:moveTo>
                <a:cubicBezTo>
                  <a:pt x="654" y="36"/>
                  <a:pt x="654" y="36"/>
                  <a:pt x="654" y="36"/>
                </a:cubicBezTo>
                <a:cubicBezTo>
                  <a:pt x="620" y="35"/>
                  <a:pt x="620" y="35"/>
                  <a:pt x="620" y="35"/>
                </a:cubicBezTo>
                <a:cubicBezTo>
                  <a:pt x="614" y="35"/>
                  <a:pt x="609" y="30"/>
                  <a:pt x="609" y="23"/>
                </a:cubicBezTo>
                <a:cubicBezTo>
                  <a:pt x="609" y="17"/>
                  <a:pt x="614" y="12"/>
                  <a:pt x="621" y="12"/>
                </a:cubicBezTo>
                <a:cubicBezTo>
                  <a:pt x="654" y="13"/>
                  <a:pt x="654" y="13"/>
                  <a:pt x="654" y="13"/>
                </a:cubicBezTo>
                <a:cubicBezTo>
                  <a:pt x="661" y="13"/>
                  <a:pt x="666" y="18"/>
                  <a:pt x="666" y="25"/>
                </a:cubicBezTo>
                <a:cubicBezTo>
                  <a:pt x="665" y="31"/>
                  <a:pt x="660" y="36"/>
                  <a:pt x="654" y="36"/>
                </a:cubicBezTo>
                <a:close/>
                <a:moveTo>
                  <a:pt x="587" y="34"/>
                </a:moveTo>
                <a:cubicBezTo>
                  <a:pt x="587" y="34"/>
                  <a:pt x="586" y="34"/>
                  <a:pt x="586" y="34"/>
                </a:cubicBezTo>
                <a:cubicBezTo>
                  <a:pt x="553" y="34"/>
                  <a:pt x="553" y="34"/>
                  <a:pt x="553" y="34"/>
                </a:cubicBezTo>
                <a:cubicBezTo>
                  <a:pt x="546" y="34"/>
                  <a:pt x="541" y="28"/>
                  <a:pt x="541" y="22"/>
                </a:cubicBezTo>
                <a:cubicBezTo>
                  <a:pt x="542" y="16"/>
                  <a:pt x="547" y="11"/>
                  <a:pt x="553" y="11"/>
                </a:cubicBezTo>
                <a:cubicBezTo>
                  <a:pt x="587" y="12"/>
                  <a:pt x="587" y="12"/>
                  <a:pt x="587" y="12"/>
                </a:cubicBezTo>
                <a:cubicBezTo>
                  <a:pt x="593" y="12"/>
                  <a:pt x="598" y="17"/>
                  <a:pt x="598" y="23"/>
                </a:cubicBezTo>
                <a:cubicBezTo>
                  <a:pt x="598" y="29"/>
                  <a:pt x="593" y="34"/>
                  <a:pt x="587" y="34"/>
                </a:cubicBezTo>
                <a:close/>
                <a:moveTo>
                  <a:pt x="519" y="33"/>
                </a:moveTo>
                <a:cubicBezTo>
                  <a:pt x="519" y="33"/>
                  <a:pt x="519" y="33"/>
                  <a:pt x="519" y="33"/>
                </a:cubicBezTo>
                <a:cubicBezTo>
                  <a:pt x="485" y="32"/>
                  <a:pt x="485" y="32"/>
                  <a:pt x="485" y="32"/>
                </a:cubicBezTo>
                <a:cubicBezTo>
                  <a:pt x="479" y="32"/>
                  <a:pt x="474" y="27"/>
                  <a:pt x="474" y="21"/>
                </a:cubicBezTo>
                <a:cubicBezTo>
                  <a:pt x="474" y="15"/>
                  <a:pt x="479" y="9"/>
                  <a:pt x="485" y="10"/>
                </a:cubicBezTo>
                <a:cubicBezTo>
                  <a:pt x="519" y="10"/>
                  <a:pt x="519" y="10"/>
                  <a:pt x="519" y="10"/>
                </a:cubicBezTo>
                <a:cubicBezTo>
                  <a:pt x="525" y="10"/>
                  <a:pt x="530" y="16"/>
                  <a:pt x="530" y="22"/>
                </a:cubicBezTo>
                <a:cubicBezTo>
                  <a:pt x="530" y="28"/>
                  <a:pt x="525" y="33"/>
                  <a:pt x="519" y="33"/>
                </a:cubicBezTo>
                <a:close/>
                <a:moveTo>
                  <a:pt x="451" y="32"/>
                </a:moveTo>
                <a:cubicBezTo>
                  <a:pt x="451" y="32"/>
                  <a:pt x="451" y="32"/>
                  <a:pt x="451" y="32"/>
                </a:cubicBezTo>
                <a:cubicBezTo>
                  <a:pt x="417" y="31"/>
                  <a:pt x="417" y="31"/>
                  <a:pt x="417" y="31"/>
                </a:cubicBezTo>
                <a:cubicBezTo>
                  <a:pt x="411" y="31"/>
                  <a:pt x="406" y="26"/>
                  <a:pt x="406" y="19"/>
                </a:cubicBezTo>
                <a:cubicBezTo>
                  <a:pt x="406" y="13"/>
                  <a:pt x="411" y="8"/>
                  <a:pt x="418" y="8"/>
                </a:cubicBezTo>
                <a:cubicBezTo>
                  <a:pt x="452" y="9"/>
                  <a:pt x="452" y="9"/>
                  <a:pt x="452" y="9"/>
                </a:cubicBezTo>
                <a:cubicBezTo>
                  <a:pt x="458" y="9"/>
                  <a:pt x="463" y="14"/>
                  <a:pt x="463" y="21"/>
                </a:cubicBezTo>
                <a:cubicBezTo>
                  <a:pt x="463" y="27"/>
                  <a:pt x="457" y="32"/>
                  <a:pt x="451" y="32"/>
                </a:cubicBezTo>
                <a:close/>
                <a:moveTo>
                  <a:pt x="384" y="30"/>
                </a:moveTo>
                <a:cubicBezTo>
                  <a:pt x="384" y="30"/>
                  <a:pt x="384" y="30"/>
                  <a:pt x="383" y="30"/>
                </a:cubicBezTo>
                <a:cubicBezTo>
                  <a:pt x="350" y="30"/>
                  <a:pt x="350" y="30"/>
                  <a:pt x="350" y="30"/>
                </a:cubicBezTo>
                <a:cubicBezTo>
                  <a:pt x="343" y="30"/>
                  <a:pt x="338" y="24"/>
                  <a:pt x="338" y="18"/>
                </a:cubicBezTo>
                <a:cubicBezTo>
                  <a:pt x="339" y="12"/>
                  <a:pt x="344" y="7"/>
                  <a:pt x="350" y="7"/>
                </a:cubicBezTo>
                <a:cubicBezTo>
                  <a:pt x="384" y="8"/>
                  <a:pt x="384" y="8"/>
                  <a:pt x="384" y="8"/>
                </a:cubicBezTo>
                <a:cubicBezTo>
                  <a:pt x="390" y="8"/>
                  <a:pt x="395" y="13"/>
                  <a:pt x="395" y="19"/>
                </a:cubicBezTo>
                <a:cubicBezTo>
                  <a:pt x="395" y="25"/>
                  <a:pt x="390" y="30"/>
                  <a:pt x="384" y="30"/>
                </a:cubicBezTo>
                <a:close/>
                <a:moveTo>
                  <a:pt x="316" y="29"/>
                </a:moveTo>
                <a:cubicBezTo>
                  <a:pt x="316" y="29"/>
                  <a:pt x="316" y="29"/>
                  <a:pt x="316" y="29"/>
                </a:cubicBezTo>
                <a:cubicBezTo>
                  <a:pt x="282" y="28"/>
                  <a:pt x="282" y="28"/>
                  <a:pt x="282" y="28"/>
                </a:cubicBezTo>
                <a:cubicBezTo>
                  <a:pt x="276" y="28"/>
                  <a:pt x="271" y="23"/>
                  <a:pt x="271" y="17"/>
                </a:cubicBezTo>
                <a:cubicBezTo>
                  <a:pt x="271" y="11"/>
                  <a:pt x="276" y="6"/>
                  <a:pt x="282" y="6"/>
                </a:cubicBezTo>
                <a:cubicBezTo>
                  <a:pt x="282" y="6"/>
                  <a:pt x="282" y="6"/>
                  <a:pt x="282" y="6"/>
                </a:cubicBezTo>
                <a:cubicBezTo>
                  <a:pt x="316" y="6"/>
                  <a:pt x="316" y="6"/>
                  <a:pt x="316" y="6"/>
                </a:cubicBezTo>
                <a:cubicBezTo>
                  <a:pt x="322" y="6"/>
                  <a:pt x="327" y="12"/>
                  <a:pt x="327" y="18"/>
                </a:cubicBezTo>
                <a:cubicBezTo>
                  <a:pt x="327" y="24"/>
                  <a:pt x="322" y="29"/>
                  <a:pt x="316" y="29"/>
                </a:cubicBezTo>
                <a:close/>
                <a:moveTo>
                  <a:pt x="248" y="28"/>
                </a:moveTo>
                <a:cubicBezTo>
                  <a:pt x="248" y="28"/>
                  <a:pt x="248" y="28"/>
                  <a:pt x="248" y="28"/>
                </a:cubicBezTo>
                <a:cubicBezTo>
                  <a:pt x="214" y="27"/>
                  <a:pt x="214" y="27"/>
                  <a:pt x="214" y="27"/>
                </a:cubicBezTo>
                <a:cubicBezTo>
                  <a:pt x="208" y="27"/>
                  <a:pt x="203" y="22"/>
                  <a:pt x="203" y="15"/>
                </a:cubicBezTo>
                <a:cubicBezTo>
                  <a:pt x="203" y="9"/>
                  <a:pt x="209" y="4"/>
                  <a:pt x="215" y="4"/>
                </a:cubicBezTo>
                <a:cubicBezTo>
                  <a:pt x="249" y="5"/>
                  <a:pt x="249" y="5"/>
                  <a:pt x="249" y="5"/>
                </a:cubicBezTo>
                <a:cubicBezTo>
                  <a:pt x="255" y="5"/>
                  <a:pt x="260" y="10"/>
                  <a:pt x="260" y="17"/>
                </a:cubicBezTo>
                <a:cubicBezTo>
                  <a:pt x="260" y="23"/>
                  <a:pt x="255" y="28"/>
                  <a:pt x="248" y="28"/>
                </a:cubicBezTo>
                <a:close/>
                <a:moveTo>
                  <a:pt x="181" y="26"/>
                </a:moveTo>
                <a:cubicBezTo>
                  <a:pt x="181" y="26"/>
                  <a:pt x="181" y="26"/>
                  <a:pt x="180" y="26"/>
                </a:cubicBezTo>
                <a:cubicBezTo>
                  <a:pt x="147" y="26"/>
                  <a:pt x="147" y="26"/>
                  <a:pt x="147" y="26"/>
                </a:cubicBezTo>
                <a:cubicBezTo>
                  <a:pt x="140" y="26"/>
                  <a:pt x="135" y="20"/>
                  <a:pt x="136" y="14"/>
                </a:cubicBezTo>
                <a:cubicBezTo>
                  <a:pt x="136" y="8"/>
                  <a:pt x="141" y="3"/>
                  <a:pt x="147" y="3"/>
                </a:cubicBezTo>
                <a:cubicBezTo>
                  <a:pt x="181" y="4"/>
                  <a:pt x="181" y="4"/>
                  <a:pt x="181" y="4"/>
                </a:cubicBezTo>
                <a:cubicBezTo>
                  <a:pt x="187" y="4"/>
                  <a:pt x="192" y="9"/>
                  <a:pt x="192" y="15"/>
                </a:cubicBezTo>
                <a:cubicBezTo>
                  <a:pt x="192" y="21"/>
                  <a:pt x="187" y="26"/>
                  <a:pt x="181" y="26"/>
                </a:cubicBezTo>
                <a:close/>
                <a:moveTo>
                  <a:pt x="113" y="25"/>
                </a:moveTo>
                <a:cubicBezTo>
                  <a:pt x="113" y="25"/>
                  <a:pt x="113" y="25"/>
                  <a:pt x="113" y="25"/>
                </a:cubicBezTo>
                <a:cubicBezTo>
                  <a:pt x="79" y="24"/>
                  <a:pt x="79" y="24"/>
                  <a:pt x="79" y="24"/>
                </a:cubicBezTo>
                <a:cubicBezTo>
                  <a:pt x="73" y="24"/>
                  <a:pt x="68" y="19"/>
                  <a:pt x="68" y="13"/>
                </a:cubicBezTo>
                <a:cubicBezTo>
                  <a:pt x="68" y="7"/>
                  <a:pt x="73" y="2"/>
                  <a:pt x="79" y="2"/>
                </a:cubicBezTo>
                <a:cubicBezTo>
                  <a:pt x="113" y="2"/>
                  <a:pt x="113" y="2"/>
                  <a:pt x="113" y="2"/>
                </a:cubicBezTo>
                <a:cubicBezTo>
                  <a:pt x="120" y="3"/>
                  <a:pt x="125" y="8"/>
                  <a:pt x="124" y="14"/>
                </a:cubicBezTo>
                <a:cubicBezTo>
                  <a:pt x="124" y="20"/>
                  <a:pt x="119" y="25"/>
                  <a:pt x="113" y="25"/>
                </a:cubicBezTo>
                <a:close/>
                <a:moveTo>
                  <a:pt x="45" y="24"/>
                </a:moveTo>
                <a:cubicBezTo>
                  <a:pt x="45" y="24"/>
                  <a:pt x="45" y="24"/>
                  <a:pt x="45" y="24"/>
                </a:cubicBezTo>
                <a:cubicBezTo>
                  <a:pt x="11" y="23"/>
                  <a:pt x="11" y="23"/>
                  <a:pt x="11" y="23"/>
                </a:cubicBezTo>
                <a:cubicBezTo>
                  <a:pt x="5" y="23"/>
                  <a:pt x="0" y="18"/>
                  <a:pt x="0" y="12"/>
                </a:cubicBezTo>
                <a:cubicBezTo>
                  <a:pt x="0" y="5"/>
                  <a:pt x="5" y="0"/>
                  <a:pt x="12" y="0"/>
                </a:cubicBezTo>
                <a:cubicBezTo>
                  <a:pt x="12" y="0"/>
                  <a:pt x="12" y="0"/>
                  <a:pt x="12" y="0"/>
                </a:cubicBezTo>
                <a:cubicBezTo>
                  <a:pt x="46" y="1"/>
                  <a:pt x="46" y="1"/>
                  <a:pt x="46" y="1"/>
                </a:cubicBezTo>
                <a:cubicBezTo>
                  <a:pt x="52" y="1"/>
                  <a:pt x="57" y="6"/>
                  <a:pt x="57" y="13"/>
                </a:cubicBezTo>
                <a:cubicBezTo>
                  <a:pt x="57" y="19"/>
                  <a:pt x="52" y="24"/>
                  <a:pt x="45" y="24"/>
                </a:cubicBezTo>
                <a:close/>
              </a:path>
            </a:pathLst>
          </a:custGeom>
          <a:solidFill>
            <a:srgbClr val="DCDBDB"/>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5" name="Freeform: Shape 45"/>
          <p:cNvSpPr/>
          <p:nvPr/>
        </p:nvSpPr>
        <p:spPr bwMode="auto">
          <a:xfrm>
            <a:off x="3321760" y="3874857"/>
            <a:ext cx="120051" cy="76555"/>
          </a:xfrm>
          <a:custGeom>
            <a:avLst/>
            <a:gdLst/>
            <a:ahLst/>
            <a:cxnLst>
              <a:cxn ang="0">
                <a:pos x="13" y="37"/>
              </a:cxn>
              <a:cxn ang="0">
                <a:pos x="2" y="30"/>
              </a:cxn>
              <a:cxn ang="0">
                <a:pos x="9" y="15"/>
              </a:cxn>
              <a:cxn ang="0">
                <a:pos x="24" y="9"/>
              </a:cxn>
              <a:cxn ang="0">
                <a:pos x="26" y="9"/>
              </a:cxn>
              <a:cxn ang="0">
                <a:pos x="27" y="8"/>
              </a:cxn>
              <a:cxn ang="0">
                <a:pos x="39" y="2"/>
              </a:cxn>
              <a:cxn ang="0">
                <a:pos x="54" y="8"/>
              </a:cxn>
              <a:cxn ang="0">
                <a:pos x="49" y="23"/>
              </a:cxn>
              <a:cxn ang="0">
                <a:pos x="37" y="28"/>
              </a:cxn>
              <a:cxn ang="0">
                <a:pos x="33" y="30"/>
              </a:cxn>
              <a:cxn ang="0">
                <a:pos x="31" y="31"/>
              </a:cxn>
              <a:cxn ang="0">
                <a:pos x="17" y="36"/>
              </a:cxn>
              <a:cxn ang="0">
                <a:pos x="13" y="37"/>
              </a:cxn>
            </a:cxnLst>
            <a:rect l="0" t="0" r="r" b="b"/>
            <a:pathLst>
              <a:path w="57" h="37">
                <a:moveTo>
                  <a:pt x="13" y="37"/>
                </a:moveTo>
                <a:cubicBezTo>
                  <a:pt x="8" y="37"/>
                  <a:pt x="4" y="34"/>
                  <a:pt x="2" y="30"/>
                </a:cubicBezTo>
                <a:cubicBezTo>
                  <a:pt x="0" y="24"/>
                  <a:pt x="3" y="17"/>
                  <a:pt x="9" y="15"/>
                </a:cubicBezTo>
                <a:cubicBezTo>
                  <a:pt x="14" y="13"/>
                  <a:pt x="19" y="11"/>
                  <a:pt x="24" y="9"/>
                </a:cubicBezTo>
                <a:cubicBezTo>
                  <a:pt x="25" y="9"/>
                  <a:pt x="25" y="9"/>
                  <a:pt x="26" y="9"/>
                </a:cubicBezTo>
                <a:cubicBezTo>
                  <a:pt x="27" y="8"/>
                  <a:pt x="27" y="8"/>
                  <a:pt x="27" y="8"/>
                </a:cubicBezTo>
                <a:cubicBezTo>
                  <a:pt x="31" y="6"/>
                  <a:pt x="35" y="4"/>
                  <a:pt x="39" y="2"/>
                </a:cubicBezTo>
                <a:cubicBezTo>
                  <a:pt x="45" y="0"/>
                  <a:pt x="52" y="2"/>
                  <a:pt x="54" y="8"/>
                </a:cubicBezTo>
                <a:cubicBezTo>
                  <a:pt x="57" y="13"/>
                  <a:pt x="55" y="20"/>
                  <a:pt x="49" y="23"/>
                </a:cubicBezTo>
                <a:cubicBezTo>
                  <a:pt x="45" y="25"/>
                  <a:pt x="41" y="27"/>
                  <a:pt x="37" y="28"/>
                </a:cubicBezTo>
                <a:cubicBezTo>
                  <a:pt x="33" y="30"/>
                  <a:pt x="33" y="30"/>
                  <a:pt x="33" y="30"/>
                </a:cubicBezTo>
                <a:cubicBezTo>
                  <a:pt x="33" y="30"/>
                  <a:pt x="32" y="30"/>
                  <a:pt x="31" y="31"/>
                </a:cubicBezTo>
                <a:cubicBezTo>
                  <a:pt x="26" y="33"/>
                  <a:pt x="22" y="35"/>
                  <a:pt x="17" y="36"/>
                </a:cubicBezTo>
                <a:cubicBezTo>
                  <a:pt x="15" y="37"/>
                  <a:pt x="14" y="37"/>
                  <a:pt x="13" y="37"/>
                </a:cubicBezTo>
                <a:close/>
              </a:path>
            </a:pathLst>
          </a:custGeom>
          <a:solidFill>
            <a:srgbClr val="DCDBDB"/>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6" name="Freeform: Shape 46"/>
          <p:cNvSpPr/>
          <p:nvPr/>
        </p:nvSpPr>
        <p:spPr bwMode="auto">
          <a:xfrm>
            <a:off x="2220424" y="2317675"/>
            <a:ext cx="1089157" cy="1685932"/>
          </a:xfrm>
          <a:custGeom>
            <a:avLst/>
            <a:gdLst/>
            <a:ahLst/>
            <a:cxnLst>
              <a:cxn ang="0">
                <a:pos x="410" y="785"/>
              </a:cxn>
              <a:cxn ang="0">
                <a:pos x="445" y="806"/>
              </a:cxn>
              <a:cxn ang="0">
                <a:pos x="377" y="807"/>
              </a:cxn>
              <a:cxn ang="0">
                <a:pos x="332" y="790"/>
              </a:cxn>
              <a:cxn ang="0">
                <a:pos x="388" y="796"/>
              </a:cxn>
              <a:cxn ang="0">
                <a:pos x="465" y="792"/>
              </a:cxn>
              <a:cxn ang="0">
                <a:pos x="506" y="771"/>
              </a:cxn>
              <a:cxn ang="0">
                <a:pos x="488" y="799"/>
              </a:cxn>
              <a:cxn ang="0">
                <a:pos x="311" y="796"/>
              </a:cxn>
              <a:cxn ang="0">
                <a:pos x="268" y="772"/>
              </a:cxn>
              <a:cxn ang="0">
                <a:pos x="322" y="788"/>
              </a:cxn>
              <a:cxn ang="0">
                <a:pos x="243" y="774"/>
              </a:cxn>
              <a:cxn ang="0">
                <a:pos x="223" y="739"/>
              </a:cxn>
              <a:cxn ang="0">
                <a:pos x="248" y="775"/>
              </a:cxn>
              <a:cxn ang="0">
                <a:pos x="168" y="731"/>
              </a:cxn>
              <a:cxn ang="0">
                <a:pos x="169" y="703"/>
              </a:cxn>
              <a:cxn ang="0">
                <a:pos x="199" y="738"/>
              </a:cxn>
              <a:cxn ang="0">
                <a:pos x="129" y="699"/>
              </a:cxn>
              <a:cxn ang="0">
                <a:pos x="122" y="659"/>
              </a:cxn>
              <a:cxn ang="0">
                <a:pos x="137" y="702"/>
              </a:cxn>
              <a:cxn ang="0">
                <a:pos x="63" y="620"/>
              </a:cxn>
              <a:cxn ang="0">
                <a:pos x="101" y="634"/>
              </a:cxn>
              <a:cxn ang="0">
                <a:pos x="56" y="596"/>
              </a:cxn>
              <a:cxn ang="0">
                <a:pos x="38" y="544"/>
              </a:cxn>
              <a:cxn ang="0">
                <a:pos x="61" y="595"/>
              </a:cxn>
              <a:cxn ang="0">
                <a:pos x="20" y="527"/>
              </a:cxn>
              <a:cxn ang="0">
                <a:pos x="33" y="488"/>
              </a:cxn>
              <a:cxn ang="0">
                <a:pos x="31" y="534"/>
              </a:cxn>
              <a:cxn ang="0">
                <a:pos x="1" y="425"/>
              </a:cxn>
              <a:cxn ang="0">
                <a:pos x="27" y="456"/>
              </a:cxn>
              <a:cxn ang="0">
                <a:pos x="12" y="403"/>
              </a:cxn>
              <a:cxn ang="0">
                <a:pos x="3" y="357"/>
              </a:cxn>
              <a:cxn ang="0">
                <a:pos x="23" y="392"/>
              </a:cxn>
              <a:cxn ang="0">
                <a:pos x="17" y="336"/>
              </a:cxn>
              <a:cxn ang="0">
                <a:pos x="31" y="282"/>
              </a:cxn>
              <a:cxn ang="0">
                <a:pos x="19" y="337"/>
              </a:cxn>
              <a:cxn ang="0">
                <a:pos x="27" y="257"/>
              </a:cxn>
              <a:cxn ang="0">
                <a:pos x="62" y="236"/>
              </a:cxn>
              <a:cxn ang="0">
                <a:pos x="67" y="213"/>
              </a:cxn>
              <a:cxn ang="0">
                <a:pos x="76" y="167"/>
              </a:cxn>
              <a:cxn ang="0">
                <a:pos x="77" y="207"/>
              </a:cxn>
              <a:cxn ang="0">
                <a:pos x="99" y="156"/>
              </a:cxn>
              <a:cxn ang="0">
                <a:pos x="137" y="115"/>
              </a:cxn>
              <a:cxn ang="0">
                <a:pos x="106" y="158"/>
              </a:cxn>
              <a:cxn ang="0">
                <a:pos x="146" y="91"/>
              </a:cxn>
              <a:cxn ang="0">
                <a:pos x="187" y="89"/>
              </a:cxn>
              <a:cxn ang="0">
                <a:pos x="208" y="73"/>
              </a:cxn>
              <a:cxn ang="0">
                <a:pos x="233" y="36"/>
              </a:cxn>
              <a:cxn ang="0">
                <a:pos x="214" y="72"/>
              </a:cxn>
              <a:cxn ang="0">
                <a:pos x="258" y="38"/>
              </a:cxn>
              <a:cxn ang="0">
                <a:pos x="312" y="21"/>
              </a:cxn>
              <a:cxn ang="0">
                <a:pos x="269" y="45"/>
              </a:cxn>
              <a:cxn ang="0">
                <a:pos x="331" y="5"/>
              </a:cxn>
              <a:cxn ang="0">
                <a:pos x="367" y="23"/>
              </a:cxn>
            </a:cxnLst>
            <a:rect l="0" t="0" r="r" b="b"/>
            <a:pathLst>
              <a:path w="522" h="808">
                <a:moveTo>
                  <a:pt x="410" y="808"/>
                </a:moveTo>
                <a:cubicBezTo>
                  <a:pt x="404" y="808"/>
                  <a:pt x="399" y="803"/>
                  <a:pt x="399" y="796"/>
                </a:cubicBezTo>
                <a:cubicBezTo>
                  <a:pt x="399" y="790"/>
                  <a:pt x="404" y="785"/>
                  <a:pt x="410" y="785"/>
                </a:cubicBezTo>
                <a:cubicBezTo>
                  <a:pt x="421" y="785"/>
                  <a:pt x="432" y="784"/>
                  <a:pt x="442" y="783"/>
                </a:cubicBezTo>
                <a:cubicBezTo>
                  <a:pt x="448" y="782"/>
                  <a:pt x="454" y="787"/>
                  <a:pt x="455" y="793"/>
                </a:cubicBezTo>
                <a:cubicBezTo>
                  <a:pt x="455" y="799"/>
                  <a:pt x="451" y="805"/>
                  <a:pt x="445" y="806"/>
                </a:cubicBezTo>
                <a:cubicBezTo>
                  <a:pt x="433" y="807"/>
                  <a:pt x="422" y="807"/>
                  <a:pt x="410" y="808"/>
                </a:cubicBezTo>
                <a:cubicBezTo>
                  <a:pt x="410" y="808"/>
                  <a:pt x="410" y="808"/>
                  <a:pt x="410" y="808"/>
                </a:cubicBezTo>
                <a:close/>
                <a:moveTo>
                  <a:pt x="377" y="807"/>
                </a:moveTo>
                <a:cubicBezTo>
                  <a:pt x="376" y="807"/>
                  <a:pt x="376" y="807"/>
                  <a:pt x="376" y="807"/>
                </a:cubicBezTo>
                <a:cubicBezTo>
                  <a:pt x="365" y="806"/>
                  <a:pt x="353" y="804"/>
                  <a:pt x="342" y="803"/>
                </a:cubicBezTo>
                <a:cubicBezTo>
                  <a:pt x="336" y="802"/>
                  <a:pt x="331" y="796"/>
                  <a:pt x="332" y="790"/>
                </a:cubicBezTo>
                <a:cubicBezTo>
                  <a:pt x="333" y="784"/>
                  <a:pt x="339" y="779"/>
                  <a:pt x="345" y="780"/>
                </a:cubicBezTo>
                <a:cubicBezTo>
                  <a:pt x="356" y="782"/>
                  <a:pt x="367" y="783"/>
                  <a:pt x="378" y="784"/>
                </a:cubicBezTo>
                <a:cubicBezTo>
                  <a:pt x="384" y="784"/>
                  <a:pt x="388" y="790"/>
                  <a:pt x="388" y="796"/>
                </a:cubicBezTo>
                <a:cubicBezTo>
                  <a:pt x="388" y="802"/>
                  <a:pt x="383" y="807"/>
                  <a:pt x="377" y="807"/>
                </a:cubicBezTo>
                <a:close/>
                <a:moveTo>
                  <a:pt x="476" y="801"/>
                </a:moveTo>
                <a:cubicBezTo>
                  <a:pt x="471" y="801"/>
                  <a:pt x="466" y="797"/>
                  <a:pt x="465" y="792"/>
                </a:cubicBezTo>
                <a:cubicBezTo>
                  <a:pt x="464" y="785"/>
                  <a:pt x="468" y="780"/>
                  <a:pt x="474" y="778"/>
                </a:cubicBezTo>
                <a:cubicBezTo>
                  <a:pt x="477" y="778"/>
                  <a:pt x="480" y="777"/>
                  <a:pt x="483" y="777"/>
                </a:cubicBezTo>
                <a:cubicBezTo>
                  <a:pt x="491" y="775"/>
                  <a:pt x="498" y="773"/>
                  <a:pt x="506" y="771"/>
                </a:cubicBezTo>
                <a:cubicBezTo>
                  <a:pt x="512" y="769"/>
                  <a:pt x="518" y="773"/>
                  <a:pt x="520" y="779"/>
                </a:cubicBezTo>
                <a:cubicBezTo>
                  <a:pt x="522" y="785"/>
                  <a:pt x="518" y="791"/>
                  <a:pt x="512" y="793"/>
                </a:cubicBezTo>
                <a:cubicBezTo>
                  <a:pt x="504" y="795"/>
                  <a:pt x="496" y="797"/>
                  <a:pt x="488" y="799"/>
                </a:cubicBezTo>
                <a:cubicBezTo>
                  <a:pt x="485" y="799"/>
                  <a:pt x="482" y="800"/>
                  <a:pt x="479" y="801"/>
                </a:cubicBezTo>
                <a:cubicBezTo>
                  <a:pt x="478" y="801"/>
                  <a:pt x="477" y="801"/>
                  <a:pt x="476" y="801"/>
                </a:cubicBezTo>
                <a:close/>
                <a:moveTo>
                  <a:pt x="311" y="796"/>
                </a:moveTo>
                <a:cubicBezTo>
                  <a:pt x="310" y="796"/>
                  <a:pt x="309" y="796"/>
                  <a:pt x="308" y="796"/>
                </a:cubicBezTo>
                <a:cubicBezTo>
                  <a:pt x="297" y="793"/>
                  <a:pt x="286" y="790"/>
                  <a:pt x="275" y="786"/>
                </a:cubicBezTo>
                <a:cubicBezTo>
                  <a:pt x="269" y="784"/>
                  <a:pt x="266" y="778"/>
                  <a:pt x="268" y="772"/>
                </a:cubicBezTo>
                <a:cubicBezTo>
                  <a:pt x="270" y="766"/>
                  <a:pt x="276" y="763"/>
                  <a:pt x="282" y="765"/>
                </a:cubicBezTo>
                <a:cubicBezTo>
                  <a:pt x="293" y="768"/>
                  <a:pt x="303" y="771"/>
                  <a:pt x="314" y="774"/>
                </a:cubicBezTo>
                <a:cubicBezTo>
                  <a:pt x="320" y="775"/>
                  <a:pt x="323" y="782"/>
                  <a:pt x="322" y="788"/>
                </a:cubicBezTo>
                <a:cubicBezTo>
                  <a:pt x="321" y="793"/>
                  <a:pt x="316" y="796"/>
                  <a:pt x="311" y="796"/>
                </a:cubicBezTo>
                <a:close/>
                <a:moveTo>
                  <a:pt x="248" y="775"/>
                </a:moveTo>
                <a:cubicBezTo>
                  <a:pt x="246" y="775"/>
                  <a:pt x="245" y="775"/>
                  <a:pt x="243" y="774"/>
                </a:cubicBezTo>
                <a:cubicBezTo>
                  <a:pt x="233" y="769"/>
                  <a:pt x="222" y="764"/>
                  <a:pt x="212" y="759"/>
                </a:cubicBezTo>
                <a:cubicBezTo>
                  <a:pt x="207" y="756"/>
                  <a:pt x="205" y="749"/>
                  <a:pt x="208" y="744"/>
                </a:cubicBezTo>
                <a:cubicBezTo>
                  <a:pt x="211" y="738"/>
                  <a:pt x="218" y="736"/>
                  <a:pt x="223" y="739"/>
                </a:cubicBezTo>
                <a:cubicBezTo>
                  <a:pt x="233" y="744"/>
                  <a:pt x="242" y="749"/>
                  <a:pt x="252" y="753"/>
                </a:cubicBezTo>
                <a:cubicBezTo>
                  <a:pt x="258" y="756"/>
                  <a:pt x="261" y="762"/>
                  <a:pt x="258" y="768"/>
                </a:cubicBezTo>
                <a:cubicBezTo>
                  <a:pt x="256" y="772"/>
                  <a:pt x="252" y="775"/>
                  <a:pt x="248" y="775"/>
                </a:cubicBezTo>
                <a:close/>
                <a:moveTo>
                  <a:pt x="189" y="743"/>
                </a:moveTo>
                <a:cubicBezTo>
                  <a:pt x="187" y="743"/>
                  <a:pt x="185" y="743"/>
                  <a:pt x="183" y="741"/>
                </a:cubicBezTo>
                <a:cubicBezTo>
                  <a:pt x="178" y="738"/>
                  <a:pt x="173" y="734"/>
                  <a:pt x="168" y="731"/>
                </a:cubicBezTo>
                <a:cubicBezTo>
                  <a:pt x="164" y="728"/>
                  <a:pt x="159" y="725"/>
                  <a:pt x="155" y="721"/>
                </a:cubicBezTo>
                <a:cubicBezTo>
                  <a:pt x="150" y="717"/>
                  <a:pt x="149" y="710"/>
                  <a:pt x="153" y="705"/>
                </a:cubicBezTo>
                <a:cubicBezTo>
                  <a:pt x="157" y="700"/>
                  <a:pt x="164" y="699"/>
                  <a:pt x="169" y="703"/>
                </a:cubicBezTo>
                <a:cubicBezTo>
                  <a:pt x="173" y="706"/>
                  <a:pt x="177" y="710"/>
                  <a:pt x="181" y="713"/>
                </a:cubicBezTo>
                <a:cubicBezTo>
                  <a:pt x="186" y="716"/>
                  <a:pt x="191" y="719"/>
                  <a:pt x="195" y="722"/>
                </a:cubicBezTo>
                <a:cubicBezTo>
                  <a:pt x="201" y="726"/>
                  <a:pt x="202" y="733"/>
                  <a:pt x="199" y="738"/>
                </a:cubicBezTo>
                <a:cubicBezTo>
                  <a:pt x="196" y="741"/>
                  <a:pt x="193" y="743"/>
                  <a:pt x="189" y="743"/>
                </a:cubicBezTo>
                <a:close/>
                <a:moveTo>
                  <a:pt x="137" y="702"/>
                </a:moveTo>
                <a:cubicBezTo>
                  <a:pt x="134" y="702"/>
                  <a:pt x="131" y="701"/>
                  <a:pt x="129" y="699"/>
                </a:cubicBezTo>
                <a:cubicBezTo>
                  <a:pt x="121" y="691"/>
                  <a:pt x="112" y="683"/>
                  <a:pt x="105" y="674"/>
                </a:cubicBezTo>
                <a:cubicBezTo>
                  <a:pt x="101" y="670"/>
                  <a:pt x="101" y="663"/>
                  <a:pt x="106" y="658"/>
                </a:cubicBezTo>
                <a:cubicBezTo>
                  <a:pt x="110" y="654"/>
                  <a:pt x="117" y="655"/>
                  <a:pt x="122" y="659"/>
                </a:cubicBezTo>
                <a:cubicBezTo>
                  <a:pt x="129" y="667"/>
                  <a:pt x="136" y="675"/>
                  <a:pt x="144" y="682"/>
                </a:cubicBezTo>
                <a:cubicBezTo>
                  <a:pt x="149" y="687"/>
                  <a:pt x="149" y="694"/>
                  <a:pt x="145" y="698"/>
                </a:cubicBezTo>
                <a:cubicBezTo>
                  <a:pt x="143" y="701"/>
                  <a:pt x="140" y="702"/>
                  <a:pt x="137" y="702"/>
                </a:cubicBezTo>
                <a:close/>
                <a:moveTo>
                  <a:pt x="92" y="652"/>
                </a:moveTo>
                <a:cubicBezTo>
                  <a:pt x="88" y="652"/>
                  <a:pt x="85" y="651"/>
                  <a:pt x="83" y="648"/>
                </a:cubicBezTo>
                <a:cubicBezTo>
                  <a:pt x="76" y="639"/>
                  <a:pt x="69" y="629"/>
                  <a:pt x="63" y="620"/>
                </a:cubicBezTo>
                <a:cubicBezTo>
                  <a:pt x="60" y="614"/>
                  <a:pt x="61" y="607"/>
                  <a:pt x="67" y="604"/>
                </a:cubicBezTo>
                <a:cubicBezTo>
                  <a:pt x="72" y="601"/>
                  <a:pt x="79" y="602"/>
                  <a:pt x="82" y="608"/>
                </a:cubicBezTo>
                <a:cubicBezTo>
                  <a:pt x="88" y="617"/>
                  <a:pt x="94" y="626"/>
                  <a:pt x="101" y="634"/>
                </a:cubicBezTo>
                <a:cubicBezTo>
                  <a:pt x="105" y="639"/>
                  <a:pt x="104" y="646"/>
                  <a:pt x="99" y="650"/>
                </a:cubicBezTo>
                <a:cubicBezTo>
                  <a:pt x="97" y="652"/>
                  <a:pt x="94" y="652"/>
                  <a:pt x="92" y="652"/>
                </a:cubicBezTo>
                <a:close/>
                <a:moveTo>
                  <a:pt x="56" y="596"/>
                </a:moveTo>
                <a:cubicBezTo>
                  <a:pt x="52" y="596"/>
                  <a:pt x="48" y="594"/>
                  <a:pt x="46" y="590"/>
                </a:cubicBezTo>
                <a:cubicBezTo>
                  <a:pt x="41" y="580"/>
                  <a:pt x="36" y="569"/>
                  <a:pt x="32" y="559"/>
                </a:cubicBezTo>
                <a:cubicBezTo>
                  <a:pt x="29" y="553"/>
                  <a:pt x="32" y="546"/>
                  <a:pt x="38" y="544"/>
                </a:cubicBezTo>
                <a:cubicBezTo>
                  <a:pt x="43" y="542"/>
                  <a:pt x="50" y="544"/>
                  <a:pt x="52" y="550"/>
                </a:cubicBezTo>
                <a:cubicBezTo>
                  <a:pt x="57" y="560"/>
                  <a:pt x="61" y="570"/>
                  <a:pt x="66" y="579"/>
                </a:cubicBezTo>
                <a:cubicBezTo>
                  <a:pt x="69" y="585"/>
                  <a:pt x="67" y="592"/>
                  <a:pt x="61" y="595"/>
                </a:cubicBezTo>
                <a:cubicBezTo>
                  <a:pt x="60" y="596"/>
                  <a:pt x="58" y="596"/>
                  <a:pt x="56" y="596"/>
                </a:cubicBezTo>
                <a:close/>
                <a:moveTo>
                  <a:pt x="31" y="534"/>
                </a:moveTo>
                <a:cubicBezTo>
                  <a:pt x="26" y="534"/>
                  <a:pt x="21" y="531"/>
                  <a:pt x="20" y="527"/>
                </a:cubicBezTo>
                <a:cubicBezTo>
                  <a:pt x="16" y="516"/>
                  <a:pt x="13" y="505"/>
                  <a:pt x="11" y="493"/>
                </a:cubicBezTo>
                <a:cubicBezTo>
                  <a:pt x="9" y="487"/>
                  <a:pt x="13" y="481"/>
                  <a:pt x="19" y="480"/>
                </a:cubicBezTo>
                <a:cubicBezTo>
                  <a:pt x="25" y="478"/>
                  <a:pt x="31" y="482"/>
                  <a:pt x="33" y="488"/>
                </a:cubicBezTo>
                <a:cubicBezTo>
                  <a:pt x="35" y="499"/>
                  <a:pt x="38" y="509"/>
                  <a:pt x="41" y="520"/>
                </a:cubicBezTo>
                <a:cubicBezTo>
                  <a:pt x="43" y="526"/>
                  <a:pt x="40" y="532"/>
                  <a:pt x="34" y="534"/>
                </a:cubicBezTo>
                <a:cubicBezTo>
                  <a:pt x="33" y="534"/>
                  <a:pt x="32" y="534"/>
                  <a:pt x="31" y="534"/>
                </a:cubicBezTo>
                <a:close/>
                <a:moveTo>
                  <a:pt x="16" y="469"/>
                </a:moveTo>
                <a:cubicBezTo>
                  <a:pt x="10" y="469"/>
                  <a:pt x="5" y="465"/>
                  <a:pt x="4" y="460"/>
                </a:cubicBezTo>
                <a:cubicBezTo>
                  <a:pt x="3" y="448"/>
                  <a:pt x="2" y="437"/>
                  <a:pt x="1" y="425"/>
                </a:cubicBezTo>
                <a:cubicBezTo>
                  <a:pt x="1" y="419"/>
                  <a:pt x="5" y="414"/>
                  <a:pt x="12" y="414"/>
                </a:cubicBezTo>
                <a:cubicBezTo>
                  <a:pt x="18" y="413"/>
                  <a:pt x="23" y="418"/>
                  <a:pt x="24" y="424"/>
                </a:cubicBezTo>
                <a:cubicBezTo>
                  <a:pt x="24" y="435"/>
                  <a:pt x="25" y="446"/>
                  <a:pt x="27" y="456"/>
                </a:cubicBezTo>
                <a:cubicBezTo>
                  <a:pt x="28" y="463"/>
                  <a:pt x="23" y="468"/>
                  <a:pt x="17" y="469"/>
                </a:cubicBezTo>
                <a:cubicBezTo>
                  <a:pt x="17" y="469"/>
                  <a:pt x="16" y="469"/>
                  <a:pt x="16" y="469"/>
                </a:cubicBezTo>
                <a:close/>
                <a:moveTo>
                  <a:pt x="12" y="403"/>
                </a:moveTo>
                <a:cubicBezTo>
                  <a:pt x="12" y="403"/>
                  <a:pt x="12" y="403"/>
                  <a:pt x="12" y="403"/>
                </a:cubicBezTo>
                <a:cubicBezTo>
                  <a:pt x="5" y="403"/>
                  <a:pt x="0" y="397"/>
                  <a:pt x="1" y="391"/>
                </a:cubicBezTo>
                <a:cubicBezTo>
                  <a:pt x="1" y="380"/>
                  <a:pt x="2" y="368"/>
                  <a:pt x="3" y="357"/>
                </a:cubicBezTo>
                <a:cubicBezTo>
                  <a:pt x="4" y="351"/>
                  <a:pt x="9" y="346"/>
                  <a:pt x="16" y="347"/>
                </a:cubicBezTo>
                <a:cubicBezTo>
                  <a:pt x="22" y="348"/>
                  <a:pt x="26" y="353"/>
                  <a:pt x="26" y="359"/>
                </a:cubicBezTo>
                <a:cubicBezTo>
                  <a:pt x="24" y="370"/>
                  <a:pt x="24" y="381"/>
                  <a:pt x="23" y="392"/>
                </a:cubicBezTo>
                <a:cubicBezTo>
                  <a:pt x="23" y="398"/>
                  <a:pt x="18" y="403"/>
                  <a:pt x="12" y="403"/>
                </a:cubicBezTo>
                <a:close/>
                <a:moveTo>
                  <a:pt x="19" y="337"/>
                </a:moveTo>
                <a:cubicBezTo>
                  <a:pt x="19" y="337"/>
                  <a:pt x="18" y="336"/>
                  <a:pt x="17" y="336"/>
                </a:cubicBezTo>
                <a:cubicBezTo>
                  <a:pt x="11" y="335"/>
                  <a:pt x="7" y="329"/>
                  <a:pt x="8" y="323"/>
                </a:cubicBezTo>
                <a:cubicBezTo>
                  <a:pt x="11" y="312"/>
                  <a:pt x="13" y="301"/>
                  <a:pt x="16" y="290"/>
                </a:cubicBezTo>
                <a:cubicBezTo>
                  <a:pt x="18" y="284"/>
                  <a:pt x="25" y="280"/>
                  <a:pt x="31" y="282"/>
                </a:cubicBezTo>
                <a:cubicBezTo>
                  <a:pt x="37" y="284"/>
                  <a:pt x="40" y="290"/>
                  <a:pt x="38" y="296"/>
                </a:cubicBezTo>
                <a:cubicBezTo>
                  <a:pt x="35" y="306"/>
                  <a:pt x="33" y="317"/>
                  <a:pt x="31" y="327"/>
                </a:cubicBezTo>
                <a:cubicBezTo>
                  <a:pt x="29" y="333"/>
                  <a:pt x="25" y="337"/>
                  <a:pt x="19" y="337"/>
                </a:cubicBezTo>
                <a:close/>
                <a:moveTo>
                  <a:pt x="38" y="272"/>
                </a:moveTo>
                <a:cubicBezTo>
                  <a:pt x="37" y="272"/>
                  <a:pt x="35" y="272"/>
                  <a:pt x="34" y="272"/>
                </a:cubicBezTo>
                <a:cubicBezTo>
                  <a:pt x="28" y="269"/>
                  <a:pt x="25" y="263"/>
                  <a:pt x="27" y="257"/>
                </a:cubicBezTo>
                <a:cubicBezTo>
                  <a:pt x="32" y="246"/>
                  <a:pt x="36" y="236"/>
                  <a:pt x="41" y="226"/>
                </a:cubicBezTo>
                <a:cubicBezTo>
                  <a:pt x="44" y="220"/>
                  <a:pt x="51" y="218"/>
                  <a:pt x="56" y="220"/>
                </a:cubicBezTo>
                <a:cubicBezTo>
                  <a:pt x="62" y="223"/>
                  <a:pt x="64" y="230"/>
                  <a:pt x="62" y="236"/>
                </a:cubicBezTo>
                <a:cubicBezTo>
                  <a:pt x="57" y="245"/>
                  <a:pt x="53" y="255"/>
                  <a:pt x="49" y="265"/>
                </a:cubicBezTo>
                <a:cubicBezTo>
                  <a:pt x="47" y="270"/>
                  <a:pt x="43" y="272"/>
                  <a:pt x="38" y="272"/>
                </a:cubicBezTo>
                <a:close/>
                <a:moveTo>
                  <a:pt x="67" y="213"/>
                </a:moveTo>
                <a:cubicBezTo>
                  <a:pt x="65" y="213"/>
                  <a:pt x="63" y="212"/>
                  <a:pt x="61" y="211"/>
                </a:cubicBezTo>
                <a:cubicBezTo>
                  <a:pt x="56" y="208"/>
                  <a:pt x="54" y="201"/>
                  <a:pt x="58" y="195"/>
                </a:cubicBezTo>
                <a:cubicBezTo>
                  <a:pt x="63" y="186"/>
                  <a:pt x="70" y="176"/>
                  <a:pt x="76" y="167"/>
                </a:cubicBezTo>
                <a:cubicBezTo>
                  <a:pt x="80" y="162"/>
                  <a:pt x="87" y="160"/>
                  <a:pt x="92" y="164"/>
                </a:cubicBezTo>
                <a:cubicBezTo>
                  <a:pt x="97" y="168"/>
                  <a:pt x="98" y="175"/>
                  <a:pt x="95" y="180"/>
                </a:cubicBezTo>
                <a:cubicBezTo>
                  <a:pt x="89" y="189"/>
                  <a:pt x="83" y="198"/>
                  <a:pt x="77" y="207"/>
                </a:cubicBezTo>
                <a:cubicBezTo>
                  <a:pt x="75" y="211"/>
                  <a:pt x="71" y="213"/>
                  <a:pt x="67" y="213"/>
                </a:cubicBezTo>
                <a:close/>
                <a:moveTo>
                  <a:pt x="106" y="158"/>
                </a:moveTo>
                <a:cubicBezTo>
                  <a:pt x="104" y="158"/>
                  <a:pt x="101" y="157"/>
                  <a:pt x="99" y="156"/>
                </a:cubicBezTo>
                <a:cubicBezTo>
                  <a:pt x="94" y="152"/>
                  <a:pt x="94" y="144"/>
                  <a:pt x="98" y="140"/>
                </a:cubicBezTo>
                <a:cubicBezTo>
                  <a:pt x="105" y="131"/>
                  <a:pt x="113" y="122"/>
                  <a:pt x="121" y="114"/>
                </a:cubicBezTo>
                <a:cubicBezTo>
                  <a:pt x="125" y="110"/>
                  <a:pt x="133" y="110"/>
                  <a:pt x="137" y="115"/>
                </a:cubicBezTo>
                <a:cubicBezTo>
                  <a:pt x="141" y="119"/>
                  <a:pt x="141" y="126"/>
                  <a:pt x="137" y="131"/>
                </a:cubicBezTo>
                <a:cubicBezTo>
                  <a:pt x="129" y="138"/>
                  <a:pt x="122" y="146"/>
                  <a:pt x="115" y="154"/>
                </a:cubicBezTo>
                <a:cubicBezTo>
                  <a:pt x="113" y="157"/>
                  <a:pt x="109" y="158"/>
                  <a:pt x="106" y="158"/>
                </a:cubicBezTo>
                <a:close/>
                <a:moveTo>
                  <a:pt x="154" y="111"/>
                </a:moveTo>
                <a:cubicBezTo>
                  <a:pt x="150" y="111"/>
                  <a:pt x="147" y="110"/>
                  <a:pt x="145" y="107"/>
                </a:cubicBezTo>
                <a:cubicBezTo>
                  <a:pt x="141" y="103"/>
                  <a:pt x="142" y="95"/>
                  <a:pt x="146" y="91"/>
                </a:cubicBezTo>
                <a:cubicBezTo>
                  <a:pt x="155" y="84"/>
                  <a:pt x="164" y="77"/>
                  <a:pt x="174" y="71"/>
                </a:cubicBezTo>
                <a:cubicBezTo>
                  <a:pt x="179" y="67"/>
                  <a:pt x="186" y="68"/>
                  <a:pt x="190" y="73"/>
                </a:cubicBezTo>
                <a:cubicBezTo>
                  <a:pt x="193" y="79"/>
                  <a:pt x="192" y="86"/>
                  <a:pt x="187" y="89"/>
                </a:cubicBezTo>
                <a:cubicBezTo>
                  <a:pt x="178" y="95"/>
                  <a:pt x="169" y="102"/>
                  <a:pt x="161" y="109"/>
                </a:cubicBezTo>
                <a:cubicBezTo>
                  <a:pt x="159" y="111"/>
                  <a:pt x="156" y="111"/>
                  <a:pt x="154" y="111"/>
                </a:cubicBezTo>
                <a:close/>
                <a:moveTo>
                  <a:pt x="208" y="73"/>
                </a:moveTo>
                <a:cubicBezTo>
                  <a:pt x="205" y="73"/>
                  <a:pt x="201" y="71"/>
                  <a:pt x="199" y="68"/>
                </a:cubicBezTo>
                <a:cubicBezTo>
                  <a:pt x="195" y="62"/>
                  <a:pt x="197" y="55"/>
                  <a:pt x="203" y="52"/>
                </a:cubicBezTo>
                <a:cubicBezTo>
                  <a:pt x="213" y="46"/>
                  <a:pt x="223" y="41"/>
                  <a:pt x="233" y="36"/>
                </a:cubicBezTo>
                <a:cubicBezTo>
                  <a:pt x="239" y="34"/>
                  <a:pt x="246" y="36"/>
                  <a:pt x="248" y="42"/>
                </a:cubicBezTo>
                <a:cubicBezTo>
                  <a:pt x="251" y="47"/>
                  <a:pt x="249" y="54"/>
                  <a:pt x="243" y="57"/>
                </a:cubicBezTo>
                <a:cubicBezTo>
                  <a:pt x="233" y="61"/>
                  <a:pt x="223" y="66"/>
                  <a:pt x="214" y="72"/>
                </a:cubicBezTo>
                <a:cubicBezTo>
                  <a:pt x="212" y="73"/>
                  <a:pt x="210" y="73"/>
                  <a:pt x="208" y="73"/>
                </a:cubicBezTo>
                <a:close/>
                <a:moveTo>
                  <a:pt x="269" y="45"/>
                </a:moveTo>
                <a:cubicBezTo>
                  <a:pt x="264" y="45"/>
                  <a:pt x="260" y="42"/>
                  <a:pt x="258" y="38"/>
                </a:cubicBezTo>
                <a:cubicBezTo>
                  <a:pt x="256" y="32"/>
                  <a:pt x="259" y="25"/>
                  <a:pt x="265" y="23"/>
                </a:cubicBezTo>
                <a:cubicBezTo>
                  <a:pt x="276" y="19"/>
                  <a:pt x="287" y="16"/>
                  <a:pt x="298" y="13"/>
                </a:cubicBezTo>
                <a:cubicBezTo>
                  <a:pt x="304" y="11"/>
                  <a:pt x="310" y="15"/>
                  <a:pt x="312" y="21"/>
                </a:cubicBezTo>
                <a:cubicBezTo>
                  <a:pt x="313" y="27"/>
                  <a:pt x="310" y="33"/>
                  <a:pt x="304" y="34"/>
                </a:cubicBezTo>
                <a:cubicBezTo>
                  <a:pt x="293" y="37"/>
                  <a:pt x="283" y="41"/>
                  <a:pt x="273" y="44"/>
                </a:cubicBezTo>
                <a:cubicBezTo>
                  <a:pt x="271" y="45"/>
                  <a:pt x="270" y="45"/>
                  <a:pt x="269" y="45"/>
                </a:cubicBezTo>
                <a:close/>
                <a:moveTo>
                  <a:pt x="333" y="27"/>
                </a:moveTo>
                <a:cubicBezTo>
                  <a:pt x="328" y="27"/>
                  <a:pt x="323" y="24"/>
                  <a:pt x="322" y="18"/>
                </a:cubicBezTo>
                <a:cubicBezTo>
                  <a:pt x="321" y="12"/>
                  <a:pt x="325" y="6"/>
                  <a:pt x="331" y="5"/>
                </a:cubicBezTo>
                <a:cubicBezTo>
                  <a:pt x="342" y="3"/>
                  <a:pt x="354" y="1"/>
                  <a:pt x="365" y="0"/>
                </a:cubicBezTo>
                <a:cubicBezTo>
                  <a:pt x="371" y="0"/>
                  <a:pt x="377" y="4"/>
                  <a:pt x="378" y="10"/>
                </a:cubicBezTo>
                <a:cubicBezTo>
                  <a:pt x="378" y="17"/>
                  <a:pt x="374" y="22"/>
                  <a:pt x="367" y="23"/>
                </a:cubicBezTo>
                <a:cubicBezTo>
                  <a:pt x="357" y="24"/>
                  <a:pt x="346" y="25"/>
                  <a:pt x="335" y="27"/>
                </a:cubicBezTo>
                <a:cubicBezTo>
                  <a:pt x="335" y="27"/>
                  <a:pt x="334" y="27"/>
                  <a:pt x="333" y="27"/>
                </a:cubicBezTo>
                <a:close/>
              </a:path>
            </a:pathLst>
          </a:custGeom>
          <a:solidFill>
            <a:srgbClr val="DCDBDB"/>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7" name="Freeform: Shape 47"/>
          <p:cNvSpPr/>
          <p:nvPr/>
        </p:nvSpPr>
        <p:spPr bwMode="auto">
          <a:xfrm>
            <a:off x="3695832" y="2648249"/>
            <a:ext cx="93953" cy="107872"/>
          </a:xfrm>
          <a:custGeom>
            <a:avLst/>
            <a:gdLst/>
            <a:ahLst/>
            <a:cxnLst>
              <a:cxn ang="0">
                <a:pos x="32" y="52"/>
              </a:cxn>
              <a:cxn ang="0">
                <a:pos x="23" y="47"/>
              </a:cxn>
              <a:cxn ang="0">
                <a:pos x="14" y="33"/>
              </a:cxn>
              <a:cxn ang="0">
                <a:pos x="13" y="33"/>
              </a:cxn>
              <a:cxn ang="0">
                <a:pos x="4" y="19"/>
              </a:cxn>
              <a:cxn ang="0">
                <a:pos x="6" y="3"/>
              </a:cxn>
              <a:cxn ang="0">
                <a:pos x="22" y="6"/>
              </a:cxn>
              <a:cxn ang="0">
                <a:pos x="32" y="19"/>
              </a:cxn>
              <a:cxn ang="0">
                <a:pos x="32" y="20"/>
              </a:cxn>
              <a:cxn ang="0">
                <a:pos x="42" y="34"/>
              </a:cxn>
              <a:cxn ang="0">
                <a:pos x="39" y="50"/>
              </a:cxn>
              <a:cxn ang="0">
                <a:pos x="32" y="52"/>
              </a:cxn>
            </a:cxnLst>
            <a:rect l="0" t="0" r="r" b="b"/>
            <a:pathLst>
              <a:path w="45" h="52">
                <a:moveTo>
                  <a:pt x="32" y="52"/>
                </a:moveTo>
                <a:cubicBezTo>
                  <a:pt x="29" y="52"/>
                  <a:pt x="25" y="50"/>
                  <a:pt x="23" y="47"/>
                </a:cubicBezTo>
                <a:cubicBezTo>
                  <a:pt x="14" y="33"/>
                  <a:pt x="14" y="33"/>
                  <a:pt x="14" y="33"/>
                </a:cubicBezTo>
                <a:cubicBezTo>
                  <a:pt x="14" y="33"/>
                  <a:pt x="13" y="33"/>
                  <a:pt x="13" y="33"/>
                </a:cubicBezTo>
                <a:cubicBezTo>
                  <a:pt x="10" y="28"/>
                  <a:pt x="7" y="24"/>
                  <a:pt x="4" y="19"/>
                </a:cubicBezTo>
                <a:cubicBezTo>
                  <a:pt x="0" y="14"/>
                  <a:pt x="1" y="7"/>
                  <a:pt x="6" y="3"/>
                </a:cubicBezTo>
                <a:cubicBezTo>
                  <a:pt x="11" y="0"/>
                  <a:pt x="18" y="1"/>
                  <a:pt x="22" y="6"/>
                </a:cubicBezTo>
                <a:cubicBezTo>
                  <a:pt x="25" y="10"/>
                  <a:pt x="29" y="15"/>
                  <a:pt x="32" y="19"/>
                </a:cubicBezTo>
                <a:cubicBezTo>
                  <a:pt x="32" y="20"/>
                  <a:pt x="32" y="20"/>
                  <a:pt x="32" y="20"/>
                </a:cubicBezTo>
                <a:cubicBezTo>
                  <a:pt x="42" y="34"/>
                  <a:pt x="42" y="34"/>
                  <a:pt x="42" y="34"/>
                </a:cubicBezTo>
                <a:cubicBezTo>
                  <a:pt x="45" y="39"/>
                  <a:pt x="44" y="46"/>
                  <a:pt x="39" y="50"/>
                </a:cubicBezTo>
                <a:cubicBezTo>
                  <a:pt x="37" y="51"/>
                  <a:pt x="35" y="52"/>
                  <a:pt x="32" y="52"/>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8" name="Freeform: Shape 48"/>
          <p:cNvSpPr/>
          <p:nvPr/>
        </p:nvSpPr>
        <p:spPr bwMode="auto">
          <a:xfrm>
            <a:off x="2698887" y="2763081"/>
            <a:ext cx="2308805" cy="2190495"/>
          </a:xfrm>
          <a:custGeom>
            <a:avLst/>
            <a:gdLst/>
            <a:ahLst/>
            <a:cxnLst>
              <a:cxn ang="0">
                <a:pos x="939" y="1027"/>
              </a:cxn>
              <a:cxn ang="0">
                <a:pos x="939" y="1050"/>
              </a:cxn>
              <a:cxn ang="0">
                <a:pos x="1017" y="1018"/>
              </a:cxn>
              <a:cxn ang="0">
                <a:pos x="871" y="1036"/>
              </a:cxn>
              <a:cxn ang="0">
                <a:pos x="872" y="1011"/>
              </a:cxn>
              <a:cxn ang="0">
                <a:pos x="1027" y="1012"/>
              </a:cxn>
              <a:cxn ang="0">
                <a:pos x="1042" y="1014"/>
              </a:cxn>
              <a:cxn ang="0">
                <a:pos x="776" y="971"/>
              </a:cxn>
              <a:cxn ang="0">
                <a:pos x="756" y="972"/>
              </a:cxn>
              <a:cxn ang="0">
                <a:pos x="762" y="950"/>
              </a:cxn>
              <a:cxn ang="0">
                <a:pos x="1068" y="948"/>
              </a:cxn>
              <a:cxn ang="0">
                <a:pos x="1078" y="965"/>
              </a:cxn>
              <a:cxn ang="0">
                <a:pos x="672" y="901"/>
              </a:cxn>
              <a:cxn ang="0">
                <a:pos x="632" y="905"/>
              </a:cxn>
              <a:cxn ang="0">
                <a:pos x="647" y="900"/>
              </a:cxn>
              <a:cxn ang="0">
                <a:pos x="1085" y="881"/>
              </a:cxn>
              <a:cxn ang="0">
                <a:pos x="1107" y="889"/>
              </a:cxn>
              <a:cxn ang="0">
                <a:pos x="538" y="840"/>
              </a:cxn>
              <a:cxn ang="0">
                <a:pos x="518" y="841"/>
              </a:cxn>
              <a:cxn ang="0">
                <a:pos x="524" y="819"/>
              </a:cxn>
              <a:cxn ang="0">
                <a:pos x="1059" y="799"/>
              </a:cxn>
              <a:cxn ang="0">
                <a:pos x="1085" y="834"/>
              </a:cxn>
              <a:cxn ang="0">
                <a:pos x="435" y="770"/>
              </a:cxn>
              <a:cxn ang="0">
                <a:pos x="1040" y="771"/>
              </a:cxn>
              <a:cxn ang="0">
                <a:pos x="1056" y="774"/>
              </a:cxn>
              <a:cxn ang="0">
                <a:pos x="360" y="742"/>
              </a:cxn>
              <a:cxn ang="0">
                <a:pos x="340" y="742"/>
              </a:cxn>
              <a:cxn ang="0">
                <a:pos x="345" y="721"/>
              </a:cxn>
              <a:cxn ang="0">
                <a:pos x="982" y="688"/>
              </a:cxn>
              <a:cxn ang="0">
                <a:pos x="1011" y="720"/>
              </a:cxn>
              <a:cxn ang="0">
                <a:pos x="256" y="672"/>
              </a:cxn>
              <a:cxn ang="0">
                <a:pos x="216" y="676"/>
              </a:cxn>
              <a:cxn ang="0">
                <a:pos x="231" y="671"/>
              </a:cxn>
              <a:cxn ang="0">
                <a:pos x="947" y="616"/>
              </a:cxn>
              <a:cxn ang="0">
                <a:pos x="162" y="644"/>
              </a:cxn>
              <a:cxn ang="0">
                <a:pos x="167" y="623"/>
              </a:cxn>
              <a:cxn ang="0">
                <a:pos x="67" y="594"/>
              </a:cxn>
              <a:cxn ang="0">
                <a:pos x="102" y="611"/>
              </a:cxn>
              <a:cxn ang="0">
                <a:pos x="924" y="563"/>
              </a:cxn>
              <a:cxn ang="0">
                <a:pos x="37" y="577"/>
              </a:cxn>
              <a:cxn ang="0">
                <a:pos x="53" y="573"/>
              </a:cxn>
              <a:cxn ang="0">
                <a:pos x="870" y="505"/>
              </a:cxn>
              <a:cxn ang="0">
                <a:pos x="857" y="498"/>
              </a:cxn>
              <a:cxn ang="0">
                <a:pos x="866" y="480"/>
              </a:cxn>
              <a:cxn ang="0">
                <a:pos x="790" y="409"/>
              </a:cxn>
              <a:cxn ang="0">
                <a:pos x="818" y="442"/>
              </a:cxn>
              <a:cxn ang="0">
                <a:pos x="770" y="341"/>
              </a:cxn>
              <a:cxn ang="0">
                <a:pos x="732" y="326"/>
              </a:cxn>
              <a:cxn ang="0">
                <a:pos x="748" y="329"/>
              </a:cxn>
              <a:cxn ang="0">
                <a:pos x="677" y="227"/>
              </a:cxn>
              <a:cxn ang="0">
                <a:pos x="664" y="219"/>
              </a:cxn>
              <a:cxn ang="0">
                <a:pos x="674" y="202"/>
              </a:cxn>
              <a:cxn ang="0">
                <a:pos x="597" y="131"/>
              </a:cxn>
              <a:cxn ang="0">
                <a:pos x="626" y="164"/>
              </a:cxn>
              <a:cxn ang="0">
                <a:pos x="578" y="62"/>
              </a:cxn>
              <a:cxn ang="0">
                <a:pos x="540" y="47"/>
              </a:cxn>
              <a:cxn ang="0">
                <a:pos x="555" y="50"/>
              </a:cxn>
            </a:cxnLst>
            <a:rect l="0" t="0" r="r" b="b"/>
            <a:pathLst>
              <a:path w="1107" h="1050">
                <a:moveTo>
                  <a:pt x="939" y="1050"/>
                </a:moveTo>
                <a:cubicBezTo>
                  <a:pt x="928" y="1050"/>
                  <a:pt x="917" y="1049"/>
                  <a:pt x="906" y="1047"/>
                </a:cubicBezTo>
                <a:cubicBezTo>
                  <a:pt x="899" y="1045"/>
                  <a:pt x="895" y="1039"/>
                  <a:pt x="897" y="1033"/>
                </a:cubicBezTo>
                <a:cubicBezTo>
                  <a:pt x="898" y="1027"/>
                  <a:pt x="904" y="1023"/>
                  <a:pt x="910" y="1024"/>
                </a:cubicBezTo>
                <a:cubicBezTo>
                  <a:pt x="919" y="1026"/>
                  <a:pt x="929" y="1027"/>
                  <a:pt x="939" y="1027"/>
                </a:cubicBezTo>
                <a:cubicBezTo>
                  <a:pt x="940" y="1027"/>
                  <a:pt x="940" y="1027"/>
                  <a:pt x="941" y="1027"/>
                </a:cubicBezTo>
                <a:cubicBezTo>
                  <a:pt x="941" y="1027"/>
                  <a:pt x="941" y="1027"/>
                  <a:pt x="941" y="1027"/>
                </a:cubicBezTo>
                <a:cubicBezTo>
                  <a:pt x="948" y="1027"/>
                  <a:pt x="953" y="1032"/>
                  <a:pt x="953" y="1038"/>
                </a:cubicBezTo>
                <a:cubicBezTo>
                  <a:pt x="953" y="1045"/>
                  <a:pt x="948" y="1050"/>
                  <a:pt x="942" y="1050"/>
                </a:cubicBezTo>
                <a:cubicBezTo>
                  <a:pt x="941" y="1050"/>
                  <a:pt x="940" y="1050"/>
                  <a:pt x="939" y="1050"/>
                </a:cubicBezTo>
                <a:close/>
                <a:moveTo>
                  <a:pt x="975" y="1046"/>
                </a:moveTo>
                <a:cubicBezTo>
                  <a:pt x="970" y="1046"/>
                  <a:pt x="965" y="1042"/>
                  <a:pt x="964" y="1037"/>
                </a:cubicBezTo>
                <a:cubicBezTo>
                  <a:pt x="963" y="1031"/>
                  <a:pt x="966" y="1025"/>
                  <a:pt x="972" y="1023"/>
                </a:cubicBezTo>
                <a:cubicBezTo>
                  <a:pt x="983" y="1021"/>
                  <a:pt x="993" y="1017"/>
                  <a:pt x="1002" y="1013"/>
                </a:cubicBezTo>
                <a:cubicBezTo>
                  <a:pt x="1008" y="1010"/>
                  <a:pt x="1014" y="1013"/>
                  <a:pt x="1017" y="1018"/>
                </a:cubicBezTo>
                <a:cubicBezTo>
                  <a:pt x="1020" y="1024"/>
                  <a:pt x="1017" y="1031"/>
                  <a:pt x="1012" y="1033"/>
                </a:cubicBezTo>
                <a:cubicBezTo>
                  <a:pt x="1001" y="1039"/>
                  <a:pt x="989" y="1043"/>
                  <a:pt x="978" y="1045"/>
                </a:cubicBezTo>
                <a:cubicBezTo>
                  <a:pt x="977" y="1046"/>
                  <a:pt x="976" y="1046"/>
                  <a:pt x="975" y="1046"/>
                </a:cubicBezTo>
                <a:close/>
                <a:moveTo>
                  <a:pt x="876" y="1037"/>
                </a:moveTo>
                <a:cubicBezTo>
                  <a:pt x="874" y="1037"/>
                  <a:pt x="873" y="1036"/>
                  <a:pt x="871" y="1036"/>
                </a:cubicBezTo>
                <a:cubicBezTo>
                  <a:pt x="868" y="1034"/>
                  <a:pt x="865" y="1033"/>
                  <a:pt x="862" y="1031"/>
                </a:cubicBezTo>
                <a:cubicBezTo>
                  <a:pt x="862" y="1031"/>
                  <a:pt x="861" y="1031"/>
                  <a:pt x="840" y="1019"/>
                </a:cubicBezTo>
                <a:cubicBezTo>
                  <a:pt x="835" y="1016"/>
                  <a:pt x="833" y="1009"/>
                  <a:pt x="836" y="1004"/>
                </a:cubicBezTo>
                <a:cubicBezTo>
                  <a:pt x="839" y="998"/>
                  <a:pt x="845" y="996"/>
                  <a:pt x="851" y="999"/>
                </a:cubicBezTo>
                <a:cubicBezTo>
                  <a:pt x="869" y="1009"/>
                  <a:pt x="872" y="1011"/>
                  <a:pt x="872" y="1011"/>
                </a:cubicBezTo>
                <a:cubicBezTo>
                  <a:pt x="875" y="1012"/>
                  <a:pt x="878" y="1014"/>
                  <a:pt x="880" y="1015"/>
                </a:cubicBezTo>
                <a:cubicBezTo>
                  <a:pt x="886" y="1017"/>
                  <a:pt x="889" y="1024"/>
                  <a:pt x="886" y="1030"/>
                </a:cubicBezTo>
                <a:cubicBezTo>
                  <a:pt x="884" y="1034"/>
                  <a:pt x="880" y="1037"/>
                  <a:pt x="876" y="1037"/>
                </a:cubicBezTo>
                <a:close/>
                <a:moveTo>
                  <a:pt x="1036" y="1017"/>
                </a:moveTo>
                <a:cubicBezTo>
                  <a:pt x="1032" y="1017"/>
                  <a:pt x="1029" y="1015"/>
                  <a:pt x="1027" y="1012"/>
                </a:cubicBezTo>
                <a:cubicBezTo>
                  <a:pt x="1023" y="1007"/>
                  <a:pt x="1024" y="1000"/>
                  <a:pt x="1029" y="996"/>
                </a:cubicBezTo>
                <a:cubicBezTo>
                  <a:pt x="1037" y="990"/>
                  <a:pt x="1044" y="983"/>
                  <a:pt x="1051" y="974"/>
                </a:cubicBezTo>
                <a:cubicBezTo>
                  <a:pt x="1055" y="970"/>
                  <a:pt x="1062" y="969"/>
                  <a:pt x="1067" y="973"/>
                </a:cubicBezTo>
                <a:cubicBezTo>
                  <a:pt x="1072" y="977"/>
                  <a:pt x="1072" y="984"/>
                  <a:pt x="1068" y="989"/>
                </a:cubicBezTo>
                <a:cubicBezTo>
                  <a:pt x="1061" y="998"/>
                  <a:pt x="1052" y="1007"/>
                  <a:pt x="1042" y="1014"/>
                </a:cubicBezTo>
                <a:cubicBezTo>
                  <a:pt x="1040" y="1016"/>
                  <a:pt x="1038" y="1017"/>
                  <a:pt x="1036" y="1017"/>
                </a:cubicBezTo>
                <a:close/>
                <a:moveTo>
                  <a:pt x="816" y="1004"/>
                </a:moveTo>
                <a:cubicBezTo>
                  <a:pt x="814" y="1004"/>
                  <a:pt x="812" y="1004"/>
                  <a:pt x="810" y="1003"/>
                </a:cubicBezTo>
                <a:cubicBezTo>
                  <a:pt x="780" y="986"/>
                  <a:pt x="780" y="986"/>
                  <a:pt x="780" y="986"/>
                </a:cubicBezTo>
                <a:cubicBezTo>
                  <a:pt x="775" y="983"/>
                  <a:pt x="773" y="977"/>
                  <a:pt x="776" y="971"/>
                </a:cubicBezTo>
                <a:cubicBezTo>
                  <a:pt x="779" y="966"/>
                  <a:pt x="786" y="964"/>
                  <a:pt x="791" y="967"/>
                </a:cubicBezTo>
                <a:cubicBezTo>
                  <a:pt x="821" y="983"/>
                  <a:pt x="821" y="983"/>
                  <a:pt x="821" y="983"/>
                </a:cubicBezTo>
                <a:cubicBezTo>
                  <a:pt x="827" y="986"/>
                  <a:pt x="829" y="993"/>
                  <a:pt x="826" y="998"/>
                </a:cubicBezTo>
                <a:cubicBezTo>
                  <a:pt x="824" y="1002"/>
                  <a:pt x="820" y="1004"/>
                  <a:pt x="816" y="1004"/>
                </a:cubicBezTo>
                <a:close/>
                <a:moveTo>
                  <a:pt x="756" y="972"/>
                </a:moveTo>
                <a:cubicBezTo>
                  <a:pt x="754" y="972"/>
                  <a:pt x="752" y="971"/>
                  <a:pt x="751" y="970"/>
                </a:cubicBezTo>
                <a:cubicBezTo>
                  <a:pt x="721" y="954"/>
                  <a:pt x="721" y="954"/>
                  <a:pt x="721" y="954"/>
                </a:cubicBezTo>
                <a:cubicBezTo>
                  <a:pt x="715" y="951"/>
                  <a:pt x="713" y="944"/>
                  <a:pt x="716" y="938"/>
                </a:cubicBezTo>
                <a:cubicBezTo>
                  <a:pt x="719" y="933"/>
                  <a:pt x="726" y="931"/>
                  <a:pt x="732" y="934"/>
                </a:cubicBezTo>
                <a:cubicBezTo>
                  <a:pt x="762" y="950"/>
                  <a:pt x="762" y="950"/>
                  <a:pt x="762" y="950"/>
                </a:cubicBezTo>
                <a:cubicBezTo>
                  <a:pt x="767" y="953"/>
                  <a:pt x="769" y="960"/>
                  <a:pt x="766" y="966"/>
                </a:cubicBezTo>
                <a:cubicBezTo>
                  <a:pt x="764" y="969"/>
                  <a:pt x="760" y="972"/>
                  <a:pt x="756" y="972"/>
                </a:cubicBezTo>
                <a:close/>
                <a:moveTo>
                  <a:pt x="1078" y="965"/>
                </a:moveTo>
                <a:cubicBezTo>
                  <a:pt x="1077" y="965"/>
                  <a:pt x="1075" y="964"/>
                  <a:pt x="1073" y="964"/>
                </a:cubicBezTo>
                <a:cubicBezTo>
                  <a:pt x="1068" y="961"/>
                  <a:pt x="1065" y="954"/>
                  <a:pt x="1068" y="948"/>
                </a:cubicBezTo>
                <a:cubicBezTo>
                  <a:pt x="1073" y="939"/>
                  <a:pt x="1077" y="929"/>
                  <a:pt x="1080" y="919"/>
                </a:cubicBezTo>
                <a:cubicBezTo>
                  <a:pt x="1081" y="913"/>
                  <a:pt x="1088" y="910"/>
                  <a:pt x="1094" y="911"/>
                </a:cubicBezTo>
                <a:cubicBezTo>
                  <a:pt x="1100" y="913"/>
                  <a:pt x="1103" y="919"/>
                  <a:pt x="1102" y="925"/>
                </a:cubicBezTo>
                <a:cubicBezTo>
                  <a:pt x="1098" y="937"/>
                  <a:pt x="1094" y="948"/>
                  <a:pt x="1088" y="959"/>
                </a:cubicBezTo>
                <a:cubicBezTo>
                  <a:pt x="1086" y="963"/>
                  <a:pt x="1082" y="965"/>
                  <a:pt x="1078" y="965"/>
                </a:cubicBezTo>
                <a:close/>
                <a:moveTo>
                  <a:pt x="697" y="939"/>
                </a:moveTo>
                <a:cubicBezTo>
                  <a:pt x="695" y="939"/>
                  <a:pt x="693" y="938"/>
                  <a:pt x="691" y="937"/>
                </a:cubicBezTo>
                <a:cubicBezTo>
                  <a:pt x="661" y="921"/>
                  <a:pt x="661" y="921"/>
                  <a:pt x="661" y="921"/>
                </a:cubicBezTo>
                <a:cubicBezTo>
                  <a:pt x="656" y="918"/>
                  <a:pt x="654" y="911"/>
                  <a:pt x="657" y="906"/>
                </a:cubicBezTo>
                <a:cubicBezTo>
                  <a:pt x="660" y="900"/>
                  <a:pt x="667" y="898"/>
                  <a:pt x="672" y="901"/>
                </a:cubicBezTo>
                <a:cubicBezTo>
                  <a:pt x="702" y="918"/>
                  <a:pt x="702" y="918"/>
                  <a:pt x="702" y="918"/>
                </a:cubicBezTo>
                <a:cubicBezTo>
                  <a:pt x="708" y="921"/>
                  <a:pt x="710" y="927"/>
                  <a:pt x="707" y="933"/>
                </a:cubicBezTo>
                <a:cubicBezTo>
                  <a:pt x="704" y="937"/>
                  <a:pt x="701" y="939"/>
                  <a:pt x="697" y="939"/>
                </a:cubicBezTo>
                <a:close/>
                <a:moveTo>
                  <a:pt x="637" y="906"/>
                </a:moveTo>
                <a:cubicBezTo>
                  <a:pt x="635" y="906"/>
                  <a:pt x="633" y="906"/>
                  <a:pt x="632" y="905"/>
                </a:cubicBezTo>
                <a:cubicBezTo>
                  <a:pt x="602" y="888"/>
                  <a:pt x="602" y="888"/>
                  <a:pt x="602" y="888"/>
                </a:cubicBezTo>
                <a:cubicBezTo>
                  <a:pt x="596" y="885"/>
                  <a:pt x="594" y="878"/>
                  <a:pt x="598" y="873"/>
                </a:cubicBezTo>
                <a:cubicBezTo>
                  <a:pt x="601" y="867"/>
                  <a:pt x="607" y="865"/>
                  <a:pt x="613" y="868"/>
                </a:cubicBezTo>
                <a:cubicBezTo>
                  <a:pt x="643" y="885"/>
                  <a:pt x="643" y="885"/>
                  <a:pt x="643" y="885"/>
                </a:cubicBezTo>
                <a:cubicBezTo>
                  <a:pt x="648" y="888"/>
                  <a:pt x="650" y="895"/>
                  <a:pt x="647" y="900"/>
                </a:cubicBezTo>
                <a:cubicBezTo>
                  <a:pt x="645" y="904"/>
                  <a:pt x="641" y="906"/>
                  <a:pt x="637" y="906"/>
                </a:cubicBezTo>
                <a:close/>
                <a:moveTo>
                  <a:pt x="1096" y="900"/>
                </a:moveTo>
                <a:cubicBezTo>
                  <a:pt x="1096" y="900"/>
                  <a:pt x="1095" y="900"/>
                  <a:pt x="1095" y="900"/>
                </a:cubicBezTo>
                <a:cubicBezTo>
                  <a:pt x="1089" y="900"/>
                  <a:pt x="1084" y="894"/>
                  <a:pt x="1084" y="888"/>
                </a:cubicBezTo>
                <a:cubicBezTo>
                  <a:pt x="1085" y="886"/>
                  <a:pt x="1085" y="883"/>
                  <a:pt x="1085" y="881"/>
                </a:cubicBezTo>
                <a:cubicBezTo>
                  <a:pt x="1085" y="873"/>
                  <a:pt x="1084" y="865"/>
                  <a:pt x="1083" y="857"/>
                </a:cubicBezTo>
                <a:cubicBezTo>
                  <a:pt x="1082" y="851"/>
                  <a:pt x="1086" y="845"/>
                  <a:pt x="1092" y="844"/>
                </a:cubicBezTo>
                <a:cubicBezTo>
                  <a:pt x="1098" y="843"/>
                  <a:pt x="1104" y="847"/>
                  <a:pt x="1105" y="853"/>
                </a:cubicBezTo>
                <a:cubicBezTo>
                  <a:pt x="1107" y="862"/>
                  <a:pt x="1107" y="872"/>
                  <a:pt x="1107" y="881"/>
                </a:cubicBezTo>
                <a:cubicBezTo>
                  <a:pt x="1107" y="884"/>
                  <a:pt x="1107" y="887"/>
                  <a:pt x="1107" y="889"/>
                </a:cubicBezTo>
                <a:cubicBezTo>
                  <a:pt x="1107" y="895"/>
                  <a:pt x="1102" y="900"/>
                  <a:pt x="1096" y="900"/>
                </a:cubicBezTo>
                <a:close/>
                <a:moveTo>
                  <a:pt x="578" y="873"/>
                </a:moveTo>
                <a:cubicBezTo>
                  <a:pt x="576" y="873"/>
                  <a:pt x="574" y="873"/>
                  <a:pt x="572" y="872"/>
                </a:cubicBezTo>
                <a:cubicBezTo>
                  <a:pt x="543" y="856"/>
                  <a:pt x="543" y="856"/>
                  <a:pt x="543" y="856"/>
                </a:cubicBezTo>
                <a:cubicBezTo>
                  <a:pt x="537" y="853"/>
                  <a:pt x="535" y="846"/>
                  <a:pt x="538" y="840"/>
                </a:cubicBezTo>
                <a:cubicBezTo>
                  <a:pt x="541" y="835"/>
                  <a:pt x="548" y="833"/>
                  <a:pt x="553" y="836"/>
                </a:cubicBezTo>
                <a:cubicBezTo>
                  <a:pt x="583" y="852"/>
                  <a:pt x="583" y="852"/>
                  <a:pt x="583" y="852"/>
                </a:cubicBezTo>
                <a:cubicBezTo>
                  <a:pt x="589" y="855"/>
                  <a:pt x="591" y="862"/>
                  <a:pt x="588" y="867"/>
                </a:cubicBezTo>
                <a:cubicBezTo>
                  <a:pt x="586" y="871"/>
                  <a:pt x="582" y="873"/>
                  <a:pt x="578" y="873"/>
                </a:cubicBezTo>
                <a:close/>
                <a:moveTo>
                  <a:pt x="518" y="841"/>
                </a:moveTo>
                <a:cubicBezTo>
                  <a:pt x="516" y="841"/>
                  <a:pt x="515" y="840"/>
                  <a:pt x="513" y="839"/>
                </a:cubicBezTo>
                <a:cubicBezTo>
                  <a:pt x="483" y="823"/>
                  <a:pt x="483" y="823"/>
                  <a:pt x="483" y="823"/>
                </a:cubicBezTo>
                <a:cubicBezTo>
                  <a:pt x="478" y="820"/>
                  <a:pt x="476" y="813"/>
                  <a:pt x="479" y="807"/>
                </a:cubicBezTo>
                <a:cubicBezTo>
                  <a:pt x="482" y="802"/>
                  <a:pt x="489" y="800"/>
                  <a:pt x="494" y="803"/>
                </a:cubicBezTo>
                <a:cubicBezTo>
                  <a:pt x="524" y="819"/>
                  <a:pt x="524" y="819"/>
                  <a:pt x="524" y="819"/>
                </a:cubicBezTo>
                <a:cubicBezTo>
                  <a:pt x="529" y="822"/>
                  <a:pt x="531" y="829"/>
                  <a:pt x="528" y="835"/>
                </a:cubicBezTo>
                <a:cubicBezTo>
                  <a:pt x="526" y="839"/>
                  <a:pt x="522" y="841"/>
                  <a:pt x="518" y="841"/>
                </a:cubicBezTo>
                <a:close/>
                <a:moveTo>
                  <a:pt x="1085" y="834"/>
                </a:moveTo>
                <a:cubicBezTo>
                  <a:pt x="1080" y="834"/>
                  <a:pt x="1076" y="831"/>
                  <a:pt x="1074" y="827"/>
                </a:cubicBezTo>
                <a:cubicBezTo>
                  <a:pt x="1070" y="817"/>
                  <a:pt x="1065" y="808"/>
                  <a:pt x="1059" y="799"/>
                </a:cubicBezTo>
                <a:cubicBezTo>
                  <a:pt x="1056" y="794"/>
                  <a:pt x="1057" y="787"/>
                  <a:pt x="1062" y="783"/>
                </a:cubicBezTo>
                <a:cubicBezTo>
                  <a:pt x="1068" y="780"/>
                  <a:pt x="1075" y="781"/>
                  <a:pt x="1078" y="786"/>
                </a:cubicBezTo>
                <a:cubicBezTo>
                  <a:pt x="1085" y="796"/>
                  <a:pt x="1091" y="807"/>
                  <a:pt x="1095" y="818"/>
                </a:cubicBezTo>
                <a:cubicBezTo>
                  <a:pt x="1098" y="824"/>
                  <a:pt x="1095" y="831"/>
                  <a:pt x="1089" y="833"/>
                </a:cubicBezTo>
                <a:cubicBezTo>
                  <a:pt x="1088" y="834"/>
                  <a:pt x="1086" y="834"/>
                  <a:pt x="1085" y="834"/>
                </a:cubicBezTo>
                <a:close/>
                <a:moveTo>
                  <a:pt x="459" y="808"/>
                </a:moveTo>
                <a:cubicBezTo>
                  <a:pt x="457" y="808"/>
                  <a:pt x="455" y="807"/>
                  <a:pt x="453" y="806"/>
                </a:cubicBezTo>
                <a:cubicBezTo>
                  <a:pt x="424" y="790"/>
                  <a:pt x="424" y="790"/>
                  <a:pt x="424" y="790"/>
                </a:cubicBezTo>
                <a:cubicBezTo>
                  <a:pt x="418" y="787"/>
                  <a:pt x="416" y="780"/>
                  <a:pt x="419" y="775"/>
                </a:cubicBezTo>
                <a:cubicBezTo>
                  <a:pt x="422" y="769"/>
                  <a:pt x="429" y="767"/>
                  <a:pt x="435" y="770"/>
                </a:cubicBezTo>
                <a:cubicBezTo>
                  <a:pt x="464" y="787"/>
                  <a:pt x="464" y="787"/>
                  <a:pt x="464" y="787"/>
                </a:cubicBezTo>
                <a:cubicBezTo>
                  <a:pt x="470" y="790"/>
                  <a:pt x="472" y="797"/>
                  <a:pt x="469" y="802"/>
                </a:cubicBezTo>
                <a:cubicBezTo>
                  <a:pt x="467" y="806"/>
                  <a:pt x="463" y="808"/>
                  <a:pt x="459" y="808"/>
                </a:cubicBezTo>
                <a:close/>
                <a:moveTo>
                  <a:pt x="1050" y="776"/>
                </a:moveTo>
                <a:cubicBezTo>
                  <a:pt x="1046" y="776"/>
                  <a:pt x="1042" y="774"/>
                  <a:pt x="1040" y="771"/>
                </a:cubicBezTo>
                <a:cubicBezTo>
                  <a:pt x="1021" y="743"/>
                  <a:pt x="1021" y="743"/>
                  <a:pt x="1021" y="743"/>
                </a:cubicBezTo>
                <a:cubicBezTo>
                  <a:pt x="1017" y="738"/>
                  <a:pt x="1019" y="731"/>
                  <a:pt x="1024" y="728"/>
                </a:cubicBezTo>
                <a:cubicBezTo>
                  <a:pt x="1029" y="724"/>
                  <a:pt x="1036" y="725"/>
                  <a:pt x="1040" y="731"/>
                </a:cubicBezTo>
                <a:cubicBezTo>
                  <a:pt x="1059" y="758"/>
                  <a:pt x="1059" y="758"/>
                  <a:pt x="1059" y="758"/>
                </a:cubicBezTo>
                <a:cubicBezTo>
                  <a:pt x="1062" y="764"/>
                  <a:pt x="1061" y="771"/>
                  <a:pt x="1056" y="774"/>
                </a:cubicBezTo>
                <a:cubicBezTo>
                  <a:pt x="1054" y="775"/>
                  <a:pt x="1052" y="776"/>
                  <a:pt x="1050" y="776"/>
                </a:cubicBezTo>
                <a:close/>
                <a:moveTo>
                  <a:pt x="399" y="775"/>
                </a:moveTo>
                <a:cubicBezTo>
                  <a:pt x="398" y="775"/>
                  <a:pt x="396" y="775"/>
                  <a:pt x="394" y="774"/>
                </a:cubicBezTo>
                <a:cubicBezTo>
                  <a:pt x="364" y="757"/>
                  <a:pt x="364" y="757"/>
                  <a:pt x="364" y="757"/>
                </a:cubicBezTo>
                <a:cubicBezTo>
                  <a:pt x="359" y="754"/>
                  <a:pt x="357" y="747"/>
                  <a:pt x="360" y="742"/>
                </a:cubicBezTo>
                <a:cubicBezTo>
                  <a:pt x="363" y="736"/>
                  <a:pt x="370" y="734"/>
                  <a:pt x="375" y="738"/>
                </a:cubicBezTo>
                <a:cubicBezTo>
                  <a:pt x="405" y="754"/>
                  <a:pt x="405" y="754"/>
                  <a:pt x="405" y="754"/>
                </a:cubicBezTo>
                <a:cubicBezTo>
                  <a:pt x="410" y="757"/>
                  <a:pt x="412" y="764"/>
                  <a:pt x="409" y="769"/>
                </a:cubicBezTo>
                <a:cubicBezTo>
                  <a:pt x="407" y="773"/>
                  <a:pt x="403" y="775"/>
                  <a:pt x="399" y="775"/>
                </a:cubicBezTo>
                <a:close/>
                <a:moveTo>
                  <a:pt x="340" y="742"/>
                </a:moveTo>
                <a:cubicBezTo>
                  <a:pt x="338" y="742"/>
                  <a:pt x="336" y="742"/>
                  <a:pt x="335" y="741"/>
                </a:cubicBezTo>
                <a:cubicBezTo>
                  <a:pt x="305" y="725"/>
                  <a:pt x="305" y="725"/>
                  <a:pt x="305" y="725"/>
                </a:cubicBezTo>
                <a:cubicBezTo>
                  <a:pt x="299" y="722"/>
                  <a:pt x="297" y="715"/>
                  <a:pt x="300" y="709"/>
                </a:cubicBezTo>
                <a:cubicBezTo>
                  <a:pt x="303" y="704"/>
                  <a:pt x="310" y="702"/>
                  <a:pt x="316" y="705"/>
                </a:cubicBezTo>
                <a:cubicBezTo>
                  <a:pt x="345" y="721"/>
                  <a:pt x="345" y="721"/>
                  <a:pt x="345" y="721"/>
                </a:cubicBezTo>
                <a:cubicBezTo>
                  <a:pt x="351" y="724"/>
                  <a:pt x="353" y="731"/>
                  <a:pt x="350" y="737"/>
                </a:cubicBezTo>
                <a:cubicBezTo>
                  <a:pt x="348" y="740"/>
                  <a:pt x="344" y="742"/>
                  <a:pt x="340" y="742"/>
                </a:cubicBezTo>
                <a:close/>
                <a:moveTo>
                  <a:pt x="1011" y="720"/>
                </a:moveTo>
                <a:cubicBezTo>
                  <a:pt x="1007" y="720"/>
                  <a:pt x="1004" y="719"/>
                  <a:pt x="1002" y="716"/>
                </a:cubicBezTo>
                <a:cubicBezTo>
                  <a:pt x="982" y="688"/>
                  <a:pt x="982" y="688"/>
                  <a:pt x="982" y="688"/>
                </a:cubicBezTo>
                <a:cubicBezTo>
                  <a:pt x="979" y="683"/>
                  <a:pt x="980" y="676"/>
                  <a:pt x="985" y="672"/>
                </a:cubicBezTo>
                <a:cubicBezTo>
                  <a:pt x="990" y="668"/>
                  <a:pt x="998" y="670"/>
                  <a:pt x="1001" y="675"/>
                </a:cubicBezTo>
                <a:cubicBezTo>
                  <a:pt x="1020" y="703"/>
                  <a:pt x="1020" y="703"/>
                  <a:pt x="1020" y="703"/>
                </a:cubicBezTo>
                <a:cubicBezTo>
                  <a:pt x="1024" y="708"/>
                  <a:pt x="1023" y="715"/>
                  <a:pt x="1017" y="718"/>
                </a:cubicBezTo>
                <a:cubicBezTo>
                  <a:pt x="1015" y="720"/>
                  <a:pt x="1013" y="720"/>
                  <a:pt x="1011" y="720"/>
                </a:cubicBezTo>
                <a:close/>
                <a:moveTo>
                  <a:pt x="281" y="710"/>
                </a:moveTo>
                <a:cubicBezTo>
                  <a:pt x="279" y="710"/>
                  <a:pt x="277" y="709"/>
                  <a:pt x="275" y="708"/>
                </a:cubicBezTo>
                <a:cubicBezTo>
                  <a:pt x="245" y="692"/>
                  <a:pt x="245" y="692"/>
                  <a:pt x="245" y="692"/>
                </a:cubicBezTo>
                <a:cubicBezTo>
                  <a:pt x="240" y="689"/>
                  <a:pt x="238" y="682"/>
                  <a:pt x="241" y="676"/>
                </a:cubicBezTo>
                <a:cubicBezTo>
                  <a:pt x="244" y="671"/>
                  <a:pt x="251" y="669"/>
                  <a:pt x="256" y="672"/>
                </a:cubicBezTo>
                <a:cubicBezTo>
                  <a:pt x="286" y="688"/>
                  <a:pt x="286" y="688"/>
                  <a:pt x="286" y="688"/>
                </a:cubicBezTo>
                <a:cubicBezTo>
                  <a:pt x="292" y="691"/>
                  <a:pt x="294" y="698"/>
                  <a:pt x="291" y="704"/>
                </a:cubicBezTo>
                <a:cubicBezTo>
                  <a:pt x="288" y="708"/>
                  <a:pt x="285" y="710"/>
                  <a:pt x="281" y="710"/>
                </a:cubicBezTo>
                <a:close/>
                <a:moveTo>
                  <a:pt x="221" y="677"/>
                </a:moveTo>
                <a:cubicBezTo>
                  <a:pt x="219" y="677"/>
                  <a:pt x="217" y="676"/>
                  <a:pt x="216" y="676"/>
                </a:cubicBezTo>
                <a:cubicBezTo>
                  <a:pt x="186" y="659"/>
                  <a:pt x="186" y="659"/>
                  <a:pt x="186" y="659"/>
                </a:cubicBezTo>
                <a:cubicBezTo>
                  <a:pt x="181" y="656"/>
                  <a:pt x="179" y="649"/>
                  <a:pt x="182" y="644"/>
                </a:cubicBezTo>
                <a:cubicBezTo>
                  <a:pt x="185" y="638"/>
                  <a:pt x="191" y="636"/>
                  <a:pt x="197" y="639"/>
                </a:cubicBezTo>
                <a:cubicBezTo>
                  <a:pt x="227" y="656"/>
                  <a:pt x="227" y="656"/>
                  <a:pt x="227" y="656"/>
                </a:cubicBezTo>
                <a:cubicBezTo>
                  <a:pt x="232" y="659"/>
                  <a:pt x="234" y="666"/>
                  <a:pt x="231" y="671"/>
                </a:cubicBezTo>
                <a:cubicBezTo>
                  <a:pt x="229" y="675"/>
                  <a:pt x="225" y="677"/>
                  <a:pt x="221" y="677"/>
                </a:cubicBezTo>
                <a:close/>
                <a:moveTo>
                  <a:pt x="973" y="665"/>
                </a:moveTo>
                <a:cubicBezTo>
                  <a:pt x="969" y="665"/>
                  <a:pt x="965" y="663"/>
                  <a:pt x="963" y="660"/>
                </a:cubicBezTo>
                <a:cubicBezTo>
                  <a:pt x="944" y="632"/>
                  <a:pt x="944" y="632"/>
                  <a:pt x="944" y="632"/>
                </a:cubicBezTo>
                <a:cubicBezTo>
                  <a:pt x="940" y="627"/>
                  <a:pt x="942" y="620"/>
                  <a:pt x="947" y="616"/>
                </a:cubicBezTo>
                <a:cubicBezTo>
                  <a:pt x="952" y="613"/>
                  <a:pt x="959" y="614"/>
                  <a:pt x="963" y="619"/>
                </a:cubicBezTo>
                <a:cubicBezTo>
                  <a:pt x="982" y="647"/>
                  <a:pt x="982" y="647"/>
                  <a:pt x="982" y="647"/>
                </a:cubicBezTo>
                <a:cubicBezTo>
                  <a:pt x="985" y="652"/>
                  <a:pt x="984" y="659"/>
                  <a:pt x="979" y="663"/>
                </a:cubicBezTo>
                <a:cubicBezTo>
                  <a:pt x="977" y="664"/>
                  <a:pt x="975" y="665"/>
                  <a:pt x="973" y="665"/>
                </a:cubicBezTo>
                <a:close/>
                <a:moveTo>
                  <a:pt x="162" y="644"/>
                </a:moveTo>
                <a:cubicBezTo>
                  <a:pt x="160" y="644"/>
                  <a:pt x="158" y="644"/>
                  <a:pt x="156" y="643"/>
                </a:cubicBezTo>
                <a:cubicBezTo>
                  <a:pt x="127" y="626"/>
                  <a:pt x="127" y="626"/>
                  <a:pt x="127" y="626"/>
                </a:cubicBezTo>
                <a:cubicBezTo>
                  <a:pt x="121" y="623"/>
                  <a:pt x="119" y="616"/>
                  <a:pt x="122" y="611"/>
                </a:cubicBezTo>
                <a:cubicBezTo>
                  <a:pt x="125" y="605"/>
                  <a:pt x="132" y="604"/>
                  <a:pt x="138" y="607"/>
                </a:cubicBezTo>
                <a:cubicBezTo>
                  <a:pt x="167" y="623"/>
                  <a:pt x="167" y="623"/>
                  <a:pt x="167" y="623"/>
                </a:cubicBezTo>
                <a:cubicBezTo>
                  <a:pt x="173" y="626"/>
                  <a:pt x="175" y="633"/>
                  <a:pt x="172" y="638"/>
                </a:cubicBezTo>
                <a:cubicBezTo>
                  <a:pt x="170" y="642"/>
                  <a:pt x="166" y="644"/>
                  <a:pt x="162" y="644"/>
                </a:cubicBezTo>
                <a:close/>
                <a:moveTo>
                  <a:pt x="102" y="611"/>
                </a:moveTo>
                <a:cubicBezTo>
                  <a:pt x="100" y="611"/>
                  <a:pt x="99" y="611"/>
                  <a:pt x="97" y="610"/>
                </a:cubicBezTo>
                <a:cubicBezTo>
                  <a:pt x="67" y="594"/>
                  <a:pt x="67" y="594"/>
                  <a:pt x="67" y="594"/>
                </a:cubicBezTo>
                <a:cubicBezTo>
                  <a:pt x="62" y="591"/>
                  <a:pt x="60" y="584"/>
                  <a:pt x="63" y="578"/>
                </a:cubicBezTo>
                <a:cubicBezTo>
                  <a:pt x="66" y="573"/>
                  <a:pt x="73" y="571"/>
                  <a:pt x="78" y="574"/>
                </a:cubicBezTo>
                <a:cubicBezTo>
                  <a:pt x="108" y="590"/>
                  <a:pt x="108" y="590"/>
                  <a:pt x="108" y="590"/>
                </a:cubicBezTo>
                <a:cubicBezTo>
                  <a:pt x="113" y="593"/>
                  <a:pt x="115" y="600"/>
                  <a:pt x="112" y="606"/>
                </a:cubicBezTo>
                <a:cubicBezTo>
                  <a:pt x="110" y="609"/>
                  <a:pt x="106" y="611"/>
                  <a:pt x="102" y="611"/>
                </a:cubicBezTo>
                <a:close/>
                <a:moveTo>
                  <a:pt x="934" y="609"/>
                </a:moveTo>
                <a:cubicBezTo>
                  <a:pt x="930" y="609"/>
                  <a:pt x="927" y="607"/>
                  <a:pt x="925" y="604"/>
                </a:cubicBezTo>
                <a:cubicBezTo>
                  <a:pt x="905" y="576"/>
                  <a:pt x="905" y="576"/>
                  <a:pt x="905" y="576"/>
                </a:cubicBezTo>
                <a:cubicBezTo>
                  <a:pt x="902" y="571"/>
                  <a:pt x="903" y="564"/>
                  <a:pt x="908" y="561"/>
                </a:cubicBezTo>
                <a:cubicBezTo>
                  <a:pt x="913" y="557"/>
                  <a:pt x="921" y="558"/>
                  <a:pt x="924" y="563"/>
                </a:cubicBezTo>
                <a:cubicBezTo>
                  <a:pt x="943" y="591"/>
                  <a:pt x="943" y="591"/>
                  <a:pt x="943" y="591"/>
                </a:cubicBezTo>
                <a:cubicBezTo>
                  <a:pt x="947" y="596"/>
                  <a:pt x="946" y="604"/>
                  <a:pt x="940" y="607"/>
                </a:cubicBezTo>
                <a:cubicBezTo>
                  <a:pt x="938" y="608"/>
                  <a:pt x="936" y="609"/>
                  <a:pt x="934" y="609"/>
                </a:cubicBezTo>
                <a:close/>
                <a:moveTo>
                  <a:pt x="43" y="579"/>
                </a:moveTo>
                <a:cubicBezTo>
                  <a:pt x="41" y="579"/>
                  <a:pt x="39" y="578"/>
                  <a:pt x="37" y="577"/>
                </a:cubicBezTo>
                <a:cubicBezTo>
                  <a:pt x="8" y="561"/>
                  <a:pt x="8" y="561"/>
                  <a:pt x="8" y="561"/>
                </a:cubicBezTo>
                <a:cubicBezTo>
                  <a:pt x="2" y="558"/>
                  <a:pt x="0" y="551"/>
                  <a:pt x="3" y="545"/>
                </a:cubicBezTo>
                <a:cubicBezTo>
                  <a:pt x="6" y="540"/>
                  <a:pt x="13" y="538"/>
                  <a:pt x="19" y="541"/>
                </a:cubicBezTo>
                <a:cubicBezTo>
                  <a:pt x="48" y="557"/>
                  <a:pt x="48" y="557"/>
                  <a:pt x="48" y="557"/>
                </a:cubicBezTo>
                <a:cubicBezTo>
                  <a:pt x="54" y="560"/>
                  <a:pt x="56" y="567"/>
                  <a:pt x="53" y="573"/>
                </a:cubicBezTo>
                <a:cubicBezTo>
                  <a:pt x="51" y="576"/>
                  <a:pt x="47" y="579"/>
                  <a:pt x="43" y="579"/>
                </a:cubicBezTo>
                <a:close/>
                <a:moveTo>
                  <a:pt x="895" y="553"/>
                </a:moveTo>
                <a:cubicBezTo>
                  <a:pt x="892" y="553"/>
                  <a:pt x="888" y="552"/>
                  <a:pt x="886" y="549"/>
                </a:cubicBezTo>
                <a:cubicBezTo>
                  <a:pt x="867" y="521"/>
                  <a:pt x="867" y="521"/>
                  <a:pt x="867" y="521"/>
                </a:cubicBezTo>
                <a:cubicBezTo>
                  <a:pt x="863" y="516"/>
                  <a:pt x="865" y="508"/>
                  <a:pt x="870" y="505"/>
                </a:cubicBezTo>
                <a:cubicBezTo>
                  <a:pt x="875" y="501"/>
                  <a:pt x="882" y="503"/>
                  <a:pt x="886" y="508"/>
                </a:cubicBezTo>
                <a:cubicBezTo>
                  <a:pt x="905" y="536"/>
                  <a:pt x="905" y="536"/>
                  <a:pt x="905" y="536"/>
                </a:cubicBezTo>
                <a:cubicBezTo>
                  <a:pt x="908" y="541"/>
                  <a:pt x="907" y="548"/>
                  <a:pt x="902" y="551"/>
                </a:cubicBezTo>
                <a:cubicBezTo>
                  <a:pt x="900" y="553"/>
                  <a:pt x="898" y="553"/>
                  <a:pt x="895" y="553"/>
                </a:cubicBezTo>
                <a:close/>
                <a:moveTo>
                  <a:pt x="857" y="498"/>
                </a:moveTo>
                <a:cubicBezTo>
                  <a:pt x="853" y="498"/>
                  <a:pt x="850" y="496"/>
                  <a:pt x="848" y="493"/>
                </a:cubicBezTo>
                <a:cubicBezTo>
                  <a:pt x="828" y="465"/>
                  <a:pt x="828" y="465"/>
                  <a:pt x="828" y="465"/>
                </a:cubicBezTo>
                <a:cubicBezTo>
                  <a:pt x="825" y="460"/>
                  <a:pt x="826" y="453"/>
                  <a:pt x="831" y="449"/>
                </a:cubicBezTo>
                <a:cubicBezTo>
                  <a:pt x="836" y="446"/>
                  <a:pt x="843" y="447"/>
                  <a:pt x="847" y="452"/>
                </a:cubicBezTo>
                <a:cubicBezTo>
                  <a:pt x="866" y="480"/>
                  <a:pt x="866" y="480"/>
                  <a:pt x="866" y="480"/>
                </a:cubicBezTo>
                <a:cubicBezTo>
                  <a:pt x="870" y="485"/>
                  <a:pt x="869" y="492"/>
                  <a:pt x="863" y="496"/>
                </a:cubicBezTo>
                <a:cubicBezTo>
                  <a:pt x="861" y="497"/>
                  <a:pt x="859" y="498"/>
                  <a:pt x="857" y="498"/>
                </a:cubicBezTo>
                <a:close/>
                <a:moveTo>
                  <a:pt x="818" y="442"/>
                </a:moveTo>
                <a:cubicBezTo>
                  <a:pt x="815" y="442"/>
                  <a:pt x="811" y="440"/>
                  <a:pt x="809" y="437"/>
                </a:cubicBezTo>
                <a:cubicBezTo>
                  <a:pt x="790" y="409"/>
                  <a:pt x="790" y="409"/>
                  <a:pt x="790" y="409"/>
                </a:cubicBezTo>
                <a:cubicBezTo>
                  <a:pt x="786" y="404"/>
                  <a:pt x="788" y="397"/>
                  <a:pt x="793" y="394"/>
                </a:cubicBezTo>
                <a:cubicBezTo>
                  <a:pt x="798" y="390"/>
                  <a:pt x="805" y="391"/>
                  <a:pt x="809" y="396"/>
                </a:cubicBezTo>
                <a:cubicBezTo>
                  <a:pt x="828" y="424"/>
                  <a:pt x="828" y="424"/>
                  <a:pt x="828" y="424"/>
                </a:cubicBezTo>
                <a:cubicBezTo>
                  <a:pt x="831" y="429"/>
                  <a:pt x="830" y="436"/>
                  <a:pt x="825" y="440"/>
                </a:cubicBezTo>
                <a:cubicBezTo>
                  <a:pt x="823" y="441"/>
                  <a:pt x="821" y="442"/>
                  <a:pt x="818" y="442"/>
                </a:cubicBezTo>
                <a:close/>
                <a:moveTo>
                  <a:pt x="780" y="386"/>
                </a:moveTo>
                <a:cubicBezTo>
                  <a:pt x="776" y="386"/>
                  <a:pt x="773" y="385"/>
                  <a:pt x="771" y="381"/>
                </a:cubicBezTo>
                <a:cubicBezTo>
                  <a:pt x="751" y="354"/>
                  <a:pt x="751" y="354"/>
                  <a:pt x="751" y="354"/>
                </a:cubicBezTo>
                <a:cubicBezTo>
                  <a:pt x="748" y="348"/>
                  <a:pt x="749" y="341"/>
                  <a:pt x="754" y="338"/>
                </a:cubicBezTo>
                <a:cubicBezTo>
                  <a:pt x="759" y="334"/>
                  <a:pt x="766" y="336"/>
                  <a:pt x="770" y="341"/>
                </a:cubicBezTo>
                <a:cubicBezTo>
                  <a:pt x="789" y="369"/>
                  <a:pt x="789" y="369"/>
                  <a:pt x="789" y="369"/>
                </a:cubicBezTo>
                <a:cubicBezTo>
                  <a:pt x="793" y="374"/>
                  <a:pt x="792" y="381"/>
                  <a:pt x="786" y="384"/>
                </a:cubicBezTo>
                <a:cubicBezTo>
                  <a:pt x="784" y="386"/>
                  <a:pt x="782" y="386"/>
                  <a:pt x="780" y="386"/>
                </a:cubicBezTo>
                <a:close/>
                <a:moveTo>
                  <a:pt x="741" y="331"/>
                </a:moveTo>
                <a:cubicBezTo>
                  <a:pt x="738" y="331"/>
                  <a:pt x="734" y="329"/>
                  <a:pt x="732" y="326"/>
                </a:cubicBezTo>
                <a:cubicBezTo>
                  <a:pt x="713" y="298"/>
                  <a:pt x="713" y="298"/>
                  <a:pt x="713" y="298"/>
                </a:cubicBezTo>
                <a:cubicBezTo>
                  <a:pt x="709" y="293"/>
                  <a:pt x="711" y="286"/>
                  <a:pt x="716" y="282"/>
                </a:cubicBezTo>
                <a:cubicBezTo>
                  <a:pt x="721" y="279"/>
                  <a:pt x="728" y="280"/>
                  <a:pt x="732" y="285"/>
                </a:cubicBezTo>
                <a:cubicBezTo>
                  <a:pt x="751" y="313"/>
                  <a:pt x="751" y="313"/>
                  <a:pt x="751" y="313"/>
                </a:cubicBezTo>
                <a:cubicBezTo>
                  <a:pt x="754" y="318"/>
                  <a:pt x="753" y="325"/>
                  <a:pt x="748" y="329"/>
                </a:cubicBezTo>
                <a:cubicBezTo>
                  <a:pt x="746" y="330"/>
                  <a:pt x="744" y="331"/>
                  <a:pt x="741" y="331"/>
                </a:cubicBezTo>
                <a:close/>
                <a:moveTo>
                  <a:pt x="703" y="275"/>
                </a:moveTo>
                <a:cubicBezTo>
                  <a:pt x="699" y="275"/>
                  <a:pt x="696" y="273"/>
                  <a:pt x="694" y="270"/>
                </a:cubicBezTo>
                <a:cubicBezTo>
                  <a:pt x="674" y="242"/>
                  <a:pt x="674" y="242"/>
                  <a:pt x="674" y="242"/>
                </a:cubicBezTo>
                <a:cubicBezTo>
                  <a:pt x="671" y="237"/>
                  <a:pt x="672" y="230"/>
                  <a:pt x="677" y="227"/>
                </a:cubicBezTo>
                <a:cubicBezTo>
                  <a:pt x="682" y="223"/>
                  <a:pt x="689" y="224"/>
                  <a:pt x="693" y="229"/>
                </a:cubicBezTo>
                <a:cubicBezTo>
                  <a:pt x="712" y="257"/>
                  <a:pt x="712" y="257"/>
                  <a:pt x="712" y="257"/>
                </a:cubicBezTo>
                <a:cubicBezTo>
                  <a:pt x="716" y="262"/>
                  <a:pt x="715" y="269"/>
                  <a:pt x="709" y="273"/>
                </a:cubicBezTo>
                <a:cubicBezTo>
                  <a:pt x="707" y="274"/>
                  <a:pt x="705" y="275"/>
                  <a:pt x="703" y="275"/>
                </a:cubicBezTo>
                <a:close/>
                <a:moveTo>
                  <a:pt x="664" y="219"/>
                </a:moveTo>
                <a:cubicBezTo>
                  <a:pt x="661" y="219"/>
                  <a:pt x="657" y="218"/>
                  <a:pt x="655" y="214"/>
                </a:cubicBezTo>
                <a:cubicBezTo>
                  <a:pt x="636" y="187"/>
                  <a:pt x="636" y="187"/>
                  <a:pt x="636" y="187"/>
                </a:cubicBezTo>
                <a:cubicBezTo>
                  <a:pt x="632" y="181"/>
                  <a:pt x="634" y="174"/>
                  <a:pt x="639" y="171"/>
                </a:cubicBezTo>
                <a:cubicBezTo>
                  <a:pt x="644" y="167"/>
                  <a:pt x="651" y="169"/>
                  <a:pt x="655" y="174"/>
                </a:cubicBezTo>
                <a:cubicBezTo>
                  <a:pt x="674" y="202"/>
                  <a:pt x="674" y="202"/>
                  <a:pt x="674" y="202"/>
                </a:cubicBezTo>
                <a:cubicBezTo>
                  <a:pt x="677" y="207"/>
                  <a:pt x="676" y="214"/>
                  <a:pt x="671" y="217"/>
                </a:cubicBezTo>
                <a:cubicBezTo>
                  <a:pt x="669" y="219"/>
                  <a:pt x="667" y="219"/>
                  <a:pt x="664" y="219"/>
                </a:cubicBezTo>
                <a:close/>
                <a:moveTo>
                  <a:pt x="626" y="164"/>
                </a:moveTo>
                <a:cubicBezTo>
                  <a:pt x="622" y="164"/>
                  <a:pt x="619" y="162"/>
                  <a:pt x="617" y="159"/>
                </a:cubicBezTo>
                <a:cubicBezTo>
                  <a:pt x="597" y="131"/>
                  <a:pt x="597" y="131"/>
                  <a:pt x="597" y="131"/>
                </a:cubicBezTo>
                <a:cubicBezTo>
                  <a:pt x="594" y="126"/>
                  <a:pt x="595" y="119"/>
                  <a:pt x="600" y="115"/>
                </a:cubicBezTo>
                <a:cubicBezTo>
                  <a:pt x="605" y="112"/>
                  <a:pt x="612" y="113"/>
                  <a:pt x="616" y="118"/>
                </a:cubicBezTo>
                <a:cubicBezTo>
                  <a:pt x="635" y="146"/>
                  <a:pt x="635" y="146"/>
                  <a:pt x="635" y="146"/>
                </a:cubicBezTo>
                <a:cubicBezTo>
                  <a:pt x="639" y="151"/>
                  <a:pt x="638" y="158"/>
                  <a:pt x="632" y="162"/>
                </a:cubicBezTo>
                <a:cubicBezTo>
                  <a:pt x="630" y="163"/>
                  <a:pt x="628" y="164"/>
                  <a:pt x="626" y="164"/>
                </a:cubicBezTo>
                <a:close/>
                <a:moveTo>
                  <a:pt x="587" y="108"/>
                </a:moveTo>
                <a:cubicBezTo>
                  <a:pt x="584" y="108"/>
                  <a:pt x="580" y="106"/>
                  <a:pt x="578" y="103"/>
                </a:cubicBezTo>
                <a:cubicBezTo>
                  <a:pt x="559" y="75"/>
                  <a:pt x="559" y="75"/>
                  <a:pt x="559" y="75"/>
                </a:cubicBezTo>
                <a:cubicBezTo>
                  <a:pt x="555" y="70"/>
                  <a:pt x="557" y="63"/>
                  <a:pt x="562" y="59"/>
                </a:cubicBezTo>
                <a:cubicBezTo>
                  <a:pt x="567" y="56"/>
                  <a:pt x="574" y="57"/>
                  <a:pt x="578" y="62"/>
                </a:cubicBezTo>
                <a:cubicBezTo>
                  <a:pt x="597" y="90"/>
                  <a:pt x="597" y="90"/>
                  <a:pt x="597" y="90"/>
                </a:cubicBezTo>
                <a:cubicBezTo>
                  <a:pt x="600" y="95"/>
                  <a:pt x="599" y="102"/>
                  <a:pt x="594" y="106"/>
                </a:cubicBezTo>
                <a:cubicBezTo>
                  <a:pt x="592" y="107"/>
                  <a:pt x="590" y="108"/>
                  <a:pt x="587" y="108"/>
                </a:cubicBezTo>
                <a:close/>
                <a:moveTo>
                  <a:pt x="549" y="52"/>
                </a:moveTo>
                <a:cubicBezTo>
                  <a:pt x="545" y="52"/>
                  <a:pt x="542" y="51"/>
                  <a:pt x="540" y="47"/>
                </a:cubicBezTo>
                <a:cubicBezTo>
                  <a:pt x="520" y="20"/>
                  <a:pt x="520" y="20"/>
                  <a:pt x="520" y="20"/>
                </a:cubicBezTo>
                <a:cubicBezTo>
                  <a:pt x="517" y="14"/>
                  <a:pt x="518" y="7"/>
                  <a:pt x="523" y="4"/>
                </a:cubicBezTo>
                <a:cubicBezTo>
                  <a:pt x="528" y="0"/>
                  <a:pt x="535" y="2"/>
                  <a:pt x="539" y="7"/>
                </a:cubicBezTo>
                <a:cubicBezTo>
                  <a:pt x="558" y="35"/>
                  <a:pt x="558" y="35"/>
                  <a:pt x="558" y="35"/>
                </a:cubicBezTo>
                <a:cubicBezTo>
                  <a:pt x="562" y="40"/>
                  <a:pt x="561" y="47"/>
                  <a:pt x="555" y="50"/>
                </a:cubicBezTo>
                <a:cubicBezTo>
                  <a:pt x="553" y="52"/>
                  <a:pt x="551" y="52"/>
                  <a:pt x="549" y="52"/>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9" name="Freeform: Shape 49"/>
          <p:cNvSpPr/>
          <p:nvPr/>
        </p:nvSpPr>
        <p:spPr bwMode="auto">
          <a:xfrm>
            <a:off x="2582316" y="3815701"/>
            <a:ext cx="113092" cy="88733"/>
          </a:xfrm>
          <a:custGeom>
            <a:avLst/>
            <a:gdLst/>
            <a:ahLst/>
            <a:cxnLst>
              <a:cxn ang="0">
                <a:pos x="42" y="42"/>
              </a:cxn>
              <a:cxn ang="0">
                <a:pos x="36" y="41"/>
              </a:cxn>
              <a:cxn ang="0">
                <a:pos x="24" y="34"/>
              </a:cxn>
              <a:cxn ang="0">
                <a:pos x="21" y="32"/>
              </a:cxn>
              <a:cxn ang="0">
                <a:pos x="19" y="31"/>
              </a:cxn>
              <a:cxn ang="0">
                <a:pos x="6" y="23"/>
              </a:cxn>
              <a:cxn ang="0">
                <a:pos x="3" y="7"/>
              </a:cxn>
              <a:cxn ang="0">
                <a:pos x="19" y="4"/>
              </a:cxn>
              <a:cxn ang="0">
                <a:pos x="33" y="13"/>
              </a:cxn>
              <a:cxn ang="0">
                <a:pos x="34" y="13"/>
              </a:cxn>
              <a:cxn ang="0">
                <a:pos x="36" y="14"/>
              </a:cxn>
              <a:cxn ang="0">
                <a:pos x="47" y="21"/>
              </a:cxn>
              <a:cxn ang="0">
                <a:pos x="52" y="36"/>
              </a:cxn>
              <a:cxn ang="0">
                <a:pos x="42" y="42"/>
              </a:cxn>
            </a:cxnLst>
            <a:rect l="0" t="0" r="r" b="b"/>
            <a:pathLst>
              <a:path w="55" h="42">
                <a:moveTo>
                  <a:pt x="42" y="42"/>
                </a:moveTo>
                <a:cubicBezTo>
                  <a:pt x="40" y="42"/>
                  <a:pt x="38" y="42"/>
                  <a:pt x="36" y="41"/>
                </a:cubicBezTo>
                <a:cubicBezTo>
                  <a:pt x="32" y="39"/>
                  <a:pt x="28" y="36"/>
                  <a:pt x="24" y="34"/>
                </a:cubicBezTo>
                <a:cubicBezTo>
                  <a:pt x="21" y="32"/>
                  <a:pt x="21" y="32"/>
                  <a:pt x="21" y="32"/>
                </a:cubicBezTo>
                <a:cubicBezTo>
                  <a:pt x="21" y="32"/>
                  <a:pt x="20" y="31"/>
                  <a:pt x="19" y="31"/>
                </a:cubicBezTo>
                <a:cubicBezTo>
                  <a:pt x="15" y="28"/>
                  <a:pt x="11" y="25"/>
                  <a:pt x="6" y="23"/>
                </a:cubicBezTo>
                <a:cubicBezTo>
                  <a:pt x="1" y="19"/>
                  <a:pt x="0" y="12"/>
                  <a:pt x="3" y="7"/>
                </a:cubicBezTo>
                <a:cubicBezTo>
                  <a:pt x="7" y="2"/>
                  <a:pt x="14" y="0"/>
                  <a:pt x="19" y="4"/>
                </a:cubicBezTo>
                <a:cubicBezTo>
                  <a:pt x="24" y="7"/>
                  <a:pt x="28" y="10"/>
                  <a:pt x="33" y="13"/>
                </a:cubicBezTo>
                <a:cubicBezTo>
                  <a:pt x="33" y="13"/>
                  <a:pt x="34" y="13"/>
                  <a:pt x="34" y="13"/>
                </a:cubicBezTo>
                <a:cubicBezTo>
                  <a:pt x="36" y="14"/>
                  <a:pt x="36" y="14"/>
                  <a:pt x="36" y="14"/>
                </a:cubicBezTo>
                <a:cubicBezTo>
                  <a:pt x="40" y="17"/>
                  <a:pt x="43" y="19"/>
                  <a:pt x="47" y="21"/>
                </a:cubicBezTo>
                <a:cubicBezTo>
                  <a:pt x="53" y="24"/>
                  <a:pt x="55" y="31"/>
                  <a:pt x="52" y="36"/>
                </a:cubicBezTo>
                <a:cubicBezTo>
                  <a:pt x="49" y="40"/>
                  <a:pt x="46" y="42"/>
                  <a:pt x="42" y="42"/>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60" name="Freeform: Shape 50"/>
          <p:cNvSpPr/>
          <p:nvPr/>
        </p:nvSpPr>
        <p:spPr bwMode="auto">
          <a:xfrm>
            <a:off x="2220424" y="2317675"/>
            <a:ext cx="1484108" cy="1508465"/>
          </a:xfrm>
          <a:custGeom>
            <a:avLst/>
            <a:gdLst/>
            <a:ahLst/>
            <a:cxnLst>
              <a:cxn ang="0">
                <a:pos x="133" y="704"/>
              </a:cxn>
              <a:cxn ang="0">
                <a:pos x="141" y="681"/>
              </a:cxn>
              <a:cxn ang="0">
                <a:pos x="168" y="718"/>
              </a:cxn>
              <a:cxn ang="0">
                <a:pos x="102" y="673"/>
              </a:cxn>
              <a:cxn ang="0">
                <a:pos x="99" y="633"/>
              </a:cxn>
              <a:cxn ang="0">
                <a:pos x="110" y="677"/>
              </a:cxn>
              <a:cxn ang="0">
                <a:pos x="44" y="588"/>
              </a:cxn>
              <a:cxn ang="0">
                <a:pos x="80" y="606"/>
              </a:cxn>
              <a:cxn ang="0">
                <a:pos x="40" y="564"/>
              </a:cxn>
              <a:cxn ang="0">
                <a:pos x="26" y="510"/>
              </a:cxn>
              <a:cxn ang="0">
                <a:pos x="45" y="563"/>
              </a:cxn>
              <a:cxn ang="0">
                <a:pos x="10" y="491"/>
              </a:cxn>
              <a:cxn ang="0">
                <a:pos x="26" y="454"/>
              </a:cxn>
              <a:cxn ang="0">
                <a:pos x="21" y="500"/>
              </a:cxn>
              <a:cxn ang="0">
                <a:pos x="0" y="404"/>
              </a:cxn>
              <a:cxn ang="0">
                <a:pos x="23" y="390"/>
              </a:cxn>
              <a:cxn ang="0">
                <a:pos x="13" y="434"/>
              </a:cxn>
              <a:cxn ang="0">
                <a:pos x="13" y="367"/>
              </a:cxn>
              <a:cxn ang="0">
                <a:pos x="22" y="312"/>
              </a:cxn>
              <a:cxn ang="0">
                <a:pos x="15" y="367"/>
              </a:cxn>
              <a:cxn ang="0">
                <a:pos x="18" y="287"/>
              </a:cxn>
              <a:cxn ang="0">
                <a:pos x="50" y="263"/>
              </a:cxn>
              <a:cxn ang="0">
                <a:pos x="53" y="240"/>
              </a:cxn>
              <a:cxn ang="0">
                <a:pos x="60" y="193"/>
              </a:cxn>
              <a:cxn ang="0">
                <a:pos x="63" y="234"/>
              </a:cxn>
              <a:cxn ang="0">
                <a:pos x="81" y="181"/>
              </a:cxn>
              <a:cxn ang="0">
                <a:pos x="116" y="137"/>
              </a:cxn>
              <a:cxn ang="0">
                <a:pos x="88" y="183"/>
              </a:cxn>
              <a:cxn ang="0">
                <a:pos x="668" y="128"/>
              </a:cxn>
              <a:cxn ang="0">
                <a:pos x="707" y="137"/>
              </a:cxn>
              <a:cxn ang="0">
                <a:pos x="132" y="133"/>
              </a:cxn>
              <a:cxn ang="0">
                <a:pos x="149" y="90"/>
              </a:cxn>
              <a:cxn ang="0">
                <a:pos x="140" y="130"/>
              </a:cxn>
              <a:cxn ang="0">
                <a:pos x="643" y="107"/>
              </a:cxn>
              <a:cxn ang="0">
                <a:pos x="630" y="69"/>
              </a:cxn>
              <a:cxn ang="0">
                <a:pos x="650" y="109"/>
              </a:cxn>
              <a:cxn ang="0">
                <a:pos x="177" y="70"/>
              </a:cxn>
              <a:cxn ang="0">
                <a:pos x="217" y="71"/>
              </a:cxn>
              <a:cxn ang="0">
                <a:pos x="595" y="72"/>
              </a:cxn>
              <a:cxn ang="0">
                <a:pos x="555" y="41"/>
              </a:cxn>
              <a:cxn ang="0">
                <a:pos x="605" y="66"/>
              </a:cxn>
              <a:cxn ang="0">
                <a:pos x="231" y="51"/>
              </a:cxn>
              <a:cxn ang="0">
                <a:pos x="283" y="30"/>
              </a:cxn>
              <a:cxn ang="0">
                <a:pos x="241" y="58"/>
              </a:cxn>
              <a:cxn ang="0">
                <a:pos x="500" y="34"/>
              </a:cxn>
              <a:cxn ang="0">
                <a:pos x="538" y="23"/>
              </a:cxn>
              <a:cxn ang="0">
                <a:pos x="304" y="35"/>
              </a:cxn>
              <a:cxn ang="0">
                <a:pos x="335" y="6"/>
              </a:cxn>
              <a:cxn ang="0">
                <a:pos x="307" y="35"/>
              </a:cxn>
              <a:cxn ang="0">
                <a:pos x="468" y="28"/>
              </a:cxn>
              <a:cxn ang="0">
                <a:pos x="438" y="1"/>
              </a:cxn>
              <a:cxn ang="0">
                <a:pos x="470" y="28"/>
              </a:cxn>
              <a:cxn ang="0">
                <a:pos x="369" y="1"/>
              </a:cxn>
              <a:cxn ang="0">
                <a:pos x="415" y="11"/>
              </a:cxn>
              <a:cxn ang="0">
                <a:pos x="370" y="24"/>
              </a:cxn>
            </a:cxnLst>
            <a:rect l="0" t="0" r="r" b="b"/>
            <a:pathLst>
              <a:path w="711" h="723">
                <a:moveTo>
                  <a:pt x="159" y="723"/>
                </a:moveTo>
                <a:cubicBezTo>
                  <a:pt x="156" y="723"/>
                  <a:pt x="154" y="722"/>
                  <a:pt x="152" y="720"/>
                </a:cubicBezTo>
                <a:cubicBezTo>
                  <a:pt x="145" y="715"/>
                  <a:pt x="139" y="709"/>
                  <a:pt x="133" y="704"/>
                </a:cubicBezTo>
                <a:cubicBezTo>
                  <a:pt x="130" y="702"/>
                  <a:pt x="128" y="700"/>
                  <a:pt x="126" y="698"/>
                </a:cubicBezTo>
                <a:cubicBezTo>
                  <a:pt x="121" y="693"/>
                  <a:pt x="121" y="686"/>
                  <a:pt x="125" y="681"/>
                </a:cubicBezTo>
                <a:cubicBezTo>
                  <a:pt x="130" y="677"/>
                  <a:pt x="137" y="677"/>
                  <a:pt x="141" y="681"/>
                </a:cubicBezTo>
                <a:cubicBezTo>
                  <a:pt x="144" y="683"/>
                  <a:pt x="146" y="685"/>
                  <a:pt x="148" y="687"/>
                </a:cubicBezTo>
                <a:cubicBezTo>
                  <a:pt x="154" y="692"/>
                  <a:pt x="160" y="698"/>
                  <a:pt x="166" y="702"/>
                </a:cubicBezTo>
                <a:cubicBezTo>
                  <a:pt x="171" y="706"/>
                  <a:pt x="172" y="714"/>
                  <a:pt x="168" y="718"/>
                </a:cubicBezTo>
                <a:cubicBezTo>
                  <a:pt x="165" y="721"/>
                  <a:pt x="162" y="723"/>
                  <a:pt x="159" y="723"/>
                </a:cubicBezTo>
                <a:close/>
                <a:moveTo>
                  <a:pt x="110" y="677"/>
                </a:moveTo>
                <a:cubicBezTo>
                  <a:pt x="107" y="677"/>
                  <a:pt x="104" y="675"/>
                  <a:pt x="102" y="673"/>
                </a:cubicBezTo>
                <a:cubicBezTo>
                  <a:pt x="94" y="664"/>
                  <a:pt x="87" y="655"/>
                  <a:pt x="80" y="646"/>
                </a:cubicBezTo>
                <a:cubicBezTo>
                  <a:pt x="77" y="641"/>
                  <a:pt x="78" y="634"/>
                  <a:pt x="83" y="630"/>
                </a:cubicBezTo>
                <a:cubicBezTo>
                  <a:pt x="88" y="627"/>
                  <a:pt x="95" y="628"/>
                  <a:pt x="99" y="633"/>
                </a:cubicBezTo>
                <a:cubicBezTo>
                  <a:pt x="105" y="641"/>
                  <a:pt x="112" y="650"/>
                  <a:pt x="119" y="658"/>
                </a:cubicBezTo>
                <a:cubicBezTo>
                  <a:pt x="123" y="662"/>
                  <a:pt x="123" y="670"/>
                  <a:pt x="118" y="674"/>
                </a:cubicBezTo>
                <a:cubicBezTo>
                  <a:pt x="116" y="676"/>
                  <a:pt x="113" y="677"/>
                  <a:pt x="110" y="677"/>
                </a:cubicBezTo>
                <a:close/>
                <a:moveTo>
                  <a:pt x="71" y="623"/>
                </a:moveTo>
                <a:cubicBezTo>
                  <a:pt x="67" y="623"/>
                  <a:pt x="63" y="621"/>
                  <a:pt x="61" y="618"/>
                </a:cubicBezTo>
                <a:cubicBezTo>
                  <a:pt x="55" y="608"/>
                  <a:pt x="49" y="598"/>
                  <a:pt x="44" y="588"/>
                </a:cubicBezTo>
                <a:cubicBezTo>
                  <a:pt x="41" y="582"/>
                  <a:pt x="44" y="575"/>
                  <a:pt x="49" y="573"/>
                </a:cubicBezTo>
                <a:cubicBezTo>
                  <a:pt x="55" y="570"/>
                  <a:pt x="62" y="572"/>
                  <a:pt x="64" y="578"/>
                </a:cubicBezTo>
                <a:cubicBezTo>
                  <a:pt x="69" y="587"/>
                  <a:pt x="75" y="597"/>
                  <a:pt x="80" y="606"/>
                </a:cubicBezTo>
                <a:cubicBezTo>
                  <a:pt x="84" y="611"/>
                  <a:pt x="82" y="618"/>
                  <a:pt x="77" y="621"/>
                </a:cubicBezTo>
                <a:cubicBezTo>
                  <a:pt x="75" y="623"/>
                  <a:pt x="73" y="623"/>
                  <a:pt x="71" y="623"/>
                </a:cubicBezTo>
                <a:close/>
                <a:moveTo>
                  <a:pt x="40" y="564"/>
                </a:moveTo>
                <a:cubicBezTo>
                  <a:pt x="36" y="564"/>
                  <a:pt x="32" y="561"/>
                  <a:pt x="30" y="557"/>
                </a:cubicBezTo>
                <a:cubicBezTo>
                  <a:pt x="26" y="546"/>
                  <a:pt x="22" y="535"/>
                  <a:pt x="18" y="524"/>
                </a:cubicBezTo>
                <a:cubicBezTo>
                  <a:pt x="17" y="518"/>
                  <a:pt x="20" y="512"/>
                  <a:pt x="26" y="510"/>
                </a:cubicBezTo>
                <a:cubicBezTo>
                  <a:pt x="32" y="508"/>
                  <a:pt x="38" y="512"/>
                  <a:pt x="40" y="518"/>
                </a:cubicBezTo>
                <a:cubicBezTo>
                  <a:pt x="43" y="528"/>
                  <a:pt x="47" y="538"/>
                  <a:pt x="51" y="548"/>
                </a:cubicBezTo>
                <a:cubicBezTo>
                  <a:pt x="53" y="554"/>
                  <a:pt x="50" y="560"/>
                  <a:pt x="45" y="563"/>
                </a:cubicBezTo>
                <a:cubicBezTo>
                  <a:pt x="43" y="563"/>
                  <a:pt x="42" y="564"/>
                  <a:pt x="40" y="564"/>
                </a:cubicBezTo>
                <a:close/>
                <a:moveTo>
                  <a:pt x="21" y="500"/>
                </a:moveTo>
                <a:cubicBezTo>
                  <a:pt x="15" y="500"/>
                  <a:pt x="11" y="496"/>
                  <a:pt x="10" y="491"/>
                </a:cubicBezTo>
                <a:cubicBezTo>
                  <a:pt x="7" y="480"/>
                  <a:pt x="5" y="469"/>
                  <a:pt x="4" y="457"/>
                </a:cubicBezTo>
                <a:cubicBezTo>
                  <a:pt x="3" y="451"/>
                  <a:pt x="7" y="445"/>
                  <a:pt x="14" y="445"/>
                </a:cubicBezTo>
                <a:cubicBezTo>
                  <a:pt x="20" y="444"/>
                  <a:pt x="25" y="448"/>
                  <a:pt x="26" y="454"/>
                </a:cubicBezTo>
                <a:cubicBezTo>
                  <a:pt x="28" y="465"/>
                  <a:pt x="30" y="476"/>
                  <a:pt x="32" y="486"/>
                </a:cubicBezTo>
                <a:cubicBezTo>
                  <a:pt x="33" y="492"/>
                  <a:pt x="29" y="498"/>
                  <a:pt x="23" y="500"/>
                </a:cubicBezTo>
                <a:cubicBezTo>
                  <a:pt x="22" y="500"/>
                  <a:pt x="22" y="500"/>
                  <a:pt x="21" y="500"/>
                </a:cubicBezTo>
                <a:close/>
                <a:moveTo>
                  <a:pt x="12" y="434"/>
                </a:moveTo>
                <a:cubicBezTo>
                  <a:pt x="6" y="434"/>
                  <a:pt x="1" y="429"/>
                  <a:pt x="1" y="423"/>
                </a:cubicBezTo>
                <a:cubicBezTo>
                  <a:pt x="1" y="417"/>
                  <a:pt x="0" y="411"/>
                  <a:pt x="0" y="404"/>
                </a:cubicBezTo>
                <a:cubicBezTo>
                  <a:pt x="0" y="399"/>
                  <a:pt x="0" y="394"/>
                  <a:pt x="1" y="389"/>
                </a:cubicBezTo>
                <a:cubicBezTo>
                  <a:pt x="1" y="382"/>
                  <a:pt x="6" y="378"/>
                  <a:pt x="12" y="378"/>
                </a:cubicBezTo>
                <a:cubicBezTo>
                  <a:pt x="19" y="378"/>
                  <a:pt x="24" y="383"/>
                  <a:pt x="23" y="390"/>
                </a:cubicBezTo>
                <a:cubicBezTo>
                  <a:pt x="23" y="394"/>
                  <a:pt x="23" y="399"/>
                  <a:pt x="23" y="404"/>
                </a:cubicBezTo>
                <a:cubicBezTo>
                  <a:pt x="23" y="410"/>
                  <a:pt x="23" y="416"/>
                  <a:pt x="23" y="422"/>
                </a:cubicBezTo>
                <a:cubicBezTo>
                  <a:pt x="24" y="428"/>
                  <a:pt x="19" y="434"/>
                  <a:pt x="13" y="434"/>
                </a:cubicBezTo>
                <a:cubicBezTo>
                  <a:pt x="12" y="434"/>
                  <a:pt x="12" y="434"/>
                  <a:pt x="12" y="434"/>
                </a:cubicBezTo>
                <a:close/>
                <a:moveTo>
                  <a:pt x="15" y="367"/>
                </a:moveTo>
                <a:cubicBezTo>
                  <a:pt x="14" y="367"/>
                  <a:pt x="14" y="367"/>
                  <a:pt x="13" y="367"/>
                </a:cubicBezTo>
                <a:cubicBezTo>
                  <a:pt x="7" y="366"/>
                  <a:pt x="3" y="361"/>
                  <a:pt x="3" y="354"/>
                </a:cubicBezTo>
                <a:cubicBezTo>
                  <a:pt x="5" y="343"/>
                  <a:pt x="7" y="332"/>
                  <a:pt x="9" y="321"/>
                </a:cubicBezTo>
                <a:cubicBezTo>
                  <a:pt x="10" y="314"/>
                  <a:pt x="16" y="311"/>
                  <a:pt x="22" y="312"/>
                </a:cubicBezTo>
                <a:cubicBezTo>
                  <a:pt x="29" y="313"/>
                  <a:pt x="33" y="319"/>
                  <a:pt x="31" y="325"/>
                </a:cubicBezTo>
                <a:cubicBezTo>
                  <a:pt x="29" y="336"/>
                  <a:pt x="27" y="347"/>
                  <a:pt x="26" y="357"/>
                </a:cubicBezTo>
                <a:cubicBezTo>
                  <a:pt x="25" y="363"/>
                  <a:pt x="20" y="367"/>
                  <a:pt x="15" y="367"/>
                </a:cubicBezTo>
                <a:close/>
                <a:moveTo>
                  <a:pt x="28" y="302"/>
                </a:moveTo>
                <a:cubicBezTo>
                  <a:pt x="27" y="302"/>
                  <a:pt x="26" y="302"/>
                  <a:pt x="25" y="301"/>
                </a:cubicBezTo>
                <a:cubicBezTo>
                  <a:pt x="19" y="300"/>
                  <a:pt x="16" y="293"/>
                  <a:pt x="18" y="287"/>
                </a:cubicBezTo>
                <a:cubicBezTo>
                  <a:pt x="21" y="276"/>
                  <a:pt x="25" y="265"/>
                  <a:pt x="29" y="255"/>
                </a:cubicBezTo>
                <a:cubicBezTo>
                  <a:pt x="31" y="249"/>
                  <a:pt x="38" y="246"/>
                  <a:pt x="44" y="249"/>
                </a:cubicBezTo>
                <a:cubicBezTo>
                  <a:pt x="49" y="251"/>
                  <a:pt x="52" y="257"/>
                  <a:pt x="50" y="263"/>
                </a:cubicBezTo>
                <a:cubicBezTo>
                  <a:pt x="46" y="273"/>
                  <a:pt x="42" y="284"/>
                  <a:pt x="39" y="294"/>
                </a:cubicBezTo>
                <a:cubicBezTo>
                  <a:pt x="38" y="299"/>
                  <a:pt x="33" y="302"/>
                  <a:pt x="28" y="302"/>
                </a:cubicBezTo>
                <a:close/>
                <a:moveTo>
                  <a:pt x="53" y="240"/>
                </a:moveTo>
                <a:cubicBezTo>
                  <a:pt x="51" y="240"/>
                  <a:pt x="50" y="240"/>
                  <a:pt x="48" y="239"/>
                </a:cubicBezTo>
                <a:cubicBezTo>
                  <a:pt x="42" y="236"/>
                  <a:pt x="40" y="229"/>
                  <a:pt x="43" y="224"/>
                </a:cubicBezTo>
                <a:cubicBezTo>
                  <a:pt x="48" y="213"/>
                  <a:pt x="54" y="203"/>
                  <a:pt x="60" y="193"/>
                </a:cubicBezTo>
                <a:cubicBezTo>
                  <a:pt x="63" y="188"/>
                  <a:pt x="70" y="186"/>
                  <a:pt x="75" y="190"/>
                </a:cubicBezTo>
                <a:cubicBezTo>
                  <a:pt x="80" y="193"/>
                  <a:pt x="82" y="200"/>
                  <a:pt x="79" y="205"/>
                </a:cubicBezTo>
                <a:cubicBezTo>
                  <a:pt x="73" y="214"/>
                  <a:pt x="68" y="224"/>
                  <a:pt x="63" y="234"/>
                </a:cubicBezTo>
                <a:cubicBezTo>
                  <a:pt x="61" y="238"/>
                  <a:pt x="57" y="240"/>
                  <a:pt x="53" y="240"/>
                </a:cubicBezTo>
                <a:close/>
                <a:moveTo>
                  <a:pt x="88" y="183"/>
                </a:moveTo>
                <a:cubicBezTo>
                  <a:pt x="85" y="183"/>
                  <a:pt x="83" y="182"/>
                  <a:pt x="81" y="181"/>
                </a:cubicBezTo>
                <a:cubicBezTo>
                  <a:pt x="76" y="177"/>
                  <a:pt x="75" y="170"/>
                  <a:pt x="79" y="165"/>
                </a:cubicBezTo>
                <a:cubicBezTo>
                  <a:pt x="85" y="156"/>
                  <a:pt x="93" y="147"/>
                  <a:pt x="100" y="138"/>
                </a:cubicBezTo>
                <a:cubicBezTo>
                  <a:pt x="104" y="133"/>
                  <a:pt x="111" y="133"/>
                  <a:pt x="116" y="137"/>
                </a:cubicBezTo>
                <a:cubicBezTo>
                  <a:pt x="121" y="141"/>
                  <a:pt x="121" y="148"/>
                  <a:pt x="117" y="153"/>
                </a:cubicBezTo>
                <a:cubicBezTo>
                  <a:pt x="110" y="161"/>
                  <a:pt x="103" y="170"/>
                  <a:pt x="97" y="178"/>
                </a:cubicBezTo>
                <a:cubicBezTo>
                  <a:pt x="95" y="181"/>
                  <a:pt x="91" y="183"/>
                  <a:pt x="88" y="183"/>
                </a:cubicBezTo>
                <a:close/>
                <a:moveTo>
                  <a:pt x="699" y="155"/>
                </a:moveTo>
                <a:cubicBezTo>
                  <a:pt x="696" y="155"/>
                  <a:pt x="692" y="154"/>
                  <a:pt x="690" y="152"/>
                </a:cubicBezTo>
                <a:cubicBezTo>
                  <a:pt x="683" y="144"/>
                  <a:pt x="676" y="136"/>
                  <a:pt x="668" y="128"/>
                </a:cubicBezTo>
                <a:cubicBezTo>
                  <a:pt x="663" y="124"/>
                  <a:pt x="663" y="117"/>
                  <a:pt x="667" y="112"/>
                </a:cubicBezTo>
                <a:cubicBezTo>
                  <a:pt x="672" y="108"/>
                  <a:pt x="679" y="108"/>
                  <a:pt x="683" y="112"/>
                </a:cubicBezTo>
                <a:cubicBezTo>
                  <a:pt x="692" y="120"/>
                  <a:pt x="700" y="128"/>
                  <a:pt x="707" y="137"/>
                </a:cubicBezTo>
                <a:cubicBezTo>
                  <a:pt x="711" y="141"/>
                  <a:pt x="711" y="149"/>
                  <a:pt x="706" y="153"/>
                </a:cubicBezTo>
                <a:cubicBezTo>
                  <a:pt x="704" y="155"/>
                  <a:pt x="701" y="155"/>
                  <a:pt x="699" y="155"/>
                </a:cubicBezTo>
                <a:close/>
                <a:moveTo>
                  <a:pt x="132" y="133"/>
                </a:moveTo>
                <a:cubicBezTo>
                  <a:pt x="129" y="133"/>
                  <a:pt x="126" y="132"/>
                  <a:pt x="124" y="129"/>
                </a:cubicBezTo>
                <a:cubicBezTo>
                  <a:pt x="119" y="125"/>
                  <a:pt x="119" y="118"/>
                  <a:pt x="124" y="113"/>
                </a:cubicBezTo>
                <a:cubicBezTo>
                  <a:pt x="132" y="105"/>
                  <a:pt x="141" y="98"/>
                  <a:pt x="149" y="90"/>
                </a:cubicBezTo>
                <a:cubicBezTo>
                  <a:pt x="154" y="86"/>
                  <a:pt x="161" y="87"/>
                  <a:pt x="165" y="92"/>
                </a:cubicBezTo>
                <a:cubicBezTo>
                  <a:pt x="169" y="97"/>
                  <a:pt x="169" y="104"/>
                  <a:pt x="164" y="108"/>
                </a:cubicBezTo>
                <a:cubicBezTo>
                  <a:pt x="155" y="115"/>
                  <a:pt x="147" y="122"/>
                  <a:pt x="140" y="130"/>
                </a:cubicBezTo>
                <a:cubicBezTo>
                  <a:pt x="137" y="132"/>
                  <a:pt x="135" y="133"/>
                  <a:pt x="132" y="133"/>
                </a:cubicBezTo>
                <a:close/>
                <a:moveTo>
                  <a:pt x="650" y="109"/>
                </a:moveTo>
                <a:cubicBezTo>
                  <a:pt x="648" y="109"/>
                  <a:pt x="645" y="109"/>
                  <a:pt x="643" y="107"/>
                </a:cubicBezTo>
                <a:cubicBezTo>
                  <a:pt x="635" y="100"/>
                  <a:pt x="626" y="94"/>
                  <a:pt x="617" y="88"/>
                </a:cubicBezTo>
                <a:cubicBezTo>
                  <a:pt x="612" y="84"/>
                  <a:pt x="611" y="77"/>
                  <a:pt x="614" y="72"/>
                </a:cubicBezTo>
                <a:cubicBezTo>
                  <a:pt x="618" y="67"/>
                  <a:pt x="625" y="65"/>
                  <a:pt x="630" y="69"/>
                </a:cubicBezTo>
                <a:cubicBezTo>
                  <a:pt x="639" y="75"/>
                  <a:pt x="649" y="82"/>
                  <a:pt x="658" y="89"/>
                </a:cubicBezTo>
                <a:cubicBezTo>
                  <a:pt x="662" y="93"/>
                  <a:pt x="663" y="100"/>
                  <a:pt x="659" y="105"/>
                </a:cubicBezTo>
                <a:cubicBezTo>
                  <a:pt x="657" y="108"/>
                  <a:pt x="654" y="109"/>
                  <a:pt x="650" y="109"/>
                </a:cubicBezTo>
                <a:close/>
                <a:moveTo>
                  <a:pt x="183" y="91"/>
                </a:moveTo>
                <a:cubicBezTo>
                  <a:pt x="180" y="91"/>
                  <a:pt x="176" y="89"/>
                  <a:pt x="174" y="86"/>
                </a:cubicBezTo>
                <a:cubicBezTo>
                  <a:pt x="170" y="80"/>
                  <a:pt x="172" y="73"/>
                  <a:pt x="177" y="70"/>
                </a:cubicBezTo>
                <a:cubicBezTo>
                  <a:pt x="186" y="63"/>
                  <a:pt x="196" y="57"/>
                  <a:pt x="206" y="52"/>
                </a:cubicBezTo>
                <a:cubicBezTo>
                  <a:pt x="212" y="49"/>
                  <a:pt x="218" y="51"/>
                  <a:pt x="222" y="56"/>
                </a:cubicBezTo>
                <a:cubicBezTo>
                  <a:pt x="225" y="61"/>
                  <a:pt x="223" y="68"/>
                  <a:pt x="217" y="71"/>
                </a:cubicBezTo>
                <a:cubicBezTo>
                  <a:pt x="208" y="77"/>
                  <a:pt x="199" y="83"/>
                  <a:pt x="190" y="89"/>
                </a:cubicBezTo>
                <a:cubicBezTo>
                  <a:pt x="188" y="90"/>
                  <a:pt x="186" y="91"/>
                  <a:pt x="183" y="91"/>
                </a:cubicBezTo>
                <a:close/>
                <a:moveTo>
                  <a:pt x="595" y="72"/>
                </a:moveTo>
                <a:cubicBezTo>
                  <a:pt x="593" y="72"/>
                  <a:pt x="591" y="72"/>
                  <a:pt x="590" y="71"/>
                </a:cubicBezTo>
                <a:cubicBezTo>
                  <a:pt x="580" y="65"/>
                  <a:pt x="571" y="60"/>
                  <a:pt x="561" y="56"/>
                </a:cubicBezTo>
                <a:cubicBezTo>
                  <a:pt x="555" y="53"/>
                  <a:pt x="552" y="47"/>
                  <a:pt x="555" y="41"/>
                </a:cubicBezTo>
                <a:cubicBezTo>
                  <a:pt x="558" y="35"/>
                  <a:pt x="564" y="33"/>
                  <a:pt x="570" y="35"/>
                </a:cubicBezTo>
                <a:cubicBezTo>
                  <a:pt x="580" y="40"/>
                  <a:pt x="591" y="45"/>
                  <a:pt x="601" y="51"/>
                </a:cubicBezTo>
                <a:cubicBezTo>
                  <a:pt x="606" y="54"/>
                  <a:pt x="608" y="61"/>
                  <a:pt x="605" y="66"/>
                </a:cubicBezTo>
                <a:cubicBezTo>
                  <a:pt x="603" y="70"/>
                  <a:pt x="599" y="72"/>
                  <a:pt x="595" y="72"/>
                </a:cubicBezTo>
                <a:close/>
                <a:moveTo>
                  <a:pt x="241" y="58"/>
                </a:moveTo>
                <a:cubicBezTo>
                  <a:pt x="237" y="58"/>
                  <a:pt x="233" y="55"/>
                  <a:pt x="231" y="51"/>
                </a:cubicBezTo>
                <a:cubicBezTo>
                  <a:pt x="229" y="45"/>
                  <a:pt x="231" y="39"/>
                  <a:pt x="237" y="36"/>
                </a:cubicBezTo>
                <a:cubicBezTo>
                  <a:pt x="247" y="31"/>
                  <a:pt x="258" y="27"/>
                  <a:pt x="269" y="23"/>
                </a:cubicBezTo>
                <a:cubicBezTo>
                  <a:pt x="274" y="21"/>
                  <a:pt x="281" y="24"/>
                  <a:pt x="283" y="30"/>
                </a:cubicBezTo>
                <a:cubicBezTo>
                  <a:pt x="285" y="36"/>
                  <a:pt x="282" y="42"/>
                  <a:pt x="276" y="45"/>
                </a:cubicBezTo>
                <a:cubicBezTo>
                  <a:pt x="266" y="48"/>
                  <a:pt x="256" y="52"/>
                  <a:pt x="246" y="57"/>
                </a:cubicBezTo>
                <a:cubicBezTo>
                  <a:pt x="245" y="57"/>
                  <a:pt x="243" y="58"/>
                  <a:pt x="241" y="58"/>
                </a:cubicBezTo>
                <a:close/>
                <a:moveTo>
                  <a:pt x="534" y="45"/>
                </a:moveTo>
                <a:cubicBezTo>
                  <a:pt x="533" y="45"/>
                  <a:pt x="532" y="44"/>
                  <a:pt x="531" y="44"/>
                </a:cubicBezTo>
                <a:cubicBezTo>
                  <a:pt x="520" y="40"/>
                  <a:pt x="510" y="37"/>
                  <a:pt x="500" y="34"/>
                </a:cubicBezTo>
                <a:cubicBezTo>
                  <a:pt x="494" y="33"/>
                  <a:pt x="490" y="27"/>
                  <a:pt x="491" y="21"/>
                </a:cubicBezTo>
                <a:cubicBezTo>
                  <a:pt x="493" y="15"/>
                  <a:pt x="499" y="11"/>
                  <a:pt x="505" y="13"/>
                </a:cubicBezTo>
                <a:cubicBezTo>
                  <a:pt x="516" y="15"/>
                  <a:pt x="527" y="19"/>
                  <a:pt x="538" y="23"/>
                </a:cubicBezTo>
                <a:cubicBezTo>
                  <a:pt x="544" y="25"/>
                  <a:pt x="547" y="31"/>
                  <a:pt x="545" y="37"/>
                </a:cubicBezTo>
                <a:cubicBezTo>
                  <a:pt x="543" y="42"/>
                  <a:pt x="539" y="45"/>
                  <a:pt x="534" y="45"/>
                </a:cubicBezTo>
                <a:close/>
                <a:moveTo>
                  <a:pt x="304" y="35"/>
                </a:moveTo>
                <a:cubicBezTo>
                  <a:pt x="299" y="35"/>
                  <a:pt x="295" y="32"/>
                  <a:pt x="293" y="27"/>
                </a:cubicBezTo>
                <a:cubicBezTo>
                  <a:pt x="292" y="21"/>
                  <a:pt x="295" y="15"/>
                  <a:pt x="301" y="13"/>
                </a:cubicBezTo>
                <a:cubicBezTo>
                  <a:pt x="312" y="10"/>
                  <a:pt x="324" y="8"/>
                  <a:pt x="335" y="6"/>
                </a:cubicBezTo>
                <a:cubicBezTo>
                  <a:pt x="341" y="5"/>
                  <a:pt x="347" y="9"/>
                  <a:pt x="348" y="15"/>
                </a:cubicBezTo>
                <a:cubicBezTo>
                  <a:pt x="349" y="21"/>
                  <a:pt x="345" y="27"/>
                  <a:pt x="339" y="28"/>
                </a:cubicBezTo>
                <a:cubicBezTo>
                  <a:pt x="328" y="30"/>
                  <a:pt x="318" y="32"/>
                  <a:pt x="307" y="35"/>
                </a:cubicBezTo>
                <a:cubicBezTo>
                  <a:pt x="306" y="35"/>
                  <a:pt x="305" y="35"/>
                  <a:pt x="304" y="35"/>
                </a:cubicBezTo>
                <a:close/>
                <a:moveTo>
                  <a:pt x="470" y="28"/>
                </a:moveTo>
                <a:cubicBezTo>
                  <a:pt x="469" y="28"/>
                  <a:pt x="469" y="28"/>
                  <a:pt x="468" y="28"/>
                </a:cubicBezTo>
                <a:cubicBezTo>
                  <a:pt x="457" y="26"/>
                  <a:pt x="446" y="25"/>
                  <a:pt x="436" y="24"/>
                </a:cubicBezTo>
                <a:cubicBezTo>
                  <a:pt x="429" y="23"/>
                  <a:pt x="425" y="18"/>
                  <a:pt x="425" y="12"/>
                </a:cubicBezTo>
                <a:cubicBezTo>
                  <a:pt x="426" y="5"/>
                  <a:pt x="431" y="1"/>
                  <a:pt x="438" y="1"/>
                </a:cubicBezTo>
                <a:cubicBezTo>
                  <a:pt x="449" y="2"/>
                  <a:pt x="460" y="3"/>
                  <a:pt x="472" y="5"/>
                </a:cubicBezTo>
                <a:cubicBezTo>
                  <a:pt x="478" y="6"/>
                  <a:pt x="482" y="12"/>
                  <a:pt x="481" y="18"/>
                </a:cubicBezTo>
                <a:cubicBezTo>
                  <a:pt x="480" y="24"/>
                  <a:pt x="475" y="28"/>
                  <a:pt x="470" y="28"/>
                </a:cubicBezTo>
                <a:close/>
                <a:moveTo>
                  <a:pt x="370" y="24"/>
                </a:moveTo>
                <a:cubicBezTo>
                  <a:pt x="364" y="24"/>
                  <a:pt x="359" y="19"/>
                  <a:pt x="359" y="14"/>
                </a:cubicBezTo>
                <a:cubicBezTo>
                  <a:pt x="358" y="7"/>
                  <a:pt x="363" y="2"/>
                  <a:pt x="369" y="1"/>
                </a:cubicBezTo>
                <a:cubicBezTo>
                  <a:pt x="380" y="0"/>
                  <a:pt x="392" y="0"/>
                  <a:pt x="403" y="0"/>
                </a:cubicBezTo>
                <a:cubicBezTo>
                  <a:pt x="403" y="0"/>
                  <a:pt x="403" y="0"/>
                  <a:pt x="403" y="0"/>
                </a:cubicBezTo>
                <a:cubicBezTo>
                  <a:pt x="410" y="0"/>
                  <a:pt x="415" y="5"/>
                  <a:pt x="415" y="11"/>
                </a:cubicBezTo>
                <a:cubicBezTo>
                  <a:pt x="415" y="17"/>
                  <a:pt x="410" y="22"/>
                  <a:pt x="403" y="22"/>
                </a:cubicBezTo>
                <a:cubicBezTo>
                  <a:pt x="392" y="22"/>
                  <a:pt x="382" y="23"/>
                  <a:pt x="371" y="24"/>
                </a:cubicBezTo>
                <a:cubicBezTo>
                  <a:pt x="371" y="24"/>
                  <a:pt x="370" y="24"/>
                  <a:pt x="370" y="24"/>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61" name="Freeform: Shape 51"/>
          <p:cNvSpPr/>
          <p:nvPr/>
        </p:nvSpPr>
        <p:spPr bwMode="auto">
          <a:xfrm>
            <a:off x="7008540" y="1353788"/>
            <a:ext cx="60896" cy="48716"/>
          </a:xfrm>
          <a:custGeom>
            <a:avLst/>
            <a:gdLst/>
            <a:ahLst/>
            <a:cxnLst>
              <a:cxn ang="0">
                <a:pos x="9" y="23"/>
              </a:cxn>
              <a:cxn ang="0">
                <a:pos x="2" y="19"/>
              </a:cxn>
              <a:cxn ang="0">
                <a:pos x="6" y="7"/>
              </a:cxn>
              <a:cxn ang="0">
                <a:pos x="16" y="2"/>
              </a:cxn>
              <a:cxn ang="0">
                <a:pos x="27" y="6"/>
              </a:cxn>
              <a:cxn ang="0">
                <a:pos x="23" y="18"/>
              </a:cxn>
              <a:cxn ang="0">
                <a:pos x="13" y="23"/>
              </a:cxn>
              <a:cxn ang="0">
                <a:pos x="9" y="23"/>
              </a:cxn>
            </a:cxnLst>
            <a:rect l="0" t="0" r="r" b="b"/>
            <a:pathLst>
              <a:path w="29" h="23">
                <a:moveTo>
                  <a:pt x="9" y="23"/>
                </a:moveTo>
                <a:cubicBezTo>
                  <a:pt x="6" y="23"/>
                  <a:pt x="3" y="22"/>
                  <a:pt x="2" y="19"/>
                </a:cubicBezTo>
                <a:cubicBezTo>
                  <a:pt x="0" y="15"/>
                  <a:pt x="1" y="9"/>
                  <a:pt x="6" y="7"/>
                </a:cubicBezTo>
                <a:cubicBezTo>
                  <a:pt x="9" y="6"/>
                  <a:pt x="12" y="4"/>
                  <a:pt x="16" y="2"/>
                </a:cubicBezTo>
                <a:cubicBezTo>
                  <a:pt x="20" y="0"/>
                  <a:pt x="25" y="2"/>
                  <a:pt x="27" y="6"/>
                </a:cubicBezTo>
                <a:cubicBezTo>
                  <a:pt x="29" y="11"/>
                  <a:pt x="27" y="16"/>
                  <a:pt x="23" y="18"/>
                </a:cubicBezTo>
                <a:cubicBezTo>
                  <a:pt x="20" y="19"/>
                  <a:pt x="16" y="21"/>
                  <a:pt x="13" y="23"/>
                </a:cubicBezTo>
                <a:cubicBezTo>
                  <a:pt x="12" y="23"/>
                  <a:pt x="11" y="23"/>
                  <a:pt x="9" y="23"/>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62" name="Freeform: Shape 52"/>
          <p:cNvSpPr/>
          <p:nvPr/>
        </p:nvSpPr>
        <p:spPr bwMode="auto">
          <a:xfrm>
            <a:off x="7074656" y="1230257"/>
            <a:ext cx="1852960" cy="1186591"/>
          </a:xfrm>
          <a:custGeom>
            <a:avLst/>
            <a:gdLst/>
            <a:ahLst/>
            <a:cxnLst>
              <a:cxn ang="0">
                <a:pos x="875" y="528"/>
              </a:cxn>
              <a:cxn ang="0">
                <a:pos x="879" y="568"/>
              </a:cxn>
              <a:cxn ang="0">
                <a:pos x="865" y="484"/>
              </a:cxn>
              <a:cxn ang="0">
                <a:pos x="872" y="523"/>
              </a:cxn>
              <a:cxn ang="0">
                <a:pos x="853" y="440"/>
              </a:cxn>
              <a:cxn ang="0">
                <a:pos x="862" y="478"/>
              </a:cxn>
              <a:cxn ang="0">
                <a:pos x="837" y="397"/>
              </a:cxn>
              <a:cxn ang="0">
                <a:pos x="848" y="435"/>
              </a:cxn>
              <a:cxn ang="0">
                <a:pos x="818" y="356"/>
              </a:cxn>
              <a:cxn ang="0">
                <a:pos x="831" y="393"/>
              </a:cxn>
              <a:cxn ang="0">
                <a:pos x="796" y="316"/>
              </a:cxn>
              <a:cxn ang="0">
                <a:pos x="811" y="352"/>
              </a:cxn>
              <a:cxn ang="0">
                <a:pos x="771" y="278"/>
              </a:cxn>
              <a:cxn ang="0">
                <a:pos x="789" y="312"/>
              </a:cxn>
              <a:cxn ang="0">
                <a:pos x="744" y="241"/>
              </a:cxn>
              <a:cxn ang="0">
                <a:pos x="763" y="275"/>
              </a:cxn>
              <a:cxn ang="0">
                <a:pos x="714" y="207"/>
              </a:cxn>
              <a:cxn ang="0">
                <a:pos x="735" y="239"/>
              </a:cxn>
              <a:cxn ang="0">
                <a:pos x="682" y="175"/>
              </a:cxn>
              <a:cxn ang="0">
                <a:pos x="704" y="205"/>
              </a:cxn>
              <a:cxn ang="0">
                <a:pos x="647" y="145"/>
              </a:cxn>
              <a:cxn ang="0">
                <a:pos x="671" y="174"/>
              </a:cxn>
              <a:cxn ang="0">
                <a:pos x="611" y="118"/>
              </a:cxn>
              <a:cxn ang="0">
                <a:pos x="636" y="145"/>
              </a:cxn>
              <a:cxn ang="0">
                <a:pos x="572" y="93"/>
              </a:cxn>
              <a:cxn ang="0">
                <a:pos x="599" y="118"/>
              </a:cxn>
              <a:cxn ang="0">
                <a:pos x="532" y="72"/>
              </a:cxn>
              <a:cxn ang="0">
                <a:pos x="559" y="95"/>
              </a:cxn>
              <a:cxn ang="0">
                <a:pos x="490" y="53"/>
              </a:cxn>
              <a:cxn ang="0">
                <a:pos x="519" y="74"/>
              </a:cxn>
              <a:cxn ang="0">
                <a:pos x="27" y="43"/>
              </a:cxn>
              <a:cxn ang="0">
                <a:pos x="9" y="68"/>
              </a:cxn>
              <a:cxn ang="0">
                <a:pos x="447" y="38"/>
              </a:cxn>
              <a:cxn ang="0">
                <a:pos x="477" y="57"/>
              </a:cxn>
              <a:cxn ang="0">
                <a:pos x="71" y="28"/>
              </a:cxn>
              <a:cxn ang="0">
                <a:pos x="52" y="52"/>
              </a:cxn>
              <a:cxn ang="0">
                <a:pos x="403" y="26"/>
              </a:cxn>
              <a:cxn ang="0">
                <a:pos x="433" y="42"/>
              </a:cxn>
              <a:cxn ang="0">
                <a:pos x="116" y="16"/>
              </a:cxn>
              <a:cxn ang="0">
                <a:pos x="95" y="38"/>
              </a:cxn>
              <a:cxn ang="0">
                <a:pos x="358" y="17"/>
              </a:cxn>
              <a:cxn ang="0">
                <a:pos x="389" y="31"/>
              </a:cxn>
              <a:cxn ang="0">
                <a:pos x="161" y="7"/>
              </a:cxn>
              <a:cxn ang="0">
                <a:pos x="140" y="28"/>
              </a:cxn>
              <a:cxn ang="0">
                <a:pos x="313" y="11"/>
              </a:cxn>
              <a:cxn ang="0">
                <a:pos x="344" y="23"/>
              </a:cxn>
              <a:cxn ang="0">
                <a:pos x="207" y="2"/>
              </a:cxn>
              <a:cxn ang="0">
                <a:pos x="185" y="21"/>
              </a:cxn>
              <a:cxn ang="0">
                <a:pos x="267" y="9"/>
              </a:cxn>
              <a:cxn ang="0">
                <a:pos x="299" y="19"/>
              </a:cxn>
              <a:cxn ang="0">
                <a:pos x="253" y="0"/>
              </a:cxn>
              <a:cxn ang="0">
                <a:pos x="231" y="18"/>
              </a:cxn>
            </a:cxnLst>
            <a:rect l="0" t="0" r="r" b="b"/>
            <a:pathLst>
              <a:path w="888" h="568">
                <a:moveTo>
                  <a:pt x="879" y="568"/>
                </a:moveTo>
                <a:cubicBezTo>
                  <a:pt x="875" y="568"/>
                  <a:pt x="871" y="565"/>
                  <a:pt x="871" y="560"/>
                </a:cubicBezTo>
                <a:cubicBezTo>
                  <a:pt x="870" y="553"/>
                  <a:pt x="869" y="546"/>
                  <a:pt x="868" y="538"/>
                </a:cubicBezTo>
                <a:cubicBezTo>
                  <a:pt x="867" y="534"/>
                  <a:pt x="870" y="529"/>
                  <a:pt x="875" y="528"/>
                </a:cubicBezTo>
                <a:cubicBezTo>
                  <a:pt x="879" y="528"/>
                  <a:pt x="884" y="531"/>
                  <a:pt x="884" y="535"/>
                </a:cubicBezTo>
                <a:cubicBezTo>
                  <a:pt x="886" y="543"/>
                  <a:pt x="887" y="551"/>
                  <a:pt x="888" y="558"/>
                </a:cubicBezTo>
                <a:cubicBezTo>
                  <a:pt x="888" y="563"/>
                  <a:pt x="885" y="567"/>
                  <a:pt x="880" y="568"/>
                </a:cubicBezTo>
                <a:cubicBezTo>
                  <a:pt x="880" y="568"/>
                  <a:pt x="880" y="568"/>
                  <a:pt x="879" y="568"/>
                </a:cubicBezTo>
                <a:close/>
                <a:moveTo>
                  <a:pt x="872" y="523"/>
                </a:moveTo>
                <a:cubicBezTo>
                  <a:pt x="868" y="523"/>
                  <a:pt x="865" y="520"/>
                  <a:pt x="864" y="516"/>
                </a:cubicBezTo>
                <a:cubicBezTo>
                  <a:pt x="862" y="509"/>
                  <a:pt x="861" y="501"/>
                  <a:pt x="859" y="494"/>
                </a:cubicBezTo>
                <a:cubicBezTo>
                  <a:pt x="858" y="489"/>
                  <a:pt x="861" y="485"/>
                  <a:pt x="865" y="484"/>
                </a:cubicBezTo>
                <a:cubicBezTo>
                  <a:pt x="870" y="483"/>
                  <a:pt x="874" y="486"/>
                  <a:pt x="876" y="490"/>
                </a:cubicBezTo>
                <a:cubicBezTo>
                  <a:pt x="877" y="498"/>
                  <a:pt x="879" y="505"/>
                  <a:pt x="880" y="513"/>
                </a:cubicBezTo>
                <a:cubicBezTo>
                  <a:pt x="881" y="517"/>
                  <a:pt x="878" y="522"/>
                  <a:pt x="874" y="523"/>
                </a:cubicBezTo>
                <a:cubicBezTo>
                  <a:pt x="873" y="523"/>
                  <a:pt x="873" y="523"/>
                  <a:pt x="872" y="523"/>
                </a:cubicBezTo>
                <a:close/>
                <a:moveTo>
                  <a:pt x="862" y="478"/>
                </a:moveTo>
                <a:cubicBezTo>
                  <a:pt x="858" y="478"/>
                  <a:pt x="854" y="476"/>
                  <a:pt x="853" y="472"/>
                </a:cubicBezTo>
                <a:cubicBezTo>
                  <a:pt x="851" y="465"/>
                  <a:pt x="849" y="458"/>
                  <a:pt x="847" y="451"/>
                </a:cubicBezTo>
                <a:cubicBezTo>
                  <a:pt x="846" y="446"/>
                  <a:pt x="848" y="441"/>
                  <a:pt x="853" y="440"/>
                </a:cubicBezTo>
                <a:cubicBezTo>
                  <a:pt x="857" y="439"/>
                  <a:pt x="862" y="441"/>
                  <a:pt x="863" y="446"/>
                </a:cubicBezTo>
                <a:cubicBezTo>
                  <a:pt x="866" y="453"/>
                  <a:pt x="868" y="460"/>
                  <a:pt x="870" y="468"/>
                </a:cubicBezTo>
                <a:cubicBezTo>
                  <a:pt x="871" y="472"/>
                  <a:pt x="868" y="477"/>
                  <a:pt x="864" y="478"/>
                </a:cubicBezTo>
                <a:cubicBezTo>
                  <a:pt x="863" y="478"/>
                  <a:pt x="862" y="478"/>
                  <a:pt x="862" y="478"/>
                </a:cubicBezTo>
                <a:close/>
                <a:moveTo>
                  <a:pt x="848" y="435"/>
                </a:moveTo>
                <a:cubicBezTo>
                  <a:pt x="844" y="435"/>
                  <a:pt x="841" y="433"/>
                  <a:pt x="840" y="429"/>
                </a:cubicBezTo>
                <a:cubicBezTo>
                  <a:pt x="837" y="422"/>
                  <a:pt x="835" y="415"/>
                  <a:pt x="832" y="408"/>
                </a:cubicBezTo>
                <a:cubicBezTo>
                  <a:pt x="830" y="404"/>
                  <a:pt x="832" y="399"/>
                  <a:pt x="837" y="397"/>
                </a:cubicBezTo>
                <a:cubicBezTo>
                  <a:pt x="841" y="396"/>
                  <a:pt x="846" y="398"/>
                  <a:pt x="848" y="402"/>
                </a:cubicBezTo>
                <a:cubicBezTo>
                  <a:pt x="851" y="409"/>
                  <a:pt x="853" y="416"/>
                  <a:pt x="856" y="424"/>
                </a:cubicBezTo>
                <a:cubicBezTo>
                  <a:pt x="858" y="428"/>
                  <a:pt x="855" y="433"/>
                  <a:pt x="851" y="435"/>
                </a:cubicBezTo>
                <a:cubicBezTo>
                  <a:pt x="850" y="435"/>
                  <a:pt x="849" y="435"/>
                  <a:pt x="848" y="435"/>
                </a:cubicBezTo>
                <a:close/>
                <a:moveTo>
                  <a:pt x="831" y="393"/>
                </a:moveTo>
                <a:cubicBezTo>
                  <a:pt x="828" y="393"/>
                  <a:pt x="825" y="391"/>
                  <a:pt x="823" y="388"/>
                </a:cubicBezTo>
                <a:cubicBezTo>
                  <a:pt x="820" y="381"/>
                  <a:pt x="817" y="374"/>
                  <a:pt x="814" y="367"/>
                </a:cubicBezTo>
                <a:cubicBezTo>
                  <a:pt x="812" y="363"/>
                  <a:pt x="814" y="358"/>
                  <a:pt x="818" y="356"/>
                </a:cubicBezTo>
                <a:cubicBezTo>
                  <a:pt x="822" y="354"/>
                  <a:pt x="827" y="356"/>
                  <a:pt x="829" y="360"/>
                </a:cubicBezTo>
                <a:cubicBezTo>
                  <a:pt x="833" y="367"/>
                  <a:pt x="836" y="374"/>
                  <a:pt x="839" y="381"/>
                </a:cubicBezTo>
                <a:cubicBezTo>
                  <a:pt x="841" y="385"/>
                  <a:pt x="839" y="390"/>
                  <a:pt x="835" y="392"/>
                </a:cubicBezTo>
                <a:cubicBezTo>
                  <a:pt x="834" y="393"/>
                  <a:pt x="832" y="393"/>
                  <a:pt x="831" y="393"/>
                </a:cubicBezTo>
                <a:close/>
                <a:moveTo>
                  <a:pt x="811" y="352"/>
                </a:moveTo>
                <a:cubicBezTo>
                  <a:pt x="808" y="352"/>
                  <a:pt x="805" y="350"/>
                  <a:pt x="804" y="347"/>
                </a:cubicBezTo>
                <a:cubicBezTo>
                  <a:pt x="800" y="341"/>
                  <a:pt x="797" y="334"/>
                  <a:pt x="793" y="328"/>
                </a:cubicBezTo>
                <a:cubicBezTo>
                  <a:pt x="791" y="324"/>
                  <a:pt x="792" y="318"/>
                  <a:pt x="796" y="316"/>
                </a:cubicBezTo>
                <a:cubicBezTo>
                  <a:pt x="800" y="314"/>
                  <a:pt x="805" y="315"/>
                  <a:pt x="808" y="319"/>
                </a:cubicBezTo>
                <a:cubicBezTo>
                  <a:pt x="812" y="326"/>
                  <a:pt x="815" y="333"/>
                  <a:pt x="819" y="339"/>
                </a:cubicBezTo>
                <a:cubicBezTo>
                  <a:pt x="821" y="343"/>
                  <a:pt x="820" y="349"/>
                  <a:pt x="815" y="351"/>
                </a:cubicBezTo>
                <a:cubicBezTo>
                  <a:pt x="814" y="351"/>
                  <a:pt x="813" y="352"/>
                  <a:pt x="811" y="352"/>
                </a:cubicBezTo>
                <a:close/>
                <a:moveTo>
                  <a:pt x="789" y="312"/>
                </a:moveTo>
                <a:cubicBezTo>
                  <a:pt x="786" y="312"/>
                  <a:pt x="783" y="311"/>
                  <a:pt x="781" y="308"/>
                </a:cubicBezTo>
                <a:cubicBezTo>
                  <a:pt x="778" y="302"/>
                  <a:pt x="773" y="296"/>
                  <a:pt x="769" y="289"/>
                </a:cubicBezTo>
                <a:cubicBezTo>
                  <a:pt x="767" y="286"/>
                  <a:pt x="768" y="280"/>
                  <a:pt x="771" y="278"/>
                </a:cubicBezTo>
                <a:cubicBezTo>
                  <a:pt x="775" y="275"/>
                  <a:pt x="781" y="276"/>
                  <a:pt x="783" y="280"/>
                </a:cubicBezTo>
                <a:cubicBezTo>
                  <a:pt x="788" y="286"/>
                  <a:pt x="792" y="293"/>
                  <a:pt x="796" y="299"/>
                </a:cubicBezTo>
                <a:cubicBezTo>
                  <a:pt x="798" y="303"/>
                  <a:pt x="797" y="309"/>
                  <a:pt x="793" y="311"/>
                </a:cubicBezTo>
                <a:cubicBezTo>
                  <a:pt x="792" y="312"/>
                  <a:pt x="790" y="312"/>
                  <a:pt x="789" y="312"/>
                </a:cubicBezTo>
                <a:close/>
                <a:moveTo>
                  <a:pt x="763" y="275"/>
                </a:moveTo>
                <a:cubicBezTo>
                  <a:pt x="761" y="275"/>
                  <a:pt x="758" y="273"/>
                  <a:pt x="756" y="271"/>
                </a:cubicBezTo>
                <a:cubicBezTo>
                  <a:pt x="752" y="265"/>
                  <a:pt x="747" y="259"/>
                  <a:pt x="743" y="253"/>
                </a:cubicBezTo>
                <a:cubicBezTo>
                  <a:pt x="740" y="250"/>
                  <a:pt x="740" y="244"/>
                  <a:pt x="744" y="241"/>
                </a:cubicBezTo>
                <a:cubicBezTo>
                  <a:pt x="748" y="238"/>
                  <a:pt x="753" y="239"/>
                  <a:pt x="756" y="243"/>
                </a:cubicBezTo>
                <a:cubicBezTo>
                  <a:pt x="761" y="249"/>
                  <a:pt x="765" y="255"/>
                  <a:pt x="770" y="261"/>
                </a:cubicBezTo>
                <a:cubicBezTo>
                  <a:pt x="773" y="265"/>
                  <a:pt x="772" y="270"/>
                  <a:pt x="768" y="273"/>
                </a:cubicBezTo>
                <a:cubicBezTo>
                  <a:pt x="767" y="274"/>
                  <a:pt x="765" y="275"/>
                  <a:pt x="763" y="275"/>
                </a:cubicBezTo>
                <a:close/>
                <a:moveTo>
                  <a:pt x="735" y="239"/>
                </a:moveTo>
                <a:cubicBezTo>
                  <a:pt x="733" y="239"/>
                  <a:pt x="730" y="238"/>
                  <a:pt x="728" y="236"/>
                </a:cubicBezTo>
                <a:cubicBezTo>
                  <a:pt x="724" y="230"/>
                  <a:pt x="719" y="224"/>
                  <a:pt x="714" y="219"/>
                </a:cubicBezTo>
                <a:cubicBezTo>
                  <a:pt x="710" y="215"/>
                  <a:pt x="711" y="210"/>
                  <a:pt x="714" y="207"/>
                </a:cubicBezTo>
                <a:cubicBezTo>
                  <a:pt x="718" y="204"/>
                  <a:pt x="723" y="204"/>
                  <a:pt x="726" y="207"/>
                </a:cubicBezTo>
                <a:cubicBezTo>
                  <a:pt x="731" y="213"/>
                  <a:pt x="736" y="219"/>
                  <a:pt x="741" y="225"/>
                </a:cubicBezTo>
                <a:cubicBezTo>
                  <a:pt x="744" y="228"/>
                  <a:pt x="744" y="234"/>
                  <a:pt x="740" y="237"/>
                </a:cubicBezTo>
                <a:cubicBezTo>
                  <a:pt x="739" y="238"/>
                  <a:pt x="737" y="239"/>
                  <a:pt x="735" y="239"/>
                </a:cubicBezTo>
                <a:close/>
                <a:moveTo>
                  <a:pt x="704" y="205"/>
                </a:moveTo>
                <a:cubicBezTo>
                  <a:pt x="702" y="205"/>
                  <a:pt x="700" y="204"/>
                  <a:pt x="698" y="203"/>
                </a:cubicBezTo>
                <a:cubicBezTo>
                  <a:pt x="693" y="197"/>
                  <a:pt x="688" y="192"/>
                  <a:pt x="682" y="187"/>
                </a:cubicBezTo>
                <a:cubicBezTo>
                  <a:pt x="679" y="184"/>
                  <a:pt x="679" y="178"/>
                  <a:pt x="682" y="175"/>
                </a:cubicBezTo>
                <a:cubicBezTo>
                  <a:pt x="685" y="171"/>
                  <a:pt x="690" y="171"/>
                  <a:pt x="694" y="174"/>
                </a:cubicBezTo>
                <a:cubicBezTo>
                  <a:pt x="699" y="180"/>
                  <a:pt x="705" y="185"/>
                  <a:pt x="710" y="191"/>
                </a:cubicBezTo>
                <a:cubicBezTo>
                  <a:pt x="714" y="194"/>
                  <a:pt x="714" y="199"/>
                  <a:pt x="710" y="203"/>
                </a:cubicBezTo>
                <a:cubicBezTo>
                  <a:pt x="709" y="204"/>
                  <a:pt x="706" y="205"/>
                  <a:pt x="704" y="205"/>
                </a:cubicBezTo>
                <a:close/>
                <a:moveTo>
                  <a:pt x="671" y="174"/>
                </a:moveTo>
                <a:cubicBezTo>
                  <a:pt x="669" y="174"/>
                  <a:pt x="667" y="173"/>
                  <a:pt x="666" y="172"/>
                </a:cubicBezTo>
                <a:cubicBezTo>
                  <a:pt x="660" y="167"/>
                  <a:pt x="654" y="162"/>
                  <a:pt x="648" y="157"/>
                </a:cubicBezTo>
                <a:cubicBezTo>
                  <a:pt x="645" y="154"/>
                  <a:pt x="644" y="149"/>
                  <a:pt x="647" y="145"/>
                </a:cubicBezTo>
                <a:cubicBezTo>
                  <a:pt x="650" y="141"/>
                  <a:pt x="656" y="141"/>
                  <a:pt x="659" y="144"/>
                </a:cubicBezTo>
                <a:cubicBezTo>
                  <a:pt x="665" y="149"/>
                  <a:pt x="671" y="154"/>
                  <a:pt x="677" y="159"/>
                </a:cubicBezTo>
                <a:cubicBezTo>
                  <a:pt x="680" y="162"/>
                  <a:pt x="681" y="167"/>
                  <a:pt x="678" y="171"/>
                </a:cubicBezTo>
                <a:cubicBezTo>
                  <a:pt x="676" y="173"/>
                  <a:pt x="674" y="174"/>
                  <a:pt x="671" y="174"/>
                </a:cubicBezTo>
                <a:close/>
                <a:moveTo>
                  <a:pt x="636" y="145"/>
                </a:moveTo>
                <a:cubicBezTo>
                  <a:pt x="634" y="145"/>
                  <a:pt x="632" y="144"/>
                  <a:pt x="631" y="143"/>
                </a:cubicBezTo>
                <a:cubicBezTo>
                  <a:pt x="625" y="139"/>
                  <a:pt x="619" y="134"/>
                  <a:pt x="613" y="130"/>
                </a:cubicBezTo>
                <a:cubicBezTo>
                  <a:pt x="609" y="127"/>
                  <a:pt x="608" y="122"/>
                  <a:pt x="611" y="118"/>
                </a:cubicBezTo>
                <a:cubicBezTo>
                  <a:pt x="613" y="114"/>
                  <a:pt x="619" y="113"/>
                  <a:pt x="622" y="116"/>
                </a:cubicBezTo>
                <a:cubicBezTo>
                  <a:pt x="629" y="120"/>
                  <a:pt x="635" y="125"/>
                  <a:pt x="641" y="130"/>
                </a:cubicBezTo>
                <a:cubicBezTo>
                  <a:pt x="645" y="132"/>
                  <a:pt x="645" y="138"/>
                  <a:pt x="643" y="141"/>
                </a:cubicBezTo>
                <a:cubicBezTo>
                  <a:pt x="641" y="144"/>
                  <a:pt x="638" y="145"/>
                  <a:pt x="636" y="145"/>
                </a:cubicBezTo>
                <a:close/>
                <a:moveTo>
                  <a:pt x="599" y="118"/>
                </a:moveTo>
                <a:cubicBezTo>
                  <a:pt x="597" y="118"/>
                  <a:pt x="595" y="118"/>
                  <a:pt x="594" y="117"/>
                </a:cubicBezTo>
                <a:cubicBezTo>
                  <a:pt x="588" y="113"/>
                  <a:pt x="581" y="109"/>
                  <a:pt x="575" y="105"/>
                </a:cubicBezTo>
                <a:cubicBezTo>
                  <a:pt x="571" y="103"/>
                  <a:pt x="570" y="98"/>
                  <a:pt x="572" y="93"/>
                </a:cubicBezTo>
                <a:cubicBezTo>
                  <a:pt x="574" y="89"/>
                  <a:pt x="580" y="88"/>
                  <a:pt x="584" y="91"/>
                </a:cubicBezTo>
                <a:cubicBezTo>
                  <a:pt x="590" y="95"/>
                  <a:pt x="597" y="99"/>
                  <a:pt x="603" y="103"/>
                </a:cubicBezTo>
                <a:cubicBezTo>
                  <a:pt x="607" y="105"/>
                  <a:pt x="608" y="111"/>
                  <a:pt x="606" y="115"/>
                </a:cubicBezTo>
                <a:cubicBezTo>
                  <a:pt x="604" y="117"/>
                  <a:pt x="601" y="118"/>
                  <a:pt x="599" y="118"/>
                </a:cubicBezTo>
                <a:close/>
                <a:moveTo>
                  <a:pt x="559" y="95"/>
                </a:moveTo>
                <a:cubicBezTo>
                  <a:pt x="558" y="95"/>
                  <a:pt x="557" y="95"/>
                  <a:pt x="555" y="94"/>
                </a:cubicBezTo>
                <a:cubicBezTo>
                  <a:pt x="549" y="90"/>
                  <a:pt x="542" y="87"/>
                  <a:pt x="535" y="83"/>
                </a:cubicBezTo>
                <a:cubicBezTo>
                  <a:pt x="531" y="81"/>
                  <a:pt x="530" y="76"/>
                  <a:pt x="532" y="72"/>
                </a:cubicBezTo>
                <a:cubicBezTo>
                  <a:pt x="534" y="68"/>
                  <a:pt x="539" y="66"/>
                  <a:pt x="543" y="68"/>
                </a:cubicBezTo>
                <a:cubicBezTo>
                  <a:pt x="550" y="72"/>
                  <a:pt x="557" y="75"/>
                  <a:pt x="564" y="79"/>
                </a:cubicBezTo>
                <a:cubicBezTo>
                  <a:pt x="568" y="81"/>
                  <a:pt x="569" y="86"/>
                  <a:pt x="567" y="91"/>
                </a:cubicBezTo>
                <a:cubicBezTo>
                  <a:pt x="565" y="93"/>
                  <a:pt x="562" y="95"/>
                  <a:pt x="559" y="95"/>
                </a:cubicBezTo>
                <a:close/>
                <a:moveTo>
                  <a:pt x="519" y="74"/>
                </a:moveTo>
                <a:cubicBezTo>
                  <a:pt x="517" y="74"/>
                  <a:pt x="516" y="74"/>
                  <a:pt x="515" y="74"/>
                </a:cubicBezTo>
                <a:cubicBezTo>
                  <a:pt x="508" y="70"/>
                  <a:pt x="501" y="67"/>
                  <a:pt x="494" y="65"/>
                </a:cubicBezTo>
                <a:cubicBezTo>
                  <a:pt x="490" y="63"/>
                  <a:pt x="488" y="58"/>
                  <a:pt x="490" y="53"/>
                </a:cubicBezTo>
                <a:cubicBezTo>
                  <a:pt x="492" y="49"/>
                  <a:pt x="497" y="47"/>
                  <a:pt x="501" y="49"/>
                </a:cubicBezTo>
                <a:cubicBezTo>
                  <a:pt x="508" y="52"/>
                  <a:pt x="515" y="55"/>
                  <a:pt x="522" y="58"/>
                </a:cubicBezTo>
                <a:cubicBezTo>
                  <a:pt x="527" y="60"/>
                  <a:pt x="528" y="65"/>
                  <a:pt x="526" y="69"/>
                </a:cubicBezTo>
                <a:cubicBezTo>
                  <a:pt x="525" y="73"/>
                  <a:pt x="522" y="74"/>
                  <a:pt x="519" y="74"/>
                </a:cubicBezTo>
                <a:close/>
                <a:moveTo>
                  <a:pt x="9" y="68"/>
                </a:moveTo>
                <a:cubicBezTo>
                  <a:pt x="6" y="68"/>
                  <a:pt x="3" y="66"/>
                  <a:pt x="1" y="63"/>
                </a:cubicBezTo>
                <a:cubicBezTo>
                  <a:pt x="0" y="59"/>
                  <a:pt x="2" y="54"/>
                  <a:pt x="6" y="52"/>
                </a:cubicBezTo>
                <a:cubicBezTo>
                  <a:pt x="13" y="49"/>
                  <a:pt x="20" y="46"/>
                  <a:pt x="27" y="43"/>
                </a:cubicBezTo>
                <a:cubicBezTo>
                  <a:pt x="32" y="41"/>
                  <a:pt x="37" y="44"/>
                  <a:pt x="38" y="48"/>
                </a:cubicBezTo>
                <a:cubicBezTo>
                  <a:pt x="40" y="52"/>
                  <a:pt x="38" y="57"/>
                  <a:pt x="33" y="59"/>
                </a:cubicBezTo>
                <a:cubicBezTo>
                  <a:pt x="26" y="62"/>
                  <a:pt x="19" y="64"/>
                  <a:pt x="13" y="67"/>
                </a:cubicBezTo>
                <a:cubicBezTo>
                  <a:pt x="12" y="68"/>
                  <a:pt x="10" y="68"/>
                  <a:pt x="9" y="68"/>
                </a:cubicBezTo>
                <a:close/>
                <a:moveTo>
                  <a:pt x="477" y="57"/>
                </a:moveTo>
                <a:cubicBezTo>
                  <a:pt x="476" y="57"/>
                  <a:pt x="475" y="57"/>
                  <a:pt x="474" y="56"/>
                </a:cubicBezTo>
                <a:cubicBezTo>
                  <a:pt x="467" y="54"/>
                  <a:pt x="459" y="51"/>
                  <a:pt x="452" y="49"/>
                </a:cubicBezTo>
                <a:cubicBezTo>
                  <a:pt x="448" y="47"/>
                  <a:pt x="445" y="42"/>
                  <a:pt x="447" y="38"/>
                </a:cubicBezTo>
                <a:cubicBezTo>
                  <a:pt x="448" y="33"/>
                  <a:pt x="453" y="31"/>
                  <a:pt x="458" y="33"/>
                </a:cubicBezTo>
                <a:cubicBezTo>
                  <a:pt x="465" y="35"/>
                  <a:pt x="472" y="38"/>
                  <a:pt x="479" y="40"/>
                </a:cubicBezTo>
                <a:cubicBezTo>
                  <a:pt x="484" y="42"/>
                  <a:pt x="486" y="47"/>
                  <a:pt x="484" y="51"/>
                </a:cubicBezTo>
                <a:cubicBezTo>
                  <a:pt x="483" y="55"/>
                  <a:pt x="480" y="57"/>
                  <a:pt x="477" y="57"/>
                </a:cubicBezTo>
                <a:close/>
                <a:moveTo>
                  <a:pt x="52" y="52"/>
                </a:moveTo>
                <a:cubicBezTo>
                  <a:pt x="48" y="52"/>
                  <a:pt x="45" y="49"/>
                  <a:pt x="44" y="46"/>
                </a:cubicBezTo>
                <a:cubicBezTo>
                  <a:pt x="42" y="41"/>
                  <a:pt x="45" y="37"/>
                  <a:pt x="49" y="35"/>
                </a:cubicBezTo>
                <a:cubicBezTo>
                  <a:pt x="56" y="33"/>
                  <a:pt x="64" y="30"/>
                  <a:pt x="71" y="28"/>
                </a:cubicBezTo>
                <a:cubicBezTo>
                  <a:pt x="75" y="27"/>
                  <a:pt x="80" y="29"/>
                  <a:pt x="82" y="34"/>
                </a:cubicBezTo>
                <a:cubicBezTo>
                  <a:pt x="83" y="38"/>
                  <a:pt x="80" y="43"/>
                  <a:pt x="76" y="44"/>
                </a:cubicBezTo>
                <a:cubicBezTo>
                  <a:pt x="69" y="46"/>
                  <a:pt x="62" y="49"/>
                  <a:pt x="55" y="51"/>
                </a:cubicBezTo>
                <a:cubicBezTo>
                  <a:pt x="54" y="51"/>
                  <a:pt x="53" y="52"/>
                  <a:pt x="52" y="52"/>
                </a:cubicBezTo>
                <a:close/>
                <a:moveTo>
                  <a:pt x="433" y="42"/>
                </a:moveTo>
                <a:cubicBezTo>
                  <a:pt x="432" y="42"/>
                  <a:pt x="432" y="42"/>
                  <a:pt x="431" y="42"/>
                </a:cubicBezTo>
                <a:cubicBezTo>
                  <a:pt x="424" y="40"/>
                  <a:pt x="416" y="38"/>
                  <a:pt x="409" y="36"/>
                </a:cubicBezTo>
                <a:cubicBezTo>
                  <a:pt x="405" y="35"/>
                  <a:pt x="402" y="30"/>
                  <a:pt x="403" y="26"/>
                </a:cubicBezTo>
                <a:cubicBezTo>
                  <a:pt x="404" y="21"/>
                  <a:pt x="409" y="18"/>
                  <a:pt x="413" y="20"/>
                </a:cubicBezTo>
                <a:cubicBezTo>
                  <a:pt x="421" y="21"/>
                  <a:pt x="428" y="24"/>
                  <a:pt x="436" y="26"/>
                </a:cubicBezTo>
                <a:cubicBezTo>
                  <a:pt x="440" y="27"/>
                  <a:pt x="443" y="32"/>
                  <a:pt x="441" y="36"/>
                </a:cubicBezTo>
                <a:cubicBezTo>
                  <a:pt x="440" y="40"/>
                  <a:pt x="437" y="42"/>
                  <a:pt x="433" y="42"/>
                </a:cubicBezTo>
                <a:close/>
                <a:moveTo>
                  <a:pt x="95" y="38"/>
                </a:moveTo>
                <a:cubicBezTo>
                  <a:pt x="92" y="38"/>
                  <a:pt x="88" y="36"/>
                  <a:pt x="87" y="32"/>
                </a:cubicBezTo>
                <a:cubicBezTo>
                  <a:pt x="86" y="27"/>
                  <a:pt x="89" y="23"/>
                  <a:pt x="93" y="22"/>
                </a:cubicBezTo>
                <a:cubicBezTo>
                  <a:pt x="101" y="20"/>
                  <a:pt x="108" y="18"/>
                  <a:pt x="116" y="16"/>
                </a:cubicBezTo>
                <a:cubicBezTo>
                  <a:pt x="120" y="15"/>
                  <a:pt x="125" y="18"/>
                  <a:pt x="126" y="22"/>
                </a:cubicBezTo>
                <a:cubicBezTo>
                  <a:pt x="127" y="27"/>
                  <a:pt x="124" y="32"/>
                  <a:pt x="119" y="33"/>
                </a:cubicBezTo>
                <a:cubicBezTo>
                  <a:pt x="112" y="34"/>
                  <a:pt x="105" y="36"/>
                  <a:pt x="98" y="38"/>
                </a:cubicBezTo>
                <a:cubicBezTo>
                  <a:pt x="97" y="38"/>
                  <a:pt x="96" y="38"/>
                  <a:pt x="95" y="38"/>
                </a:cubicBezTo>
                <a:close/>
                <a:moveTo>
                  <a:pt x="389" y="31"/>
                </a:moveTo>
                <a:cubicBezTo>
                  <a:pt x="388" y="31"/>
                  <a:pt x="388" y="31"/>
                  <a:pt x="387" y="31"/>
                </a:cubicBezTo>
                <a:cubicBezTo>
                  <a:pt x="380" y="29"/>
                  <a:pt x="372" y="28"/>
                  <a:pt x="365" y="27"/>
                </a:cubicBezTo>
                <a:cubicBezTo>
                  <a:pt x="360" y="26"/>
                  <a:pt x="357" y="21"/>
                  <a:pt x="358" y="17"/>
                </a:cubicBezTo>
                <a:cubicBezTo>
                  <a:pt x="359" y="12"/>
                  <a:pt x="363" y="9"/>
                  <a:pt x="368" y="10"/>
                </a:cubicBezTo>
                <a:cubicBezTo>
                  <a:pt x="376" y="11"/>
                  <a:pt x="383" y="13"/>
                  <a:pt x="391" y="14"/>
                </a:cubicBezTo>
                <a:cubicBezTo>
                  <a:pt x="395" y="15"/>
                  <a:pt x="398" y="20"/>
                  <a:pt x="397" y="24"/>
                </a:cubicBezTo>
                <a:cubicBezTo>
                  <a:pt x="396" y="28"/>
                  <a:pt x="393" y="31"/>
                  <a:pt x="389" y="31"/>
                </a:cubicBezTo>
                <a:close/>
                <a:moveTo>
                  <a:pt x="140" y="28"/>
                </a:moveTo>
                <a:cubicBezTo>
                  <a:pt x="136" y="28"/>
                  <a:pt x="132" y="25"/>
                  <a:pt x="131" y="21"/>
                </a:cubicBezTo>
                <a:cubicBezTo>
                  <a:pt x="131" y="17"/>
                  <a:pt x="134" y="12"/>
                  <a:pt x="138" y="11"/>
                </a:cubicBezTo>
                <a:cubicBezTo>
                  <a:pt x="146" y="10"/>
                  <a:pt x="153" y="9"/>
                  <a:pt x="161" y="7"/>
                </a:cubicBezTo>
                <a:cubicBezTo>
                  <a:pt x="166" y="7"/>
                  <a:pt x="170" y="10"/>
                  <a:pt x="171" y="14"/>
                </a:cubicBezTo>
                <a:cubicBezTo>
                  <a:pt x="171" y="19"/>
                  <a:pt x="168" y="23"/>
                  <a:pt x="164" y="24"/>
                </a:cubicBezTo>
                <a:cubicBezTo>
                  <a:pt x="156" y="25"/>
                  <a:pt x="149" y="27"/>
                  <a:pt x="141" y="28"/>
                </a:cubicBezTo>
                <a:cubicBezTo>
                  <a:pt x="141" y="28"/>
                  <a:pt x="140" y="28"/>
                  <a:pt x="140" y="28"/>
                </a:cubicBezTo>
                <a:close/>
                <a:moveTo>
                  <a:pt x="344" y="23"/>
                </a:moveTo>
                <a:cubicBezTo>
                  <a:pt x="344" y="23"/>
                  <a:pt x="343" y="23"/>
                  <a:pt x="343" y="23"/>
                </a:cubicBezTo>
                <a:cubicBezTo>
                  <a:pt x="336" y="22"/>
                  <a:pt x="328" y="21"/>
                  <a:pt x="321" y="20"/>
                </a:cubicBezTo>
                <a:cubicBezTo>
                  <a:pt x="316" y="20"/>
                  <a:pt x="313" y="16"/>
                  <a:pt x="313" y="11"/>
                </a:cubicBezTo>
                <a:cubicBezTo>
                  <a:pt x="313" y="6"/>
                  <a:pt x="318" y="3"/>
                  <a:pt x="322" y="4"/>
                </a:cubicBezTo>
                <a:cubicBezTo>
                  <a:pt x="330" y="4"/>
                  <a:pt x="338" y="5"/>
                  <a:pt x="345" y="6"/>
                </a:cubicBezTo>
                <a:cubicBezTo>
                  <a:pt x="350" y="7"/>
                  <a:pt x="353" y="11"/>
                  <a:pt x="353" y="16"/>
                </a:cubicBezTo>
                <a:cubicBezTo>
                  <a:pt x="352" y="20"/>
                  <a:pt x="348" y="23"/>
                  <a:pt x="344" y="23"/>
                </a:cubicBezTo>
                <a:close/>
                <a:moveTo>
                  <a:pt x="185" y="21"/>
                </a:moveTo>
                <a:cubicBezTo>
                  <a:pt x="181" y="21"/>
                  <a:pt x="177" y="18"/>
                  <a:pt x="176" y="14"/>
                </a:cubicBezTo>
                <a:cubicBezTo>
                  <a:pt x="176" y="9"/>
                  <a:pt x="179" y="5"/>
                  <a:pt x="184" y="4"/>
                </a:cubicBezTo>
                <a:cubicBezTo>
                  <a:pt x="192" y="3"/>
                  <a:pt x="199" y="3"/>
                  <a:pt x="207" y="2"/>
                </a:cubicBezTo>
                <a:cubicBezTo>
                  <a:pt x="212" y="2"/>
                  <a:pt x="216" y="5"/>
                  <a:pt x="216" y="10"/>
                </a:cubicBezTo>
                <a:cubicBezTo>
                  <a:pt x="216" y="15"/>
                  <a:pt x="213" y="19"/>
                  <a:pt x="208" y="19"/>
                </a:cubicBezTo>
                <a:cubicBezTo>
                  <a:pt x="201" y="20"/>
                  <a:pt x="193" y="20"/>
                  <a:pt x="186" y="21"/>
                </a:cubicBezTo>
                <a:cubicBezTo>
                  <a:pt x="186" y="21"/>
                  <a:pt x="185" y="21"/>
                  <a:pt x="185" y="21"/>
                </a:cubicBezTo>
                <a:close/>
                <a:moveTo>
                  <a:pt x="299" y="19"/>
                </a:moveTo>
                <a:cubicBezTo>
                  <a:pt x="299" y="19"/>
                  <a:pt x="298" y="19"/>
                  <a:pt x="298" y="19"/>
                </a:cubicBezTo>
                <a:cubicBezTo>
                  <a:pt x="291" y="18"/>
                  <a:pt x="283" y="18"/>
                  <a:pt x="276" y="17"/>
                </a:cubicBezTo>
                <a:cubicBezTo>
                  <a:pt x="271" y="17"/>
                  <a:pt x="267" y="13"/>
                  <a:pt x="267" y="9"/>
                </a:cubicBezTo>
                <a:cubicBezTo>
                  <a:pt x="268" y="4"/>
                  <a:pt x="271" y="0"/>
                  <a:pt x="276" y="0"/>
                </a:cubicBezTo>
                <a:cubicBezTo>
                  <a:pt x="284" y="1"/>
                  <a:pt x="292" y="1"/>
                  <a:pt x="299" y="2"/>
                </a:cubicBezTo>
                <a:cubicBezTo>
                  <a:pt x="304" y="2"/>
                  <a:pt x="308" y="6"/>
                  <a:pt x="307" y="11"/>
                </a:cubicBezTo>
                <a:cubicBezTo>
                  <a:pt x="307" y="15"/>
                  <a:pt x="303" y="19"/>
                  <a:pt x="299" y="19"/>
                </a:cubicBezTo>
                <a:close/>
                <a:moveTo>
                  <a:pt x="230" y="18"/>
                </a:moveTo>
                <a:cubicBezTo>
                  <a:pt x="226" y="18"/>
                  <a:pt x="222" y="14"/>
                  <a:pt x="222" y="10"/>
                </a:cubicBezTo>
                <a:cubicBezTo>
                  <a:pt x="222" y="5"/>
                  <a:pt x="225" y="1"/>
                  <a:pt x="230" y="1"/>
                </a:cubicBezTo>
                <a:cubicBezTo>
                  <a:pt x="238" y="0"/>
                  <a:pt x="245" y="0"/>
                  <a:pt x="253" y="0"/>
                </a:cubicBezTo>
                <a:cubicBezTo>
                  <a:pt x="253" y="0"/>
                  <a:pt x="253" y="0"/>
                  <a:pt x="253" y="0"/>
                </a:cubicBezTo>
                <a:cubicBezTo>
                  <a:pt x="258" y="0"/>
                  <a:pt x="262" y="4"/>
                  <a:pt x="262" y="9"/>
                </a:cubicBezTo>
                <a:cubicBezTo>
                  <a:pt x="262" y="13"/>
                  <a:pt x="258" y="17"/>
                  <a:pt x="253" y="17"/>
                </a:cubicBezTo>
                <a:cubicBezTo>
                  <a:pt x="246" y="17"/>
                  <a:pt x="238" y="17"/>
                  <a:pt x="231" y="18"/>
                </a:cubicBezTo>
                <a:cubicBezTo>
                  <a:pt x="231" y="18"/>
                  <a:pt x="230" y="18"/>
                  <a:pt x="230" y="18"/>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63" name="Freeform: Shape 53"/>
          <p:cNvSpPr/>
          <p:nvPr/>
        </p:nvSpPr>
        <p:spPr bwMode="auto">
          <a:xfrm>
            <a:off x="8896298" y="2429027"/>
            <a:ext cx="36537" cy="57416"/>
          </a:xfrm>
          <a:custGeom>
            <a:avLst/>
            <a:gdLst/>
            <a:ahLst/>
            <a:cxnLst>
              <a:cxn ang="0">
                <a:pos x="10" y="28"/>
              </a:cxn>
              <a:cxn ang="0">
                <a:pos x="1" y="20"/>
              </a:cxn>
              <a:cxn ang="0">
                <a:pos x="0" y="9"/>
              </a:cxn>
              <a:cxn ang="0">
                <a:pos x="8" y="0"/>
              </a:cxn>
              <a:cxn ang="0">
                <a:pos x="17" y="8"/>
              </a:cxn>
              <a:cxn ang="0">
                <a:pos x="18" y="19"/>
              </a:cxn>
              <a:cxn ang="0">
                <a:pos x="10" y="28"/>
              </a:cxn>
              <a:cxn ang="0">
                <a:pos x="10" y="28"/>
              </a:cxn>
            </a:cxnLst>
            <a:rect l="0" t="0" r="r" b="b"/>
            <a:pathLst>
              <a:path w="18" h="28">
                <a:moveTo>
                  <a:pt x="10" y="28"/>
                </a:moveTo>
                <a:cubicBezTo>
                  <a:pt x="5" y="28"/>
                  <a:pt x="1" y="25"/>
                  <a:pt x="1" y="20"/>
                </a:cubicBezTo>
                <a:cubicBezTo>
                  <a:pt x="1" y="17"/>
                  <a:pt x="0" y="13"/>
                  <a:pt x="0" y="9"/>
                </a:cubicBezTo>
                <a:cubicBezTo>
                  <a:pt x="0" y="5"/>
                  <a:pt x="3" y="0"/>
                  <a:pt x="8" y="0"/>
                </a:cubicBezTo>
                <a:cubicBezTo>
                  <a:pt x="13" y="0"/>
                  <a:pt x="17" y="3"/>
                  <a:pt x="17" y="8"/>
                </a:cubicBezTo>
                <a:cubicBezTo>
                  <a:pt x="17" y="12"/>
                  <a:pt x="18" y="15"/>
                  <a:pt x="18" y="19"/>
                </a:cubicBezTo>
                <a:cubicBezTo>
                  <a:pt x="18" y="24"/>
                  <a:pt x="15" y="28"/>
                  <a:pt x="10" y="28"/>
                </a:cubicBezTo>
                <a:cubicBezTo>
                  <a:pt x="10" y="28"/>
                  <a:pt x="10" y="28"/>
                  <a:pt x="10" y="28"/>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64" name="Freeform: Shape 54"/>
          <p:cNvSpPr/>
          <p:nvPr/>
        </p:nvSpPr>
        <p:spPr bwMode="auto">
          <a:xfrm>
            <a:off x="8824963" y="2441205"/>
            <a:ext cx="177467" cy="156588"/>
          </a:xfrm>
          <a:custGeom>
            <a:avLst/>
            <a:gdLst/>
            <a:ahLst/>
            <a:cxnLst>
              <a:cxn ang="0">
                <a:pos x="0" y="4"/>
              </a:cxn>
              <a:cxn ang="0">
                <a:pos x="54" y="90"/>
              </a:cxn>
              <a:cxn ang="0">
                <a:pos x="102" y="0"/>
              </a:cxn>
              <a:cxn ang="0">
                <a:pos x="0" y="4"/>
              </a:cxn>
            </a:cxnLst>
            <a:rect l="0" t="0" r="r" b="b"/>
            <a:pathLst>
              <a:path w="102" h="90">
                <a:moveTo>
                  <a:pt x="0" y="4"/>
                </a:moveTo>
                <a:lnTo>
                  <a:pt x="54" y="90"/>
                </a:lnTo>
                <a:lnTo>
                  <a:pt x="102" y="0"/>
                </a:lnTo>
                <a:lnTo>
                  <a:pt x="0" y="4"/>
                </a:ln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65" name="Freeform: Shape 55"/>
          <p:cNvSpPr/>
          <p:nvPr/>
        </p:nvSpPr>
        <p:spPr bwMode="auto">
          <a:xfrm>
            <a:off x="2190846" y="3521664"/>
            <a:ext cx="52196" cy="60896"/>
          </a:xfrm>
          <a:custGeom>
            <a:avLst/>
            <a:gdLst/>
            <a:ahLst/>
            <a:cxnLst>
              <a:cxn ang="0">
                <a:pos x="15" y="29"/>
              </a:cxn>
              <a:cxn ang="0">
                <a:pos x="7" y="24"/>
              </a:cxn>
              <a:cxn ang="0">
                <a:pos x="2" y="14"/>
              </a:cxn>
              <a:cxn ang="0">
                <a:pos x="7" y="2"/>
              </a:cxn>
              <a:cxn ang="0">
                <a:pos x="18" y="7"/>
              </a:cxn>
              <a:cxn ang="0">
                <a:pos x="23" y="17"/>
              </a:cxn>
              <a:cxn ang="0">
                <a:pos x="19" y="28"/>
              </a:cxn>
              <a:cxn ang="0">
                <a:pos x="15" y="29"/>
              </a:cxn>
            </a:cxnLst>
            <a:rect l="0" t="0" r="r" b="b"/>
            <a:pathLst>
              <a:path w="25" h="29">
                <a:moveTo>
                  <a:pt x="15" y="29"/>
                </a:moveTo>
                <a:cubicBezTo>
                  <a:pt x="12" y="29"/>
                  <a:pt x="9" y="27"/>
                  <a:pt x="7" y="24"/>
                </a:cubicBezTo>
                <a:cubicBezTo>
                  <a:pt x="6" y="21"/>
                  <a:pt x="4" y="17"/>
                  <a:pt x="2" y="14"/>
                </a:cubicBezTo>
                <a:cubicBezTo>
                  <a:pt x="0" y="10"/>
                  <a:pt x="2" y="4"/>
                  <a:pt x="7" y="2"/>
                </a:cubicBezTo>
                <a:cubicBezTo>
                  <a:pt x="11" y="0"/>
                  <a:pt x="16" y="2"/>
                  <a:pt x="18" y="7"/>
                </a:cubicBezTo>
                <a:cubicBezTo>
                  <a:pt x="19" y="10"/>
                  <a:pt x="21" y="13"/>
                  <a:pt x="23" y="17"/>
                </a:cubicBezTo>
                <a:cubicBezTo>
                  <a:pt x="25" y="21"/>
                  <a:pt x="23" y="26"/>
                  <a:pt x="19" y="28"/>
                </a:cubicBezTo>
                <a:cubicBezTo>
                  <a:pt x="18" y="29"/>
                  <a:pt x="16" y="29"/>
                  <a:pt x="15" y="29"/>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66" name="Freeform: Shape 56"/>
          <p:cNvSpPr/>
          <p:nvPr/>
        </p:nvSpPr>
        <p:spPr bwMode="auto">
          <a:xfrm>
            <a:off x="2107332" y="2211543"/>
            <a:ext cx="800339" cy="1306641"/>
          </a:xfrm>
          <a:custGeom>
            <a:avLst/>
            <a:gdLst/>
            <a:ahLst/>
            <a:cxnLst>
              <a:cxn ang="0">
                <a:pos x="25" y="599"/>
              </a:cxn>
              <a:cxn ang="0">
                <a:pos x="49" y="614"/>
              </a:cxn>
              <a:cxn ang="0">
                <a:pos x="26" y="583"/>
              </a:cxn>
              <a:cxn ang="0">
                <a:pos x="19" y="544"/>
              </a:cxn>
              <a:cxn ang="0">
                <a:pos x="29" y="583"/>
              </a:cxn>
              <a:cxn ang="0">
                <a:pos x="7" y="532"/>
              </a:cxn>
              <a:cxn ang="0">
                <a:pos x="21" y="507"/>
              </a:cxn>
              <a:cxn ang="0">
                <a:pos x="16" y="539"/>
              </a:cxn>
              <a:cxn ang="0">
                <a:pos x="0" y="463"/>
              </a:cxn>
              <a:cxn ang="0">
                <a:pos x="18" y="485"/>
              </a:cxn>
              <a:cxn ang="0">
                <a:pos x="9" y="449"/>
              </a:cxn>
              <a:cxn ang="0">
                <a:pos x="0" y="436"/>
              </a:cxn>
              <a:cxn ang="0">
                <a:pos x="18" y="418"/>
              </a:cxn>
              <a:cxn ang="0">
                <a:pos x="9" y="449"/>
              </a:cxn>
              <a:cxn ang="0">
                <a:pos x="3" y="394"/>
              </a:cxn>
              <a:cxn ang="0">
                <a:pos x="23" y="374"/>
              </a:cxn>
              <a:cxn ang="0">
                <a:pos x="19" y="359"/>
              </a:cxn>
              <a:cxn ang="0">
                <a:pos x="17" y="326"/>
              </a:cxn>
              <a:cxn ang="0">
                <a:pos x="28" y="352"/>
              </a:cxn>
              <a:cxn ang="0">
                <a:pos x="29" y="315"/>
              </a:cxn>
              <a:cxn ang="0">
                <a:pos x="42" y="278"/>
              </a:cxn>
              <a:cxn ang="0">
                <a:pos x="32" y="315"/>
              </a:cxn>
              <a:cxn ang="0">
                <a:pos x="40" y="261"/>
              </a:cxn>
              <a:cxn ang="0">
                <a:pos x="66" y="248"/>
              </a:cxn>
              <a:cxn ang="0">
                <a:pos x="69" y="233"/>
              </a:cxn>
              <a:cxn ang="0">
                <a:pos x="74" y="200"/>
              </a:cxn>
              <a:cxn ang="0">
                <a:pos x="76" y="229"/>
              </a:cxn>
              <a:cxn ang="0">
                <a:pos x="89" y="193"/>
              </a:cxn>
              <a:cxn ang="0">
                <a:pos x="113" y="162"/>
              </a:cxn>
              <a:cxn ang="0">
                <a:pos x="94" y="195"/>
              </a:cxn>
              <a:cxn ang="0">
                <a:pos x="116" y="145"/>
              </a:cxn>
              <a:cxn ang="0">
                <a:pos x="144" y="140"/>
              </a:cxn>
              <a:cxn ang="0">
                <a:pos x="154" y="127"/>
              </a:cxn>
              <a:cxn ang="0">
                <a:pos x="166" y="97"/>
              </a:cxn>
              <a:cxn ang="0">
                <a:pos x="160" y="125"/>
              </a:cxn>
              <a:cxn ang="0">
                <a:pos x="182" y="95"/>
              </a:cxn>
              <a:cxn ang="0">
                <a:pos x="214" y="72"/>
              </a:cxn>
              <a:cxn ang="0">
                <a:pos x="189" y="98"/>
              </a:cxn>
              <a:cxn ang="0">
                <a:pos x="222" y="57"/>
              </a:cxn>
              <a:cxn ang="0">
                <a:pos x="250" y="61"/>
              </a:cxn>
              <a:cxn ang="0">
                <a:pos x="266" y="52"/>
              </a:cxn>
              <a:cxn ang="0">
                <a:pos x="284" y="26"/>
              </a:cxn>
              <a:cxn ang="0">
                <a:pos x="270" y="51"/>
              </a:cxn>
              <a:cxn ang="0">
                <a:pos x="300" y="29"/>
              </a:cxn>
              <a:cxn ang="0">
                <a:pos x="338" y="17"/>
              </a:cxn>
              <a:cxn ang="0">
                <a:pos x="308" y="35"/>
              </a:cxn>
              <a:cxn ang="0">
                <a:pos x="350" y="5"/>
              </a:cxn>
              <a:cxn ang="0">
                <a:pos x="375" y="17"/>
              </a:cxn>
            </a:cxnLst>
            <a:rect l="0" t="0" r="r" b="b"/>
            <a:pathLst>
              <a:path w="383" h="626">
                <a:moveTo>
                  <a:pt x="41" y="626"/>
                </a:moveTo>
                <a:cubicBezTo>
                  <a:pt x="38" y="626"/>
                  <a:pt x="35" y="624"/>
                  <a:pt x="33" y="621"/>
                </a:cubicBezTo>
                <a:cubicBezTo>
                  <a:pt x="30" y="613"/>
                  <a:pt x="28" y="606"/>
                  <a:pt x="25" y="599"/>
                </a:cubicBezTo>
                <a:cubicBezTo>
                  <a:pt x="24" y="595"/>
                  <a:pt x="26" y="590"/>
                  <a:pt x="30" y="588"/>
                </a:cubicBezTo>
                <a:cubicBezTo>
                  <a:pt x="35" y="587"/>
                  <a:pt x="40" y="589"/>
                  <a:pt x="41" y="593"/>
                </a:cubicBezTo>
                <a:cubicBezTo>
                  <a:pt x="44" y="600"/>
                  <a:pt x="46" y="607"/>
                  <a:pt x="49" y="614"/>
                </a:cubicBezTo>
                <a:cubicBezTo>
                  <a:pt x="51" y="619"/>
                  <a:pt x="49" y="624"/>
                  <a:pt x="44" y="625"/>
                </a:cubicBezTo>
                <a:cubicBezTo>
                  <a:pt x="43" y="626"/>
                  <a:pt x="42" y="626"/>
                  <a:pt x="41" y="626"/>
                </a:cubicBezTo>
                <a:close/>
                <a:moveTo>
                  <a:pt x="26" y="583"/>
                </a:moveTo>
                <a:cubicBezTo>
                  <a:pt x="23" y="583"/>
                  <a:pt x="19" y="581"/>
                  <a:pt x="18" y="577"/>
                </a:cubicBezTo>
                <a:cubicBezTo>
                  <a:pt x="16" y="570"/>
                  <a:pt x="14" y="562"/>
                  <a:pt x="12" y="555"/>
                </a:cubicBezTo>
                <a:cubicBezTo>
                  <a:pt x="11" y="550"/>
                  <a:pt x="14" y="545"/>
                  <a:pt x="19" y="544"/>
                </a:cubicBezTo>
                <a:cubicBezTo>
                  <a:pt x="23" y="543"/>
                  <a:pt x="28" y="546"/>
                  <a:pt x="29" y="551"/>
                </a:cubicBezTo>
                <a:cubicBezTo>
                  <a:pt x="30" y="558"/>
                  <a:pt x="32" y="565"/>
                  <a:pt x="34" y="572"/>
                </a:cubicBezTo>
                <a:cubicBezTo>
                  <a:pt x="36" y="577"/>
                  <a:pt x="33" y="581"/>
                  <a:pt x="29" y="583"/>
                </a:cubicBezTo>
                <a:cubicBezTo>
                  <a:pt x="28" y="583"/>
                  <a:pt x="27" y="583"/>
                  <a:pt x="26" y="583"/>
                </a:cubicBezTo>
                <a:close/>
                <a:moveTo>
                  <a:pt x="16" y="539"/>
                </a:moveTo>
                <a:cubicBezTo>
                  <a:pt x="12" y="539"/>
                  <a:pt x="8" y="536"/>
                  <a:pt x="7" y="532"/>
                </a:cubicBezTo>
                <a:cubicBezTo>
                  <a:pt x="6" y="525"/>
                  <a:pt x="5" y="517"/>
                  <a:pt x="4" y="509"/>
                </a:cubicBezTo>
                <a:cubicBezTo>
                  <a:pt x="3" y="505"/>
                  <a:pt x="7" y="500"/>
                  <a:pt x="11" y="500"/>
                </a:cubicBezTo>
                <a:cubicBezTo>
                  <a:pt x="16" y="499"/>
                  <a:pt x="20" y="502"/>
                  <a:pt x="21" y="507"/>
                </a:cubicBezTo>
                <a:cubicBezTo>
                  <a:pt x="22" y="514"/>
                  <a:pt x="23" y="522"/>
                  <a:pt x="24" y="529"/>
                </a:cubicBezTo>
                <a:cubicBezTo>
                  <a:pt x="25" y="534"/>
                  <a:pt x="22" y="538"/>
                  <a:pt x="17" y="539"/>
                </a:cubicBezTo>
                <a:cubicBezTo>
                  <a:pt x="17" y="539"/>
                  <a:pt x="16" y="539"/>
                  <a:pt x="16" y="539"/>
                </a:cubicBezTo>
                <a:close/>
                <a:moveTo>
                  <a:pt x="10" y="494"/>
                </a:moveTo>
                <a:cubicBezTo>
                  <a:pt x="6" y="494"/>
                  <a:pt x="2" y="491"/>
                  <a:pt x="1" y="486"/>
                </a:cubicBezTo>
                <a:cubicBezTo>
                  <a:pt x="1" y="479"/>
                  <a:pt x="0" y="471"/>
                  <a:pt x="0" y="463"/>
                </a:cubicBezTo>
                <a:cubicBezTo>
                  <a:pt x="0" y="459"/>
                  <a:pt x="4" y="455"/>
                  <a:pt x="8" y="454"/>
                </a:cubicBezTo>
                <a:cubicBezTo>
                  <a:pt x="13" y="454"/>
                  <a:pt x="17" y="458"/>
                  <a:pt x="17" y="463"/>
                </a:cubicBezTo>
                <a:cubicBezTo>
                  <a:pt x="17" y="470"/>
                  <a:pt x="18" y="478"/>
                  <a:pt x="18" y="485"/>
                </a:cubicBezTo>
                <a:cubicBezTo>
                  <a:pt x="19" y="490"/>
                  <a:pt x="15" y="494"/>
                  <a:pt x="11" y="494"/>
                </a:cubicBezTo>
                <a:cubicBezTo>
                  <a:pt x="10" y="494"/>
                  <a:pt x="10" y="494"/>
                  <a:pt x="10" y="494"/>
                </a:cubicBezTo>
                <a:close/>
                <a:moveTo>
                  <a:pt x="9" y="449"/>
                </a:moveTo>
                <a:cubicBezTo>
                  <a:pt x="9" y="449"/>
                  <a:pt x="8" y="449"/>
                  <a:pt x="8" y="449"/>
                </a:cubicBezTo>
                <a:cubicBezTo>
                  <a:pt x="4" y="449"/>
                  <a:pt x="0" y="445"/>
                  <a:pt x="0" y="440"/>
                </a:cubicBezTo>
                <a:cubicBezTo>
                  <a:pt x="0" y="436"/>
                  <a:pt x="0" y="436"/>
                  <a:pt x="0" y="436"/>
                </a:cubicBezTo>
                <a:cubicBezTo>
                  <a:pt x="0" y="430"/>
                  <a:pt x="1" y="423"/>
                  <a:pt x="1" y="417"/>
                </a:cubicBezTo>
                <a:cubicBezTo>
                  <a:pt x="1" y="412"/>
                  <a:pt x="5" y="409"/>
                  <a:pt x="10" y="409"/>
                </a:cubicBezTo>
                <a:cubicBezTo>
                  <a:pt x="15" y="410"/>
                  <a:pt x="18" y="414"/>
                  <a:pt x="18" y="418"/>
                </a:cubicBezTo>
                <a:cubicBezTo>
                  <a:pt x="18" y="424"/>
                  <a:pt x="17" y="431"/>
                  <a:pt x="17" y="437"/>
                </a:cubicBezTo>
                <a:cubicBezTo>
                  <a:pt x="17" y="440"/>
                  <a:pt x="17" y="440"/>
                  <a:pt x="17" y="440"/>
                </a:cubicBezTo>
                <a:cubicBezTo>
                  <a:pt x="17" y="445"/>
                  <a:pt x="13" y="449"/>
                  <a:pt x="9" y="449"/>
                </a:cubicBezTo>
                <a:close/>
                <a:moveTo>
                  <a:pt x="12" y="404"/>
                </a:moveTo>
                <a:cubicBezTo>
                  <a:pt x="11" y="404"/>
                  <a:pt x="11" y="404"/>
                  <a:pt x="11" y="404"/>
                </a:cubicBezTo>
                <a:cubicBezTo>
                  <a:pt x="6" y="403"/>
                  <a:pt x="3" y="399"/>
                  <a:pt x="3" y="394"/>
                </a:cubicBezTo>
                <a:cubicBezTo>
                  <a:pt x="4" y="386"/>
                  <a:pt x="5" y="379"/>
                  <a:pt x="7" y="371"/>
                </a:cubicBezTo>
                <a:cubicBezTo>
                  <a:pt x="7" y="367"/>
                  <a:pt x="12" y="364"/>
                  <a:pt x="16" y="364"/>
                </a:cubicBezTo>
                <a:cubicBezTo>
                  <a:pt x="21" y="365"/>
                  <a:pt x="24" y="370"/>
                  <a:pt x="23" y="374"/>
                </a:cubicBezTo>
                <a:cubicBezTo>
                  <a:pt x="22" y="381"/>
                  <a:pt x="21" y="389"/>
                  <a:pt x="20" y="396"/>
                </a:cubicBezTo>
                <a:cubicBezTo>
                  <a:pt x="20" y="400"/>
                  <a:pt x="16" y="404"/>
                  <a:pt x="12" y="404"/>
                </a:cubicBezTo>
                <a:close/>
                <a:moveTo>
                  <a:pt x="19" y="359"/>
                </a:moveTo>
                <a:cubicBezTo>
                  <a:pt x="19" y="359"/>
                  <a:pt x="18" y="359"/>
                  <a:pt x="18" y="359"/>
                </a:cubicBezTo>
                <a:cubicBezTo>
                  <a:pt x="13" y="358"/>
                  <a:pt x="10" y="353"/>
                  <a:pt x="11" y="349"/>
                </a:cubicBezTo>
                <a:cubicBezTo>
                  <a:pt x="13" y="341"/>
                  <a:pt x="15" y="334"/>
                  <a:pt x="17" y="326"/>
                </a:cubicBezTo>
                <a:cubicBezTo>
                  <a:pt x="18" y="322"/>
                  <a:pt x="23" y="319"/>
                  <a:pt x="27" y="320"/>
                </a:cubicBezTo>
                <a:cubicBezTo>
                  <a:pt x="32" y="322"/>
                  <a:pt x="34" y="326"/>
                  <a:pt x="33" y="331"/>
                </a:cubicBezTo>
                <a:cubicBezTo>
                  <a:pt x="31" y="338"/>
                  <a:pt x="29" y="345"/>
                  <a:pt x="28" y="352"/>
                </a:cubicBezTo>
                <a:cubicBezTo>
                  <a:pt x="27" y="356"/>
                  <a:pt x="23" y="359"/>
                  <a:pt x="19" y="359"/>
                </a:cubicBezTo>
                <a:close/>
                <a:moveTo>
                  <a:pt x="32" y="315"/>
                </a:moveTo>
                <a:cubicBezTo>
                  <a:pt x="31" y="315"/>
                  <a:pt x="30" y="315"/>
                  <a:pt x="29" y="315"/>
                </a:cubicBezTo>
                <a:cubicBezTo>
                  <a:pt x="24" y="313"/>
                  <a:pt x="22" y="309"/>
                  <a:pt x="24" y="304"/>
                </a:cubicBezTo>
                <a:cubicBezTo>
                  <a:pt x="26" y="297"/>
                  <a:pt x="29" y="290"/>
                  <a:pt x="31" y="282"/>
                </a:cubicBezTo>
                <a:cubicBezTo>
                  <a:pt x="33" y="278"/>
                  <a:pt x="38" y="276"/>
                  <a:pt x="42" y="278"/>
                </a:cubicBezTo>
                <a:cubicBezTo>
                  <a:pt x="47" y="279"/>
                  <a:pt x="49" y="284"/>
                  <a:pt x="47" y="289"/>
                </a:cubicBezTo>
                <a:cubicBezTo>
                  <a:pt x="45" y="295"/>
                  <a:pt x="42" y="303"/>
                  <a:pt x="40" y="310"/>
                </a:cubicBezTo>
                <a:cubicBezTo>
                  <a:pt x="38" y="313"/>
                  <a:pt x="35" y="315"/>
                  <a:pt x="32" y="315"/>
                </a:cubicBezTo>
                <a:close/>
                <a:moveTo>
                  <a:pt x="48" y="273"/>
                </a:moveTo>
                <a:cubicBezTo>
                  <a:pt x="47" y="273"/>
                  <a:pt x="46" y="273"/>
                  <a:pt x="45" y="272"/>
                </a:cubicBezTo>
                <a:cubicBezTo>
                  <a:pt x="40" y="270"/>
                  <a:pt x="38" y="265"/>
                  <a:pt x="40" y="261"/>
                </a:cubicBezTo>
                <a:cubicBezTo>
                  <a:pt x="44" y="254"/>
                  <a:pt x="47" y="247"/>
                  <a:pt x="50" y="240"/>
                </a:cubicBezTo>
                <a:cubicBezTo>
                  <a:pt x="53" y="236"/>
                  <a:pt x="58" y="234"/>
                  <a:pt x="62" y="237"/>
                </a:cubicBezTo>
                <a:cubicBezTo>
                  <a:pt x="66" y="239"/>
                  <a:pt x="68" y="244"/>
                  <a:pt x="66" y="248"/>
                </a:cubicBezTo>
                <a:cubicBezTo>
                  <a:pt x="62" y="255"/>
                  <a:pt x="59" y="261"/>
                  <a:pt x="56" y="268"/>
                </a:cubicBezTo>
                <a:cubicBezTo>
                  <a:pt x="54" y="271"/>
                  <a:pt x="51" y="273"/>
                  <a:pt x="48" y="273"/>
                </a:cubicBezTo>
                <a:close/>
                <a:moveTo>
                  <a:pt x="69" y="233"/>
                </a:moveTo>
                <a:cubicBezTo>
                  <a:pt x="67" y="233"/>
                  <a:pt x="66" y="232"/>
                  <a:pt x="65" y="232"/>
                </a:cubicBezTo>
                <a:cubicBezTo>
                  <a:pt x="61" y="229"/>
                  <a:pt x="59" y="224"/>
                  <a:pt x="62" y="220"/>
                </a:cubicBezTo>
                <a:cubicBezTo>
                  <a:pt x="65" y="213"/>
                  <a:pt x="69" y="207"/>
                  <a:pt x="74" y="200"/>
                </a:cubicBezTo>
                <a:cubicBezTo>
                  <a:pt x="76" y="196"/>
                  <a:pt x="81" y="195"/>
                  <a:pt x="85" y="198"/>
                </a:cubicBezTo>
                <a:cubicBezTo>
                  <a:pt x="89" y="200"/>
                  <a:pt x="90" y="206"/>
                  <a:pt x="88" y="210"/>
                </a:cubicBezTo>
                <a:cubicBezTo>
                  <a:pt x="84" y="216"/>
                  <a:pt x="80" y="222"/>
                  <a:pt x="76" y="229"/>
                </a:cubicBezTo>
                <a:cubicBezTo>
                  <a:pt x="75" y="231"/>
                  <a:pt x="72" y="233"/>
                  <a:pt x="69" y="233"/>
                </a:cubicBezTo>
                <a:close/>
                <a:moveTo>
                  <a:pt x="94" y="195"/>
                </a:moveTo>
                <a:cubicBezTo>
                  <a:pt x="92" y="195"/>
                  <a:pt x="90" y="194"/>
                  <a:pt x="89" y="193"/>
                </a:cubicBezTo>
                <a:cubicBezTo>
                  <a:pt x="85" y="190"/>
                  <a:pt x="84" y="185"/>
                  <a:pt x="87" y="181"/>
                </a:cubicBezTo>
                <a:cubicBezTo>
                  <a:pt x="91" y="175"/>
                  <a:pt x="96" y="169"/>
                  <a:pt x="101" y="163"/>
                </a:cubicBezTo>
                <a:cubicBezTo>
                  <a:pt x="104" y="159"/>
                  <a:pt x="109" y="159"/>
                  <a:pt x="113" y="162"/>
                </a:cubicBezTo>
                <a:cubicBezTo>
                  <a:pt x="116" y="165"/>
                  <a:pt x="117" y="170"/>
                  <a:pt x="114" y="174"/>
                </a:cubicBezTo>
                <a:cubicBezTo>
                  <a:pt x="109" y="179"/>
                  <a:pt x="105" y="185"/>
                  <a:pt x="101" y="191"/>
                </a:cubicBezTo>
                <a:cubicBezTo>
                  <a:pt x="99" y="194"/>
                  <a:pt x="96" y="195"/>
                  <a:pt x="94" y="195"/>
                </a:cubicBezTo>
                <a:close/>
                <a:moveTo>
                  <a:pt x="122" y="159"/>
                </a:moveTo>
                <a:cubicBezTo>
                  <a:pt x="120" y="159"/>
                  <a:pt x="118" y="159"/>
                  <a:pt x="116" y="157"/>
                </a:cubicBezTo>
                <a:cubicBezTo>
                  <a:pt x="113" y="154"/>
                  <a:pt x="113" y="149"/>
                  <a:pt x="116" y="145"/>
                </a:cubicBezTo>
                <a:cubicBezTo>
                  <a:pt x="121" y="140"/>
                  <a:pt x="126" y="134"/>
                  <a:pt x="132" y="128"/>
                </a:cubicBezTo>
                <a:cubicBezTo>
                  <a:pt x="135" y="125"/>
                  <a:pt x="140" y="125"/>
                  <a:pt x="144" y="128"/>
                </a:cubicBezTo>
                <a:cubicBezTo>
                  <a:pt x="147" y="132"/>
                  <a:pt x="147" y="137"/>
                  <a:pt x="144" y="140"/>
                </a:cubicBezTo>
                <a:cubicBezTo>
                  <a:pt x="138" y="146"/>
                  <a:pt x="133" y="151"/>
                  <a:pt x="128" y="157"/>
                </a:cubicBezTo>
                <a:cubicBezTo>
                  <a:pt x="127" y="158"/>
                  <a:pt x="124" y="159"/>
                  <a:pt x="122" y="159"/>
                </a:cubicBezTo>
                <a:close/>
                <a:moveTo>
                  <a:pt x="154" y="127"/>
                </a:moveTo>
                <a:cubicBezTo>
                  <a:pt x="152" y="127"/>
                  <a:pt x="149" y="126"/>
                  <a:pt x="148" y="124"/>
                </a:cubicBezTo>
                <a:cubicBezTo>
                  <a:pt x="144" y="121"/>
                  <a:pt x="145" y="116"/>
                  <a:pt x="148" y="112"/>
                </a:cubicBezTo>
                <a:cubicBezTo>
                  <a:pt x="154" y="107"/>
                  <a:pt x="160" y="102"/>
                  <a:pt x="166" y="97"/>
                </a:cubicBezTo>
                <a:cubicBezTo>
                  <a:pt x="169" y="94"/>
                  <a:pt x="175" y="95"/>
                  <a:pt x="178" y="98"/>
                </a:cubicBezTo>
                <a:cubicBezTo>
                  <a:pt x="180" y="102"/>
                  <a:pt x="180" y="107"/>
                  <a:pt x="176" y="110"/>
                </a:cubicBezTo>
                <a:cubicBezTo>
                  <a:pt x="171" y="115"/>
                  <a:pt x="165" y="120"/>
                  <a:pt x="160" y="125"/>
                </a:cubicBezTo>
                <a:cubicBezTo>
                  <a:pt x="158" y="126"/>
                  <a:pt x="156" y="127"/>
                  <a:pt x="154" y="127"/>
                </a:cubicBezTo>
                <a:close/>
                <a:moveTo>
                  <a:pt x="189" y="98"/>
                </a:moveTo>
                <a:cubicBezTo>
                  <a:pt x="186" y="98"/>
                  <a:pt x="184" y="97"/>
                  <a:pt x="182" y="95"/>
                </a:cubicBezTo>
                <a:cubicBezTo>
                  <a:pt x="179" y="91"/>
                  <a:pt x="180" y="86"/>
                  <a:pt x="184" y="83"/>
                </a:cubicBezTo>
                <a:cubicBezTo>
                  <a:pt x="190" y="78"/>
                  <a:pt x="196" y="74"/>
                  <a:pt x="203" y="70"/>
                </a:cubicBezTo>
                <a:cubicBezTo>
                  <a:pt x="206" y="67"/>
                  <a:pt x="212" y="68"/>
                  <a:pt x="214" y="72"/>
                </a:cubicBezTo>
                <a:cubicBezTo>
                  <a:pt x="217" y="76"/>
                  <a:pt x="216" y="81"/>
                  <a:pt x="212" y="84"/>
                </a:cubicBezTo>
                <a:cubicBezTo>
                  <a:pt x="206" y="88"/>
                  <a:pt x="200" y="92"/>
                  <a:pt x="194" y="97"/>
                </a:cubicBezTo>
                <a:cubicBezTo>
                  <a:pt x="192" y="98"/>
                  <a:pt x="191" y="98"/>
                  <a:pt x="189" y="98"/>
                </a:cubicBezTo>
                <a:close/>
                <a:moveTo>
                  <a:pt x="226" y="73"/>
                </a:moveTo>
                <a:cubicBezTo>
                  <a:pt x="223" y="73"/>
                  <a:pt x="221" y="72"/>
                  <a:pt x="219" y="69"/>
                </a:cubicBezTo>
                <a:cubicBezTo>
                  <a:pt x="217" y="65"/>
                  <a:pt x="218" y="60"/>
                  <a:pt x="222" y="57"/>
                </a:cubicBezTo>
                <a:cubicBezTo>
                  <a:pt x="229" y="53"/>
                  <a:pt x="235" y="50"/>
                  <a:pt x="242" y="46"/>
                </a:cubicBezTo>
                <a:cubicBezTo>
                  <a:pt x="246" y="44"/>
                  <a:pt x="251" y="45"/>
                  <a:pt x="254" y="49"/>
                </a:cubicBezTo>
                <a:cubicBezTo>
                  <a:pt x="256" y="54"/>
                  <a:pt x="254" y="59"/>
                  <a:pt x="250" y="61"/>
                </a:cubicBezTo>
                <a:cubicBezTo>
                  <a:pt x="244" y="64"/>
                  <a:pt x="237" y="68"/>
                  <a:pt x="231" y="72"/>
                </a:cubicBezTo>
                <a:cubicBezTo>
                  <a:pt x="229" y="73"/>
                  <a:pt x="228" y="73"/>
                  <a:pt x="226" y="73"/>
                </a:cubicBezTo>
                <a:close/>
                <a:moveTo>
                  <a:pt x="266" y="52"/>
                </a:moveTo>
                <a:cubicBezTo>
                  <a:pt x="263" y="52"/>
                  <a:pt x="260" y="50"/>
                  <a:pt x="259" y="47"/>
                </a:cubicBezTo>
                <a:cubicBezTo>
                  <a:pt x="257" y="43"/>
                  <a:pt x="258" y="38"/>
                  <a:pt x="263" y="36"/>
                </a:cubicBezTo>
                <a:cubicBezTo>
                  <a:pt x="270" y="32"/>
                  <a:pt x="277" y="29"/>
                  <a:pt x="284" y="26"/>
                </a:cubicBezTo>
                <a:cubicBezTo>
                  <a:pt x="288" y="25"/>
                  <a:pt x="293" y="27"/>
                  <a:pt x="295" y="31"/>
                </a:cubicBezTo>
                <a:cubicBezTo>
                  <a:pt x="297" y="35"/>
                  <a:pt x="295" y="40"/>
                  <a:pt x="290" y="42"/>
                </a:cubicBezTo>
                <a:cubicBezTo>
                  <a:pt x="283" y="45"/>
                  <a:pt x="277" y="48"/>
                  <a:pt x="270" y="51"/>
                </a:cubicBezTo>
                <a:cubicBezTo>
                  <a:pt x="269" y="52"/>
                  <a:pt x="268" y="52"/>
                  <a:pt x="266" y="52"/>
                </a:cubicBezTo>
                <a:close/>
                <a:moveTo>
                  <a:pt x="308" y="35"/>
                </a:moveTo>
                <a:cubicBezTo>
                  <a:pt x="305" y="35"/>
                  <a:pt x="301" y="33"/>
                  <a:pt x="300" y="29"/>
                </a:cubicBezTo>
                <a:cubicBezTo>
                  <a:pt x="299" y="25"/>
                  <a:pt x="301" y="20"/>
                  <a:pt x="305" y="18"/>
                </a:cubicBezTo>
                <a:cubicBezTo>
                  <a:pt x="313" y="16"/>
                  <a:pt x="320" y="13"/>
                  <a:pt x="327" y="11"/>
                </a:cubicBezTo>
                <a:cubicBezTo>
                  <a:pt x="332" y="10"/>
                  <a:pt x="337" y="12"/>
                  <a:pt x="338" y="17"/>
                </a:cubicBezTo>
                <a:cubicBezTo>
                  <a:pt x="339" y="21"/>
                  <a:pt x="337" y="26"/>
                  <a:pt x="332" y="27"/>
                </a:cubicBezTo>
                <a:cubicBezTo>
                  <a:pt x="325" y="30"/>
                  <a:pt x="318" y="32"/>
                  <a:pt x="311" y="34"/>
                </a:cubicBezTo>
                <a:cubicBezTo>
                  <a:pt x="310" y="35"/>
                  <a:pt x="309" y="35"/>
                  <a:pt x="308" y="35"/>
                </a:cubicBezTo>
                <a:close/>
                <a:moveTo>
                  <a:pt x="352" y="22"/>
                </a:moveTo>
                <a:cubicBezTo>
                  <a:pt x="348" y="22"/>
                  <a:pt x="344" y="19"/>
                  <a:pt x="343" y="15"/>
                </a:cubicBezTo>
                <a:cubicBezTo>
                  <a:pt x="342" y="11"/>
                  <a:pt x="345" y="6"/>
                  <a:pt x="350" y="5"/>
                </a:cubicBezTo>
                <a:cubicBezTo>
                  <a:pt x="357" y="3"/>
                  <a:pt x="365" y="2"/>
                  <a:pt x="372" y="0"/>
                </a:cubicBezTo>
                <a:cubicBezTo>
                  <a:pt x="377" y="0"/>
                  <a:pt x="381" y="3"/>
                  <a:pt x="382" y="7"/>
                </a:cubicBezTo>
                <a:cubicBezTo>
                  <a:pt x="383" y="12"/>
                  <a:pt x="380" y="16"/>
                  <a:pt x="375" y="17"/>
                </a:cubicBezTo>
                <a:cubicBezTo>
                  <a:pt x="368" y="18"/>
                  <a:pt x="361" y="20"/>
                  <a:pt x="354" y="22"/>
                </a:cubicBezTo>
                <a:cubicBezTo>
                  <a:pt x="353" y="22"/>
                  <a:pt x="352" y="22"/>
                  <a:pt x="352" y="22"/>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67" name="Freeform: Shape 57"/>
          <p:cNvSpPr/>
          <p:nvPr/>
        </p:nvSpPr>
        <p:spPr bwMode="auto">
          <a:xfrm>
            <a:off x="2914631" y="2201104"/>
            <a:ext cx="62635" cy="40017"/>
          </a:xfrm>
          <a:custGeom>
            <a:avLst/>
            <a:gdLst/>
            <a:ahLst/>
            <a:cxnLst>
              <a:cxn ang="0">
                <a:pos x="9" y="19"/>
              </a:cxn>
              <a:cxn ang="0">
                <a:pos x="1" y="11"/>
              </a:cxn>
              <a:cxn ang="0">
                <a:pos x="8" y="2"/>
              </a:cxn>
              <a:cxn ang="0">
                <a:pos x="20" y="0"/>
              </a:cxn>
              <a:cxn ang="0">
                <a:pos x="29" y="8"/>
              </a:cxn>
              <a:cxn ang="0">
                <a:pos x="22" y="17"/>
              </a:cxn>
              <a:cxn ang="0">
                <a:pos x="11" y="19"/>
              </a:cxn>
              <a:cxn ang="0">
                <a:pos x="9" y="19"/>
              </a:cxn>
            </a:cxnLst>
            <a:rect l="0" t="0" r="r" b="b"/>
            <a:pathLst>
              <a:path w="30" h="19">
                <a:moveTo>
                  <a:pt x="9" y="19"/>
                </a:moveTo>
                <a:cubicBezTo>
                  <a:pt x="5" y="19"/>
                  <a:pt x="2" y="16"/>
                  <a:pt x="1" y="11"/>
                </a:cubicBezTo>
                <a:cubicBezTo>
                  <a:pt x="0" y="7"/>
                  <a:pt x="4" y="2"/>
                  <a:pt x="8" y="2"/>
                </a:cubicBezTo>
                <a:cubicBezTo>
                  <a:pt x="12" y="1"/>
                  <a:pt x="16" y="1"/>
                  <a:pt x="20" y="0"/>
                </a:cubicBezTo>
                <a:cubicBezTo>
                  <a:pt x="24" y="0"/>
                  <a:pt x="29" y="3"/>
                  <a:pt x="29" y="8"/>
                </a:cubicBezTo>
                <a:cubicBezTo>
                  <a:pt x="30" y="13"/>
                  <a:pt x="26" y="17"/>
                  <a:pt x="22" y="17"/>
                </a:cubicBezTo>
                <a:cubicBezTo>
                  <a:pt x="18" y="18"/>
                  <a:pt x="14" y="18"/>
                  <a:pt x="11" y="19"/>
                </a:cubicBezTo>
                <a:cubicBezTo>
                  <a:pt x="10" y="19"/>
                  <a:pt x="10" y="19"/>
                  <a:pt x="9" y="19"/>
                </a:cubicBez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68" name="Freeform: Shape 58"/>
          <p:cNvSpPr/>
          <p:nvPr/>
        </p:nvSpPr>
        <p:spPr bwMode="auto">
          <a:xfrm>
            <a:off x="2928550" y="2131509"/>
            <a:ext cx="158328" cy="177467"/>
          </a:xfrm>
          <a:custGeom>
            <a:avLst/>
            <a:gdLst/>
            <a:ahLst/>
            <a:cxnLst>
              <a:cxn ang="0">
                <a:pos x="4" y="102"/>
              </a:cxn>
              <a:cxn ang="0">
                <a:pos x="91" y="47"/>
              </a:cxn>
              <a:cxn ang="0">
                <a:pos x="0" y="0"/>
              </a:cxn>
              <a:cxn ang="0">
                <a:pos x="4" y="102"/>
              </a:cxn>
            </a:cxnLst>
            <a:rect l="0" t="0" r="r" b="b"/>
            <a:pathLst>
              <a:path w="91" h="102">
                <a:moveTo>
                  <a:pt x="4" y="102"/>
                </a:moveTo>
                <a:lnTo>
                  <a:pt x="91" y="47"/>
                </a:lnTo>
                <a:lnTo>
                  <a:pt x="0" y="0"/>
                </a:lnTo>
                <a:lnTo>
                  <a:pt x="4" y="102"/>
                </a:lnTo>
                <a:close/>
              </a:path>
            </a:pathLst>
          </a:custGeom>
          <a:solidFill>
            <a:srgbClr val="8C8C8C"/>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nvGrpSpPr>
          <p:cNvPr id="14" name="Group 1"/>
          <p:cNvGrpSpPr/>
          <p:nvPr/>
        </p:nvGrpSpPr>
        <p:grpSpPr>
          <a:xfrm>
            <a:off x="595660" y="1003619"/>
            <a:ext cx="3136900" cy="1287779"/>
            <a:chOff x="595060" y="1003619"/>
            <a:chExt cx="3136900" cy="1287778"/>
          </a:xfrm>
        </p:grpSpPr>
        <p:sp>
          <p:nvSpPr>
            <p:cNvPr id="15" name="TextBox 62"/>
            <p:cNvSpPr txBox="1"/>
            <p:nvPr/>
          </p:nvSpPr>
          <p:spPr>
            <a:xfrm>
              <a:off x="991300" y="1003619"/>
              <a:ext cx="2712720" cy="529589"/>
            </a:xfrm>
            <a:prstGeom prst="rect">
              <a:avLst/>
            </a:prstGeom>
          </p:spPr>
          <p:txBody>
            <a:bodyPr vert="horz" wrap="none" lIns="121920" tIns="60960" rIns="121920" bIns="60960" anchor="b" anchorCtr="0">
              <a:normAutofit/>
            </a:bodyPr>
            <a:lstStyle/>
            <a:p>
              <a:pPr marL="0" lvl="0" indent="0" algn="r" defTabSz="913765">
                <a:buNone/>
              </a:pPr>
              <a:r>
                <a:rPr lang="zh-CN" altLang="en-US" sz="2400" b="1">
                  <a:solidFill>
                    <a:schemeClr val="tx1">
                      <a:lumMod val="85000"/>
                      <a:lumOff val="15000"/>
                    </a:schemeClr>
                  </a:solidFill>
                  <a:latin typeface="微软雅黑" panose="020B0503020204020204" charset="-122"/>
                  <a:ea typeface="微软雅黑" panose="020B0503020204020204" charset="-122"/>
                </a:rPr>
                <a:t>产假工资</a:t>
              </a:r>
              <a:endParaRPr lang="zh-CN" altLang="en-US" sz="2400" b="1">
                <a:solidFill>
                  <a:schemeClr val="tx1">
                    <a:lumMod val="85000"/>
                    <a:lumOff val="15000"/>
                  </a:schemeClr>
                </a:solidFill>
                <a:latin typeface="微软雅黑" panose="020B0503020204020204" charset="-122"/>
                <a:ea typeface="微软雅黑" panose="020B0503020204020204" charset="-122"/>
              </a:endParaRPr>
            </a:p>
          </p:txBody>
        </p:sp>
        <p:sp>
          <p:nvSpPr>
            <p:cNvPr id="16" name="TextBox 64"/>
            <p:cNvSpPr txBox="1"/>
            <p:nvPr/>
          </p:nvSpPr>
          <p:spPr>
            <a:xfrm>
              <a:off x="595060" y="1407478"/>
              <a:ext cx="3136900" cy="883919"/>
            </a:xfrm>
            <a:prstGeom prst="rect">
              <a:avLst/>
            </a:prstGeom>
          </p:spPr>
          <p:txBody>
            <a:bodyPr vert="horz" wrap="square" lIns="121920" tIns="60960" rIns="121920" bIns="60960" anchor="t" anchorCtr="0">
              <a:normAutofit/>
            </a:bodyPr>
            <a:lstStyle/>
            <a:p>
              <a:pPr marL="0" lvl="0" indent="0" algn="r" defTabSz="913765">
                <a:lnSpc>
                  <a:spcPct val="120000"/>
                </a:lnSpc>
                <a:buNone/>
              </a:pPr>
              <a:r>
                <a:rPr lang="zh-CN" altLang="en-US" sz="1300">
                  <a:solidFill>
                    <a:schemeClr val="tx1">
                      <a:lumMod val="85000"/>
                      <a:lumOff val="15000"/>
                    </a:schemeClr>
                  </a:solidFill>
                  <a:latin typeface="微软雅黑" panose="020B0503020204020204" charset="-122"/>
                  <a:ea typeface="微软雅黑" panose="020B0503020204020204" charset="-122"/>
                </a:rPr>
                <a:t>女职工按规定享受产假期间的生育津贴，生育津贴按照女职工本人生育当月的缴费基数除以</a:t>
              </a:r>
              <a:endParaRPr lang="zh-CN" altLang="en-US" sz="1300">
                <a:solidFill>
                  <a:schemeClr val="tx1">
                    <a:lumMod val="85000"/>
                    <a:lumOff val="15000"/>
                  </a:schemeClr>
                </a:solidFill>
                <a:latin typeface="微软雅黑" panose="020B0503020204020204" charset="-122"/>
                <a:ea typeface="微软雅黑" panose="020B0503020204020204" charset="-122"/>
              </a:endParaRPr>
            </a:p>
          </p:txBody>
        </p:sp>
      </p:grpSp>
      <p:grpSp>
        <p:nvGrpSpPr>
          <p:cNvPr id="69" name="Group 70"/>
          <p:cNvGrpSpPr/>
          <p:nvPr/>
        </p:nvGrpSpPr>
        <p:grpSpPr>
          <a:xfrm>
            <a:off x="8896296" y="1002984"/>
            <a:ext cx="2769235" cy="1245869"/>
            <a:chOff x="1415480" y="1002984"/>
            <a:chExt cx="2769235" cy="1245868"/>
          </a:xfrm>
        </p:grpSpPr>
        <p:sp>
          <p:nvSpPr>
            <p:cNvPr id="70" name="TextBox 71"/>
            <p:cNvSpPr txBox="1"/>
            <p:nvPr/>
          </p:nvSpPr>
          <p:spPr>
            <a:xfrm>
              <a:off x="1415480" y="1002984"/>
              <a:ext cx="2769235" cy="530224"/>
            </a:xfrm>
            <a:prstGeom prst="rect">
              <a:avLst/>
            </a:prstGeom>
          </p:spPr>
          <p:txBody>
            <a:bodyPr vert="horz" wrap="none" lIns="121920" tIns="60960" rIns="121920" bIns="60960" anchor="b" anchorCtr="0">
              <a:normAutofit/>
            </a:bodyPr>
            <a:lstStyle/>
            <a:p>
              <a:pPr marL="0" lvl="0" indent="0" algn="l" defTabSz="913765">
                <a:buNone/>
              </a:pPr>
              <a:r>
                <a:rPr lang="zh-CN" altLang="en-US" sz="2400" b="1">
                  <a:solidFill>
                    <a:schemeClr val="tx1">
                      <a:lumMod val="85000"/>
                      <a:lumOff val="15000"/>
                    </a:schemeClr>
                  </a:solidFill>
                  <a:latin typeface="微软雅黑" panose="020B0503020204020204" charset="-122"/>
                  <a:ea typeface="微软雅黑" panose="020B0503020204020204" charset="-122"/>
                </a:rPr>
                <a:t>产假工资</a:t>
              </a:r>
              <a:endParaRPr lang="zh-CN" altLang="en-US" sz="2400" b="1">
                <a:solidFill>
                  <a:schemeClr val="tx1">
                    <a:lumMod val="85000"/>
                    <a:lumOff val="15000"/>
                  </a:schemeClr>
                </a:solidFill>
                <a:latin typeface="微软雅黑" panose="020B0503020204020204" charset="-122"/>
                <a:ea typeface="微软雅黑" panose="020B0503020204020204" charset="-122"/>
              </a:endParaRPr>
            </a:p>
          </p:txBody>
        </p:sp>
        <p:sp>
          <p:nvSpPr>
            <p:cNvPr id="71" name="TextBox 72"/>
            <p:cNvSpPr txBox="1"/>
            <p:nvPr/>
          </p:nvSpPr>
          <p:spPr>
            <a:xfrm>
              <a:off x="1415480" y="1421448"/>
              <a:ext cx="2769235" cy="827404"/>
            </a:xfrm>
            <a:prstGeom prst="rect">
              <a:avLst/>
            </a:prstGeom>
          </p:spPr>
          <p:txBody>
            <a:bodyPr vert="horz" wrap="square" lIns="121920" tIns="60960" rIns="121920" bIns="60960" anchor="t" anchorCtr="0">
              <a:normAutofit/>
            </a:bodyPr>
            <a:lstStyle/>
            <a:p>
              <a:pPr marL="0" lvl="0" indent="0" defTabSz="913765">
                <a:lnSpc>
                  <a:spcPct val="120000"/>
                </a:lnSpc>
                <a:buNone/>
              </a:pPr>
              <a:r>
                <a:rPr lang="zh-CN" altLang="en-US" sz="1335" dirty="0">
                  <a:solidFill>
                    <a:schemeClr val="tx1">
                      <a:lumMod val="85000"/>
                      <a:lumOff val="15000"/>
                    </a:schemeClr>
                  </a:solidFill>
                  <a:latin typeface="微软雅黑" panose="020B0503020204020204" charset="-122"/>
                  <a:ea typeface="微软雅黑" panose="020B0503020204020204" charset="-122"/>
                </a:rPr>
                <a:t>30再乘以产假天数计算，生育津贴为女职工产假期间的工资。</a:t>
              </a:r>
              <a:endParaRPr lang="zh-CN" altLang="en-US" sz="1335"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72" name="Group 73"/>
          <p:cNvGrpSpPr/>
          <p:nvPr/>
        </p:nvGrpSpPr>
        <p:grpSpPr>
          <a:xfrm>
            <a:off x="6562870" y="4952772"/>
            <a:ext cx="3757930" cy="1303655"/>
            <a:chOff x="1415480" y="975044"/>
            <a:chExt cx="3757930" cy="1303654"/>
          </a:xfrm>
        </p:grpSpPr>
        <p:sp>
          <p:nvSpPr>
            <p:cNvPr id="73" name="TextBox 74"/>
            <p:cNvSpPr txBox="1"/>
            <p:nvPr/>
          </p:nvSpPr>
          <p:spPr>
            <a:xfrm>
              <a:off x="1415480" y="975044"/>
              <a:ext cx="3065780" cy="558164"/>
            </a:xfrm>
            <a:prstGeom prst="rect">
              <a:avLst/>
            </a:prstGeom>
          </p:spPr>
          <p:txBody>
            <a:bodyPr vert="horz" wrap="none" lIns="121920" tIns="60960" rIns="121920" bIns="60960" anchor="b" anchorCtr="0">
              <a:normAutofit/>
            </a:bodyPr>
            <a:lstStyle/>
            <a:p>
              <a:pPr marL="0" lvl="0" indent="0" algn="l" defTabSz="913765">
                <a:buNone/>
              </a:pPr>
              <a:r>
                <a:rPr lang="zh-CN" altLang="en-US" sz="2400" b="1">
                  <a:solidFill>
                    <a:schemeClr val="tx1">
                      <a:lumMod val="85000"/>
                      <a:lumOff val="15000"/>
                    </a:schemeClr>
                  </a:solidFill>
                  <a:latin typeface="微软雅黑" panose="020B0503020204020204" charset="-122"/>
                  <a:ea typeface="微软雅黑" panose="020B0503020204020204" charset="-122"/>
                </a:rPr>
                <a:t>产假工资</a:t>
              </a:r>
              <a:endParaRPr lang="zh-CN" altLang="en-US" sz="2400" b="1">
                <a:solidFill>
                  <a:schemeClr val="tx1">
                    <a:lumMod val="85000"/>
                    <a:lumOff val="15000"/>
                  </a:schemeClr>
                </a:solidFill>
                <a:latin typeface="微软雅黑" panose="020B0503020204020204" charset="-122"/>
                <a:ea typeface="微软雅黑" panose="020B0503020204020204" charset="-122"/>
              </a:endParaRPr>
            </a:p>
          </p:txBody>
        </p:sp>
        <p:sp>
          <p:nvSpPr>
            <p:cNvPr id="74" name="TextBox 75"/>
            <p:cNvSpPr txBox="1"/>
            <p:nvPr/>
          </p:nvSpPr>
          <p:spPr>
            <a:xfrm>
              <a:off x="1415480" y="1389064"/>
              <a:ext cx="3757930" cy="889634"/>
            </a:xfrm>
            <a:prstGeom prst="rect">
              <a:avLst/>
            </a:prstGeom>
          </p:spPr>
          <p:txBody>
            <a:bodyPr vert="horz" wrap="square" lIns="121920" tIns="60960" rIns="121920" bIns="60960" anchor="t" anchorCtr="0">
              <a:normAutofit/>
            </a:bodyPr>
            <a:lstStyle/>
            <a:p>
              <a:pPr marL="0" lvl="0" indent="0" defTabSz="913765">
                <a:lnSpc>
                  <a:spcPct val="120000"/>
                </a:lnSpc>
                <a:buNone/>
              </a:pPr>
              <a:r>
                <a:rPr lang="zh-CN" altLang="en-US" sz="1300">
                  <a:solidFill>
                    <a:schemeClr val="tx1">
                      <a:lumMod val="85000"/>
                      <a:lumOff val="15000"/>
                    </a:schemeClr>
                  </a:solidFill>
                  <a:latin typeface="微软雅黑" panose="020B0503020204020204" charset="-122"/>
                  <a:ea typeface="微软雅黑" panose="020B0503020204020204" charset="-122"/>
                </a:rPr>
                <a:t>生育津贴由社会保险经办机构拨付到用人单位，用人单位按实际金额发放员工生育津贴。</a:t>
              </a:r>
              <a:endParaRPr lang="zh-CN" altLang="en-US" sz="1300">
                <a:solidFill>
                  <a:schemeClr val="tx1">
                    <a:lumMod val="85000"/>
                    <a:lumOff val="1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additive="base">
                                        <p:cTn id="91" dur="500" fill="hold"/>
                                        <p:tgtEl>
                                          <p:spTgt spid="35"/>
                                        </p:tgtEl>
                                        <p:attrNameLst>
                                          <p:attrName>ppt_x</p:attrName>
                                        </p:attrNameLst>
                                      </p:cBhvr>
                                      <p:tavLst>
                                        <p:tav tm="0">
                                          <p:val>
                                            <p:strVal val="#ppt_x"/>
                                          </p:val>
                                        </p:tav>
                                        <p:tav tm="100000">
                                          <p:val>
                                            <p:strVal val="#ppt_x"/>
                                          </p:val>
                                        </p:tav>
                                      </p:tavLst>
                                    </p:anim>
                                    <p:anim calcmode="lin" valueType="num">
                                      <p:cBhvr additive="base">
                                        <p:cTn id="92" dur="500" fill="hold"/>
                                        <p:tgtEl>
                                          <p:spTgt spid="3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additive="base">
                                        <p:cTn id="99" dur="500" fill="hold"/>
                                        <p:tgtEl>
                                          <p:spTgt spid="37"/>
                                        </p:tgtEl>
                                        <p:attrNameLst>
                                          <p:attrName>ppt_x</p:attrName>
                                        </p:attrNameLst>
                                      </p:cBhvr>
                                      <p:tavLst>
                                        <p:tav tm="0">
                                          <p:val>
                                            <p:strVal val="#ppt_x"/>
                                          </p:val>
                                        </p:tav>
                                        <p:tav tm="100000">
                                          <p:val>
                                            <p:strVal val="#ppt_x"/>
                                          </p:val>
                                        </p:tav>
                                      </p:tavLst>
                                    </p:anim>
                                    <p:anim calcmode="lin" valueType="num">
                                      <p:cBhvr additive="base">
                                        <p:cTn id="100" dur="500" fill="hold"/>
                                        <p:tgtEl>
                                          <p:spTgt spid="3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 calcmode="lin" valueType="num">
                                      <p:cBhvr additive="base">
                                        <p:cTn id="103" dur="500" fill="hold"/>
                                        <p:tgtEl>
                                          <p:spTgt spid="38"/>
                                        </p:tgtEl>
                                        <p:attrNameLst>
                                          <p:attrName>ppt_x</p:attrName>
                                        </p:attrNameLst>
                                      </p:cBhvr>
                                      <p:tavLst>
                                        <p:tav tm="0">
                                          <p:val>
                                            <p:strVal val="#ppt_x"/>
                                          </p:val>
                                        </p:tav>
                                        <p:tav tm="100000">
                                          <p:val>
                                            <p:strVal val="#ppt_x"/>
                                          </p:val>
                                        </p:tav>
                                      </p:tavLst>
                                    </p:anim>
                                    <p:anim calcmode="lin" valueType="num">
                                      <p:cBhvr additive="base">
                                        <p:cTn id="104" dur="500" fill="hold"/>
                                        <p:tgtEl>
                                          <p:spTgt spid="3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500" fill="hold"/>
                                        <p:tgtEl>
                                          <p:spTgt spid="40"/>
                                        </p:tgtEl>
                                        <p:attrNameLst>
                                          <p:attrName>ppt_x</p:attrName>
                                        </p:attrNameLst>
                                      </p:cBhvr>
                                      <p:tavLst>
                                        <p:tav tm="0">
                                          <p:val>
                                            <p:strVal val="#ppt_x"/>
                                          </p:val>
                                        </p:tav>
                                        <p:tav tm="100000">
                                          <p:val>
                                            <p:strVal val="#ppt_x"/>
                                          </p:val>
                                        </p:tav>
                                      </p:tavLst>
                                    </p:anim>
                                    <p:anim calcmode="lin" valueType="num">
                                      <p:cBhvr additive="base">
                                        <p:cTn id="108" dur="500" fill="hold"/>
                                        <p:tgtEl>
                                          <p:spTgt spid="40"/>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additive="base">
                                        <p:cTn id="111" dur="500" fill="hold"/>
                                        <p:tgtEl>
                                          <p:spTgt spid="41"/>
                                        </p:tgtEl>
                                        <p:attrNameLst>
                                          <p:attrName>ppt_x</p:attrName>
                                        </p:attrNameLst>
                                      </p:cBhvr>
                                      <p:tavLst>
                                        <p:tav tm="0">
                                          <p:val>
                                            <p:strVal val="#ppt_x"/>
                                          </p:val>
                                        </p:tav>
                                        <p:tav tm="100000">
                                          <p:val>
                                            <p:strVal val="#ppt_x"/>
                                          </p:val>
                                        </p:tav>
                                      </p:tavLst>
                                    </p:anim>
                                    <p:anim calcmode="lin" valueType="num">
                                      <p:cBhvr additive="base">
                                        <p:cTn id="112" dur="500" fill="hold"/>
                                        <p:tgtEl>
                                          <p:spTgt spid="41"/>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 calcmode="lin" valueType="num">
                                      <p:cBhvr additive="base">
                                        <p:cTn id="115" dur="500" fill="hold"/>
                                        <p:tgtEl>
                                          <p:spTgt spid="42"/>
                                        </p:tgtEl>
                                        <p:attrNameLst>
                                          <p:attrName>ppt_x</p:attrName>
                                        </p:attrNameLst>
                                      </p:cBhvr>
                                      <p:tavLst>
                                        <p:tav tm="0">
                                          <p:val>
                                            <p:strVal val="#ppt_x"/>
                                          </p:val>
                                        </p:tav>
                                        <p:tav tm="100000">
                                          <p:val>
                                            <p:strVal val="#ppt_x"/>
                                          </p:val>
                                        </p:tav>
                                      </p:tavLst>
                                    </p:anim>
                                    <p:anim calcmode="lin" valueType="num">
                                      <p:cBhvr additive="base">
                                        <p:cTn id="116" dur="500" fill="hold"/>
                                        <p:tgtEl>
                                          <p:spTgt spid="4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3"/>
                                        </p:tgtEl>
                                        <p:attrNameLst>
                                          <p:attrName>style.visibility</p:attrName>
                                        </p:attrNameLst>
                                      </p:cBhvr>
                                      <p:to>
                                        <p:strVal val="visible"/>
                                      </p:to>
                                    </p:set>
                                    <p:anim calcmode="lin" valueType="num">
                                      <p:cBhvr additive="base">
                                        <p:cTn id="119" dur="500" fill="hold"/>
                                        <p:tgtEl>
                                          <p:spTgt spid="43"/>
                                        </p:tgtEl>
                                        <p:attrNameLst>
                                          <p:attrName>ppt_x</p:attrName>
                                        </p:attrNameLst>
                                      </p:cBhvr>
                                      <p:tavLst>
                                        <p:tav tm="0">
                                          <p:val>
                                            <p:strVal val="#ppt_x"/>
                                          </p:val>
                                        </p:tav>
                                        <p:tav tm="100000">
                                          <p:val>
                                            <p:strVal val="#ppt_x"/>
                                          </p:val>
                                        </p:tav>
                                      </p:tavLst>
                                    </p:anim>
                                    <p:anim calcmode="lin" valueType="num">
                                      <p:cBhvr additive="base">
                                        <p:cTn id="120" dur="500" fill="hold"/>
                                        <p:tgtEl>
                                          <p:spTgt spid="43"/>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4"/>
                                        </p:tgtEl>
                                        <p:attrNameLst>
                                          <p:attrName>style.visibility</p:attrName>
                                        </p:attrNameLst>
                                      </p:cBhvr>
                                      <p:to>
                                        <p:strVal val="visible"/>
                                      </p:to>
                                    </p:set>
                                    <p:anim calcmode="lin" valueType="num">
                                      <p:cBhvr additive="base">
                                        <p:cTn id="123" dur="500" fill="hold"/>
                                        <p:tgtEl>
                                          <p:spTgt spid="44"/>
                                        </p:tgtEl>
                                        <p:attrNameLst>
                                          <p:attrName>ppt_x</p:attrName>
                                        </p:attrNameLst>
                                      </p:cBhvr>
                                      <p:tavLst>
                                        <p:tav tm="0">
                                          <p:val>
                                            <p:strVal val="#ppt_x"/>
                                          </p:val>
                                        </p:tav>
                                        <p:tav tm="100000">
                                          <p:val>
                                            <p:strVal val="#ppt_x"/>
                                          </p:val>
                                        </p:tav>
                                      </p:tavLst>
                                    </p:anim>
                                    <p:anim calcmode="lin" valueType="num">
                                      <p:cBhvr additive="base">
                                        <p:cTn id="124" dur="500" fill="hold"/>
                                        <p:tgtEl>
                                          <p:spTgt spid="44"/>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45"/>
                                        </p:tgtEl>
                                        <p:attrNameLst>
                                          <p:attrName>style.visibility</p:attrName>
                                        </p:attrNameLst>
                                      </p:cBhvr>
                                      <p:to>
                                        <p:strVal val="visible"/>
                                      </p:to>
                                    </p:set>
                                    <p:anim calcmode="lin" valueType="num">
                                      <p:cBhvr additive="base">
                                        <p:cTn id="127" dur="500" fill="hold"/>
                                        <p:tgtEl>
                                          <p:spTgt spid="45"/>
                                        </p:tgtEl>
                                        <p:attrNameLst>
                                          <p:attrName>ppt_x</p:attrName>
                                        </p:attrNameLst>
                                      </p:cBhvr>
                                      <p:tavLst>
                                        <p:tav tm="0">
                                          <p:val>
                                            <p:strVal val="#ppt_x"/>
                                          </p:val>
                                        </p:tav>
                                        <p:tav tm="100000">
                                          <p:val>
                                            <p:strVal val="#ppt_x"/>
                                          </p:val>
                                        </p:tav>
                                      </p:tavLst>
                                    </p:anim>
                                    <p:anim calcmode="lin" valueType="num">
                                      <p:cBhvr additive="base">
                                        <p:cTn id="128" dur="500" fill="hold"/>
                                        <p:tgtEl>
                                          <p:spTgt spid="45"/>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46"/>
                                        </p:tgtEl>
                                        <p:attrNameLst>
                                          <p:attrName>style.visibility</p:attrName>
                                        </p:attrNameLst>
                                      </p:cBhvr>
                                      <p:to>
                                        <p:strVal val="visible"/>
                                      </p:to>
                                    </p:set>
                                    <p:anim calcmode="lin" valueType="num">
                                      <p:cBhvr additive="base">
                                        <p:cTn id="131" dur="500" fill="hold"/>
                                        <p:tgtEl>
                                          <p:spTgt spid="46"/>
                                        </p:tgtEl>
                                        <p:attrNameLst>
                                          <p:attrName>ppt_x</p:attrName>
                                        </p:attrNameLst>
                                      </p:cBhvr>
                                      <p:tavLst>
                                        <p:tav tm="0">
                                          <p:val>
                                            <p:strVal val="#ppt_x"/>
                                          </p:val>
                                        </p:tav>
                                        <p:tav tm="100000">
                                          <p:val>
                                            <p:strVal val="#ppt_x"/>
                                          </p:val>
                                        </p:tav>
                                      </p:tavLst>
                                    </p:anim>
                                    <p:anim calcmode="lin" valueType="num">
                                      <p:cBhvr additive="base">
                                        <p:cTn id="132" dur="500" fill="hold"/>
                                        <p:tgtEl>
                                          <p:spTgt spid="46"/>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additive="base">
                                        <p:cTn id="135" dur="500" fill="hold"/>
                                        <p:tgtEl>
                                          <p:spTgt spid="47"/>
                                        </p:tgtEl>
                                        <p:attrNameLst>
                                          <p:attrName>ppt_x</p:attrName>
                                        </p:attrNameLst>
                                      </p:cBhvr>
                                      <p:tavLst>
                                        <p:tav tm="0">
                                          <p:val>
                                            <p:strVal val="#ppt_x"/>
                                          </p:val>
                                        </p:tav>
                                        <p:tav tm="100000">
                                          <p:val>
                                            <p:strVal val="#ppt_x"/>
                                          </p:val>
                                        </p:tav>
                                      </p:tavLst>
                                    </p:anim>
                                    <p:anim calcmode="lin" valueType="num">
                                      <p:cBhvr additive="base">
                                        <p:cTn id="136" dur="500" fill="hold"/>
                                        <p:tgtEl>
                                          <p:spTgt spid="47"/>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48"/>
                                        </p:tgtEl>
                                        <p:attrNameLst>
                                          <p:attrName>style.visibility</p:attrName>
                                        </p:attrNameLst>
                                      </p:cBhvr>
                                      <p:to>
                                        <p:strVal val="visible"/>
                                      </p:to>
                                    </p:set>
                                    <p:anim calcmode="lin" valueType="num">
                                      <p:cBhvr additive="base">
                                        <p:cTn id="139" dur="500" fill="hold"/>
                                        <p:tgtEl>
                                          <p:spTgt spid="48"/>
                                        </p:tgtEl>
                                        <p:attrNameLst>
                                          <p:attrName>ppt_x</p:attrName>
                                        </p:attrNameLst>
                                      </p:cBhvr>
                                      <p:tavLst>
                                        <p:tav tm="0">
                                          <p:val>
                                            <p:strVal val="#ppt_x"/>
                                          </p:val>
                                        </p:tav>
                                        <p:tav tm="100000">
                                          <p:val>
                                            <p:strVal val="#ppt_x"/>
                                          </p:val>
                                        </p:tav>
                                      </p:tavLst>
                                    </p:anim>
                                    <p:anim calcmode="lin" valueType="num">
                                      <p:cBhvr additive="base">
                                        <p:cTn id="140" dur="500" fill="hold"/>
                                        <p:tgtEl>
                                          <p:spTgt spid="48"/>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49"/>
                                        </p:tgtEl>
                                        <p:attrNameLst>
                                          <p:attrName>style.visibility</p:attrName>
                                        </p:attrNameLst>
                                      </p:cBhvr>
                                      <p:to>
                                        <p:strVal val="visible"/>
                                      </p:to>
                                    </p:set>
                                    <p:anim calcmode="lin" valueType="num">
                                      <p:cBhvr additive="base">
                                        <p:cTn id="143" dur="500" fill="hold"/>
                                        <p:tgtEl>
                                          <p:spTgt spid="49"/>
                                        </p:tgtEl>
                                        <p:attrNameLst>
                                          <p:attrName>ppt_x</p:attrName>
                                        </p:attrNameLst>
                                      </p:cBhvr>
                                      <p:tavLst>
                                        <p:tav tm="0">
                                          <p:val>
                                            <p:strVal val="#ppt_x"/>
                                          </p:val>
                                        </p:tav>
                                        <p:tav tm="100000">
                                          <p:val>
                                            <p:strVal val="#ppt_x"/>
                                          </p:val>
                                        </p:tav>
                                      </p:tavLst>
                                    </p:anim>
                                    <p:anim calcmode="lin" valueType="num">
                                      <p:cBhvr additive="base">
                                        <p:cTn id="144" dur="500" fill="hold"/>
                                        <p:tgtEl>
                                          <p:spTgt spid="49"/>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50"/>
                                        </p:tgtEl>
                                        <p:attrNameLst>
                                          <p:attrName>style.visibility</p:attrName>
                                        </p:attrNameLst>
                                      </p:cBhvr>
                                      <p:to>
                                        <p:strVal val="visible"/>
                                      </p:to>
                                    </p:set>
                                    <p:anim calcmode="lin" valueType="num">
                                      <p:cBhvr additive="base">
                                        <p:cTn id="147" dur="500" fill="hold"/>
                                        <p:tgtEl>
                                          <p:spTgt spid="50"/>
                                        </p:tgtEl>
                                        <p:attrNameLst>
                                          <p:attrName>ppt_x</p:attrName>
                                        </p:attrNameLst>
                                      </p:cBhvr>
                                      <p:tavLst>
                                        <p:tav tm="0">
                                          <p:val>
                                            <p:strVal val="#ppt_x"/>
                                          </p:val>
                                        </p:tav>
                                        <p:tav tm="100000">
                                          <p:val>
                                            <p:strVal val="#ppt_x"/>
                                          </p:val>
                                        </p:tav>
                                      </p:tavLst>
                                    </p:anim>
                                    <p:anim calcmode="lin" valueType="num">
                                      <p:cBhvr additive="base">
                                        <p:cTn id="148" dur="500" fill="hold"/>
                                        <p:tgtEl>
                                          <p:spTgt spid="50"/>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 calcmode="lin" valueType="num">
                                      <p:cBhvr additive="base">
                                        <p:cTn id="151" dur="500" fill="hold"/>
                                        <p:tgtEl>
                                          <p:spTgt spid="51"/>
                                        </p:tgtEl>
                                        <p:attrNameLst>
                                          <p:attrName>ppt_x</p:attrName>
                                        </p:attrNameLst>
                                      </p:cBhvr>
                                      <p:tavLst>
                                        <p:tav tm="0">
                                          <p:val>
                                            <p:strVal val="#ppt_x"/>
                                          </p:val>
                                        </p:tav>
                                        <p:tav tm="100000">
                                          <p:val>
                                            <p:strVal val="#ppt_x"/>
                                          </p:val>
                                        </p:tav>
                                      </p:tavLst>
                                    </p:anim>
                                    <p:anim calcmode="lin" valueType="num">
                                      <p:cBhvr additive="base">
                                        <p:cTn id="152" dur="500" fill="hold"/>
                                        <p:tgtEl>
                                          <p:spTgt spid="51"/>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52"/>
                                        </p:tgtEl>
                                        <p:attrNameLst>
                                          <p:attrName>style.visibility</p:attrName>
                                        </p:attrNameLst>
                                      </p:cBhvr>
                                      <p:to>
                                        <p:strVal val="visible"/>
                                      </p:to>
                                    </p:set>
                                    <p:anim calcmode="lin" valueType="num">
                                      <p:cBhvr additive="base">
                                        <p:cTn id="155" dur="500" fill="hold"/>
                                        <p:tgtEl>
                                          <p:spTgt spid="52"/>
                                        </p:tgtEl>
                                        <p:attrNameLst>
                                          <p:attrName>ppt_x</p:attrName>
                                        </p:attrNameLst>
                                      </p:cBhvr>
                                      <p:tavLst>
                                        <p:tav tm="0">
                                          <p:val>
                                            <p:strVal val="#ppt_x"/>
                                          </p:val>
                                        </p:tav>
                                        <p:tav tm="100000">
                                          <p:val>
                                            <p:strVal val="#ppt_x"/>
                                          </p:val>
                                        </p:tav>
                                      </p:tavLst>
                                    </p:anim>
                                    <p:anim calcmode="lin" valueType="num">
                                      <p:cBhvr additive="base">
                                        <p:cTn id="156" dur="500" fill="hold"/>
                                        <p:tgtEl>
                                          <p:spTgt spid="52"/>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53"/>
                                        </p:tgtEl>
                                        <p:attrNameLst>
                                          <p:attrName>style.visibility</p:attrName>
                                        </p:attrNameLst>
                                      </p:cBhvr>
                                      <p:to>
                                        <p:strVal val="visible"/>
                                      </p:to>
                                    </p:set>
                                    <p:anim calcmode="lin" valueType="num">
                                      <p:cBhvr additive="base">
                                        <p:cTn id="159" dur="500" fill="hold"/>
                                        <p:tgtEl>
                                          <p:spTgt spid="53"/>
                                        </p:tgtEl>
                                        <p:attrNameLst>
                                          <p:attrName>ppt_x</p:attrName>
                                        </p:attrNameLst>
                                      </p:cBhvr>
                                      <p:tavLst>
                                        <p:tav tm="0">
                                          <p:val>
                                            <p:strVal val="#ppt_x"/>
                                          </p:val>
                                        </p:tav>
                                        <p:tav tm="100000">
                                          <p:val>
                                            <p:strVal val="#ppt_x"/>
                                          </p:val>
                                        </p:tav>
                                      </p:tavLst>
                                    </p:anim>
                                    <p:anim calcmode="lin" valueType="num">
                                      <p:cBhvr additive="base">
                                        <p:cTn id="160" dur="500" fill="hold"/>
                                        <p:tgtEl>
                                          <p:spTgt spid="53"/>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54"/>
                                        </p:tgtEl>
                                        <p:attrNameLst>
                                          <p:attrName>style.visibility</p:attrName>
                                        </p:attrNameLst>
                                      </p:cBhvr>
                                      <p:to>
                                        <p:strVal val="visible"/>
                                      </p:to>
                                    </p:set>
                                    <p:anim calcmode="lin" valueType="num">
                                      <p:cBhvr additive="base">
                                        <p:cTn id="163" dur="500" fill="hold"/>
                                        <p:tgtEl>
                                          <p:spTgt spid="54"/>
                                        </p:tgtEl>
                                        <p:attrNameLst>
                                          <p:attrName>ppt_x</p:attrName>
                                        </p:attrNameLst>
                                      </p:cBhvr>
                                      <p:tavLst>
                                        <p:tav tm="0">
                                          <p:val>
                                            <p:strVal val="#ppt_x"/>
                                          </p:val>
                                        </p:tav>
                                        <p:tav tm="100000">
                                          <p:val>
                                            <p:strVal val="#ppt_x"/>
                                          </p:val>
                                        </p:tav>
                                      </p:tavLst>
                                    </p:anim>
                                    <p:anim calcmode="lin" valueType="num">
                                      <p:cBhvr additive="base">
                                        <p:cTn id="164" dur="500" fill="hold"/>
                                        <p:tgtEl>
                                          <p:spTgt spid="54"/>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55"/>
                                        </p:tgtEl>
                                        <p:attrNameLst>
                                          <p:attrName>style.visibility</p:attrName>
                                        </p:attrNameLst>
                                      </p:cBhvr>
                                      <p:to>
                                        <p:strVal val="visible"/>
                                      </p:to>
                                    </p:set>
                                    <p:anim calcmode="lin" valueType="num">
                                      <p:cBhvr additive="base">
                                        <p:cTn id="167" dur="500" fill="hold"/>
                                        <p:tgtEl>
                                          <p:spTgt spid="55"/>
                                        </p:tgtEl>
                                        <p:attrNameLst>
                                          <p:attrName>ppt_x</p:attrName>
                                        </p:attrNameLst>
                                      </p:cBhvr>
                                      <p:tavLst>
                                        <p:tav tm="0">
                                          <p:val>
                                            <p:strVal val="#ppt_x"/>
                                          </p:val>
                                        </p:tav>
                                        <p:tav tm="100000">
                                          <p:val>
                                            <p:strVal val="#ppt_x"/>
                                          </p:val>
                                        </p:tav>
                                      </p:tavLst>
                                    </p:anim>
                                    <p:anim calcmode="lin" valueType="num">
                                      <p:cBhvr additive="base">
                                        <p:cTn id="168" dur="500" fill="hold"/>
                                        <p:tgtEl>
                                          <p:spTgt spid="55"/>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56"/>
                                        </p:tgtEl>
                                        <p:attrNameLst>
                                          <p:attrName>style.visibility</p:attrName>
                                        </p:attrNameLst>
                                      </p:cBhvr>
                                      <p:to>
                                        <p:strVal val="visible"/>
                                      </p:to>
                                    </p:set>
                                    <p:anim calcmode="lin" valueType="num">
                                      <p:cBhvr additive="base">
                                        <p:cTn id="171" dur="500" fill="hold"/>
                                        <p:tgtEl>
                                          <p:spTgt spid="56"/>
                                        </p:tgtEl>
                                        <p:attrNameLst>
                                          <p:attrName>ppt_x</p:attrName>
                                        </p:attrNameLst>
                                      </p:cBhvr>
                                      <p:tavLst>
                                        <p:tav tm="0">
                                          <p:val>
                                            <p:strVal val="#ppt_x"/>
                                          </p:val>
                                        </p:tav>
                                        <p:tav tm="100000">
                                          <p:val>
                                            <p:strVal val="#ppt_x"/>
                                          </p:val>
                                        </p:tav>
                                      </p:tavLst>
                                    </p:anim>
                                    <p:anim calcmode="lin" valueType="num">
                                      <p:cBhvr additive="base">
                                        <p:cTn id="172" dur="500" fill="hold"/>
                                        <p:tgtEl>
                                          <p:spTgt spid="56"/>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 calcmode="lin" valueType="num">
                                      <p:cBhvr additive="base">
                                        <p:cTn id="175" dur="500" fill="hold"/>
                                        <p:tgtEl>
                                          <p:spTgt spid="57"/>
                                        </p:tgtEl>
                                        <p:attrNameLst>
                                          <p:attrName>ppt_x</p:attrName>
                                        </p:attrNameLst>
                                      </p:cBhvr>
                                      <p:tavLst>
                                        <p:tav tm="0">
                                          <p:val>
                                            <p:strVal val="#ppt_x"/>
                                          </p:val>
                                        </p:tav>
                                        <p:tav tm="100000">
                                          <p:val>
                                            <p:strVal val="#ppt_x"/>
                                          </p:val>
                                        </p:tav>
                                      </p:tavLst>
                                    </p:anim>
                                    <p:anim calcmode="lin" valueType="num">
                                      <p:cBhvr additive="base">
                                        <p:cTn id="176" dur="500" fill="hold"/>
                                        <p:tgtEl>
                                          <p:spTgt spid="57"/>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58"/>
                                        </p:tgtEl>
                                        <p:attrNameLst>
                                          <p:attrName>style.visibility</p:attrName>
                                        </p:attrNameLst>
                                      </p:cBhvr>
                                      <p:to>
                                        <p:strVal val="visible"/>
                                      </p:to>
                                    </p:set>
                                    <p:anim calcmode="lin" valueType="num">
                                      <p:cBhvr additive="base">
                                        <p:cTn id="179" dur="500" fill="hold"/>
                                        <p:tgtEl>
                                          <p:spTgt spid="58"/>
                                        </p:tgtEl>
                                        <p:attrNameLst>
                                          <p:attrName>ppt_x</p:attrName>
                                        </p:attrNameLst>
                                      </p:cBhvr>
                                      <p:tavLst>
                                        <p:tav tm="0">
                                          <p:val>
                                            <p:strVal val="#ppt_x"/>
                                          </p:val>
                                        </p:tav>
                                        <p:tav tm="100000">
                                          <p:val>
                                            <p:strVal val="#ppt_x"/>
                                          </p:val>
                                        </p:tav>
                                      </p:tavLst>
                                    </p:anim>
                                    <p:anim calcmode="lin" valueType="num">
                                      <p:cBhvr additive="base">
                                        <p:cTn id="180" dur="500" fill="hold"/>
                                        <p:tgtEl>
                                          <p:spTgt spid="58"/>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59"/>
                                        </p:tgtEl>
                                        <p:attrNameLst>
                                          <p:attrName>style.visibility</p:attrName>
                                        </p:attrNameLst>
                                      </p:cBhvr>
                                      <p:to>
                                        <p:strVal val="visible"/>
                                      </p:to>
                                    </p:set>
                                    <p:anim calcmode="lin" valueType="num">
                                      <p:cBhvr additive="base">
                                        <p:cTn id="183" dur="500" fill="hold"/>
                                        <p:tgtEl>
                                          <p:spTgt spid="59"/>
                                        </p:tgtEl>
                                        <p:attrNameLst>
                                          <p:attrName>ppt_x</p:attrName>
                                        </p:attrNameLst>
                                      </p:cBhvr>
                                      <p:tavLst>
                                        <p:tav tm="0">
                                          <p:val>
                                            <p:strVal val="#ppt_x"/>
                                          </p:val>
                                        </p:tav>
                                        <p:tav tm="100000">
                                          <p:val>
                                            <p:strVal val="#ppt_x"/>
                                          </p:val>
                                        </p:tav>
                                      </p:tavLst>
                                    </p:anim>
                                    <p:anim calcmode="lin" valueType="num">
                                      <p:cBhvr additive="base">
                                        <p:cTn id="184" dur="500" fill="hold"/>
                                        <p:tgtEl>
                                          <p:spTgt spid="59"/>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60"/>
                                        </p:tgtEl>
                                        <p:attrNameLst>
                                          <p:attrName>style.visibility</p:attrName>
                                        </p:attrNameLst>
                                      </p:cBhvr>
                                      <p:to>
                                        <p:strVal val="visible"/>
                                      </p:to>
                                    </p:set>
                                    <p:anim calcmode="lin" valueType="num">
                                      <p:cBhvr additive="base">
                                        <p:cTn id="187" dur="500" fill="hold"/>
                                        <p:tgtEl>
                                          <p:spTgt spid="60"/>
                                        </p:tgtEl>
                                        <p:attrNameLst>
                                          <p:attrName>ppt_x</p:attrName>
                                        </p:attrNameLst>
                                      </p:cBhvr>
                                      <p:tavLst>
                                        <p:tav tm="0">
                                          <p:val>
                                            <p:strVal val="#ppt_x"/>
                                          </p:val>
                                        </p:tav>
                                        <p:tav tm="100000">
                                          <p:val>
                                            <p:strVal val="#ppt_x"/>
                                          </p:val>
                                        </p:tav>
                                      </p:tavLst>
                                    </p:anim>
                                    <p:anim calcmode="lin" valueType="num">
                                      <p:cBhvr additive="base">
                                        <p:cTn id="188" dur="500" fill="hold"/>
                                        <p:tgtEl>
                                          <p:spTgt spid="60"/>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61"/>
                                        </p:tgtEl>
                                        <p:attrNameLst>
                                          <p:attrName>style.visibility</p:attrName>
                                        </p:attrNameLst>
                                      </p:cBhvr>
                                      <p:to>
                                        <p:strVal val="visible"/>
                                      </p:to>
                                    </p:set>
                                    <p:anim calcmode="lin" valueType="num">
                                      <p:cBhvr additive="base">
                                        <p:cTn id="191" dur="500" fill="hold"/>
                                        <p:tgtEl>
                                          <p:spTgt spid="61"/>
                                        </p:tgtEl>
                                        <p:attrNameLst>
                                          <p:attrName>ppt_x</p:attrName>
                                        </p:attrNameLst>
                                      </p:cBhvr>
                                      <p:tavLst>
                                        <p:tav tm="0">
                                          <p:val>
                                            <p:strVal val="#ppt_x"/>
                                          </p:val>
                                        </p:tav>
                                        <p:tav tm="100000">
                                          <p:val>
                                            <p:strVal val="#ppt_x"/>
                                          </p:val>
                                        </p:tav>
                                      </p:tavLst>
                                    </p:anim>
                                    <p:anim calcmode="lin" valueType="num">
                                      <p:cBhvr additive="base">
                                        <p:cTn id="192" dur="500" fill="hold"/>
                                        <p:tgtEl>
                                          <p:spTgt spid="61"/>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62"/>
                                        </p:tgtEl>
                                        <p:attrNameLst>
                                          <p:attrName>style.visibility</p:attrName>
                                        </p:attrNameLst>
                                      </p:cBhvr>
                                      <p:to>
                                        <p:strVal val="visible"/>
                                      </p:to>
                                    </p:set>
                                    <p:anim calcmode="lin" valueType="num">
                                      <p:cBhvr additive="base">
                                        <p:cTn id="195" dur="500" fill="hold"/>
                                        <p:tgtEl>
                                          <p:spTgt spid="62"/>
                                        </p:tgtEl>
                                        <p:attrNameLst>
                                          <p:attrName>ppt_x</p:attrName>
                                        </p:attrNameLst>
                                      </p:cBhvr>
                                      <p:tavLst>
                                        <p:tav tm="0">
                                          <p:val>
                                            <p:strVal val="#ppt_x"/>
                                          </p:val>
                                        </p:tav>
                                        <p:tav tm="100000">
                                          <p:val>
                                            <p:strVal val="#ppt_x"/>
                                          </p:val>
                                        </p:tav>
                                      </p:tavLst>
                                    </p:anim>
                                    <p:anim calcmode="lin" valueType="num">
                                      <p:cBhvr additive="base">
                                        <p:cTn id="196" dur="500" fill="hold"/>
                                        <p:tgtEl>
                                          <p:spTgt spid="62"/>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63"/>
                                        </p:tgtEl>
                                        <p:attrNameLst>
                                          <p:attrName>style.visibility</p:attrName>
                                        </p:attrNameLst>
                                      </p:cBhvr>
                                      <p:to>
                                        <p:strVal val="visible"/>
                                      </p:to>
                                    </p:set>
                                    <p:anim calcmode="lin" valueType="num">
                                      <p:cBhvr additive="base">
                                        <p:cTn id="199" dur="500" fill="hold"/>
                                        <p:tgtEl>
                                          <p:spTgt spid="63"/>
                                        </p:tgtEl>
                                        <p:attrNameLst>
                                          <p:attrName>ppt_x</p:attrName>
                                        </p:attrNameLst>
                                      </p:cBhvr>
                                      <p:tavLst>
                                        <p:tav tm="0">
                                          <p:val>
                                            <p:strVal val="#ppt_x"/>
                                          </p:val>
                                        </p:tav>
                                        <p:tav tm="100000">
                                          <p:val>
                                            <p:strVal val="#ppt_x"/>
                                          </p:val>
                                        </p:tav>
                                      </p:tavLst>
                                    </p:anim>
                                    <p:anim calcmode="lin" valueType="num">
                                      <p:cBhvr additive="base">
                                        <p:cTn id="200" dur="500" fill="hold"/>
                                        <p:tgtEl>
                                          <p:spTgt spid="63"/>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64"/>
                                        </p:tgtEl>
                                        <p:attrNameLst>
                                          <p:attrName>style.visibility</p:attrName>
                                        </p:attrNameLst>
                                      </p:cBhvr>
                                      <p:to>
                                        <p:strVal val="visible"/>
                                      </p:to>
                                    </p:set>
                                    <p:anim calcmode="lin" valueType="num">
                                      <p:cBhvr additive="base">
                                        <p:cTn id="203" dur="500" fill="hold"/>
                                        <p:tgtEl>
                                          <p:spTgt spid="64"/>
                                        </p:tgtEl>
                                        <p:attrNameLst>
                                          <p:attrName>ppt_x</p:attrName>
                                        </p:attrNameLst>
                                      </p:cBhvr>
                                      <p:tavLst>
                                        <p:tav tm="0">
                                          <p:val>
                                            <p:strVal val="#ppt_x"/>
                                          </p:val>
                                        </p:tav>
                                        <p:tav tm="100000">
                                          <p:val>
                                            <p:strVal val="#ppt_x"/>
                                          </p:val>
                                        </p:tav>
                                      </p:tavLst>
                                    </p:anim>
                                    <p:anim calcmode="lin" valueType="num">
                                      <p:cBhvr additive="base">
                                        <p:cTn id="204" dur="500" fill="hold"/>
                                        <p:tgtEl>
                                          <p:spTgt spid="64"/>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65"/>
                                        </p:tgtEl>
                                        <p:attrNameLst>
                                          <p:attrName>style.visibility</p:attrName>
                                        </p:attrNameLst>
                                      </p:cBhvr>
                                      <p:to>
                                        <p:strVal val="visible"/>
                                      </p:to>
                                    </p:set>
                                    <p:anim calcmode="lin" valueType="num">
                                      <p:cBhvr additive="base">
                                        <p:cTn id="207" dur="500" fill="hold"/>
                                        <p:tgtEl>
                                          <p:spTgt spid="65"/>
                                        </p:tgtEl>
                                        <p:attrNameLst>
                                          <p:attrName>ppt_x</p:attrName>
                                        </p:attrNameLst>
                                      </p:cBhvr>
                                      <p:tavLst>
                                        <p:tav tm="0">
                                          <p:val>
                                            <p:strVal val="#ppt_x"/>
                                          </p:val>
                                        </p:tav>
                                        <p:tav tm="100000">
                                          <p:val>
                                            <p:strVal val="#ppt_x"/>
                                          </p:val>
                                        </p:tav>
                                      </p:tavLst>
                                    </p:anim>
                                    <p:anim calcmode="lin" valueType="num">
                                      <p:cBhvr additive="base">
                                        <p:cTn id="208" dur="500" fill="hold"/>
                                        <p:tgtEl>
                                          <p:spTgt spid="65"/>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66"/>
                                        </p:tgtEl>
                                        <p:attrNameLst>
                                          <p:attrName>style.visibility</p:attrName>
                                        </p:attrNameLst>
                                      </p:cBhvr>
                                      <p:to>
                                        <p:strVal val="visible"/>
                                      </p:to>
                                    </p:set>
                                    <p:anim calcmode="lin" valueType="num">
                                      <p:cBhvr additive="base">
                                        <p:cTn id="211" dur="500" fill="hold"/>
                                        <p:tgtEl>
                                          <p:spTgt spid="66"/>
                                        </p:tgtEl>
                                        <p:attrNameLst>
                                          <p:attrName>ppt_x</p:attrName>
                                        </p:attrNameLst>
                                      </p:cBhvr>
                                      <p:tavLst>
                                        <p:tav tm="0">
                                          <p:val>
                                            <p:strVal val="#ppt_x"/>
                                          </p:val>
                                        </p:tav>
                                        <p:tav tm="100000">
                                          <p:val>
                                            <p:strVal val="#ppt_x"/>
                                          </p:val>
                                        </p:tav>
                                      </p:tavLst>
                                    </p:anim>
                                    <p:anim calcmode="lin" valueType="num">
                                      <p:cBhvr additive="base">
                                        <p:cTn id="212" dur="500" fill="hold"/>
                                        <p:tgtEl>
                                          <p:spTgt spid="66"/>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67"/>
                                        </p:tgtEl>
                                        <p:attrNameLst>
                                          <p:attrName>style.visibility</p:attrName>
                                        </p:attrNameLst>
                                      </p:cBhvr>
                                      <p:to>
                                        <p:strVal val="visible"/>
                                      </p:to>
                                    </p:set>
                                    <p:anim calcmode="lin" valueType="num">
                                      <p:cBhvr additive="base">
                                        <p:cTn id="215" dur="500" fill="hold"/>
                                        <p:tgtEl>
                                          <p:spTgt spid="67"/>
                                        </p:tgtEl>
                                        <p:attrNameLst>
                                          <p:attrName>ppt_x</p:attrName>
                                        </p:attrNameLst>
                                      </p:cBhvr>
                                      <p:tavLst>
                                        <p:tav tm="0">
                                          <p:val>
                                            <p:strVal val="#ppt_x"/>
                                          </p:val>
                                        </p:tav>
                                        <p:tav tm="100000">
                                          <p:val>
                                            <p:strVal val="#ppt_x"/>
                                          </p:val>
                                        </p:tav>
                                      </p:tavLst>
                                    </p:anim>
                                    <p:anim calcmode="lin" valueType="num">
                                      <p:cBhvr additive="base">
                                        <p:cTn id="216" dur="500" fill="hold"/>
                                        <p:tgtEl>
                                          <p:spTgt spid="67"/>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68"/>
                                        </p:tgtEl>
                                        <p:attrNameLst>
                                          <p:attrName>style.visibility</p:attrName>
                                        </p:attrNameLst>
                                      </p:cBhvr>
                                      <p:to>
                                        <p:strVal val="visible"/>
                                      </p:to>
                                    </p:set>
                                    <p:anim calcmode="lin" valueType="num">
                                      <p:cBhvr additive="base">
                                        <p:cTn id="219" dur="500" fill="hold"/>
                                        <p:tgtEl>
                                          <p:spTgt spid="68"/>
                                        </p:tgtEl>
                                        <p:attrNameLst>
                                          <p:attrName>ppt_x</p:attrName>
                                        </p:attrNameLst>
                                      </p:cBhvr>
                                      <p:tavLst>
                                        <p:tav tm="0">
                                          <p:val>
                                            <p:strVal val="#ppt_x"/>
                                          </p:val>
                                        </p:tav>
                                        <p:tav tm="100000">
                                          <p:val>
                                            <p:strVal val="#ppt_x"/>
                                          </p:val>
                                        </p:tav>
                                      </p:tavLst>
                                    </p:anim>
                                    <p:anim calcmode="lin" valueType="num">
                                      <p:cBhvr additive="base">
                                        <p:cTn id="220" dur="500" fill="hold"/>
                                        <p:tgtEl>
                                          <p:spTgt spid="68"/>
                                        </p:tgtEl>
                                        <p:attrNameLst>
                                          <p:attrName>ppt_y</p:attrName>
                                        </p:attrNameLst>
                                      </p:cBhvr>
                                      <p:tavLst>
                                        <p:tav tm="0">
                                          <p:val>
                                            <p:strVal val="1+#ppt_h/2"/>
                                          </p:val>
                                        </p:tav>
                                        <p:tav tm="100000">
                                          <p:val>
                                            <p:strVal val="#ppt_y"/>
                                          </p:val>
                                        </p:tav>
                                      </p:tavLst>
                                    </p:anim>
                                  </p:childTnLst>
                                </p:cTn>
                              </p:par>
                            </p:childTnLst>
                          </p:cTn>
                        </p:par>
                        <p:par>
                          <p:cTn id="221" fill="hold">
                            <p:stCondLst>
                              <p:cond delay="500"/>
                            </p:stCondLst>
                            <p:childTnLst>
                              <p:par>
                                <p:cTn id="222" presetID="8" presetClass="emph" presetSubtype="0" fill="hold" grpId="1" nodeType="afterEffect">
                                  <p:stCondLst>
                                    <p:cond delay="0"/>
                                  </p:stCondLst>
                                  <p:childTnLst>
                                    <p:animRot by="21600000">
                                      <p:cBhvr>
                                        <p:cTn id="223" dur="3000" fill="hold"/>
                                        <p:tgtEl>
                                          <p:spTgt spid="12"/>
                                        </p:tgtEl>
                                        <p:attrNameLst>
                                          <p:attrName>r</p:attrName>
                                        </p:attrNameLst>
                                      </p:cBhvr>
                                    </p:animRot>
                                  </p:childTnLst>
                                </p:cTn>
                              </p:par>
                              <p:par>
                                <p:cTn id="224" presetID="8" presetClass="emph" presetSubtype="0" fill="hold" grpId="1" nodeType="withEffect">
                                  <p:stCondLst>
                                    <p:cond delay="0"/>
                                  </p:stCondLst>
                                  <p:childTnLst>
                                    <p:animRot by="21600000">
                                      <p:cBhvr>
                                        <p:cTn id="225" dur="3000" fill="hold"/>
                                        <p:tgtEl>
                                          <p:spTgt spid="28"/>
                                        </p:tgtEl>
                                        <p:attrNameLst>
                                          <p:attrName>r</p:attrName>
                                        </p:attrNameLst>
                                      </p:cBhvr>
                                    </p:animRot>
                                  </p:childTnLst>
                                </p:cTn>
                              </p:par>
                              <p:par>
                                <p:cTn id="226" presetID="8" presetClass="emph" presetSubtype="0" fill="hold" grpId="1" nodeType="withEffect">
                                  <p:stCondLst>
                                    <p:cond delay="0"/>
                                  </p:stCondLst>
                                  <p:childTnLst>
                                    <p:animRot by="21600000">
                                      <p:cBhvr>
                                        <p:cTn id="227" dur="3000" fill="hold"/>
                                        <p:tgtEl>
                                          <p:spTgt spid="38"/>
                                        </p:tgtEl>
                                        <p:attrNameLst>
                                          <p:attrName>r</p:attrName>
                                        </p:attrNameLst>
                                      </p:cBhvr>
                                    </p:animRot>
                                  </p:childTnLst>
                                </p:cTn>
                              </p:par>
                              <p:par>
                                <p:cTn id="228" presetID="8" presetClass="emph" presetSubtype="0" fill="hold" grpId="1" nodeType="withEffect">
                                  <p:stCondLst>
                                    <p:cond delay="0"/>
                                  </p:stCondLst>
                                  <p:childTnLst>
                                    <p:animRot by="21600000">
                                      <p:cBhvr>
                                        <p:cTn id="229" dur="3000" fill="hold"/>
                                        <p:tgtEl>
                                          <p:spTgt spid="42"/>
                                        </p:tgtEl>
                                        <p:attrNameLst>
                                          <p:attrName>r</p:attrName>
                                        </p:attrNameLst>
                                      </p:cBhvr>
                                    </p:animRot>
                                  </p:childTnLst>
                                </p:cTn>
                              </p:par>
                              <p:par>
                                <p:cTn id="230" presetID="8" presetClass="emph" presetSubtype="0" fill="hold" grpId="1" nodeType="withEffect">
                                  <p:stCondLst>
                                    <p:cond delay="0"/>
                                  </p:stCondLst>
                                  <p:childTnLst>
                                    <p:animRot by="21600000">
                                      <p:cBhvr>
                                        <p:cTn id="231" dur="3000" fill="hold"/>
                                        <p:tgtEl>
                                          <p:spTgt spid="45"/>
                                        </p:tgtEl>
                                        <p:attrNameLst>
                                          <p:attrName>r</p:attrName>
                                        </p:attrNameLst>
                                      </p:cBhvr>
                                    </p:animRot>
                                  </p:childTnLst>
                                </p:cTn>
                              </p:par>
                              <p:par>
                                <p:cTn id="232" presetID="42" presetClass="entr" presetSubtype="0" fill="hold" nodeType="withEffect">
                                  <p:stCondLst>
                                    <p:cond delay="0"/>
                                  </p:stCondLst>
                                  <p:childTnLst>
                                    <p:set>
                                      <p:cBhvr>
                                        <p:cTn id="233" dur="1" fill="hold">
                                          <p:stCondLst>
                                            <p:cond delay="0"/>
                                          </p:stCondLst>
                                        </p:cTn>
                                        <p:tgtEl>
                                          <p:spTgt spid="69"/>
                                        </p:tgtEl>
                                        <p:attrNameLst>
                                          <p:attrName>style.visibility</p:attrName>
                                        </p:attrNameLst>
                                      </p:cBhvr>
                                      <p:to>
                                        <p:strVal val="visible"/>
                                      </p:to>
                                    </p:set>
                                    <p:animEffect transition="in" filter="fade">
                                      <p:cBhvr>
                                        <p:cTn id="234" dur="1000"/>
                                        <p:tgtEl>
                                          <p:spTgt spid="69"/>
                                        </p:tgtEl>
                                      </p:cBhvr>
                                    </p:animEffect>
                                    <p:anim calcmode="lin" valueType="num">
                                      <p:cBhvr>
                                        <p:cTn id="235" dur="1000" fill="hold"/>
                                        <p:tgtEl>
                                          <p:spTgt spid="69"/>
                                        </p:tgtEl>
                                        <p:attrNameLst>
                                          <p:attrName>ppt_x</p:attrName>
                                        </p:attrNameLst>
                                      </p:cBhvr>
                                      <p:tavLst>
                                        <p:tav tm="0">
                                          <p:val>
                                            <p:strVal val="#ppt_x"/>
                                          </p:val>
                                        </p:tav>
                                        <p:tav tm="100000">
                                          <p:val>
                                            <p:strVal val="#ppt_x"/>
                                          </p:val>
                                        </p:tav>
                                      </p:tavLst>
                                    </p:anim>
                                    <p:anim calcmode="lin" valueType="num">
                                      <p:cBhvr>
                                        <p:cTn id="236" dur="1000" fill="hold"/>
                                        <p:tgtEl>
                                          <p:spTgt spid="69"/>
                                        </p:tgtEl>
                                        <p:attrNameLst>
                                          <p:attrName>ppt_y</p:attrName>
                                        </p:attrNameLst>
                                      </p:cBhvr>
                                      <p:tavLst>
                                        <p:tav tm="0">
                                          <p:val>
                                            <p:strVal val="#ppt_y+.1"/>
                                          </p:val>
                                        </p:tav>
                                        <p:tav tm="100000">
                                          <p:val>
                                            <p:strVal val="#ppt_y"/>
                                          </p:val>
                                        </p:tav>
                                      </p:tavLst>
                                    </p:anim>
                                  </p:childTnLst>
                                </p:cTn>
                              </p:par>
                              <p:par>
                                <p:cTn id="237" presetID="42" presetClass="entr" presetSubtype="0" fill="hold" nodeType="withEffect">
                                  <p:stCondLst>
                                    <p:cond delay="0"/>
                                  </p:stCondLst>
                                  <p:childTnLst>
                                    <p:set>
                                      <p:cBhvr>
                                        <p:cTn id="238" dur="1" fill="hold">
                                          <p:stCondLst>
                                            <p:cond delay="0"/>
                                          </p:stCondLst>
                                        </p:cTn>
                                        <p:tgtEl>
                                          <p:spTgt spid="14"/>
                                        </p:tgtEl>
                                        <p:attrNameLst>
                                          <p:attrName>style.visibility</p:attrName>
                                        </p:attrNameLst>
                                      </p:cBhvr>
                                      <p:to>
                                        <p:strVal val="visible"/>
                                      </p:to>
                                    </p:set>
                                    <p:animEffect transition="in" filter="fade">
                                      <p:cBhvr>
                                        <p:cTn id="239" dur="1000"/>
                                        <p:tgtEl>
                                          <p:spTgt spid="14"/>
                                        </p:tgtEl>
                                      </p:cBhvr>
                                    </p:animEffect>
                                    <p:anim calcmode="lin" valueType="num">
                                      <p:cBhvr>
                                        <p:cTn id="240" dur="1000" fill="hold"/>
                                        <p:tgtEl>
                                          <p:spTgt spid="14"/>
                                        </p:tgtEl>
                                        <p:attrNameLst>
                                          <p:attrName>ppt_x</p:attrName>
                                        </p:attrNameLst>
                                      </p:cBhvr>
                                      <p:tavLst>
                                        <p:tav tm="0">
                                          <p:val>
                                            <p:strVal val="#ppt_x"/>
                                          </p:val>
                                        </p:tav>
                                        <p:tav tm="100000">
                                          <p:val>
                                            <p:strVal val="#ppt_x"/>
                                          </p:val>
                                        </p:tav>
                                      </p:tavLst>
                                    </p:anim>
                                    <p:anim calcmode="lin" valueType="num">
                                      <p:cBhvr>
                                        <p:cTn id="241" dur="1000" fill="hold"/>
                                        <p:tgtEl>
                                          <p:spTgt spid="14"/>
                                        </p:tgtEl>
                                        <p:attrNameLst>
                                          <p:attrName>ppt_y</p:attrName>
                                        </p:attrNameLst>
                                      </p:cBhvr>
                                      <p:tavLst>
                                        <p:tav tm="0">
                                          <p:val>
                                            <p:strVal val="#ppt_y+.1"/>
                                          </p:val>
                                        </p:tav>
                                        <p:tav tm="100000">
                                          <p:val>
                                            <p:strVal val="#ppt_y"/>
                                          </p:val>
                                        </p:tav>
                                      </p:tavLst>
                                    </p:anim>
                                  </p:childTnLst>
                                </p:cTn>
                              </p:par>
                              <p:par>
                                <p:cTn id="242" presetID="42" presetClass="entr" presetSubtype="0" fill="hold" nodeType="withEffect">
                                  <p:stCondLst>
                                    <p:cond delay="0"/>
                                  </p:stCondLst>
                                  <p:childTnLst>
                                    <p:set>
                                      <p:cBhvr>
                                        <p:cTn id="243" dur="1" fill="hold">
                                          <p:stCondLst>
                                            <p:cond delay="0"/>
                                          </p:stCondLst>
                                        </p:cTn>
                                        <p:tgtEl>
                                          <p:spTgt spid="72"/>
                                        </p:tgtEl>
                                        <p:attrNameLst>
                                          <p:attrName>style.visibility</p:attrName>
                                        </p:attrNameLst>
                                      </p:cBhvr>
                                      <p:to>
                                        <p:strVal val="visible"/>
                                      </p:to>
                                    </p:set>
                                    <p:animEffect transition="in" filter="fade">
                                      <p:cBhvr>
                                        <p:cTn id="244" dur="1000"/>
                                        <p:tgtEl>
                                          <p:spTgt spid="72"/>
                                        </p:tgtEl>
                                      </p:cBhvr>
                                    </p:animEffect>
                                    <p:anim calcmode="lin" valueType="num">
                                      <p:cBhvr>
                                        <p:cTn id="245" dur="1000" fill="hold"/>
                                        <p:tgtEl>
                                          <p:spTgt spid="72"/>
                                        </p:tgtEl>
                                        <p:attrNameLst>
                                          <p:attrName>ppt_x</p:attrName>
                                        </p:attrNameLst>
                                      </p:cBhvr>
                                      <p:tavLst>
                                        <p:tav tm="0">
                                          <p:val>
                                            <p:strVal val="#ppt_x"/>
                                          </p:val>
                                        </p:tav>
                                        <p:tav tm="100000">
                                          <p:val>
                                            <p:strVal val="#ppt_x"/>
                                          </p:val>
                                        </p:tav>
                                      </p:tavLst>
                                    </p:anim>
                                    <p:anim calcmode="lin" valueType="num">
                                      <p:cBhvr>
                                        <p:cTn id="24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bldLvl="0" animBg="1"/>
      <p:bldP spid="12" grpId="1" bldLvl="0" animBg="1"/>
      <p:bldP spid="13"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8" grpId="1"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8" grpId="1" bldLvl="0" animBg="1"/>
      <p:bldP spid="40" grpId="0" bldLvl="0" animBg="1"/>
      <p:bldP spid="41" grpId="0" bldLvl="0" animBg="1"/>
      <p:bldP spid="42" grpId="0" bldLvl="0" animBg="1"/>
      <p:bldP spid="42" grpId="1" bldLvl="0" animBg="1"/>
      <p:bldP spid="43" grpId="0" bldLvl="0" animBg="1"/>
      <p:bldP spid="44" grpId="0" bldLvl="0" animBg="1"/>
      <p:bldP spid="45" grpId="0" bldLvl="0" animBg="1"/>
      <p:bldP spid="45" grpId="1"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3" grpId="0" bldLvl="0" animBg="1"/>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1353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哺乳假</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45" name="组合 44"/>
          <p:cNvGrpSpPr/>
          <p:nvPr/>
        </p:nvGrpSpPr>
        <p:grpSpPr bwMode="auto">
          <a:xfrm>
            <a:off x="1144870" y="2258272"/>
            <a:ext cx="1966384" cy="2734733"/>
            <a:chOff x="4504410" y="1516287"/>
            <a:chExt cx="3330370" cy="1998222"/>
          </a:xfrm>
        </p:grpSpPr>
        <p:sp>
          <p:nvSpPr>
            <p:cNvPr id="46" name="任意多边形 45"/>
            <p:cNvSpPr/>
            <p:nvPr/>
          </p:nvSpPr>
          <p:spPr>
            <a:xfrm>
              <a:off x="4504410" y="1516287"/>
              <a:ext cx="3330369"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F33735"/>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lIns="162560" tIns="162560" rIns="162560" bIns="162560" spcCol="1270" anchor="ctr"/>
            <a:lstStyle/>
            <a:p>
              <a:pPr algn="ctr" defTabSz="1422400" eaLnBrk="1" fontAlgn="auto" hangingPunct="1">
                <a:lnSpc>
                  <a:spcPct val="90000"/>
                </a:lnSpc>
                <a:spcAft>
                  <a:spcPct val="35000"/>
                </a:spcAft>
                <a:defRPr/>
              </a:pPr>
              <a:endParaRPr lang="en-US" sz="4265" dirty="0">
                <a:solidFill>
                  <a:srgbClr val="FFFFFF"/>
                </a:solidFill>
                <a:latin typeface="微软雅黑" panose="020B0503020204020204" charset="-122"/>
                <a:ea typeface="微软雅黑" panose="020B0503020204020204" charset="-122"/>
              </a:endParaRPr>
            </a:p>
          </p:txBody>
        </p:sp>
        <p:grpSp>
          <p:nvGrpSpPr>
            <p:cNvPr id="43023" name="组合 29"/>
            <p:cNvGrpSpPr/>
            <p:nvPr/>
          </p:nvGrpSpPr>
          <p:grpSpPr bwMode="auto">
            <a:xfrm>
              <a:off x="4504410" y="1629190"/>
              <a:ext cx="3330370" cy="431504"/>
              <a:chOff x="841001" y="1629190"/>
              <a:chExt cx="3330370" cy="431504"/>
            </a:xfrm>
          </p:grpSpPr>
          <p:sp>
            <p:nvSpPr>
              <p:cNvPr id="47" name="矩形 46"/>
              <p:cNvSpPr/>
              <p:nvPr/>
            </p:nvSpPr>
            <p:spPr>
              <a:xfrm>
                <a:off x="841001" y="1629190"/>
                <a:ext cx="3330370" cy="43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dirty="0">
                  <a:solidFill>
                    <a:srgbClr val="00B0F0"/>
                  </a:solidFill>
                  <a:latin typeface="微软雅黑" panose="020B0503020204020204" charset="-122"/>
                  <a:ea typeface="微软雅黑" panose="020B0503020204020204" charset="-122"/>
                </a:endParaRPr>
              </a:p>
            </p:txBody>
          </p:sp>
          <p:sp>
            <p:nvSpPr>
              <p:cNvPr id="48" name="TextBox 6"/>
              <p:cNvSpPr txBox="1"/>
              <p:nvPr/>
            </p:nvSpPr>
            <p:spPr>
              <a:xfrm>
                <a:off x="841001" y="1638469"/>
                <a:ext cx="3330370" cy="379074"/>
              </a:xfrm>
              <a:prstGeom prst="rect">
                <a:avLst/>
              </a:prstGeom>
              <a:noFill/>
            </p:spPr>
            <p:txBody>
              <a:bodyPr>
                <a:spAutoFit/>
              </a:bodyPr>
              <a:lstStyle/>
              <a:p>
                <a:pPr algn="ctr" eaLnBrk="1" fontAlgn="auto" hangingPunct="1">
                  <a:lnSpc>
                    <a:spcPct val="130000"/>
                  </a:lnSpc>
                  <a:spcBef>
                    <a:spcPts val="0"/>
                  </a:spcBef>
                  <a:spcAft>
                    <a:spcPts val="0"/>
                  </a:spcAft>
                  <a:defRPr/>
                </a:pPr>
                <a:r>
                  <a:rPr lang="zh-CN" altLang="en-US" sz="2135" b="1" dirty="0">
                    <a:solidFill>
                      <a:schemeClr val="tx1">
                        <a:lumMod val="85000"/>
                        <a:lumOff val="15000"/>
                      </a:schemeClr>
                    </a:solidFill>
                    <a:latin typeface="微软雅黑" panose="020B0503020204020204" charset="-122"/>
                    <a:ea typeface="微软雅黑" panose="020B0503020204020204" charset="-122"/>
                  </a:rPr>
                  <a:t>前提</a:t>
                </a:r>
                <a:endParaRPr lang="zh-CN" altLang="en-US" sz="2135"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43024" name="TextBox 6"/>
            <p:cNvSpPr txBox="1">
              <a:spLocks noChangeArrowheads="1"/>
            </p:cNvSpPr>
            <p:nvPr/>
          </p:nvSpPr>
          <p:spPr bwMode="auto">
            <a:xfrm>
              <a:off x="4576419" y="2109730"/>
              <a:ext cx="3186352" cy="88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30000"/>
                </a:lnSpc>
              </a:pPr>
              <a:r>
                <a:rPr lang="zh-CN" altLang="en-US" sz="1865">
                  <a:solidFill>
                    <a:schemeClr val="bg1"/>
                  </a:solidFill>
                  <a:latin typeface="微软雅黑" panose="020B0503020204020204" charset="-122"/>
                  <a:ea typeface="微软雅黑" panose="020B0503020204020204" charset="-122"/>
                </a:rPr>
                <a:t>遵守国家计划生育政策（已婚、计划内生育）。</a:t>
              </a:r>
              <a:endParaRPr lang="zh-CN" altLang="en-US" sz="1865">
                <a:solidFill>
                  <a:schemeClr val="bg1"/>
                </a:solidFill>
                <a:latin typeface="微软雅黑" panose="020B0503020204020204" charset="-122"/>
                <a:ea typeface="微软雅黑" panose="020B0503020204020204" charset="-122"/>
              </a:endParaRPr>
            </a:p>
          </p:txBody>
        </p:sp>
      </p:grpSp>
      <p:grpSp>
        <p:nvGrpSpPr>
          <p:cNvPr id="49" name="组合 48"/>
          <p:cNvGrpSpPr/>
          <p:nvPr/>
        </p:nvGrpSpPr>
        <p:grpSpPr bwMode="auto">
          <a:xfrm>
            <a:off x="3460504" y="2258272"/>
            <a:ext cx="7681384" cy="2734733"/>
            <a:chOff x="8167816" y="1516287"/>
            <a:chExt cx="3351688" cy="2052000"/>
          </a:xfrm>
        </p:grpSpPr>
        <p:sp>
          <p:nvSpPr>
            <p:cNvPr id="50" name="任意多边形 49"/>
            <p:cNvSpPr/>
            <p:nvPr/>
          </p:nvSpPr>
          <p:spPr>
            <a:xfrm>
              <a:off x="8167817" y="1516287"/>
              <a:ext cx="3330369" cy="2052000"/>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093759"/>
            </a:solidFill>
            <a:ln>
              <a:noFill/>
            </a:ln>
          </p:spPr>
          <p:style>
            <a:lnRef idx="1">
              <a:schemeClr val="accent5"/>
            </a:lnRef>
            <a:fillRef idx="3">
              <a:schemeClr val="accent5"/>
            </a:fillRef>
            <a:effectRef idx="2">
              <a:schemeClr val="accent5"/>
            </a:effectRef>
            <a:fontRef idx="minor">
              <a:schemeClr val="lt1"/>
            </a:fontRef>
          </p:style>
          <p:txBody>
            <a:bodyPr lIns="162560" tIns="162560" rIns="162560" bIns="162560" spcCol="1270" anchor="ctr"/>
            <a:lstStyle/>
            <a:p>
              <a:pPr algn="ctr" defTabSz="1422400" eaLnBrk="1" fontAlgn="auto" hangingPunct="1">
                <a:lnSpc>
                  <a:spcPct val="90000"/>
                </a:lnSpc>
                <a:spcAft>
                  <a:spcPct val="35000"/>
                </a:spcAft>
                <a:defRPr/>
              </a:pPr>
              <a:endParaRPr lang="en-US" sz="4265" dirty="0">
                <a:solidFill>
                  <a:srgbClr val="FFFFFF"/>
                </a:solidFill>
                <a:latin typeface="Segoe UI" panose="020B0502040204020203"/>
              </a:endParaRPr>
            </a:p>
          </p:txBody>
        </p:sp>
        <p:grpSp>
          <p:nvGrpSpPr>
            <p:cNvPr id="43016" name="组合 35"/>
            <p:cNvGrpSpPr/>
            <p:nvPr/>
          </p:nvGrpSpPr>
          <p:grpSpPr bwMode="auto">
            <a:xfrm>
              <a:off x="8167816" y="1629052"/>
              <a:ext cx="3330445" cy="432000"/>
              <a:chOff x="841001" y="1629052"/>
              <a:chExt cx="3330445" cy="432000"/>
            </a:xfrm>
          </p:grpSpPr>
          <p:sp>
            <p:nvSpPr>
              <p:cNvPr id="51" name="矩形 50"/>
              <p:cNvSpPr/>
              <p:nvPr/>
            </p:nvSpPr>
            <p:spPr>
              <a:xfrm>
                <a:off x="841001" y="1629052"/>
                <a:ext cx="3330445"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p>
            </p:txBody>
          </p:sp>
          <p:sp>
            <p:nvSpPr>
              <p:cNvPr id="52" name="TextBox 6"/>
              <p:cNvSpPr txBox="1"/>
              <p:nvPr/>
            </p:nvSpPr>
            <p:spPr>
              <a:xfrm>
                <a:off x="841001" y="1638582"/>
                <a:ext cx="3330445" cy="389276"/>
              </a:xfrm>
              <a:prstGeom prst="rect">
                <a:avLst/>
              </a:prstGeom>
              <a:noFill/>
            </p:spPr>
            <p:txBody>
              <a:bodyPr>
                <a:spAutoFit/>
              </a:bodyPr>
              <a:lstStyle/>
              <a:p>
                <a:pPr algn="ctr" eaLnBrk="1" fontAlgn="auto" hangingPunct="1">
                  <a:lnSpc>
                    <a:spcPct val="130000"/>
                  </a:lnSpc>
                  <a:spcBef>
                    <a:spcPts val="0"/>
                  </a:spcBef>
                  <a:spcAft>
                    <a:spcPts val="0"/>
                  </a:spcAft>
                  <a:defRPr/>
                </a:pPr>
                <a:r>
                  <a:rPr lang="zh-CN" altLang="en-US" sz="2135" b="1" dirty="0">
                    <a:solidFill>
                      <a:schemeClr val="tx1">
                        <a:lumMod val="85000"/>
                        <a:lumOff val="15000"/>
                      </a:schemeClr>
                    </a:solidFill>
                    <a:latin typeface="微软雅黑" panose="020B0503020204020204" charset="-122"/>
                    <a:ea typeface="微软雅黑" panose="020B0503020204020204" charset="-122"/>
                  </a:rPr>
                  <a:t>时间</a:t>
                </a:r>
                <a:endParaRPr lang="zh-CN" altLang="en-US" sz="2135"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43017" name="TextBox 6"/>
            <p:cNvSpPr txBox="1">
              <a:spLocks noChangeArrowheads="1"/>
            </p:cNvSpPr>
            <p:nvPr/>
          </p:nvSpPr>
          <p:spPr bwMode="auto">
            <a:xfrm>
              <a:off x="8209712" y="2068787"/>
              <a:ext cx="3309792" cy="14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30000"/>
                </a:lnSpc>
              </a:pPr>
              <a:r>
                <a:rPr lang="en-US" altLang="zh-CN" sz="1865">
                  <a:solidFill>
                    <a:schemeClr val="bg1"/>
                  </a:solidFill>
                  <a:latin typeface="微软雅黑" panose="020B0503020204020204" charset="-122"/>
                  <a:ea typeface="微软雅黑" panose="020B0503020204020204" charset="-122"/>
                </a:rPr>
                <a:t>1</a:t>
              </a:r>
              <a:r>
                <a:rPr lang="zh-CN" altLang="en-US" sz="1865">
                  <a:solidFill>
                    <a:schemeClr val="bg1"/>
                  </a:solidFill>
                  <a:latin typeface="微软雅黑" panose="020B0503020204020204" charset="-122"/>
                  <a:ea typeface="微软雅黑" panose="020B0503020204020204" charset="-122"/>
                </a:rPr>
                <a:t>、有不满一周岁婴儿的女职工，每天两次，每次</a:t>
              </a:r>
              <a:r>
                <a:rPr lang="en-US" altLang="zh-CN" sz="1865">
                  <a:solidFill>
                    <a:schemeClr val="bg1"/>
                  </a:solidFill>
                  <a:latin typeface="微软雅黑" panose="020B0503020204020204" charset="-122"/>
                  <a:ea typeface="微软雅黑" panose="020B0503020204020204" charset="-122"/>
                </a:rPr>
                <a:t>30</a:t>
              </a:r>
              <a:r>
                <a:rPr lang="zh-CN" altLang="en-US" sz="1865">
                  <a:solidFill>
                    <a:schemeClr val="bg1"/>
                  </a:solidFill>
                  <a:latin typeface="微软雅黑" panose="020B0503020204020204" charset="-122"/>
                  <a:ea typeface="微软雅黑" panose="020B0503020204020204" charset="-122"/>
                </a:rPr>
                <a:t>分钟（包括路途时间，也可合并为每天一小时，但不能累积存休）直至婴儿一周岁。</a:t>
              </a:r>
              <a:endParaRPr lang="zh-CN" altLang="en-US" sz="1865">
                <a:solidFill>
                  <a:schemeClr val="bg1"/>
                </a:solidFill>
                <a:latin typeface="微软雅黑" panose="020B0503020204020204" charset="-122"/>
                <a:ea typeface="微软雅黑" panose="020B0503020204020204" charset="-122"/>
              </a:endParaRPr>
            </a:p>
            <a:p>
              <a:pPr eaLnBrk="1" hangingPunct="1">
                <a:lnSpc>
                  <a:spcPct val="130000"/>
                </a:lnSpc>
              </a:pPr>
              <a:r>
                <a:rPr lang="en-US" altLang="zh-CN" sz="1865">
                  <a:solidFill>
                    <a:schemeClr val="bg1"/>
                  </a:solidFill>
                  <a:latin typeface="微软雅黑" panose="020B0503020204020204" charset="-122"/>
                  <a:ea typeface="微软雅黑" panose="020B0503020204020204" charset="-122"/>
                </a:rPr>
                <a:t>2</a:t>
              </a:r>
              <a:r>
                <a:rPr lang="zh-CN" altLang="en-US" sz="1865">
                  <a:solidFill>
                    <a:schemeClr val="bg1"/>
                  </a:solidFill>
                  <a:latin typeface="微软雅黑" panose="020B0503020204020204" charset="-122"/>
                  <a:ea typeface="微软雅黑" panose="020B0503020204020204" charset="-122"/>
                </a:rPr>
                <a:t>、多胞胎生育的，每多哺乳一名婴儿，每次增加</a:t>
              </a:r>
              <a:r>
                <a:rPr lang="en-US" altLang="zh-CN" sz="1865">
                  <a:solidFill>
                    <a:schemeClr val="bg1"/>
                  </a:solidFill>
                  <a:latin typeface="微软雅黑" panose="020B0503020204020204" charset="-122"/>
                  <a:ea typeface="微软雅黑" panose="020B0503020204020204" charset="-122"/>
                </a:rPr>
                <a:t>30</a:t>
              </a:r>
              <a:r>
                <a:rPr lang="zh-CN" altLang="en-US" sz="1865">
                  <a:solidFill>
                    <a:schemeClr val="bg1"/>
                  </a:solidFill>
                  <a:latin typeface="微软雅黑" panose="020B0503020204020204" charset="-122"/>
                  <a:ea typeface="微软雅黑" panose="020B0503020204020204" charset="-122"/>
                </a:rPr>
                <a:t>分钟。</a:t>
              </a:r>
              <a:endParaRPr lang="zh-CN" altLang="en-US" sz="1865">
                <a:solidFill>
                  <a:schemeClr val="bg1"/>
                </a:solidFill>
                <a:latin typeface="微软雅黑" panose="020B0503020204020204" charset="-122"/>
                <a:ea typeface="微软雅黑" panose="020B0503020204020204" charset="-122"/>
              </a:endParaRPr>
            </a:p>
            <a:p>
              <a:pPr eaLnBrk="1" hangingPunct="1">
                <a:lnSpc>
                  <a:spcPct val="130000"/>
                </a:lnSpc>
              </a:pPr>
              <a:r>
                <a:rPr lang="en-US" altLang="zh-CN" sz="1865">
                  <a:solidFill>
                    <a:schemeClr val="bg1"/>
                  </a:solidFill>
                  <a:latin typeface="微软雅黑" panose="020B0503020204020204" charset="-122"/>
                  <a:ea typeface="微软雅黑" panose="020B0503020204020204" charset="-122"/>
                </a:rPr>
                <a:t>3</a:t>
              </a:r>
              <a:r>
                <a:rPr lang="zh-CN" altLang="en-US" sz="1865">
                  <a:solidFill>
                    <a:schemeClr val="bg1"/>
                  </a:solidFill>
                  <a:latin typeface="微软雅黑" panose="020B0503020204020204" charset="-122"/>
                  <a:ea typeface="微软雅黑" panose="020B0503020204020204" charset="-122"/>
                </a:rPr>
                <a:t>、若哺乳期满时值盛夏，可根据实际情况，适当延长</a:t>
              </a:r>
              <a:r>
                <a:rPr lang="en-US" altLang="zh-CN" sz="1865">
                  <a:solidFill>
                    <a:schemeClr val="bg1"/>
                  </a:solidFill>
                  <a:latin typeface="微软雅黑" panose="020B0503020204020204" charset="-122"/>
                  <a:ea typeface="微软雅黑" panose="020B0503020204020204" charset="-122"/>
                </a:rPr>
                <a:t>1-2</a:t>
              </a:r>
              <a:r>
                <a:rPr lang="zh-CN" altLang="en-US" sz="1865">
                  <a:solidFill>
                    <a:schemeClr val="bg1"/>
                  </a:solidFill>
                  <a:latin typeface="微软雅黑" panose="020B0503020204020204" charset="-122"/>
                  <a:ea typeface="微软雅黑" panose="020B0503020204020204" charset="-122"/>
                </a:rPr>
                <a:t>个月。婴儿身体特别虚弱的，经医务部门证明，可酌情延长。</a:t>
              </a:r>
              <a:endParaRPr lang="zh-CN" altLang="en-US" sz="1865">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91186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丧 假</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9" name="0d6f89d9-bc29-4334-9233-2e92ffce17ce"/>
          <p:cNvGrpSpPr>
            <a:grpSpLocks noChangeAspect="1"/>
          </p:cNvGrpSpPr>
          <p:nvPr/>
        </p:nvGrpSpPr>
        <p:grpSpPr>
          <a:xfrm>
            <a:off x="682146" y="2196792"/>
            <a:ext cx="11119097" cy="2936269"/>
            <a:chOff x="681546" y="2196792"/>
            <a:chExt cx="11119096" cy="2936269"/>
          </a:xfrm>
        </p:grpSpPr>
        <p:sp>
          <p:nvSpPr>
            <p:cNvPr id="12" name="Freeform: Shape 3"/>
            <p:cNvSpPr/>
            <p:nvPr/>
          </p:nvSpPr>
          <p:spPr>
            <a:xfrm>
              <a:off x="3705023" y="3739369"/>
              <a:ext cx="3412040" cy="594623"/>
            </a:xfrm>
            <a:custGeom>
              <a:avLst/>
              <a:gdLst/>
              <a:ahLst/>
              <a:cxnLst>
                <a:cxn ang="0">
                  <a:pos x="wd2" y="hd2"/>
                </a:cxn>
                <a:cxn ang="5400000">
                  <a:pos x="wd2" y="hd2"/>
                </a:cxn>
                <a:cxn ang="10800000">
                  <a:pos x="wd2" y="hd2"/>
                </a:cxn>
                <a:cxn ang="16200000">
                  <a:pos x="wd2" y="hd2"/>
                </a:cxn>
              </a:cxnLst>
              <a:rect l="0" t="0" r="r" b="b"/>
              <a:pathLst>
                <a:path w="21583" h="21599" extrusionOk="0">
                  <a:moveTo>
                    <a:pt x="10442" y="1046"/>
                  </a:moveTo>
                  <a:lnTo>
                    <a:pt x="19585" y="1274"/>
                  </a:lnTo>
                  <a:cubicBezTo>
                    <a:pt x="19676" y="1275"/>
                    <a:pt x="19762" y="1492"/>
                    <a:pt x="19823" y="1872"/>
                  </a:cubicBezTo>
                  <a:lnTo>
                    <a:pt x="21531" y="10572"/>
                  </a:lnTo>
                  <a:cubicBezTo>
                    <a:pt x="21599" y="10917"/>
                    <a:pt x="21600" y="11524"/>
                    <a:pt x="21533" y="11878"/>
                  </a:cubicBezTo>
                  <a:lnTo>
                    <a:pt x="19814" y="21008"/>
                  </a:lnTo>
                  <a:cubicBezTo>
                    <a:pt x="19752" y="21387"/>
                    <a:pt x="19666" y="21600"/>
                    <a:pt x="19576" y="21599"/>
                  </a:cubicBezTo>
                  <a:cubicBezTo>
                    <a:pt x="19576" y="21599"/>
                    <a:pt x="11326" y="21382"/>
                    <a:pt x="10952" y="21377"/>
                  </a:cubicBezTo>
                  <a:cubicBezTo>
                    <a:pt x="10599" y="21371"/>
                    <a:pt x="10351" y="20537"/>
                    <a:pt x="10188" y="19685"/>
                  </a:cubicBezTo>
                  <a:cubicBezTo>
                    <a:pt x="10182" y="19650"/>
                    <a:pt x="10172" y="19599"/>
                    <a:pt x="10160" y="19541"/>
                  </a:cubicBezTo>
                  <a:cubicBezTo>
                    <a:pt x="10160" y="19541"/>
                    <a:pt x="8152" y="9137"/>
                    <a:pt x="7505" y="5917"/>
                  </a:cubicBezTo>
                  <a:cubicBezTo>
                    <a:pt x="7393" y="5359"/>
                    <a:pt x="7232" y="4410"/>
                    <a:pt x="6797" y="4402"/>
                  </a:cubicBezTo>
                  <a:cubicBezTo>
                    <a:pt x="6763" y="4401"/>
                    <a:pt x="6732" y="4404"/>
                    <a:pt x="6704" y="4404"/>
                  </a:cubicBezTo>
                  <a:cubicBezTo>
                    <a:pt x="6574" y="4401"/>
                    <a:pt x="5633" y="4689"/>
                    <a:pt x="4226" y="4668"/>
                  </a:cubicBezTo>
                  <a:cubicBezTo>
                    <a:pt x="2972" y="4648"/>
                    <a:pt x="254" y="4606"/>
                    <a:pt x="0" y="4602"/>
                  </a:cubicBezTo>
                  <a:lnTo>
                    <a:pt x="2" y="182"/>
                  </a:lnTo>
                  <a:lnTo>
                    <a:pt x="7826" y="0"/>
                  </a:lnTo>
                  <a:cubicBezTo>
                    <a:pt x="7826" y="0"/>
                    <a:pt x="10225" y="1043"/>
                    <a:pt x="10442" y="1046"/>
                  </a:cubicBezTo>
                  <a:close/>
                </a:path>
              </a:pathLst>
            </a:custGeom>
            <a:solidFill>
              <a:srgbClr val="093759"/>
            </a:solidFill>
            <a:ln w="12700">
              <a:miter lim="400000"/>
            </a:ln>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13" name="Freeform: Shape 4"/>
            <p:cNvSpPr/>
            <p:nvPr/>
          </p:nvSpPr>
          <p:spPr>
            <a:xfrm>
              <a:off x="3642549" y="4013099"/>
              <a:ext cx="3474259" cy="1073104"/>
            </a:xfrm>
            <a:custGeom>
              <a:avLst/>
              <a:gdLst/>
              <a:ahLst/>
              <a:cxnLst>
                <a:cxn ang="0">
                  <a:pos x="wd2" y="hd2"/>
                </a:cxn>
                <a:cxn ang="5400000">
                  <a:pos x="wd2" y="hd2"/>
                </a:cxn>
                <a:cxn ang="10800000">
                  <a:pos x="wd2" y="hd2"/>
                </a:cxn>
                <a:cxn ang="16200000">
                  <a:pos x="wd2" y="hd2"/>
                </a:cxn>
              </a:cxnLst>
              <a:rect l="0" t="0" r="r" b="b"/>
              <a:pathLst>
                <a:path w="21583" h="21597" extrusionOk="0">
                  <a:moveTo>
                    <a:pt x="7083" y="0"/>
                  </a:moveTo>
                  <a:cubicBezTo>
                    <a:pt x="7458" y="33"/>
                    <a:pt x="7662" y="624"/>
                    <a:pt x="7771" y="971"/>
                  </a:cubicBezTo>
                  <a:cubicBezTo>
                    <a:pt x="8393" y="2943"/>
                    <a:pt x="10350" y="9086"/>
                    <a:pt x="10350" y="9086"/>
                  </a:cubicBezTo>
                  <a:cubicBezTo>
                    <a:pt x="10529" y="9562"/>
                    <a:pt x="10787" y="10133"/>
                    <a:pt x="11163" y="10135"/>
                  </a:cubicBezTo>
                  <a:cubicBezTo>
                    <a:pt x="11675" y="10140"/>
                    <a:pt x="19622" y="10335"/>
                    <a:pt x="19622" y="10335"/>
                  </a:cubicBezTo>
                  <a:cubicBezTo>
                    <a:pt x="19710" y="10336"/>
                    <a:pt x="19795" y="10456"/>
                    <a:pt x="19855" y="10667"/>
                  </a:cubicBezTo>
                  <a:lnTo>
                    <a:pt x="21534" y="15621"/>
                  </a:lnTo>
                  <a:cubicBezTo>
                    <a:pt x="21600" y="15815"/>
                    <a:pt x="21600" y="16151"/>
                    <a:pt x="21533" y="16345"/>
                  </a:cubicBezTo>
                  <a:lnTo>
                    <a:pt x="19846" y="21269"/>
                  </a:lnTo>
                  <a:cubicBezTo>
                    <a:pt x="19786" y="21479"/>
                    <a:pt x="19701" y="21597"/>
                    <a:pt x="19612" y="21596"/>
                  </a:cubicBezTo>
                  <a:cubicBezTo>
                    <a:pt x="19612" y="21596"/>
                    <a:pt x="11845" y="21402"/>
                    <a:pt x="11489" y="21399"/>
                  </a:cubicBezTo>
                  <a:cubicBezTo>
                    <a:pt x="10771" y="21393"/>
                    <a:pt x="10299" y="19241"/>
                    <a:pt x="10008" y="17357"/>
                  </a:cubicBezTo>
                  <a:cubicBezTo>
                    <a:pt x="9670" y="15162"/>
                    <a:pt x="8041" y="6145"/>
                    <a:pt x="7515" y="3234"/>
                  </a:cubicBezTo>
                  <a:cubicBezTo>
                    <a:pt x="7351" y="2328"/>
                    <a:pt x="7046" y="2284"/>
                    <a:pt x="6926" y="2283"/>
                  </a:cubicBezTo>
                  <a:cubicBezTo>
                    <a:pt x="6854" y="2282"/>
                    <a:pt x="1355" y="2402"/>
                    <a:pt x="901" y="2398"/>
                  </a:cubicBezTo>
                  <a:lnTo>
                    <a:pt x="0" y="413"/>
                  </a:lnTo>
                  <a:lnTo>
                    <a:pt x="408" y="110"/>
                  </a:lnTo>
                  <a:cubicBezTo>
                    <a:pt x="937" y="115"/>
                    <a:pt x="7050" y="-3"/>
                    <a:pt x="7083" y="0"/>
                  </a:cubicBezTo>
                  <a:close/>
                </a:path>
              </a:pathLst>
            </a:custGeom>
            <a:solidFill>
              <a:srgbClr val="F33735"/>
            </a:solidFill>
            <a:ln w="12700">
              <a:miter lim="400000"/>
            </a:ln>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14" name="Freeform: Shape 5"/>
            <p:cNvSpPr/>
            <p:nvPr/>
          </p:nvSpPr>
          <p:spPr>
            <a:xfrm>
              <a:off x="3705023" y="3005119"/>
              <a:ext cx="3412040" cy="594611"/>
            </a:xfrm>
            <a:custGeom>
              <a:avLst/>
              <a:gdLst/>
              <a:ahLst/>
              <a:cxnLst>
                <a:cxn ang="0">
                  <a:pos x="wd2" y="hd2"/>
                </a:cxn>
                <a:cxn ang="5400000">
                  <a:pos x="wd2" y="hd2"/>
                </a:cxn>
                <a:cxn ang="10800000">
                  <a:pos x="wd2" y="hd2"/>
                </a:cxn>
                <a:cxn ang="16200000">
                  <a:pos x="wd2" y="hd2"/>
                </a:cxn>
              </a:cxnLst>
              <a:rect l="0" t="0" r="r" b="b"/>
              <a:pathLst>
                <a:path w="21583" h="21599" extrusionOk="0">
                  <a:moveTo>
                    <a:pt x="10442" y="20553"/>
                  </a:moveTo>
                  <a:lnTo>
                    <a:pt x="19585" y="20326"/>
                  </a:lnTo>
                  <a:cubicBezTo>
                    <a:pt x="19676" y="20324"/>
                    <a:pt x="19762" y="20108"/>
                    <a:pt x="19823" y="19727"/>
                  </a:cubicBezTo>
                  <a:lnTo>
                    <a:pt x="21531" y="11027"/>
                  </a:lnTo>
                  <a:cubicBezTo>
                    <a:pt x="21599" y="10682"/>
                    <a:pt x="21600" y="10075"/>
                    <a:pt x="21533" y="9722"/>
                  </a:cubicBezTo>
                  <a:lnTo>
                    <a:pt x="19814" y="591"/>
                  </a:lnTo>
                  <a:cubicBezTo>
                    <a:pt x="19752" y="212"/>
                    <a:pt x="19666" y="-1"/>
                    <a:pt x="19576" y="0"/>
                  </a:cubicBezTo>
                  <a:cubicBezTo>
                    <a:pt x="19576" y="0"/>
                    <a:pt x="11326" y="216"/>
                    <a:pt x="10952" y="221"/>
                  </a:cubicBezTo>
                  <a:cubicBezTo>
                    <a:pt x="10599" y="228"/>
                    <a:pt x="10351" y="1062"/>
                    <a:pt x="10188" y="1914"/>
                  </a:cubicBezTo>
                  <a:cubicBezTo>
                    <a:pt x="10182" y="1949"/>
                    <a:pt x="10172" y="1999"/>
                    <a:pt x="10160" y="2058"/>
                  </a:cubicBezTo>
                  <a:cubicBezTo>
                    <a:pt x="10160" y="2058"/>
                    <a:pt x="8152" y="12462"/>
                    <a:pt x="7505" y="15682"/>
                  </a:cubicBezTo>
                  <a:cubicBezTo>
                    <a:pt x="7393" y="16240"/>
                    <a:pt x="7232" y="17190"/>
                    <a:pt x="6797" y="17197"/>
                  </a:cubicBezTo>
                  <a:cubicBezTo>
                    <a:pt x="6763" y="17198"/>
                    <a:pt x="6732" y="17195"/>
                    <a:pt x="6704" y="17195"/>
                  </a:cubicBezTo>
                  <a:cubicBezTo>
                    <a:pt x="6574" y="17198"/>
                    <a:pt x="5633" y="16910"/>
                    <a:pt x="4226" y="16931"/>
                  </a:cubicBezTo>
                  <a:cubicBezTo>
                    <a:pt x="2972" y="16950"/>
                    <a:pt x="254" y="16993"/>
                    <a:pt x="0" y="16997"/>
                  </a:cubicBezTo>
                  <a:lnTo>
                    <a:pt x="2" y="21417"/>
                  </a:lnTo>
                  <a:lnTo>
                    <a:pt x="7826" y="21599"/>
                  </a:lnTo>
                  <a:cubicBezTo>
                    <a:pt x="7826" y="21599"/>
                    <a:pt x="10225" y="20556"/>
                    <a:pt x="10442" y="20553"/>
                  </a:cubicBezTo>
                  <a:close/>
                </a:path>
              </a:pathLst>
            </a:custGeom>
            <a:solidFill>
              <a:srgbClr val="F33735"/>
            </a:solidFill>
            <a:ln w="12700">
              <a:miter lim="400000"/>
            </a:ln>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15" name="Freeform: Shape 6"/>
            <p:cNvSpPr/>
            <p:nvPr/>
          </p:nvSpPr>
          <p:spPr>
            <a:xfrm>
              <a:off x="3642549" y="2256444"/>
              <a:ext cx="3474259" cy="1073125"/>
            </a:xfrm>
            <a:custGeom>
              <a:avLst/>
              <a:gdLst/>
              <a:ahLst/>
              <a:cxnLst>
                <a:cxn ang="0">
                  <a:pos x="wd2" y="hd2"/>
                </a:cxn>
                <a:cxn ang="5400000">
                  <a:pos x="wd2" y="hd2"/>
                </a:cxn>
                <a:cxn ang="10800000">
                  <a:pos x="wd2" y="hd2"/>
                </a:cxn>
                <a:cxn ang="16200000">
                  <a:pos x="wd2" y="hd2"/>
                </a:cxn>
              </a:cxnLst>
              <a:rect l="0" t="0" r="r" b="b"/>
              <a:pathLst>
                <a:path w="21583" h="21597" extrusionOk="0">
                  <a:moveTo>
                    <a:pt x="7083" y="21596"/>
                  </a:moveTo>
                  <a:cubicBezTo>
                    <a:pt x="7458" y="21563"/>
                    <a:pt x="7662" y="20972"/>
                    <a:pt x="7771" y="20625"/>
                  </a:cubicBezTo>
                  <a:cubicBezTo>
                    <a:pt x="8393" y="18654"/>
                    <a:pt x="10350" y="12510"/>
                    <a:pt x="10350" y="12510"/>
                  </a:cubicBezTo>
                  <a:cubicBezTo>
                    <a:pt x="10529" y="12034"/>
                    <a:pt x="10787" y="11464"/>
                    <a:pt x="11163" y="11461"/>
                  </a:cubicBezTo>
                  <a:cubicBezTo>
                    <a:pt x="11675" y="11456"/>
                    <a:pt x="19622" y="11261"/>
                    <a:pt x="19622" y="11261"/>
                  </a:cubicBezTo>
                  <a:cubicBezTo>
                    <a:pt x="19710" y="11260"/>
                    <a:pt x="19795" y="11140"/>
                    <a:pt x="19855" y="10929"/>
                  </a:cubicBezTo>
                  <a:lnTo>
                    <a:pt x="21534" y="5975"/>
                  </a:lnTo>
                  <a:cubicBezTo>
                    <a:pt x="21600" y="5781"/>
                    <a:pt x="21600" y="5445"/>
                    <a:pt x="21533" y="5251"/>
                  </a:cubicBezTo>
                  <a:lnTo>
                    <a:pt x="19846" y="327"/>
                  </a:lnTo>
                  <a:cubicBezTo>
                    <a:pt x="19786" y="117"/>
                    <a:pt x="19701" y="-1"/>
                    <a:pt x="19612" y="0"/>
                  </a:cubicBezTo>
                  <a:cubicBezTo>
                    <a:pt x="19612" y="0"/>
                    <a:pt x="11845" y="194"/>
                    <a:pt x="11489" y="197"/>
                  </a:cubicBezTo>
                  <a:cubicBezTo>
                    <a:pt x="10771" y="203"/>
                    <a:pt x="10299" y="2355"/>
                    <a:pt x="10008" y="4239"/>
                  </a:cubicBezTo>
                  <a:cubicBezTo>
                    <a:pt x="9670" y="6434"/>
                    <a:pt x="8041" y="15451"/>
                    <a:pt x="7515" y="18362"/>
                  </a:cubicBezTo>
                  <a:cubicBezTo>
                    <a:pt x="7351" y="19268"/>
                    <a:pt x="7046" y="19312"/>
                    <a:pt x="6926" y="19313"/>
                  </a:cubicBezTo>
                  <a:cubicBezTo>
                    <a:pt x="6854" y="19314"/>
                    <a:pt x="1355" y="19194"/>
                    <a:pt x="901" y="19198"/>
                  </a:cubicBezTo>
                  <a:lnTo>
                    <a:pt x="0" y="21183"/>
                  </a:lnTo>
                  <a:lnTo>
                    <a:pt x="408" y="21486"/>
                  </a:lnTo>
                  <a:cubicBezTo>
                    <a:pt x="937" y="21481"/>
                    <a:pt x="7050" y="21599"/>
                    <a:pt x="7083" y="21596"/>
                  </a:cubicBezTo>
                  <a:close/>
                </a:path>
              </a:pathLst>
            </a:custGeom>
            <a:solidFill>
              <a:srgbClr val="093759"/>
            </a:solidFill>
            <a:ln w="12700">
              <a:miter lim="400000"/>
            </a:ln>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16" name="Freeform: Shape 8"/>
            <p:cNvSpPr/>
            <p:nvPr/>
          </p:nvSpPr>
          <p:spPr>
            <a:xfrm rot="7570713">
              <a:off x="599355" y="3462662"/>
              <a:ext cx="628781" cy="464399"/>
            </a:xfrm>
            <a:custGeom>
              <a:avLst/>
              <a:gdLst/>
              <a:ahLst/>
              <a:cxnLst>
                <a:cxn ang="0">
                  <a:pos x="wd2" y="hd2"/>
                </a:cxn>
                <a:cxn ang="5400000">
                  <a:pos x="wd2" y="hd2"/>
                </a:cxn>
                <a:cxn ang="10800000">
                  <a:pos x="wd2" y="hd2"/>
                </a:cxn>
                <a:cxn ang="16200000">
                  <a:pos x="wd2" y="hd2"/>
                </a:cxn>
              </a:cxnLst>
              <a:rect l="0" t="0" r="r" b="b"/>
              <a:pathLst>
                <a:path w="20472" h="19773" extrusionOk="0">
                  <a:moveTo>
                    <a:pt x="20408" y="216"/>
                  </a:moveTo>
                  <a:cubicBezTo>
                    <a:pt x="21036" y="1346"/>
                    <a:pt x="16992" y="6592"/>
                    <a:pt x="11374" y="11933"/>
                  </a:cubicBezTo>
                  <a:cubicBezTo>
                    <a:pt x="5756" y="17273"/>
                    <a:pt x="693" y="20686"/>
                    <a:pt x="65" y="19557"/>
                  </a:cubicBezTo>
                  <a:cubicBezTo>
                    <a:pt x="-564" y="18426"/>
                    <a:pt x="3481" y="13181"/>
                    <a:pt x="9099" y="7840"/>
                  </a:cubicBezTo>
                  <a:cubicBezTo>
                    <a:pt x="14716" y="2499"/>
                    <a:pt x="19779" y="-914"/>
                    <a:pt x="20408" y="216"/>
                  </a:cubicBezTo>
                  <a:close/>
                </a:path>
              </a:pathLst>
            </a:custGeom>
            <a:solidFill>
              <a:schemeClr val="bg1">
                <a:lumMod val="50000"/>
              </a:schemeClr>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17" name="Freeform: Shape 9"/>
            <p:cNvSpPr/>
            <p:nvPr/>
          </p:nvSpPr>
          <p:spPr>
            <a:xfrm rot="5475139">
              <a:off x="3601736" y="2327251"/>
              <a:ext cx="2678203" cy="26782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EE0"/>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22" name="Freeform: Shape 10"/>
            <p:cNvSpPr/>
            <p:nvPr/>
          </p:nvSpPr>
          <p:spPr>
            <a:xfrm rot="7570713">
              <a:off x="2810637" y="3294449"/>
              <a:ext cx="779353" cy="797747"/>
            </a:xfrm>
            <a:custGeom>
              <a:avLst/>
              <a:gdLst/>
              <a:ahLst/>
              <a:cxnLst>
                <a:cxn ang="0">
                  <a:pos x="wd2" y="hd2"/>
                </a:cxn>
                <a:cxn ang="5400000">
                  <a:pos x="wd2" y="hd2"/>
                </a:cxn>
                <a:cxn ang="10800000">
                  <a:pos x="wd2" y="hd2"/>
                </a:cxn>
                <a:cxn ang="16200000">
                  <a:pos x="wd2" y="hd2"/>
                </a:cxn>
              </a:cxnLst>
              <a:rect l="0" t="0" r="r" b="b"/>
              <a:pathLst>
                <a:path w="21600" h="21600" extrusionOk="0">
                  <a:moveTo>
                    <a:pt x="21600" y="13275"/>
                  </a:moveTo>
                  <a:lnTo>
                    <a:pt x="9878" y="21600"/>
                  </a:lnTo>
                  <a:lnTo>
                    <a:pt x="0" y="8326"/>
                  </a:lnTo>
                  <a:lnTo>
                    <a:pt x="11723" y="0"/>
                  </a:lnTo>
                  <a:cubicBezTo>
                    <a:pt x="11723" y="0"/>
                    <a:pt x="21600" y="13275"/>
                    <a:pt x="21600" y="13275"/>
                  </a:cubicBezTo>
                  <a:close/>
                </a:path>
              </a:pathLst>
            </a:custGeom>
            <a:solidFill>
              <a:schemeClr val="bg1">
                <a:lumMod val="50000"/>
              </a:schemeClr>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23" name="Freeform: Shape 11"/>
            <p:cNvSpPr/>
            <p:nvPr/>
          </p:nvSpPr>
          <p:spPr>
            <a:xfrm rot="7570713">
              <a:off x="2646569" y="3353973"/>
              <a:ext cx="761960" cy="698969"/>
            </a:xfrm>
            <a:custGeom>
              <a:avLst/>
              <a:gdLst/>
              <a:ahLst/>
              <a:cxnLst>
                <a:cxn ang="0">
                  <a:pos x="wd2" y="hd2"/>
                </a:cxn>
                <a:cxn ang="5400000">
                  <a:pos x="wd2" y="hd2"/>
                </a:cxn>
                <a:cxn ang="10800000">
                  <a:pos x="wd2" y="hd2"/>
                </a:cxn>
                <a:cxn ang="16200000">
                  <a:pos x="wd2" y="hd2"/>
                </a:cxn>
              </a:cxnLst>
              <a:rect l="0" t="0" r="r" b="b"/>
              <a:pathLst>
                <a:path w="21600" h="21600" extrusionOk="0">
                  <a:moveTo>
                    <a:pt x="21600" y="9506"/>
                  </a:moveTo>
                  <a:lnTo>
                    <a:pt x="6340" y="21600"/>
                  </a:lnTo>
                  <a:lnTo>
                    <a:pt x="0" y="12094"/>
                  </a:lnTo>
                  <a:lnTo>
                    <a:pt x="15260" y="0"/>
                  </a:lnTo>
                  <a:cubicBezTo>
                    <a:pt x="15260" y="0"/>
                    <a:pt x="21600" y="9506"/>
                    <a:pt x="21600" y="9506"/>
                  </a:cubicBezTo>
                  <a:close/>
                </a:path>
              </a:pathLst>
            </a:custGeom>
            <a:solidFill>
              <a:schemeClr val="bg1">
                <a:lumMod val="50000"/>
              </a:schemeClr>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24" name="Freeform: Shape 12"/>
            <p:cNvSpPr/>
            <p:nvPr/>
          </p:nvSpPr>
          <p:spPr>
            <a:xfrm rot="7570713">
              <a:off x="1014316" y="2657288"/>
              <a:ext cx="1805867" cy="2078808"/>
            </a:xfrm>
            <a:custGeom>
              <a:avLst/>
              <a:gdLst/>
              <a:ahLst/>
              <a:cxnLst>
                <a:cxn ang="0">
                  <a:pos x="wd2" y="hd2"/>
                </a:cxn>
                <a:cxn ang="5400000">
                  <a:pos x="wd2" y="hd2"/>
                </a:cxn>
                <a:cxn ang="10800000">
                  <a:pos x="wd2" y="hd2"/>
                </a:cxn>
                <a:cxn ang="16200000">
                  <a:pos x="wd2" y="hd2"/>
                </a:cxn>
              </a:cxnLst>
              <a:rect l="0" t="0" r="r" b="b"/>
              <a:pathLst>
                <a:path w="21600" h="21600" extrusionOk="0">
                  <a:moveTo>
                    <a:pt x="21600" y="16880"/>
                  </a:moveTo>
                  <a:lnTo>
                    <a:pt x="14126" y="21600"/>
                  </a:lnTo>
                  <a:lnTo>
                    <a:pt x="0" y="4720"/>
                  </a:lnTo>
                  <a:lnTo>
                    <a:pt x="7474" y="0"/>
                  </a:lnTo>
                  <a:cubicBezTo>
                    <a:pt x="7474" y="0"/>
                    <a:pt x="21600" y="16880"/>
                    <a:pt x="21600" y="16880"/>
                  </a:cubicBezTo>
                  <a:close/>
                </a:path>
              </a:pathLst>
            </a:custGeom>
            <a:solidFill>
              <a:srgbClr val="093759"/>
            </a:solidFill>
            <a:ln w="25400" cap="flat">
              <a:solidFill>
                <a:srgbClr val="FFFFFF"/>
              </a:solidFill>
              <a:prstDash val="solid"/>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25" name="Freeform: Shape 13"/>
            <p:cNvSpPr/>
            <p:nvPr/>
          </p:nvSpPr>
          <p:spPr>
            <a:xfrm rot="7570713">
              <a:off x="3475210" y="2196789"/>
              <a:ext cx="2936269" cy="2936275"/>
            </a:xfrm>
            <a:custGeom>
              <a:avLst/>
              <a:gdLst/>
              <a:ahLst/>
              <a:cxnLst>
                <a:cxn ang="0">
                  <a:pos x="wd2" y="hd2"/>
                </a:cxn>
                <a:cxn ang="5400000">
                  <a:pos x="wd2" y="hd2"/>
                </a:cxn>
                <a:cxn ang="10800000">
                  <a:pos x="wd2" y="hd2"/>
                </a:cxn>
                <a:cxn ang="16200000">
                  <a:pos x="wd2" y="hd2"/>
                </a:cxn>
              </a:cxnLst>
              <a:rect l="0" t="0" r="r" b="b"/>
              <a:pathLst>
                <a:path w="19144" h="19144" extrusionOk="0">
                  <a:moveTo>
                    <a:pt x="6609" y="17709"/>
                  </a:moveTo>
                  <a:cubicBezTo>
                    <a:pt x="2115" y="16073"/>
                    <a:pt x="-202" y="11103"/>
                    <a:pt x="1435" y="6609"/>
                  </a:cubicBezTo>
                  <a:cubicBezTo>
                    <a:pt x="3071" y="2115"/>
                    <a:pt x="8041" y="-202"/>
                    <a:pt x="12535" y="1435"/>
                  </a:cubicBezTo>
                  <a:cubicBezTo>
                    <a:pt x="17029" y="3071"/>
                    <a:pt x="19346" y="8041"/>
                    <a:pt x="17709" y="12535"/>
                  </a:cubicBezTo>
                  <a:cubicBezTo>
                    <a:pt x="16073" y="17029"/>
                    <a:pt x="11103" y="19346"/>
                    <a:pt x="6609" y="17709"/>
                  </a:cubicBezTo>
                  <a:close/>
                  <a:moveTo>
                    <a:pt x="12846" y="580"/>
                  </a:moveTo>
                  <a:cubicBezTo>
                    <a:pt x="7880" y="-1228"/>
                    <a:pt x="2388" y="1332"/>
                    <a:pt x="580" y="6298"/>
                  </a:cubicBezTo>
                  <a:cubicBezTo>
                    <a:pt x="-1228" y="11264"/>
                    <a:pt x="1332" y="16755"/>
                    <a:pt x="6298" y="18564"/>
                  </a:cubicBezTo>
                  <a:cubicBezTo>
                    <a:pt x="11264" y="20372"/>
                    <a:pt x="16755" y="17812"/>
                    <a:pt x="18564" y="12846"/>
                  </a:cubicBezTo>
                  <a:cubicBezTo>
                    <a:pt x="20372" y="7880"/>
                    <a:pt x="17812" y="2389"/>
                    <a:pt x="12846" y="580"/>
                  </a:cubicBezTo>
                  <a:close/>
                </a:path>
              </a:pathLst>
            </a:custGeom>
            <a:solidFill>
              <a:srgbClr val="093759"/>
            </a:solidFill>
            <a:ln w="25400" cap="flat">
              <a:solidFill>
                <a:srgbClr val="FFFFFF"/>
              </a:solidFill>
              <a:prstDash val="solid"/>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grpSp>
          <p:nvGrpSpPr>
            <p:cNvPr id="26" name="Group 14"/>
            <p:cNvGrpSpPr/>
            <p:nvPr/>
          </p:nvGrpSpPr>
          <p:grpSpPr>
            <a:xfrm>
              <a:off x="4363362" y="3165439"/>
              <a:ext cx="1169173" cy="857393"/>
              <a:chOff x="0" y="0"/>
              <a:chExt cx="2320771" cy="1701899"/>
            </a:xfrm>
          </p:grpSpPr>
          <p:sp>
            <p:nvSpPr>
              <p:cNvPr id="35" name="Freeform: Shape 15"/>
              <p:cNvSpPr/>
              <p:nvPr/>
            </p:nvSpPr>
            <p:spPr>
              <a:xfrm>
                <a:off x="0" y="0"/>
                <a:ext cx="2320771" cy="1701899"/>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5040" y="21600"/>
                    </a:lnTo>
                    <a:cubicBezTo>
                      <a:pt x="2261" y="21600"/>
                      <a:pt x="0" y="18516"/>
                      <a:pt x="0" y="14727"/>
                    </a:cubicBezTo>
                    <a:cubicBezTo>
                      <a:pt x="0" y="11981"/>
                      <a:pt x="1192" y="9603"/>
                      <a:pt x="2902" y="8514"/>
                    </a:cubicBezTo>
                    <a:cubicBezTo>
                      <a:pt x="2891" y="8299"/>
                      <a:pt x="2880" y="8069"/>
                      <a:pt x="2880" y="7855"/>
                    </a:cubicBezTo>
                    <a:cubicBezTo>
                      <a:pt x="2880" y="3513"/>
                      <a:pt x="5456" y="0"/>
                      <a:pt x="8640" y="0"/>
                    </a:cubicBezTo>
                    <a:cubicBezTo>
                      <a:pt x="11048" y="0"/>
                      <a:pt x="13106" y="2010"/>
                      <a:pt x="13973" y="4878"/>
                    </a:cubicBezTo>
                    <a:cubicBezTo>
                      <a:pt x="14468" y="4280"/>
                      <a:pt x="15120" y="3927"/>
                      <a:pt x="15840" y="3927"/>
                    </a:cubicBezTo>
                    <a:cubicBezTo>
                      <a:pt x="17426" y="3927"/>
                      <a:pt x="18720" y="5691"/>
                      <a:pt x="18720" y="7855"/>
                    </a:cubicBezTo>
                    <a:cubicBezTo>
                      <a:pt x="18720" y="8637"/>
                      <a:pt x="18551" y="9358"/>
                      <a:pt x="18259" y="9972"/>
                    </a:cubicBezTo>
                    <a:cubicBezTo>
                      <a:pt x="20181" y="10585"/>
                      <a:pt x="21600" y="12917"/>
                      <a:pt x="21600" y="15709"/>
                    </a:cubicBezTo>
                    <a:cubicBezTo>
                      <a:pt x="21600" y="18961"/>
                      <a:pt x="19665" y="21600"/>
                      <a:pt x="17280" y="21600"/>
                    </a:cubicBezTo>
                    <a:close/>
                  </a:path>
                </a:pathLst>
              </a:custGeom>
              <a:solidFill>
                <a:srgbClr val="093759"/>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36" name="Freeform: Shape 16"/>
              <p:cNvSpPr/>
              <p:nvPr/>
            </p:nvSpPr>
            <p:spPr>
              <a:xfrm>
                <a:off x="991222" y="657818"/>
                <a:ext cx="338326" cy="650395"/>
              </a:xfrm>
              <a:custGeom>
                <a:avLst/>
                <a:gdLst/>
                <a:ahLst/>
                <a:cxnLst>
                  <a:cxn ang="0">
                    <a:pos x="wd2" y="hd2"/>
                  </a:cxn>
                  <a:cxn ang="5400000">
                    <a:pos x="wd2" y="hd2"/>
                  </a:cxn>
                  <a:cxn ang="10800000">
                    <a:pos x="wd2" y="hd2"/>
                  </a:cxn>
                  <a:cxn ang="16200000">
                    <a:pos x="wd2" y="hd2"/>
                  </a:cxn>
                </a:cxnLst>
                <a:rect l="0" t="0" r="r" b="b"/>
                <a:pathLst>
                  <a:path w="21535" h="21600" extrusionOk="0">
                    <a:moveTo>
                      <a:pt x="13265" y="19105"/>
                    </a:moveTo>
                    <a:lnTo>
                      <a:pt x="13265" y="21214"/>
                    </a:lnTo>
                    <a:cubicBezTo>
                      <a:pt x="13265" y="21431"/>
                      <a:pt x="12941" y="21600"/>
                      <a:pt x="12525" y="21600"/>
                    </a:cubicBezTo>
                    <a:lnTo>
                      <a:pt x="9407" y="21600"/>
                    </a:lnTo>
                    <a:cubicBezTo>
                      <a:pt x="9014" y="21600"/>
                      <a:pt x="8667" y="21431"/>
                      <a:pt x="8667" y="21214"/>
                    </a:cubicBezTo>
                    <a:lnTo>
                      <a:pt x="8667" y="19105"/>
                    </a:lnTo>
                    <a:cubicBezTo>
                      <a:pt x="3262" y="18707"/>
                      <a:pt x="305" y="17020"/>
                      <a:pt x="189" y="16947"/>
                    </a:cubicBezTo>
                    <a:cubicBezTo>
                      <a:pt x="-42" y="16803"/>
                      <a:pt x="-65" y="16598"/>
                      <a:pt x="143" y="16453"/>
                    </a:cubicBezTo>
                    <a:lnTo>
                      <a:pt x="2522" y="14826"/>
                    </a:lnTo>
                    <a:cubicBezTo>
                      <a:pt x="2638" y="14742"/>
                      <a:pt x="2846" y="14693"/>
                      <a:pt x="3054" y="14681"/>
                    </a:cubicBezTo>
                    <a:cubicBezTo>
                      <a:pt x="3262" y="14669"/>
                      <a:pt x="3470" y="14705"/>
                      <a:pt x="3608" y="14790"/>
                    </a:cubicBezTo>
                    <a:cubicBezTo>
                      <a:pt x="3654" y="14802"/>
                      <a:pt x="6889" y="16417"/>
                      <a:pt x="10978" y="16417"/>
                    </a:cubicBezTo>
                    <a:cubicBezTo>
                      <a:pt x="13242" y="16417"/>
                      <a:pt x="15690" y="15790"/>
                      <a:pt x="15690" y="14428"/>
                    </a:cubicBezTo>
                    <a:cubicBezTo>
                      <a:pt x="15690" y="13271"/>
                      <a:pt x="12964" y="12704"/>
                      <a:pt x="9846" y="12054"/>
                    </a:cubicBezTo>
                    <a:cubicBezTo>
                      <a:pt x="5687" y="11198"/>
                      <a:pt x="513" y="10113"/>
                      <a:pt x="513" y="7087"/>
                    </a:cubicBezTo>
                    <a:cubicBezTo>
                      <a:pt x="513" y="4870"/>
                      <a:pt x="3839" y="3037"/>
                      <a:pt x="8667" y="2555"/>
                    </a:cubicBezTo>
                    <a:lnTo>
                      <a:pt x="8667" y="386"/>
                    </a:lnTo>
                    <a:cubicBezTo>
                      <a:pt x="8667" y="169"/>
                      <a:pt x="9014" y="0"/>
                      <a:pt x="9407" y="0"/>
                    </a:cubicBezTo>
                    <a:lnTo>
                      <a:pt x="12525" y="0"/>
                    </a:lnTo>
                    <a:cubicBezTo>
                      <a:pt x="12941" y="0"/>
                      <a:pt x="13265" y="169"/>
                      <a:pt x="13265" y="386"/>
                    </a:cubicBezTo>
                    <a:lnTo>
                      <a:pt x="13265" y="2507"/>
                    </a:lnTo>
                    <a:cubicBezTo>
                      <a:pt x="17954" y="2784"/>
                      <a:pt x="20449" y="4110"/>
                      <a:pt x="20542" y="4158"/>
                    </a:cubicBezTo>
                    <a:cubicBezTo>
                      <a:pt x="20773" y="4291"/>
                      <a:pt x="20819" y="4472"/>
                      <a:pt x="20657" y="4617"/>
                    </a:cubicBezTo>
                    <a:lnTo>
                      <a:pt x="18786" y="6376"/>
                    </a:lnTo>
                    <a:cubicBezTo>
                      <a:pt x="18670" y="6485"/>
                      <a:pt x="18486" y="6557"/>
                      <a:pt x="18255" y="6569"/>
                    </a:cubicBezTo>
                    <a:cubicBezTo>
                      <a:pt x="18024" y="6593"/>
                      <a:pt x="17816" y="6557"/>
                      <a:pt x="17631" y="6485"/>
                    </a:cubicBezTo>
                    <a:cubicBezTo>
                      <a:pt x="17608" y="6473"/>
                      <a:pt x="14812" y="5183"/>
                      <a:pt x="11347" y="5183"/>
                    </a:cubicBezTo>
                    <a:cubicBezTo>
                      <a:pt x="8413" y="5183"/>
                      <a:pt x="6380" y="5942"/>
                      <a:pt x="6380" y="7039"/>
                    </a:cubicBezTo>
                    <a:cubicBezTo>
                      <a:pt x="6380" y="8317"/>
                      <a:pt x="9199" y="8883"/>
                      <a:pt x="12479" y="9546"/>
                    </a:cubicBezTo>
                    <a:cubicBezTo>
                      <a:pt x="16730" y="10402"/>
                      <a:pt x="21535" y="11379"/>
                      <a:pt x="21535" y="14283"/>
                    </a:cubicBezTo>
                    <a:cubicBezTo>
                      <a:pt x="21535" y="16742"/>
                      <a:pt x="18162" y="18683"/>
                      <a:pt x="13265" y="19105"/>
                    </a:cubicBezTo>
                    <a:close/>
                  </a:path>
                </a:pathLst>
              </a:custGeom>
              <a:solidFill>
                <a:srgbClr val="FFFFFF"/>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grpSp>
        <p:sp>
          <p:nvSpPr>
            <p:cNvPr id="27" name="Rectangle 18"/>
            <p:cNvSpPr/>
            <p:nvPr/>
          </p:nvSpPr>
          <p:spPr>
            <a:xfrm>
              <a:off x="6561894" y="2255414"/>
              <a:ext cx="575775" cy="565385"/>
            </a:xfrm>
            <a:prstGeom prst="rect">
              <a:avLst/>
            </a:prstGeom>
            <a:solidFill>
              <a:schemeClr val="bg1">
                <a:lumMod val="50000"/>
              </a:schemeClr>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28" name="Freeform: Shape 19"/>
            <p:cNvSpPr/>
            <p:nvPr/>
          </p:nvSpPr>
          <p:spPr>
            <a:xfrm>
              <a:off x="6726812" y="2415136"/>
              <a:ext cx="245939" cy="245939"/>
            </a:xfrm>
            <a:custGeom>
              <a:avLst/>
              <a:gdLst/>
              <a:ahLst/>
              <a:cxnLst>
                <a:cxn ang="0">
                  <a:pos x="wd2" y="hd2"/>
                </a:cxn>
                <a:cxn ang="5400000">
                  <a:pos x="wd2" y="hd2"/>
                </a:cxn>
                <a:cxn ang="10800000">
                  <a:pos x="wd2" y="hd2"/>
                </a:cxn>
                <a:cxn ang="16200000">
                  <a:pos x="wd2" y="hd2"/>
                </a:cxn>
              </a:cxnLst>
              <a:rect l="0" t="0" r="r" b="b"/>
              <a:pathLst>
                <a:path w="21600" h="21600" extrusionOk="0">
                  <a:moveTo>
                    <a:pt x="21214" y="3086"/>
                  </a:moveTo>
                  <a:lnTo>
                    <a:pt x="20057" y="3086"/>
                  </a:lnTo>
                  <a:cubicBezTo>
                    <a:pt x="19840" y="3086"/>
                    <a:pt x="19671" y="2917"/>
                    <a:pt x="19671" y="2700"/>
                  </a:cubicBezTo>
                  <a:cubicBezTo>
                    <a:pt x="19671" y="2483"/>
                    <a:pt x="19840" y="2314"/>
                    <a:pt x="20057" y="2314"/>
                  </a:cubicBezTo>
                  <a:lnTo>
                    <a:pt x="21214" y="2314"/>
                  </a:lnTo>
                  <a:cubicBezTo>
                    <a:pt x="21431" y="2314"/>
                    <a:pt x="21600" y="2483"/>
                    <a:pt x="21600" y="2700"/>
                  </a:cubicBezTo>
                  <a:cubicBezTo>
                    <a:pt x="21600" y="2917"/>
                    <a:pt x="21431" y="3086"/>
                    <a:pt x="21214" y="3086"/>
                  </a:cubicBezTo>
                  <a:close/>
                  <a:moveTo>
                    <a:pt x="20829" y="5014"/>
                  </a:moveTo>
                  <a:cubicBezTo>
                    <a:pt x="20732" y="5014"/>
                    <a:pt x="20636" y="4978"/>
                    <a:pt x="20551" y="4906"/>
                  </a:cubicBezTo>
                  <a:lnTo>
                    <a:pt x="19467" y="3809"/>
                  </a:lnTo>
                  <a:cubicBezTo>
                    <a:pt x="19310" y="3664"/>
                    <a:pt x="19310" y="3411"/>
                    <a:pt x="19467" y="3267"/>
                  </a:cubicBezTo>
                  <a:cubicBezTo>
                    <a:pt x="19611" y="3110"/>
                    <a:pt x="19864" y="3110"/>
                    <a:pt x="20009" y="3267"/>
                  </a:cubicBezTo>
                  <a:lnTo>
                    <a:pt x="21106" y="4351"/>
                  </a:lnTo>
                  <a:cubicBezTo>
                    <a:pt x="21250" y="4508"/>
                    <a:pt x="21250" y="4749"/>
                    <a:pt x="21106" y="4906"/>
                  </a:cubicBezTo>
                  <a:cubicBezTo>
                    <a:pt x="21021" y="4978"/>
                    <a:pt x="20925" y="5014"/>
                    <a:pt x="20829" y="5014"/>
                  </a:cubicBezTo>
                  <a:close/>
                  <a:moveTo>
                    <a:pt x="20009" y="2133"/>
                  </a:moveTo>
                  <a:cubicBezTo>
                    <a:pt x="19937" y="2206"/>
                    <a:pt x="19840" y="2254"/>
                    <a:pt x="19744" y="2254"/>
                  </a:cubicBezTo>
                  <a:cubicBezTo>
                    <a:pt x="19635" y="2254"/>
                    <a:pt x="19539" y="2206"/>
                    <a:pt x="19467" y="2133"/>
                  </a:cubicBezTo>
                  <a:cubicBezTo>
                    <a:pt x="19310" y="1989"/>
                    <a:pt x="19310" y="1736"/>
                    <a:pt x="19467" y="1591"/>
                  </a:cubicBezTo>
                  <a:lnTo>
                    <a:pt x="20551" y="494"/>
                  </a:lnTo>
                  <a:cubicBezTo>
                    <a:pt x="20708" y="350"/>
                    <a:pt x="20949" y="350"/>
                    <a:pt x="21106" y="494"/>
                  </a:cubicBezTo>
                  <a:cubicBezTo>
                    <a:pt x="21250" y="651"/>
                    <a:pt x="21250" y="892"/>
                    <a:pt x="21106" y="1049"/>
                  </a:cubicBezTo>
                  <a:cubicBezTo>
                    <a:pt x="21106" y="1049"/>
                    <a:pt x="20009" y="2133"/>
                    <a:pt x="20009" y="2133"/>
                  </a:cubicBezTo>
                  <a:close/>
                  <a:moveTo>
                    <a:pt x="19286" y="1543"/>
                  </a:moveTo>
                  <a:cubicBezTo>
                    <a:pt x="19286" y="1760"/>
                    <a:pt x="19117" y="1929"/>
                    <a:pt x="18900" y="1929"/>
                  </a:cubicBezTo>
                  <a:cubicBezTo>
                    <a:pt x="18683" y="1929"/>
                    <a:pt x="18514" y="1760"/>
                    <a:pt x="18514" y="1543"/>
                  </a:cubicBezTo>
                  <a:lnTo>
                    <a:pt x="18514" y="386"/>
                  </a:lnTo>
                  <a:cubicBezTo>
                    <a:pt x="18514" y="169"/>
                    <a:pt x="18683" y="0"/>
                    <a:pt x="18900" y="0"/>
                  </a:cubicBezTo>
                  <a:cubicBezTo>
                    <a:pt x="19117" y="0"/>
                    <a:pt x="19286" y="169"/>
                    <a:pt x="19286" y="386"/>
                  </a:cubicBezTo>
                  <a:cubicBezTo>
                    <a:pt x="19286" y="386"/>
                    <a:pt x="19286" y="1543"/>
                    <a:pt x="19286" y="1543"/>
                  </a:cubicBezTo>
                  <a:close/>
                  <a:moveTo>
                    <a:pt x="18068" y="2254"/>
                  </a:moveTo>
                  <a:cubicBezTo>
                    <a:pt x="17960" y="2254"/>
                    <a:pt x="17863" y="2206"/>
                    <a:pt x="17791" y="2133"/>
                  </a:cubicBezTo>
                  <a:lnTo>
                    <a:pt x="16694" y="1049"/>
                  </a:lnTo>
                  <a:cubicBezTo>
                    <a:pt x="16550" y="892"/>
                    <a:pt x="16550" y="651"/>
                    <a:pt x="16694" y="494"/>
                  </a:cubicBezTo>
                  <a:cubicBezTo>
                    <a:pt x="16851" y="350"/>
                    <a:pt x="17092" y="350"/>
                    <a:pt x="17249" y="494"/>
                  </a:cubicBezTo>
                  <a:lnTo>
                    <a:pt x="18333" y="1591"/>
                  </a:lnTo>
                  <a:cubicBezTo>
                    <a:pt x="18490" y="1736"/>
                    <a:pt x="18490" y="1989"/>
                    <a:pt x="18333" y="2133"/>
                  </a:cubicBezTo>
                  <a:cubicBezTo>
                    <a:pt x="18261" y="2206"/>
                    <a:pt x="18165" y="2254"/>
                    <a:pt x="18068" y="2254"/>
                  </a:cubicBezTo>
                  <a:close/>
                  <a:moveTo>
                    <a:pt x="5882" y="6678"/>
                  </a:moveTo>
                  <a:cubicBezTo>
                    <a:pt x="4146" y="7377"/>
                    <a:pt x="2748" y="8775"/>
                    <a:pt x="2049" y="10511"/>
                  </a:cubicBezTo>
                  <a:cubicBezTo>
                    <a:pt x="1892" y="10908"/>
                    <a:pt x="2073" y="11354"/>
                    <a:pt x="2471" y="11511"/>
                  </a:cubicBezTo>
                  <a:cubicBezTo>
                    <a:pt x="2567" y="11547"/>
                    <a:pt x="2664" y="11571"/>
                    <a:pt x="2760" y="11571"/>
                  </a:cubicBezTo>
                  <a:cubicBezTo>
                    <a:pt x="3074" y="11571"/>
                    <a:pt x="3351" y="11391"/>
                    <a:pt x="3483" y="11089"/>
                  </a:cubicBezTo>
                  <a:cubicBezTo>
                    <a:pt x="4026" y="9739"/>
                    <a:pt x="5111" y="8654"/>
                    <a:pt x="6461" y="8112"/>
                  </a:cubicBezTo>
                  <a:cubicBezTo>
                    <a:pt x="6858" y="7943"/>
                    <a:pt x="7051" y="7497"/>
                    <a:pt x="6883" y="7100"/>
                  </a:cubicBezTo>
                  <a:cubicBezTo>
                    <a:pt x="6726" y="6702"/>
                    <a:pt x="6280" y="6521"/>
                    <a:pt x="5882" y="6678"/>
                  </a:cubicBezTo>
                  <a:close/>
                  <a:moveTo>
                    <a:pt x="18792" y="3363"/>
                  </a:moveTo>
                  <a:lnTo>
                    <a:pt x="15850" y="6292"/>
                  </a:lnTo>
                  <a:lnTo>
                    <a:pt x="16670" y="7112"/>
                  </a:lnTo>
                  <a:cubicBezTo>
                    <a:pt x="16971" y="7413"/>
                    <a:pt x="16971" y="7907"/>
                    <a:pt x="16670" y="8208"/>
                  </a:cubicBezTo>
                  <a:lnTo>
                    <a:pt x="15899" y="8980"/>
                  </a:lnTo>
                  <a:cubicBezTo>
                    <a:pt x="16574" y="10197"/>
                    <a:pt x="16971" y="11608"/>
                    <a:pt x="16971" y="13114"/>
                  </a:cubicBezTo>
                  <a:cubicBezTo>
                    <a:pt x="16971" y="17803"/>
                    <a:pt x="13175" y="21600"/>
                    <a:pt x="8486" y="21600"/>
                  </a:cubicBezTo>
                  <a:cubicBezTo>
                    <a:pt x="3797" y="21600"/>
                    <a:pt x="0" y="17803"/>
                    <a:pt x="0" y="13114"/>
                  </a:cubicBezTo>
                  <a:cubicBezTo>
                    <a:pt x="0" y="8425"/>
                    <a:pt x="3797" y="4629"/>
                    <a:pt x="8486" y="4629"/>
                  </a:cubicBezTo>
                  <a:cubicBezTo>
                    <a:pt x="9992" y="4629"/>
                    <a:pt x="11403" y="5026"/>
                    <a:pt x="12620" y="5701"/>
                  </a:cubicBezTo>
                  <a:lnTo>
                    <a:pt x="13392" y="4930"/>
                  </a:lnTo>
                  <a:cubicBezTo>
                    <a:pt x="13693" y="4629"/>
                    <a:pt x="14187" y="4629"/>
                    <a:pt x="14488" y="4930"/>
                  </a:cubicBezTo>
                  <a:lnTo>
                    <a:pt x="15308" y="5750"/>
                  </a:lnTo>
                  <a:lnTo>
                    <a:pt x="18237" y="2808"/>
                  </a:lnTo>
                  <a:cubicBezTo>
                    <a:pt x="18237" y="2808"/>
                    <a:pt x="18792" y="3363"/>
                    <a:pt x="18792" y="3363"/>
                  </a:cubicBezTo>
                  <a:close/>
                </a:path>
              </a:pathLst>
            </a:custGeom>
            <a:solidFill>
              <a:schemeClr val="bg1"/>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29" name="Rectangle 21"/>
            <p:cNvSpPr/>
            <p:nvPr/>
          </p:nvSpPr>
          <p:spPr>
            <a:xfrm>
              <a:off x="6561894" y="3003790"/>
              <a:ext cx="575775" cy="565385"/>
            </a:xfrm>
            <a:prstGeom prst="rect">
              <a:avLst/>
            </a:prstGeom>
            <a:solidFill>
              <a:schemeClr val="bg1">
                <a:lumMod val="50000"/>
              </a:schemeClr>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30" name="Freeform: Shape 22"/>
            <p:cNvSpPr/>
            <p:nvPr/>
          </p:nvSpPr>
          <p:spPr>
            <a:xfrm>
              <a:off x="6746706" y="3183407"/>
              <a:ext cx="206151" cy="206151"/>
            </a:xfrm>
            <a:custGeom>
              <a:avLst/>
              <a:gdLst/>
              <a:ahLst/>
              <a:cxnLst>
                <a:cxn ang="0">
                  <a:pos x="wd2" y="hd2"/>
                </a:cxn>
                <a:cxn ang="5400000">
                  <a:pos x="wd2" y="hd2"/>
                </a:cxn>
                <a:cxn ang="10800000">
                  <a:pos x="wd2" y="hd2"/>
                </a:cxn>
                <a:cxn ang="16200000">
                  <a:pos x="wd2" y="hd2"/>
                </a:cxn>
              </a:cxnLst>
              <a:rect l="0" t="0" r="r" b="b"/>
              <a:pathLst>
                <a:path w="21600" h="21600" extrusionOk="0">
                  <a:moveTo>
                    <a:pt x="21600" y="20829"/>
                  </a:moveTo>
                  <a:cubicBezTo>
                    <a:pt x="21600" y="21250"/>
                    <a:pt x="21250" y="21600"/>
                    <a:pt x="20829" y="21600"/>
                  </a:cubicBezTo>
                  <a:lnTo>
                    <a:pt x="14657" y="21600"/>
                  </a:lnTo>
                  <a:cubicBezTo>
                    <a:pt x="14235" y="21600"/>
                    <a:pt x="13886" y="21250"/>
                    <a:pt x="13886" y="20829"/>
                  </a:cubicBezTo>
                  <a:lnTo>
                    <a:pt x="13886" y="13886"/>
                  </a:lnTo>
                  <a:cubicBezTo>
                    <a:pt x="13464" y="13886"/>
                    <a:pt x="13114" y="13536"/>
                    <a:pt x="13114" y="13114"/>
                  </a:cubicBezTo>
                  <a:lnTo>
                    <a:pt x="13114" y="3857"/>
                  </a:lnTo>
                  <a:lnTo>
                    <a:pt x="18225" y="3857"/>
                  </a:lnTo>
                  <a:cubicBezTo>
                    <a:pt x="18394" y="3857"/>
                    <a:pt x="18550" y="3966"/>
                    <a:pt x="18599" y="4134"/>
                  </a:cubicBezTo>
                  <a:lnTo>
                    <a:pt x="21600" y="14657"/>
                  </a:lnTo>
                  <a:cubicBezTo>
                    <a:pt x="21600" y="14657"/>
                    <a:pt x="21600" y="20829"/>
                    <a:pt x="21600" y="20829"/>
                  </a:cubicBezTo>
                  <a:close/>
                  <a:moveTo>
                    <a:pt x="16971" y="3086"/>
                  </a:moveTo>
                  <a:lnTo>
                    <a:pt x="12729" y="3086"/>
                  </a:lnTo>
                  <a:lnTo>
                    <a:pt x="12729" y="386"/>
                  </a:lnTo>
                  <a:cubicBezTo>
                    <a:pt x="12729" y="169"/>
                    <a:pt x="12897" y="0"/>
                    <a:pt x="13114" y="0"/>
                  </a:cubicBezTo>
                  <a:lnTo>
                    <a:pt x="16586" y="0"/>
                  </a:lnTo>
                  <a:cubicBezTo>
                    <a:pt x="16803" y="0"/>
                    <a:pt x="16971" y="169"/>
                    <a:pt x="16971" y="386"/>
                  </a:cubicBezTo>
                  <a:cubicBezTo>
                    <a:pt x="16971" y="386"/>
                    <a:pt x="16971" y="3086"/>
                    <a:pt x="16971" y="3086"/>
                  </a:cubicBezTo>
                  <a:close/>
                  <a:moveTo>
                    <a:pt x="12343" y="12343"/>
                  </a:moveTo>
                  <a:lnTo>
                    <a:pt x="9257" y="12343"/>
                  </a:lnTo>
                  <a:lnTo>
                    <a:pt x="9257" y="3857"/>
                  </a:lnTo>
                  <a:lnTo>
                    <a:pt x="12343" y="3857"/>
                  </a:lnTo>
                  <a:cubicBezTo>
                    <a:pt x="12343" y="3857"/>
                    <a:pt x="12343" y="12343"/>
                    <a:pt x="12343" y="12343"/>
                  </a:cubicBezTo>
                  <a:close/>
                  <a:moveTo>
                    <a:pt x="8871" y="3086"/>
                  </a:moveTo>
                  <a:lnTo>
                    <a:pt x="4629" y="3086"/>
                  </a:lnTo>
                  <a:lnTo>
                    <a:pt x="4629" y="386"/>
                  </a:lnTo>
                  <a:cubicBezTo>
                    <a:pt x="4629" y="169"/>
                    <a:pt x="4797" y="0"/>
                    <a:pt x="5014" y="0"/>
                  </a:cubicBezTo>
                  <a:lnTo>
                    <a:pt x="8486" y="0"/>
                  </a:lnTo>
                  <a:cubicBezTo>
                    <a:pt x="8703" y="0"/>
                    <a:pt x="8871" y="169"/>
                    <a:pt x="8871" y="386"/>
                  </a:cubicBezTo>
                  <a:cubicBezTo>
                    <a:pt x="8871" y="386"/>
                    <a:pt x="8871" y="3086"/>
                    <a:pt x="8871" y="3086"/>
                  </a:cubicBezTo>
                  <a:close/>
                  <a:moveTo>
                    <a:pt x="8486" y="13114"/>
                  </a:moveTo>
                  <a:cubicBezTo>
                    <a:pt x="8486" y="13536"/>
                    <a:pt x="8136" y="13886"/>
                    <a:pt x="7714" y="13886"/>
                  </a:cubicBezTo>
                  <a:lnTo>
                    <a:pt x="7714" y="20829"/>
                  </a:lnTo>
                  <a:cubicBezTo>
                    <a:pt x="7714" y="21250"/>
                    <a:pt x="7365" y="21600"/>
                    <a:pt x="6943" y="21600"/>
                  </a:cubicBezTo>
                  <a:lnTo>
                    <a:pt x="771" y="21600"/>
                  </a:lnTo>
                  <a:cubicBezTo>
                    <a:pt x="350" y="21600"/>
                    <a:pt x="0" y="21250"/>
                    <a:pt x="0" y="20829"/>
                  </a:cubicBezTo>
                  <a:lnTo>
                    <a:pt x="0" y="14657"/>
                  </a:lnTo>
                  <a:lnTo>
                    <a:pt x="3001" y="4134"/>
                  </a:lnTo>
                  <a:cubicBezTo>
                    <a:pt x="3050" y="3966"/>
                    <a:pt x="3206" y="3857"/>
                    <a:pt x="3375" y="3857"/>
                  </a:cubicBezTo>
                  <a:lnTo>
                    <a:pt x="8486" y="3857"/>
                  </a:lnTo>
                  <a:cubicBezTo>
                    <a:pt x="8486" y="3857"/>
                    <a:pt x="8486" y="13114"/>
                    <a:pt x="8486" y="13114"/>
                  </a:cubicBezTo>
                  <a:close/>
                </a:path>
              </a:pathLst>
            </a:custGeom>
            <a:solidFill>
              <a:schemeClr val="bg1"/>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31" name="Rectangle 24"/>
            <p:cNvSpPr/>
            <p:nvPr/>
          </p:nvSpPr>
          <p:spPr>
            <a:xfrm>
              <a:off x="6561894" y="3773182"/>
              <a:ext cx="575775" cy="565385"/>
            </a:xfrm>
            <a:prstGeom prst="rect">
              <a:avLst/>
            </a:prstGeom>
            <a:solidFill>
              <a:schemeClr val="bg1">
                <a:lumMod val="50000"/>
              </a:schemeClr>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32" name="Freeform: Shape 25"/>
            <p:cNvSpPr/>
            <p:nvPr/>
          </p:nvSpPr>
          <p:spPr>
            <a:xfrm>
              <a:off x="6718028" y="3913709"/>
              <a:ext cx="263507" cy="245939"/>
            </a:xfrm>
            <a:custGeom>
              <a:avLst/>
              <a:gdLst/>
              <a:ahLst/>
              <a:cxnLst>
                <a:cxn ang="0">
                  <a:pos x="wd2" y="hd2"/>
                </a:cxn>
                <a:cxn ang="5400000">
                  <a:pos x="wd2" y="hd2"/>
                </a:cxn>
                <a:cxn ang="10800000">
                  <a:pos x="wd2" y="hd2"/>
                </a:cxn>
                <a:cxn ang="16200000">
                  <a:pos x="wd2" y="hd2"/>
                </a:cxn>
              </a:cxnLst>
              <a:rect l="0" t="0" r="r" b="b"/>
              <a:pathLst>
                <a:path w="21533" h="21600" extrusionOk="0">
                  <a:moveTo>
                    <a:pt x="19357" y="12343"/>
                  </a:moveTo>
                  <a:lnTo>
                    <a:pt x="17854" y="12343"/>
                  </a:lnTo>
                  <a:cubicBezTo>
                    <a:pt x="17102" y="11379"/>
                    <a:pt x="16048" y="10836"/>
                    <a:pt x="14882" y="10800"/>
                  </a:cubicBezTo>
                  <a:cubicBezTo>
                    <a:pt x="15465" y="9896"/>
                    <a:pt x="15790" y="8811"/>
                    <a:pt x="15790" y="7714"/>
                  </a:cubicBezTo>
                  <a:cubicBezTo>
                    <a:pt x="15790" y="7449"/>
                    <a:pt x="15768" y="7184"/>
                    <a:pt x="15734" y="6919"/>
                  </a:cubicBezTo>
                  <a:cubicBezTo>
                    <a:pt x="16216" y="7100"/>
                    <a:pt x="16710" y="7196"/>
                    <a:pt x="17226" y="7196"/>
                  </a:cubicBezTo>
                  <a:cubicBezTo>
                    <a:pt x="18740" y="7196"/>
                    <a:pt x="19906" y="6171"/>
                    <a:pt x="20142" y="6171"/>
                  </a:cubicBezTo>
                  <a:cubicBezTo>
                    <a:pt x="21566" y="6171"/>
                    <a:pt x="21532" y="9450"/>
                    <a:pt x="21532" y="10426"/>
                  </a:cubicBezTo>
                  <a:cubicBezTo>
                    <a:pt x="21532" y="11764"/>
                    <a:pt x="20478" y="12343"/>
                    <a:pt x="19357" y="12343"/>
                  </a:cubicBezTo>
                  <a:close/>
                  <a:moveTo>
                    <a:pt x="17226" y="6171"/>
                  </a:moveTo>
                  <a:cubicBezTo>
                    <a:pt x="15645" y="6171"/>
                    <a:pt x="14355" y="4785"/>
                    <a:pt x="14355" y="3086"/>
                  </a:cubicBezTo>
                  <a:cubicBezTo>
                    <a:pt x="14355" y="1386"/>
                    <a:pt x="15645" y="0"/>
                    <a:pt x="17226" y="0"/>
                  </a:cubicBezTo>
                  <a:cubicBezTo>
                    <a:pt x="18807" y="0"/>
                    <a:pt x="20097" y="1386"/>
                    <a:pt x="20097" y="3086"/>
                  </a:cubicBezTo>
                  <a:cubicBezTo>
                    <a:pt x="20097" y="4785"/>
                    <a:pt x="18807" y="6171"/>
                    <a:pt x="17226" y="6171"/>
                  </a:cubicBezTo>
                  <a:close/>
                  <a:moveTo>
                    <a:pt x="10766" y="12343"/>
                  </a:moveTo>
                  <a:cubicBezTo>
                    <a:pt x="8388" y="12343"/>
                    <a:pt x="6459" y="10270"/>
                    <a:pt x="6459" y="7714"/>
                  </a:cubicBezTo>
                  <a:cubicBezTo>
                    <a:pt x="6459" y="5159"/>
                    <a:pt x="8388" y="3086"/>
                    <a:pt x="10766" y="3086"/>
                  </a:cubicBezTo>
                  <a:cubicBezTo>
                    <a:pt x="13144" y="3086"/>
                    <a:pt x="15073" y="5159"/>
                    <a:pt x="15073" y="7714"/>
                  </a:cubicBezTo>
                  <a:cubicBezTo>
                    <a:pt x="15073" y="10270"/>
                    <a:pt x="13144" y="12343"/>
                    <a:pt x="10766" y="12343"/>
                  </a:cubicBezTo>
                  <a:close/>
                  <a:moveTo>
                    <a:pt x="15667" y="21600"/>
                  </a:moveTo>
                  <a:lnTo>
                    <a:pt x="5865" y="21600"/>
                  </a:lnTo>
                  <a:cubicBezTo>
                    <a:pt x="4071" y="21600"/>
                    <a:pt x="2871" y="20431"/>
                    <a:pt x="2871" y="18478"/>
                  </a:cubicBezTo>
                  <a:cubicBezTo>
                    <a:pt x="2871" y="15754"/>
                    <a:pt x="3465" y="11571"/>
                    <a:pt x="6751" y="11571"/>
                  </a:cubicBezTo>
                  <a:cubicBezTo>
                    <a:pt x="7132" y="11571"/>
                    <a:pt x="8523" y="13247"/>
                    <a:pt x="10766" y="13247"/>
                  </a:cubicBezTo>
                  <a:cubicBezTo>
                    <a:pt x="13009" y="13247"/>
                    <a:pt x="14400" y="11571"/>
                    <a:pt x="14781" y="11571"/>
                  </a:cubicBezTo>
                  <a:cubicBezTo>
                    <a:pt x="18067" y="11571"/>
                    <a:pt x="18661" y="15754"/>
                    <a:pt x="18661" y="18478"/>
                  </a:cubicBezTo>
                  <a:cubicBezTo>
                    <a:pt x="18661" y="20431"/>
                    <a:pt x="17461" y="21600"/>
                    <a:pt x="15667" y="21600"/>
                  </a:cubicBezTo>
                  <a:close/>
                  <a:moveTo>
                    <a:pt x="4306" y="6171"/>
                  </a:moveTo>
                  <a:cubicBezTo>
                    <a:pt x="2725" y="6171"/>
                    <a:pt x="1435" y="4785"/>
                    <a:pt x="1435" y="3086"/>
                  </a:cubicBezTo>
                  <a:cubicBezTo>
                    <a:pt x="1435" y="1386"/>
                    <a:pt x="2725" y="0"/>
                    <a:pt x="4306" y="0"/>
                  </a:cubicBezTo>
                  <a:cubicBezTo>
                    <a:pt x="5887" y="0"/>
                    <a:pt x="7177" y="1386"/>
                    <a:pt x="7177" y="3086"/>
                  </a:cubicBezTo>
                  <a:cubicBezTo>
                    <a:pt x="7177" y="4785"/>
                    <a:pt x="5887" y="6171"/>
                    <a:pt x="4306" y="6171"/>
                  </a:cubicBezTo>
                  <a:close/>
                  <a:moveTo>
                    <a:pt x="3678" y="12343"/>
                  </a:moveTo>
                  <a:lnTo>
                    <a:pt x="2175" y="12343"/>
                  </a:lnTo>
                  <a:cubicBezTo>
                    <a:pt x="1054" y="12343"/>
                    <a:pt x="0" y="11764"/>
                    <a:pt x="0" y="10426"/>
                  </a:cubicBezTo>
                  <a:cubicBezTo>
                    <a:pt x="0" y="9450"/>
                    <a:pt x="-34" y="6171"/>
                    <a:pt x="1390" y="6171"/>
                  </a:cubicBezTo>
                  <a:cubicBezTo>
                    <a:pt x="1626" y="6171"/>
                    <a:pt x="2792" y="7196"/>
                    <a:pt x="4306" y="7196"/>
                  </a:cubicBezTo>
                  <a:cubicBezTo>
                    <a:pt x="4822" y="7196"/>
                    <a:pt x="5316" y="7100"/>
                    <a:pt x="5798" y="6919"/>
                  </a:cubicBezTo>
                  <a:cubicBezTo>
                    <a:pt x="5764" y="7184"/>
                    <a:pt x="5742" y="7449"/>
                    <a:pt x="5742" y="7714"/>
                  </a:cubicBezTo>
                  <a:cubicBezTo>
                    <a:pt x="5742" y="8811"/>
                    <a:pt x="6067" y="9896"/>
                    <a:pt x="6650" y="10800"/>
                  </a:cubicBezTo>
                  <a:cubicBezTo>
                    <a:pt x="5484" y="10836"/>
                    <a:pt x="4430" y="11379"/>
                    <a:pt x="3678" y="12343"/>
                  </a:cubicBezTo>
                  <a:close/>
                </a:path>
              </a:pathLst>
            </a:custGeom>
            <a:solidFill>
              <a:schemeClr val="bg1"/>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33" name="Rectangle 27"/>
            <p:cNvSpPr/>
            <p:nvPr/>
          </p:nvSpPr>
          <p:spPr>
            <a:xfrm>
              <a:off x="6561894" y="4524814"/>
              <a:ext cx="575775" cy="565385"/>
            </a:xfrm>
            <a:prstGeom prst="rect">
              <a:avLst/>
            </a:prstGeom>
            <a:solidFill>
              <a:schemeClr val="bg1">
                <a:lumMod val="50000"/>
              </a:schemeClr>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sp>
          <p:nvSpPr>
            <p:cNvPr id="34" name="Freeform: Shape 28"/>
            <p:cNvSpPr/>
            <p:nvPr/>
          </p:nvSpPr>
          <p:spPr>
            <a:xfrm>
              <a:off x="6745731" y="4684536"/>
              <a:ext cx="208101" cy="245939"/>
            </a:xfrm>
            <a:custGeom>
              <a:avLst/>
              <a:gdLst/>
              <a:ahLst/>
              <a:cxnLst>
                <a:cxn ang="0">
                  <a:pos x="wd2" y="hd2"/>
                </a:cxn>
                <a:cxn ang="5400000">
                  <a:pos x="wd2" y="hd2"/>
                </a:cxn>
                <a:cxn ang="10800000">
                  <a:pos x="wd2" y="hd2"/>
                </a:cxn>
                <a:cxn ang="16200000">
                  <a:pos x="wd2" y="hd2"/>
                </a:cxn>
              </a:cxnLst>
              <a:rect l="0" t="0" r="r" b="b"/>
              <a:pathLst>
                <a:path w="21600" h="21600" extrusionOk="0">
                  <a:moveTo>
                    <a:pt x="14727" y="11631"/>
                  </a:moveTo>
                  <a:lnTo>
                    <a:pt x="12764" y="12462"/>
                  </a:lnTo>
                  <a:lnTo>
                    <a:pt x="11291" y="14123"/>
                  </a:lnTo>
                  <a:lnTo>
                    <a:pt x="12764" y="19938"/>
                  </a:lnTo>
                  <a:cubicBezTo>
                    <a:pt x="12764" y="19938"/>
                    <a:pt x="14727" y="11631"/>
                    <a:pt x="14727" y="11631"/>
                  </a:cubicBezTo>
                  <a:close/>
                  <a:moveTo>
                    <a:pt x="10309" y="14123"/>
                  </a:moveTo>
                  <a:lnTo>
                    <a:pt x="8836" y="12462"/>
                  </a:lnTo>
                  <a:lnTo>
                    <a:pt x="6873" y="11631"/>
                  </a:lnTo>
                  <a:lnTo>
                    <a:pt x="8836" y="19938"/>
                  </a:lnTo>
                  <a:cubicBezTo>
                    <a:pt x="8836" y="19938"/>
                    <a:pt x="10309" y="14123"/>
                    <a:pt x="10309" y="14123"/>
                  </a:cubicBezTo>
                  <a:close/>
                  <a:moveTo>
                    <a:pt x="15157" y="6750"/>
                  </a:moveTo>
                  <a:cubicBezTo>
                    <a:pt x="15019" y="6659"/>
                    <a:pt x="13914" y="6646"/>
                    <a:pt x="13684" y="6646"/>
                  </a:cubicBezTo>
                  <a:cubicBezTo>
                    <a:pt x="12810" y="6646"/>
                    <a:pt x="11981" y="6750"/>
                    <a:pt x="11122" y="6893"/>
                  </a:cubicBezTo>
                  <a:cubicBezTo>
                    <a:pt x="11015" y="6919"/>
                    <a:pt x="10907" y="6919"/>
                    <a:pt x="10800" y="6919"/>
                  </a:cubicBezTo>
                  <a:cubicBezTo>
                    <a:pt x="10693" y="6919"/>
                    <a:pt x="10585" y="6919"/>
                    <a:pt x="10478" y="6893"/>
                  </a:cubicBezTo>
                  <a:cubicBezTo>
                    <a:pt x="9619" y="6750"/>
                    <a:pt x="8790" y="6646"/>
                    <a:pt x="7916" y="6646"/>
                  </a:cubicBezTo>
                  <a:cubicBezTo>
                    <a:pt x="7686" y="6646"/>
                    <a:pt x="6581" y="6659"/>
                    <a:pt x="6443" y="6750"/>
                  </a:cubicBezTo>
                  <a:cubicBezTo>
                    <a:pt x="6412" y="6776"/>
                    <a:pt x="6397" y="6802"/>
                    <a:pt x="6382" y="6828"/>
                  </a:cubicBezTo>
                  <a:cubicBezTo>
                    <a:pt x="6397" y="6945"/>
                    <a:pt x="6412" y="7062"/>
                    <a:pt x="6443" y="7178"/>
                  </a:cubicBezTo>
                  <a:cubicBezTo>
                    <a:pt x="6535" y="7282"/>
                    <a:pt x="6612" y="7243"/>
                    <a:pt x="6673" y="7399"/>
                  </a:cubicBezTo>
                  <a:cubicBezTo>
                    <a:pt x="7072" y="8321"/>
                    <a:pt x="7256" y="9035"/>
                    <a:pt x="8637" y="9035"/>
                  </a:cubicBezTo>
                  <a:cubicBezTo>
                    <a:pt x="10616" y="9035"/>
                    <a:pt x="10064" y="7490"/>
                    <a:pt x="10708" y="7490"/>
                  </a:cubicBezTo>
                  <a:lnTo>
                    <a:pt x="10892" y="7490"/>
                  </a:lnTo>
                  <a:cubicBezTo>
                    <a:pt x="11536" y="7490"/>
                    <a:pt x="10984" y="9035"/>
                    <a:pt x="12963" y="9035"/>
                  </a:cubicBezTo>
                  <a:cubicBezTo>
                    <a:pt x="14344" y="9035"/>
                    <a:pt x="14528" y="8321"/>
                    <a:pt x="14927" y="7399"/>
                  </a:cubicBezTo>
                  <a:cubicBezTo>
                    <a:pt x="14988" y="7243"/>
                    <a:pt x="15065" y="7282"/>
                    <a:pt x="15157" y="7178"/>
                  </a:cubicBezTo>
                  <a:cubicBezTo>
                    <a:pt x="15188" y="7062"/>
                    <a:pt x="15203" y="6945"/>
                    <a:pt x="15218" y="6828"/>
                  </a:cubicBezTo>
                  <a:cubicBezTo>
                    <a:pt x="15203" y="6802"/>
                    <a:pt x="15188" y="6776"/>
                    <a:pt x="15157" y="6750"/>
                  </a:cubicBezTo>
                  <a:close/>
                  <a:moveTo>
                    <a:pt x="17504" y="21600"/>
                  </a:moveTo>
                  <a:lnTo>
                    <a:pt x="4096" y="21600"/>
                  </a:lnTo>
                  <a:cubicBezTo>
                    <a:pt x="1641" y="21600"/>
                    <a:pt x="0" y="20354"/>
                    <a:pt x="0" y="18238"/>
                  </a:cubicBezTo>
                  <a:cubicBezTo>
                    <a:pt x="0" y="15888"/>
                    <a:pt x="491" y="12332"/>
                    <a:pt x="3344" y="11163"/>
                  </a:cubicBezTo>
                  <a:lnTo>
                    <a:pt x="1964" y="8308"/>
                  </a:lnTo>
                  <a:lnTo>
                    <a:pt x="5247" y="8308"/>
                  </a:lnTo>
                  <a:cubicBezTo>
                    <a:pt x="5032" y="7775"/>
                    <a:pt x="4909" y="7217"/>
                    <a:pt x="4909" y="6646"/>
                  </a:cubicBezTo>
                  <a:cubicBezTo>
                    <a:pt x="4909" y="6503"/>
                    <a:pt x="4924" y="6361"/>
                    <a:pt x="4940" y="6231"/>
                  </a:cubicBezTo>
                  <a:cubicBezTo>
                    <a:pt x="4341" y="6127"/>
                    <a:pt x="1964" y="5712"/>
                    <a:pt x="1964" y="4985"/>
                  </a:cubicBezTo>
                  <a:cubicBezTo>
                    <a:pt x="1964" y="4219"/>
                    <a:pt x="4572" y="3803"/>
                    <a:pt x="5185" y="3700"/>
                  </a:cubicBezTo>
                  <a:cubicBezTo>
                    <a:pt x="5507" y="2726"/>
                    <a:pt x="6274" y="1246"/>
                    <a:pt x="7057" y="480"/>
                  </a:cubicBezTo>
                  <a:cubicBezTo>
                    <a:pt x="7364" y="182"/>
                    <a:pt x="7747" y="0"/>
                    <a:pt x="8223" y="0"/>
                  </a:cubicBezTo>
                  <a:cubicBezTo>
                    <a:pt x="9143" y="0"/>
                    <a:pt x="9880" y="805"/>
                    <a:pt x="10800" y="805"/>
                  </a:cubicBezTo>
                  <a:cubicBezTo>
                    <a:pt x="11720" y="805"/>
                    <a:pt x="12457" y="0"/>
                    <a:pt x="13377" y="0"/>
                  </a:cubicBezTo>
                  <a:cubicBezTo>
                    <a:pt x="13853" y="0"/>
                    <a:pt x="14236" y="182"/>
                    <a:pt x="14543" y="480"/>
                  </a:cubicBezTo>
                  <a:cubicBezTo>
                    <a:pt x="15326" y="1246"/>
                    <a:pt x="16093" y="2726"/>
                    <a:pt x="16415" y="3700"/>
                  </a:cubicBezTo>
                  <a:cubicBezTo>
                    <a:pt x="17028" y="3803"/>
                    <a:pt x="19636" y="4219"/>
                    <a:pt x="19636" y="4985"/>
                  </a:cubicBezTo>
                  <a:cubicBezTo>
                    <a:pt x="19636" y="5712"/>
                    <a:pt x="17259" y="6127"/>
                    <a:pt x="16660" y="6231"/>
                  </a:cubicBezTo>
                  <a:cubicBezTo>
                    <a:pt x="16737" y="6932"/>
                    <a:pt x="16630" y="7633"/>
                    <a:pt x="16353" y="8308"/>
                  </a:cubicBezTo>
                  <a:lnTo>
                    <a:pt x="19636" y="8308"/>
                  </a:lnTo>
                  <a:lnTo>
                    <a:pt x="18378" y="11228"/>
                  </a:lnTo>
                  <a:cubicBezTo>
                    <a:pt x="21124" y="12436"/>
                    <a:pt x="21600" y="15927"/>
                    <a:pt x="21600" y="18238"/>
                  </a:cubicBezTo>
                  <a:cubicBezTo>
                    <a:pt x="21600" y="20354"/>
                    <a:pt x="19959" y="21600"/>
                    <a:pt x="17504" y="21600"/>
                  </a:cubicBezTo>
                  <a:close/>
                </a:path>
              </a:pathLst>
            </a:custGeom>
            <a:solidFill>
              <a:schemeClr val="bg1"/>
            </a:solidFill>
            <a:ln w="12700" cap="flat">
              <a:noFill/>
              <a:miter lim="400000"/>
            </a:ln>
            <a:effectLst/>
          </p:spPr>
          <p:txBody>
            <a:bodyPr anchor="ctr"/>
            <a:lstStyle/>
            <a:p>
              <a:pPr algn="ctr"/>
              <a:endParaRPr sz="100">
                <a:solidFill>
                  <a:schemeClr val="tx1">
                    <a:lumMod val="85000"/>
                    <a:lumOff val="15000"/>
                  </a:schemeClr>
                </a:solidFill>
                <a:latin typeface="微软雅黑" panose="020B0503020204020204" charset="-122"/>
                <a:ea typeface="微软雅黑" panose="020B0503020204020204" charset="-122"/>
              </a:endParaRPr>
            </a:p>
          </p:txBody>
        </p:sp>
        <p:grpSp>
          <p:nvGrpSpPr>
            <p:cNvPr id="37" name="Group 1"/>
            <p:cNvGrpSpPr/>
            <p:nvPr/>
          </p:nvGrpSpPr>
          <p:grpSpPr>
            <a:xfrm>
              <a:off x="7151173" y="2255413"/>
              <a:ext cx="4323691" cy="565384"/>
              <a:chOff x="7151174" y="2255413"/>
              <a:chExt cx="4323690" cy="565384"/>
            </a:xfrm>
          </p:grpSpPr>
          <p:sp>
            <p:nvSpPr>
              <p:cNvPr id="38" name="Rectangle 34"/>
              <p:cNvSpPr/>
              <p:nvPr/>
            </p:nvSpPr>
            <p:spPr>
              <a:xfrm>
                <a:off x="7151174" y="2255413"/>
                <a:ext cx="4323690" cy="273486"/>
              </a:xfrm>
              <a:prstGeom prst="rect">
                <a:avLst/>
              </a:prstGeom>
            </p:spPr>
            <p:txBody>
              <a:bodyPr wrap="none" lIns="192000" tIns="0" rIns="192000" bIns="0" anchor="ctr">
                <a:normAutofit fontScale="97500" lnSpcReduction="10000"/>
              </a:bodyPr>
              <a:lstStyle/>
              <a:p>
                <a:r>
                  <a:rPr lang="en-US" altLang="zh-CN" sz="1865" b="1">
                    <a:solidFill>
                      <a:schemeClr val="tx1">
                        <a:lumMod val="85000"/>
                        <a:lumOff val="15000"/>
                      </a:schemeClr>
                    </a:solidFill>
                    <a:latin typeface="微软雅黑" panose="020B0503020204020204" charset="-122"/>
                    <a:ea typeface="微软雅黑" panose="020B0503020204020204" charset="-122"/>
                  </a:rPr>
                  <a:t>01</a:t>
                </a:r>
                <a:endParaRPr lang="en-US" altLang="zh-CN" sz="1865" b="1">
                  <a:solidFill>
                    <a:schemeClr val="tx1">
                      <a:lumMod val="85000"/>
                      <a:lumOff val="15000"/>
                    </a:schemeClr>
                  </a:solidFill>
                  <a:latin typeface="微软雅黑" panose="020B0503020204020204" charset="-122"/>
                  <a:ea typeface="微软雅黑" panose="020B0503020204020204" charset="-122"/>
                </a:endParaRPr>
              </a:p>
            </p:txBody>
          </p:sp>
          <p:sp>
            <p:nvSpPr>
              <p:cNvPr id="39" name="Rectangle 35"/>
              <p:cNvSpPr/>
              <p:nvPr/>
            </p:nvSpPr>
            <p:spPr>
              <a:xfrm>
                <a:off x="7151174" y="2528899"/>
                <a:ext cx="4323690" cy="291898"/>
              </a:xfrm>
              <a:prstGeom prst="rect">
                <a:avLst/>
              </a:prstGeom>
            </p:spPr>
            <p:txBody>
              <a:bodyPr wrap="square" lIns="192000" tIns="0" rIns="192000" bIns="0" anchor="t">
                <a:normAutofit/>
              </a:bodyPr>
              <a:lstStyle/>
              <a:p>
                <a:pPr>
                  <a:lnSpc>
                    <a:spcPct val="120000"/>
                  </a:lnSpc>
                </a:pPr>
                <a:r>
                  <a:rPr lang="zh-CN" altLang="en-US" sz="1400">
                    <a:solidFill>
                      <a:schemeClr val="tx1">
                        <a:lumMod val="85000"/>
                        <a:lumOff val="15000"/>
                      </a:schemeClr>
                    </a:solidFill>
                    <a:latin typeface="微软雅黑" panose="020B0503020204020204" charset="-122"/>
                    <a:ea typeface="微软雅黑" panose="020B0503020204020204" charset="-122"/>
                  </a:rPr>
                  <a:t>员工三代以内直系亲属及配偶父母死亡，丧假3天。</a:t>
                </a:r>
                <a:endParaRPr lang="zh-CN" altLang="en-US" sz="1400">
                  <a:solidFill>
                    <a:schemeClr val="tx1">
                      <a:lumMod val="85000"/>
                      <a:lumOff val="15000"/>
                    </a:schemeClr>
                  </a:solidFill>
                  <a:latin typeface="微软雅黑" panose="020B0503020204020204" charset="-122"/>
                  <a:ea typeface="微软雅黑" panose="020B0503020204020204" charset="-122"/>
                </a:endParaRPr>
              </a:p>
            </p:txBody>
          </p:sp>
        </p:grpSp>
        <p:grpSp>
          <p:nvGrpSpPr>
            <p:cNvPr id="40" name="Group 36"/>
            <p:cNvGrpSpPr/>
            <p:nvPr/>
          </p:nvGrpSpPr>
          <p:grpSpPr>
            <a:xfrm>
              <a:off x="7151173" y="3014471"/>
              <a:ext cx="4649469" cy="739140"/>
              <a:chOff x="7151174" y="2255413"/>
              <a:chExt cx="4649468" cy="739140"/>
            </a:xfrm>
          </p:grpSpPr>
          <p:sp>
            <p:nvSpPr>
              <p:cNvPr id="41" name="Rectangle 37"/>
              <p:cNvSpPr/>
              <p:nvPr/>
            </p:nvSpPr>
            <p:spPr>
              <a:xfrm>
                <a:off x="7151174" y="2255413"/>
                <a:ext cx="4323690" cy="273486"/>
              </a:xfrm>
              <a:prstGeom prst="rect">
                <a:avLst/>
              </a:prstGeom>
            </p:spPr>
            <p:txBody>
              <a:bodyPr wrap="none" lIns="192000" tIns="0" rIns="192000" bIns="0" anchor="ctr">
                <a:normAutofit fontScale="97500" lnSpcReduction="10000"/>
              </a:bodyPr>
              <a:lstStyle/>
              <a:p>
                <a:r>
                  <a:rPr lang="en-US" altLang="zh-CN" sz="1865" b="1">
                    <a:solidFill>
                      <a:schemeClr val="tx1">
                        <a:lumMod val="85000"/>
                        <a:lumOff val="15000"/>
                      </a:schemeClr>
                    </a:solidFill>
                    <a:latin typeface="微软雅黑" panose="020B0503020204020204" charset="-122"/>
                    <a:ea typeface="微软雅黑" panose="020B0503020204020204" charset="-122"/>
                  </a:rPr>
                  <a:t>02</a:t>
                </a:r>
                <a:endParaRPr lang="en-US" altLang="zh-CN" sz="1865" b="1">
                  <a:solidFill>
                    <a:schemeClr val="tx1">
                      <a:lumMod val="85000"/>
                      <a:lumOff val="15000"/>
                    </a:schemeClr>
                  </a:solidFill>
                  <a:latin typeface="微软雅黑" panose="020B0503020204020204" charset="-122"/>
                  <a:ea typeface="微软雅黑" panose="020B0503020204020204" charset="-122"/>
                </a:endParaRPr>
              </a:p>
            </p:txBody>
          </p:sp>
          <p:sp>
            <p:nvSpPr>
              <p:cNvPr id="42" name="Rectangle 38"/>
              <p:cNvSpPr/>
              <p:nvPr/>
            </p:nvSpPr>
            <p:spPr>
              <a:xfrm>
                <a:off x="7151174" y="2529098"/>
                <a:ext cx="4649468" cy="465455"/>
              </a:xfrm>
              <a:prstGeom prst="rect">
                <a:avLst/>
              </a:prstGeom>
            </p:spPr>
            <p:txBody>
              <a:bodyPr wrap="square" lIns="192000" tIns="0" rIns="192000" bIns="0" anchor="t">
                <a:normAutofit/>
              </a:bodyPr>
              <a:lstStyle/>
              <a:p>
                <a:pPr>
                  <a:lnSpc>
                    <a:spcPct val="120000"/>
                  </a:lnSpc>
                </a:pPr>
                <a:r>
                  <a:rPr lang="zh-CN" altLang="en-US" sz="1400">
                    <a:solidFill>
                      <a:schemeClr val="tx1">
                        <a:lumMod val="85000"/>
                        <a:lumOff val="15000"/>
                      </a:schemeClr>
                    </a:solidFill>
                    <a:latin typeface="微软雅黑" panose="020B0503020204020204" charset="-122"/>
                    <a:ea typeface="微软雅黑" panose="020B0503020204020204" charset="-122"/>
                  </a:rPr>
                  <a:t>须赴外地料理丧事的，根据路程远近，另给予路程假。</a:t>
                </a:r>
                <a:endParaRPr lang="zh-CN" altLang="en-US" sz="1400">
                  <a:solidFill>
                    <a:schemeClr val="tx1">
                      <a:lumMod val="85000"/>
                      <a:lumOff val="15000"/>
                    </a:schemeClr>
                  </a:solidFill>
                  <a:latin typeface="微软雅黑" panose="020B0503020204020204" charset="-122"/>
                  <a:ea typeface="微软雅黑" panose="020B0503020204020204" charset="-122"/>
                </a:endParaRPr>
              </a:p>
            </p:txBody>
          </p:sp>
        </p:grpSp>
        <p:grpSp>
          <p:nvGrpSpPr>
            <p:cNvPr id="43" name="Group 39"/>
            <p:cNvGrpSpPr/>
            <p:nvPr/>
          </p:nvGrpSpPr>
          <p:grpSpPr>
            <a:xfrm>
              <a:off x="7151173" y="3753987"/>
              <a:ext cx="4323691" cy="565384"/>
              <a:chOff x="7151174" y="2255413"/>
              <a:chExt cx="4323690" cy="565384"/>
            </a:xfrm>
          </p:grpSpPr>
          <p:sp>
            <p:nvSpPr>
              <p:cNvPr id="44" name="Rectangle 40"/>
              <p:cNvSpPr/>
              <p:nvPr/>
            </p:nvSpPr>
            <p:spPr>
              <a:xfrm>
                <a:off x="7151174" y="2255413"/>
                <a:ext cx="4323690" cy="273486"/>
              </a:xfrm>
              <a:prstGeom prst="rect">
                <a:avLst/>
              </a:prstGeom>
            </p:spPr>
            <p:txBody>
              <a:bodyPr wrap="none" lIns="192000" tIns="0" rIns="192000" bIns="0" anchor="ctr">
                <a:normAutofit fontScale="97500" lnSpcReduction="10000"/>
              </a:bodyPr>
              <a:lstStyle/>
              <a:p>
                <a:r>
                  <a:rPr lang="en-US" altLang="zh-CN" sz="1865" b="1">
                    <a:solidFill>
                      <a:schemeClr val="tx1">
                        <a:lumMod val="85000"/>
                        <a:lumOff val="15000"/>
                      </a:schemeClr>
                    </a:solidFill>
                    <a:latin typeface="微软雅黑" panose="020B0503020204020204" charset="-122"/>
                    <a:ea typeface="微软雅黑" panose="020B0503020204020204" charset="-122"/>
                  </a:rPr>
                  <a:t>03</a:t>
                </a:r>
                <a:endParaRPr lang="en-US" altLang="zh-CN" sz="1865" b="1">
                  <a:solidFill>
                    <a:schemeClr val="tx1">
                      <a:lumMod val="85000"/>
                      <a:lumOff val="15000"/>
                    </a:schemeClr>
                  </a:solidFill>
                  <a:latin typeface="微软雅黑" panose="020B0503020204020204" charset="-122"/>
                  <a:ea typeface="微软雅黑" panose="020B0503020204020204" charset="-122"/>
                </a:endParaRPr>
              </a:p>
            </p:txBody>
          </p:sp>
          <p:sp>
            <p:nvSpPr>
              <p:cNvPr id="45" name="Rectangle 41"/>
              <p:cNvSpPr/>
              <p:nvPr/>
            </p:nvSpPr>
            <p:spPr>
              <a:xfrm>
                <a:off x="7151174" y="2528899"/>
                <a:ext cx="4323690" cy="291898"/>
              </a:xfrm>
              <a:prstGeom prst="rect">
                <a:avLst/>
              </a:prstGeom>
            </p:spPr>
            <p:txBody>
              <a:bodyPr wrap="square" lIns="192000" tIns="0" rIns="192000" bIns="0" anchor="t">
                <a:normAutofit/>
              </a:bodyPr>
              <a:lstStyle/>
              <a:p>
                <a:pPr>
                  <a:lnSpc>
                    <a:spcPct val="120000"/>
                  </a:lnSpc>
                </a:pPr>
                <a:r>
                  <a:rPr lang="zh-CN" altLang="en-US" sz="1400">
                    <a:solidFill>
                      <a:schemeClr val="tx1">
                        <a:lumMod val="85000"/>
                        <a:lumOff val="15000"/>
                      </a:schemeClr>
                    </a:solidFill>
                    <a:latin typeface="微软雅黑" panose="020B0503020204020204" charset="-122"/>
                    <a:ea typeface="微软雅黑" panose="020B0503020204020204" charset="-122"/>
                  </a:rPr>
                  <a:t>丧假包括休息日和法定休假日，应一次休完。</a:t>
                </a:r>
                <a:endParaRPr lang="zh-CN" altLang="en-US" sz="1400">
                  <a:solidFill>
                    <a:schemeClr val="tx1">
                      <a:lumMod val="85000"/>
                      <a:lumOff val="15000"/>
                    </a:schemeClr>
                  </a:solidFill>
                  <a:latin typeface="微软雅黑" panose="020B0503020204020204" charset="-122"/>
                  <a:ea typeface="微软雅黑" panose="020B0503020204020204" charset="-122"/>
                </a:endParaRPr>
              </a:p>
            </p:txBody>
          </p:sp>
        </p:grpSp>
        <p:grpSp>
          <p:nvGrpSpPr>
            <p:cNvPr id="46" name="Group 42"/>
            <p:cNvGrpSpPr/>
            <p:nvPr/>
          </p:nvGrpSpPr>
          <p:grpSpPr>
            <a:xfrm>
              <a:off x="7151173" y="4517381"/>
              <a:ext cx="4323691" cy="565384"/>
              <a:chOff x="7151174" y="2255413"/>
              <a:chExt cx="4323690" cy="565384"/>
            </a:xfrm>
          </p:grpSpPr>
          <p:sp>
            <p:nvSpPr>
              <p:cNvPr id="47" name="Rectangle 43"/>
              <p:cNvSpPr/>
              <p:nvPr/>
            </p:nvSpPr>
            <p:spPr>
              <a:xfrm>
                <a:off x="7151174" y="2255413"/>
                <a:ext cx="4323690" cy="273486"/>
              </a:xfrm>
              <a:prstGeom prst="rect">
                <a:avLst/>
              </a:prstGeom>
            </p:spPr>
            <p:txBody>
              <a:bodyPr wrap="none" lIns="192000" tIns="0" rIns="192000" bIns="0" anchor="ctr">
                <a:normAutofit fontScale="97500" lnSpcReduction="10000"/>
              </a:bodyPr>
              <a:lstStyle/>
              <a:p>
                <a:r>
                  <a:rPr lang="en-US" altLang="zh-CN" sz="1865" b="1">
                    <a:solidFill>
                      <a:schemeClr val="tx1">
                        <a:lumMod val="85000"/>
                        <a:lumOff val="15000"/>
                      </a:schemeClr>
                    </a:solidFill>
                    <a:latin typeface="微软雅黑" panose="020B0503020204020204" charset="-122"/>
                    <a:ea typeface="微软雅黑" panose="020B0503020204020204" charset="-122"/>
                  </a:rPr>
                  <a:t>04</a:t>
                </a:r>
                <a:endParaRPr lang="en-US" altLang="zh-CN" sz="1865" b="1">
                  <a:solidFill>
                    <a:schemeClr val="tx1">
                      <a:lumMod val="85000"/>
                      <a:lumOff val="15000"/>
                    </a:schemeClr>
                  </a:solidFill>
                  <a:latin typeface="微软雅黑" panose="020B0503020204020204" charset="-122"/>
                  <a:ea typeface="微软雅黑" panose="020B0503020204020204" charset="-122"/>
                </a:endParaRPr>
              </a:p>
            </p:txBody>
          </p:sp>
          <p:sp>
            <p:nvSpPr>
              <p:cNvPr id="48" name="Rectangle 44"/>
              <p:cNvSpPr/>
              <p:nvPr/>
            </p:nvSpPr>
            <p:spPr>
              <a:xfrm>
                <a:off x="7151174" y="2528899"/>
                <a:ext cx="4323690" cy="291898"/>
              </a:xfrm>
              <a:prstGeom prst="rect">
                <a:avLst/>
              </a:prstGeom>
            </p:spPr>
            <p:txBody>
              <a:bodyPr wrap="square" lIns="192000" tIns="0" rIns="192000" bIns="0" anchor="t">
                <a:normAutofit/>
              </a:bodyPr>
              <a:lstStyle/>
              <a:p>
                <a:pPr>
                  <a:lnSpc>
                    <a:spcPct val="120000"/>
                  </a:lnSpc>
                </a:pPr>
                <a:r>
                  <a:rPr lang="zh-CN" altLang="en-US" sz="1400">
                    <a:solidFill>
                      <a:schemeClr val="tx1">
                        <a:lumMod val="85000"/>
                        <a:lumOff val="15000"/>
                      </a:schemeClr>
                    </a:solidFill>
                    <a:latin typeface="微软雅黑" panose="020B0503020204020204" charset="-122"/>
                    <a:ea typeface="微软雅黑" panose="020B0503020204020204" charset="-122"/>
                  </a:rPr>
                  <a:t>丧假为带薪假。  </a:t>
                </a:r>
                <a:endParaRPr lang="zh-CN" altLang="en-US" sz="1400">
                  <a:solidFill>
                    <a:schemeClr val="tx1">
                      <a:lumMod val="85000"/>
                      <a:lumOff val="15000"/>
                    </a:schemeClr>
                  </a:solidFill>
                  <a:latin typeface="微软雅黑" panose="020B0503020204020204" charset="-122"/>
                  <a:ea typeface="微软雅黑" panose="020B050302020402020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63" presetClass="path" presetSubtype="0" accel="50000" decel="50000" fill="hold" nodeType="withEffect">
                                  <p:stCondLst>
                                    <p:cond delay="0"/>
                                  </p:stCondLst>
                                  <p:childTnLst>
                                    <p:animMotion origin="layout" path="M -0.620657 0.000598 L 0 0 E" pathEditMode="relative" ptsTypes="">
                                      <p:cBhvr>
                                        <p:cTn id="9" dur="2000" fill="hold"/>
                                        <p:tgtEl>
                                          <p:spTgt spid="9"/>
                                        </p:tgtEl>
                                        <p:attrNameLst>
                                          <p:attrName>ppt_x</p:attrName>
                                          <p:attrName>ppt_y</p:attrName>
                                        </p:attrNameLst>
                                      </p:cBhvr>
                                    </p:animMotion>
                                  </p:childTnLst>
                                </p:cTn>
                              </p:par>
                              <p:par>
                                <p:cTn id="10" presetID="6" presetClass="emph" presetSubtype="0" accel="50000" decel="50000" fill="hold" nodeType="withEffect">
                                  <p:stCondLst>
                                    <p:cond delay="0"/>
                                  </p:stCondLst>
                                  <p:childTnLst>
                                    <p:animScale>
                                      <p:cBhvr>
                                        <p:cTn id="11" dur="2000" fill="hold"/>
                                        <p:tgtEl>
                                          <p:spTgt spid="9"/>
                                        </p:tgtEl>
                                      </p:cBhvr>
                                      <p:by x="150000" y="150000"/>
                                      <p:from x="10674" y="16349"/>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1353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年休假</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8" name="文本占位符 17"/>
          <p:cNvSpPr>
            <a:spLocks noGrp="1"/>
          </p:cNvSpPr>
          <p:nvPr>
            <p:ph type="body" sz="quarter" idx="10"/>
          </p:nvPr>
        </p:nvSpPr>
        <p:spPr>
          <a:xfrm>
            <a:off x="432400" y="1797051"/>
            <a:ext cx="11328400" cy="768349"/>
          </a:xfrm>
        </p:spPr>
        <p:txBody>
          <a:bodyPr/>
          <a:lstStyle/>
          <a:p>
            <a:pPr fontAlgn="auto">
              <a:spcAft>
                <a:spcPts val="0"/>
              </a:spcAft>
              <a:defRPr/>
            </a:pPr>
            <a:r>
              <a:rPr lang="zh-CN" altLang="en-US" b="1" dirty="0">
                <a:solidFill>
                  <a:schemeClr val="tx1">
                    <a:lumMod val="85000"/>
                    <a:lumOff val="15000"/>
                  </a:schemeClr>
                </a:solidFill>
                <a:latin typeface="微软雅黑" panose="020B0503020204020204" charset="-122"/>
                <a:ea typeface="微软雅黑" panose="020B0503020204020204" charset="-122"/>
              </a:rPr>
              <a:t>入司后连续工作满一年以上，可享受年休假</a:t>
            </a:r>
            <a:endParaRPr lang="zh-CN" altLang="en-US" b="1" dirty="0">
              <a:solidFill>
                <a:schemeClr val="tx1">
                  <a:lumMod val="85000"/>
                  <a:lumOff val="15000"/>
                </a:schemeClr>
              </a:solidFill>
              <a:latin typeface="微软雅黑" panose="020B0503020204020204" charset="-122"/>
              <a:ea typeface="微软雅黑" panose="020B0503020204020204" charset="-122"/>
            </a:endParaRPr>
          </a:p>
          <a:p>
            <a:pPr fontAlgn="auto">
              <a:spcAft>
                <a:spcPts val="0"/>
              </a:spcAft>
              <a:defRPr/>
            </a:pPr>
            <a:endParaRPr lang="zh-CN" altLang="en-US" b="1" dirty="0">
              <a:solidFill>
                <a:schemeClr val="tx1">
                  <a:lumMod val="85000"/>
                  <a:lumOff val="15000"/>
                </a:schemeClr>
              </a:solidFill>
              <a:latin typeface="微软雅黑" panose="020B0503020204020204" charset="-122"/>
              <a:ea typeface="微软雅黑" panose="020B0503020204020204" charset="-122"/>
            </a:endParaRPr>
          </a:p>
          <a:p>
            <a:pPr fontAlgn="auto">
              <a:spcAft>
                <a:spcPts val="0"/>
              </a:spcAft>
              <a:defRPr/>
            </a:pPr>
            <a:endParaRPr lang="zh-CN" altLang="en-US" b="1" dirty="0">
              <a:solidFill>
                <a:schemeClr val="tx1">
                  <a:lumMod val="85000"/>
                  <a:lumOff val="15000"/>
                </a:schemeClr>
              </a:solidFill>
              <a:latin typeface="微软雅黑" panose="020B0503020204020204" charset="-122"/>
              <a:ea typeface="微软雅黑" panose="020B0503020204020204" charset="-122"/>
            </a:endParaRPr>
          </a:p>
          <a:p>
            <a:pPr fontAlgn="auto">
              <a:spcAft>
                <a:spcPts val="0"/>
              </a:spcAft>
              <a:defRPr/>
            </a:pPr>
            <a:endParaRPr lang="zh-CN" altLang="en-US" b="1" dirty="0">
              <a:solidFill>
                <a:schemeClr val="tx1">
                  <a:lumMod val="85000"/>
                  <a:lumOff val="15000"/>
                </a:schemeClr>
              </a:solidFill>
              <a:latin typeface="微软雅黑" panose="020B0503020204020204" charset="-122"/>
              <a:ea typeface="微软雅黑" panose="020B0503020204020204" charset="-122"/>
            </a:endParaRPr>
          </a:p>
          <a:p>
            <a:pPr fontAlgn="auto">
              <a:spcAft>
                <a:spcPts val="0"/>
              </a:spcAft>
              <a:defRPr/>
            </a:pPr>
            <a:endParaRPr lang="zh-CN" altLang="en-US" b="1" dirty="0">
              <a:solidFill>
                <a:schemeClr val="tx1">
                  <a:lumMod val="85000"/>
                  <a:lumOff val="15000"/>
                </a:schemeClr>
              </a:solidFill>
              <a:latin typeface="微软雅黑" panose="020B0503020204020204" charset="-122"/>
              <a:ea typeface="微软雅黑" panose="020B0503020204020204" charset="-122"/>
            </a:endParaRPr>
          </a:p>
          <a:p>
            <a:pPr fontAlgn="auto">
              <a:spcAft>
                <a:spcPts val="0"/>
              </a:spcAft>
              <a:defRPr/>
            </a:pPr>
            <a:endParaRPr lang="zh-CN" altLang="en-US" b="1" dirty="0">
              <a:solidFill>
                <a:schemeClr val="tx1">
                  <a:lumMod val="85000"/>
                  <a:lumOff val="15000"/>
                </a:schemeClr>
              </a:solidFill>
              <a:latin typeface="微软雅黑" panose="020B0503020204020204" charset="-122"/>
              <a:ea typeface="微软雅黑" panose="020B0503020204020204" charset="-122"/>
            </a:endParaRPr>
          </a:p>
          <a:p>
            <a:pPr fontAlgn="auto">
              <a:spcAft>
                <a:spcPts val="0"/>
              </a:spcAft>
              <a:defRPr/>
            </a:pPr>
            <a:endParaRPr lang="zh-CN" altLang="en-US" b="1" dirty="0">
              <a:solidFill>
                <a:schemeClr val="tx1">
                  <a:lumMod val="85000"/>
                  <a:lumOff val="15000"/>
                </a:schemeClr>
              </a:solidFill>
              <a:latin typeface="微软雅黑" panose="020B0503020204020204" charset="-122"/>
              <a:ea typeface="微软雅黑" panose="020B0503020204020204" charset="-122"/>
            </a:endParaRPr>
          </a:p>
        </p:txBody>
      </p:sp>
      <p:graphicFrame>
        <p:nvGraphicFramePr>
          <p:cNvPr id="13" name="Group 70"/>
          <p:cNvGraphicFramePr>
            <a:graphicFrameLocks noGrp="1"/>
          </p:cNvGraphicFramePr>
          <p:nvPr/>
        </p:nvGraphicFramePr>
        <p:xfrm>
          <a:off x="816014" y="2756925"/>
          <a:ext cx="6817360" cy="1960245"/>
        </p:xfrm>
        <a:graphic>
          <a:graphicData uri="http://schemas.openxmlformats.org/drawingml/2006/table">
            <a:tbl>
              <a:tblPr>
                <a:tableStyleId>{E8B1032C-EA38-4F05-BA0D-38AFFFC7BED3}</a:tableStyleId>
              </a:tblPr>
              <a:tblGrid>
                <a:gridCol w="3408680"/>
                <a:gridCol w="3408680"/>
              </a:tblGrid>
              <a:tr h="477520">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zh-CN" altLang="en-US" sz="1865" u="none" strike="noStrike" cap="none" normalizeH="0" baseline="0" dirty="0">
                          <a:ln>
                            <a:noFill/>
                          </a:ln>
                          <a:effectLst/>
                          <a:latin typeface="微软雅黑" panose="020B0503020204020204" charset="-122"/>
                          <a:ea typeface="微软雅黑" panose="020B0503020204020204" charset="-122"/>
                        </a:rPr>
                        <a:t>工作年限</a:t>
                      </a:r>
                      <a:endParaRPr kumimoji="0" lang="zh-CN" altLang="en-US" sz="1865" b="1" i="0" u="none" strike="noStrike" cap="none" normalizeH="0" baseline="0" dirty="0">
                        <a:ln>
                          <a:noFill/>
                        </a:ln>
                        <a:solidFill>
                          <a:schemeClr val="bg1"/>
                        </a:solidFill>
                        <a:effectLst/>
                        <a:latin typeface="微软雅黑" panose="020B0503020204020204" charset="-122"/>
                        <a:ea typeface="微软雅黑" panose="020B0503020204020204" charset="-122"/>
                        <a:cs typeface="楷体_GB2312" panose="02010609030101010101" charset="-122"/>
                      </a:endParaRPr>
                    </a:p>
                  </a:txBody>
                  <a:tcPr marL="120000" marR="120000" marT="46800" marB="46800" anchor="ctr" horzOverflow="overflow"/>
                </a:tc>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zh-CN" altLang="en-US" sz="1865" u="none" strike="noStrike" cap="none" normalizeH="0" baseline="0" dirty="0">
                          <a:ln>
                            <a:noFill/>
                          </a:ln>
                          <a:effectLst/>
                          <a:latin typeface="微软雅黑" panose="020B0503020204020204" charset="-122"/>
                          <a:ea typeface="微软雅黑" panose="020B0503020204020204" charset="-122"/>
                        </a:rPr>
                        <a:t>年休假天数</a:t>
                      </a:r>
                      <a:endParaRPr kumimoji="0" lang="zh-CN" altLang="en-US" sz="1865" b="1" i="0" u="none" strike="noStrike" cap="none" normalizeH="0" baseline="0" dirty="0">
                        <a:ln>
                          <a:noFill/>
                        </a:ln>
                        <a:solidFill>
                          <a:schemeClr val="bg1"/>
                        </a:solidFill>
                        <a:effectLst/>
                        <a:latin typeface="微软雅黑" panose="020B0503020204020204" charset="-122"/>
                        <a:ea typeface="微软雅黑" panose="020B0503020204020204" charset="-122"/>
                        <a:cs typeface="楷体_GB2312" panose="02010609030101010101" charset="-122"/>
                      </a:endParaRPr>
                    </a:p>
                  </a:txBody>
                  <a:tcPr marL="120000" marR="120000" marT="46800" marB="46800" anchor="ctr" horzOverflow="overflow"/>
                </a:tc>
              </a:tr>
              <a:tr h="495300">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en-US" altLang="zh-CN" sz="1865" u="none" strike="noStrike" cap="none" normalizeH="0" baseline="0" dirty="0">
                          <a:ln>
                            <a:noFill/>
                          </a:ln>
                          <a:effectLst/>
                          <a:latin typeface="微软雅黑" panose="020B0503020204020204" charset="-122"/>
                          <a:ea typeface="微软雅黑" panose="020B0503020204020204" charset="-122"/>
                        </a:rPr>
                        <a:t>1</a:t>
                      </a:r>
                      <a:r>
                        <a:rPr kumimoji="0" lang="zh-CN" altLang="en-US" sz="1865" u="none" strike="noStrike" cap="none" normalizeH="0" baseline="0" dirty="0">
                          <a:ln>
                            <a:noFill/>
                          </a:ln>
                          <a:effectLst/>
                          <a:latin typeface="微软雅黑" panose="020B0503020204020204" charset="-122"/>
                          <a:ea typeface="微软雅黑" panose="020B0503020204020204" charset="-122"/>
                        </a:rPr>
                        <a:t>年≤年休假＜</a:t>
                      </a:r>
                      <a:r>
                        <a:rPr kumimoji="0" lang="en-US" altLang="zh-CN" sz="1865" u="none" strike="noStrike" cap="none" normalizeH="0" baseline="0" dirty="0">
                          <a:ln>
                            <a:noFill/>
                          </a:ln>
                          <a:effectLst/>
                          <a:latin typeface="微软雅黑" panose="020B0503020204020204" charset="-122"/>
                          <a:ea typeface="微软雅黑" panose="020B0503020204020204" charset="-122"/>
                        </a:rPr>
                        <a:t>10</a:t>
                      </a:r>
                      <a:r>
                        <a:rPr kumimoji="0" lang="zh-CN" altLang="en-US" sz="1865" u="none" strike="noStrike" cap="none" normalizeH="0" baseline="0" dirty="0">
                          <a:ln>
                            <a:noFill/>
                          </a:ln>
                          <a:effectLst/>
                          <a:latin typeface="微软雅黑" panose="020B0503020204020204" charset="-122"/>
                          <a:ea typeface="微软雅黑" panose="020B0503020204020204" charset="-122"/>
                        </a:rPr>
                        <a:t>年</a:t>
                      </a:r>
                      <a:endParaRPr kumimoji="0" lang="zh-CN" altLang="en-US" sz="1865" b="1" i="0" u="none" strike="noStrike" cap="none" normalizeH="0" baseline="0" dirty="0">
                        <a:ln>
                          <a:noFill/>
                        </a:ln>
                        <a:solidFill>
                          <a:schemeClr val="bg1"/>
                        </a:solidFill>
                        <a:effectLst/>
                        <a:latin typeface="微软雅黑" panose="020B0503020204020204" charset="-122"/>
                        <a:ea typeface="微软雅黑" panose="020B0503020204020204" charset="-122"/>
                        <a:cs typeface="楷体_GB2312" panose="02010609030101010101" charset="-122"/>
                      </a:endParaRPr>
                    </a:p>
                  </a:txBody>
                  <a:tcPr marL="120000" marR="120000" marT="46800" marB="46800" anchor="ctr" horzOverflow="overflow"/>
                </a:tc>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en-US" altLang="zh-CN" sz="1865" u="none" strike="noStrike" cap="none" normalizeH="0" baseline="0" dirty="0">
                          <a:ln>
                            <a:noFill/>
                          </a:ln>
                          <a:effectLst/>
                          <a:latin typeface="微软雅黑" panose="020B0503020204020204" charset="-122"/>
                          <a:ea typeface="微软雅黑" panose="020B0503020204020204" charset="-122"/>
                        </a:rPr>
                        <a:t>5</a:t>
                      </a:r>
                      <a:r>
                        <a:rPr kumimoji="0" lang="zh-CN" altLang="en-US" sz="1865" u="none" strike="noStrike" cap="none" normalizeH="0" baseline="0" dirty="0">
                          <a:ln>
                            <a:noFill/>
                          </a:ln>
                          <a:effectLst/>
                          <a:latin typeface="微软雅黑" panose="020B0503020204020204" charset="-122"/>
                          <a:ea typeface="微软雅黑" panose="020B0503020204020204" charset="-122"/>
                        </a:rPr>
                        <a:t>天</a:t>
                      </a:r>
                      <a:endParaRPr kumimoji="0" lang="zh-CN" altLang="en-US" sz="1865" b="1" i="0" u="none" strike="noStrike" cap="none" normalizeH="0" baseline="0" dirty="0">
                        <a:ln>
                          <a:noFill/>
                        </a:ln>
                        <a:solidFill>
                          <a:schemeClr val="bg1"/>
                        </a:solidFill>
                        <a:effectLst/>
                        <a:latin typeface="微软雅黑" panose="020B0503020204020204" charset="-122"/>
                        <a:ea typeface="微软雅黑" panose="020B0503020204020204" charset="-122"/>
                        <a:cs typeface="楷体_GB2312" panose="02010609030101010101" charset="-122"/>
                      </a:endParaRPr>
                    </a:p>
                  </a:txBody>
                  <a:tcPr marL="120000" marR="120000" marT="46800" marB="46800" anchor="ctr" horzOverflow="overflow"/>
                </a:tc>
              </a:tr>
              <a:tr h="494030">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en-US" altLang="zh-CN" sz="1865" u="none" strike="noStrike" cap="none" normalizeH="0" baseline="0" dirty="0">
                          <a:ln>
                            <a:noFill/>
                          </a:ln>
                          <a:effectLst/>
                          <a:latin typeface="微软雅黑" panose="020B0503020204020204" charset="-122"/>
                          <a:ea typeface="微软雅黑" panose="020B0503020204020204" charset="-122"/>
                        </a:rPr>
                        <a:t>10</a:t>
                      </a:r>
                      <a:r>
                        <a:rPr kumimoji="0" lang="zh-CN" altLang="en-US" sz="1865" u="none" strike="noStrike" cap="none" normalizeH="0" baseline="0" dirty="0">
                          <a:ln>
                            <a:noFill/>
                          </a:ln>
                          <a:effectLst/>
                          <a:latin typeface="微软雅黑" panose="020B0503020204020204" charset="-122"/>
                          <a:ea typeface="微软雅黑" panose="020B0503020204020204" charset="-122"/>
                        </a:rPr>
                        <a:t>年≤年休假＜</a:t>
                      </a:r>
                      <a:r>
                        <a:rPr kumimoji="0" lang="en-US" altLang="zh-CN" sz="1865" u="none" strike="noStrike" cap="none" normalizeH="0" baseline="0" dirty="0">
                          <a:ln>
                            <a:noFill/>
                          </a:ln>
                          <a:effectLst/>
                          <a:latin typeface="微软雅黑" panose="020B0503020204020204" charset="-122"/>
                          <a:ea typeface="微软雅黑" panose="020B0503020204020204" charset="-122"/>
                        </a:rPr>
                        <a:t>20</a:t>
                      </a:r>
                      <a:r>
                        <a:rPr kumimoji="0" lang="zh-CN" altLang="en-US" sz="1865" u="none" strike="noStrike" cap="none" normalizeH="0" baseline="0" dirty="0">
                          <a:ln>
                            <a:noFill/>
                          </a:ln>
                          <a:effectLst/>
                          <a:latin typeface="微软雅黑" panose="020B0503020204020204" charset="-122"/>
                          <a:ea typeface="微软雅黑" panose="020B0503020204020204" charset="-122"/>
                        </a:rPr>
                        <a:t>年</a:t>
                      </a:r>
                      <a:endParaRPr kumimoji="0" lang="zh-CN" altLang="en-US" sz="1865" b="1" i="0" u="none" strike="noStrike" cap="none" normalizeH="0" baseline="0" dirty="0">
                        <a:ln>
                          <a:noFill/>
                        </a:ln>
                        <a:solidFill>
                          <a:schemeClr val="bg1"/>
                        </a:solidFill>
                        <a:effectLst/>
                        <a:latin typeface="微软雅黑" panose="020B0503020204020204" charset="-122"/>
                        <a:ea typeface="微软雅黑" panose="020B0503020204020204" charset="-122"/>
                        <a:cs typeface="楷体_GB2312" panose="02010609030101010101" charset="-122"/>
                      </a:endParaRPr>
                    </a:p>
                  </a:txBody>
                  <a:tcPr marL="120000" marR="120000" marT="46800" marB="46800" anchor="ctr" horzOverflow="overflow"/>
                </a:tc>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en-US" altLang="zh-CN" sz="1865" u="none" strike="noStrike" cap="none" normalizeH="0" baseline="0" dirty="0">
                          <a:ln>
                            <a:noFill/>
                          </a:ln>
                          <a:effectLst/>
                          <a:latin typeface="微软雅黑" panose="020B0503020204020204" charset="-122"/>
                          <a:ea typeface="微软雅黑" panose="020B0503020204020204" charset="-122"/>
                        </a:rPr>
                        <a:t>10</a:t>
                      </a:r>
                      <a:r>
                        <a:rPr kumimoji="0" lang="zh-CN" altLang="en-US" sz="1865" u="none" strike="noStrike" cap="none" normalizeH="0" baseline="0" dirty="0">
                          <a:ln>
                            <a:noFill/>
                          </a:ln>
                          <a:effectLst/>
                          <a:latin typeface="微软雅黑" panose="020B0503020204020204" charset="-122"/>
                          <a:ea typeface="微软雅黑" panose="020B0503020204020204" charset="-122"/>
                        </a:rPr>
                        <a:t>天</a:t>
                      </a:r>
                      <a:endParaRPr kumimoji="0" lang="zh-CN" altLang="en-US" sz="1865" b="1" i="0" u="none" strike="noStrike" cap="none" normalizeH="0" baseline="0" dirty="0">
                        <a:ln>
                          <a:noFill/>
                        </a:ln>
                        <a:solidFill>
                          <a:schemeClr val="bg1"/>
                        </a:solidFill>
                        <a:effectLst/>
                        <a:latin typeface="微软雅黑" panose="020B0503020204020204" charset="-122"/>
                        <a:ea typeface="微软雅黑" panose="020B0503020204020204" charset="-122"/>
                        <a:cs typeface="楷体_GB2312" panose="02010609030101010101" charset="-122"/>
                      </a:endParaRPr>
                    </a:p>
                  </a:txBody>
                  <a:tcPr marL="120000" marR="120000" marT="46800" marB="46800" anchor="ctr" horzOverflow="overflow"/>
                </a:tc>
              </a:tr>
              <a:tr h="493395">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en-US" altLang="zh-CN" sz="1865" u="none" strike="noStrike" cap="none" normalizeH="0" baseline="0" dirty="0">
                          <a:ln>
                            <a:noFill/>
                          </a:ln>
                          <a:effectLst/>
                          <a:latin typeface="微软雅黑" panose="020B0503020204020204" charset="-122"/>
                          <a:ea typeface="微软雅黑" panose="020B0503020204020204" charset="-122"/>
                        </a:rPr>
                        <a:t>20</a:t>
                      </a:r>
                      <a:r>
                        <a:rPr kumimoji="0" lang="zh-CN" altLang="en-US" sz="1865" u="none" strike="noStrike" cap="none" normalizeH="0" baseline="0" dirty="0">
                          <a:ln>
                            <a:noFill/>
                          </a:ln>
                          <a:effectLst/>
                          <a:latin typeface="微软雅黑" panose="020B0503020204020204" charset="-122"/>
                          <a:ea typeface="微软雅黑" panose="020B0503020204020204" charset="-122"/>
                        </a:rPr>
                        <a:t>年≤年休假</a:t>
                      </a:r>
                      <a:endParaRPr kumimoji="0" lang="zh-CN" altLang="en-US" sz="1865" b="1" i="0" u="none" strike="noStrike" cap="none" normalizeH="0" baseline="0" dirty="0">
                        <a:ln>
                          <a:noFill/>
                        </a:ln>
                        <a:solidFill>
                          <a:schemeClr val="bg1"/>
                        </a:solidFill>
                        <a:effectLst/>
                        <a:latin typeface="微软雅黑" panose="020B0503020204020204" charset="-122"/>
                        <a:ea typeface="微软雅黑" panose="020B0503020204020204" charset="-122"/>
                        <a:cs typeface="楷体_GB2312" panose="02010609030101010101" charset="-122"/>
                      </a:endParaRPr>
                    </a:p>
                  </a:txBody>
                  <a:tcPr marL="120000" marR="120000" marT="46800" marB="46800" anchor="ctr" horzOverflow="overflow"/>
                </a:tc>
                <a:tc>
                  <a:txBody>
                    <a:bodyPr/>
                    <a:lstStyle/>
                    <a:p>
                      <a:pPr marL="0" marR="0" lvl="0" indent="0" algn="ctr" defTabSz="914400" rtl="0" eaLnBrk="0" fontAlgn="base" latinLnBrk="0" hangingPunct="0">
                        <a:lnSpc>
                          <a:spcPct val="95000"/>
                        </a:lnSpc>
                        <a:spcBef>
                          <a:spcPct val="0"/>
                        </a:spcBef>
                        <a:spcAft>
                          <a:spcPct val="35000"/>
                        </a:spcAft>
                        <a:buClr>
                          <a:srgbClr val="678BA8"/>
                        </a:buClr>
                        <a:buSzTx/>
                        <a:buFontTx/>
                        <a:buNone/>
                      </a:pPr>
                      <a:r>
                        <a:rPr kumimoji="0" lang="en-US" altLang="zh-CN" sz="1865" u="none" strike="noStrike" cap="none" normalizeH="0" baseline="0" dirty="0">
                          <a:ln>
                            <a:noFill/>
                          </a:ln>
                          <a:effectLst/>
                          <a:latin typeface="微软雅黑" panose="020B0503020204020204" charset="-122"/>
                          <a:ea typeface="微软雅黑" panose="020B0503020204020204" charset="-122"/>
                        </a:rPr>
                        <a:t>15</a:t>
                      </a:r>
                      <a:r>
                        <a:rPr kumimoji="0" lang="zh-CN" altLang="en-US" sz="1865" u="none" strike="noStrike" cap="none" normalizeH="0" baseline="0" dirty="0">
                          <a:ln>
                            <a:noFill/>
                          </a:ln>
                          <a:effectLst/>
                          <a:latin typeface="微软雅黑" panose="020B0503020204020204" charset="-122"/>
                          <a:ea typeface="微软雅黑" panose="020B0503020204020204" charset="-122"/>
                        </a:rPr>
                        <a:t>天</a:t>
                      </a:r>
                      <a:endParaRPr kumimoji="0" lang="zh-CN" altLang="en-US" sz="1865" b="1" i="0" u="none" strike="noStrike" cap="none" normalizeH="0" baseline="0" dirty="0">
                        <a:ln>
                          <a:noFill/>
                        </a:ln>
                        <a:solidFill>
                          <a:schemeClr val="bg1"/>
                        </a:solidFill>
                        <a:effectLst/>
                        <a:latin typeface="微软雅黑" panose="020B0503020204020204" charset="-122"/>
                        <a:ea typeface="微软雅黑" panose="020B0503020204020204" charset="-122"/>
                        <a:cs typeface="楷体_GB2312" panose="02010609030101010101" charset="-122"/>
                      </a:endParaRPr>
                    </a:p>
                  </a:txBody>
                  <a:tcPr marL="120000" marR="120000" marT="46800" marB="46800" anchor="ctr" horzOverflow="overflow"/>
                </a:tc>
              </a:tr>
            </a:tbl>
          </a:graphicData>
        </a:graphic>
      </p:graphicFrame>
      <p:sp>
        <p:nvSpPr>
          <p:cNvPr id="14" name="矩形 13"/>
          <p:cNvSpPr/>
          <p:nvPr/>
        </p:nvSpPr>
        <p:spPr>
          <a:xfrm>
            <a:off x="668621" y="4516967"/>
            <a:ext cx="7393516" cy="1442720"/>
          </a:xfrm>
          <a:prstGeom prst="rect">
            <a:avLst/>
          </a:prstGeom>
        </p:spPr>
        <p:txBody>
          <a:bodyPr>
            <a:spAutoFit/>
          </a:bodyPr>
          <a:lstStyle/>
          <a:p>
            <a:pPr marL="342900" indent="-342900" eaLnBrk="1" fontAlgn="auto" hangingPunct="1">
              <a:lnSpc>
                <a:spcPct val="150000"/>
              </a:lnSpc>
              <a:spcBef>
                <a:spcPct val="20000"/>
              </a:spcBef>
              <a:spcAft>
                <a:spcPts val="0"/>
              </a:spcAft>
              <a:buClr>
                <a:schemeClr val="accent6">
                  <a:lumMod val="75000"/>
                </a:schemeClr>
              </a:buClr>
              <a:defRPr/>
            </a:pPr>
            <a:endParaRPr lang="en-US" altLang="zh-CN" sz="1865" dirty="0">
              <a:solidFill>
                <a:prstClr val="black"/>
              </a:solidFill>
              <a:latin typeface="微软雅黑" panose="020B0503020204020204" charset="-122"/>
              <a:ea typeface="微软雅黑" panose="020B0503020204020204" charset="-122"/>
            </a:endParaRPr>
          </a:p>
          <a:p>
            <a:pPr indent="0" eaLnBrk="1" fontAlgn="auto" hangingPunct="1">
              <a:lnSpc>
                <a:spcPct val="150000"/>
              </a:lnSpc>
              <a:spcBef>
                <a:spcPct val="20000"/>
              </a:spcBef>
              <a:spcAft>
                <a:spcPts val="0"/>
              </a:spcAft>
              <a:buClr>
                <a:schemeClr val="accent6">
                  <a:lumMod val="75000"/>
                </a:schemeClr>
              </a:buClr>
              <a:buFont typeface="Wingdings" panose="05000000000000000000" pitchFamily="2" charset="2"/>
              <a:buNone/>
              <a:defRPr/>
            </a:pPr>
            <a:r>
              <a:rPr lang="zh-CN" altLang="en-US" sz="1865" dirty="0">
                <a:solidFill>
                  <a:prstClr val="black"/>
                </a:solidFill>
                <a:latin typeface="微软雅黑" panose="020B0503020204020204" charset="-122"/>
                <a:ea typeface="微软雅黑" panose="020B0503020204020204" charset="-122"/>
              </a:rPr>
              <a:t>若开始享受带薪年休假后，当年在职时间不足一个完整年度的，按其当年实际在岗月份进行带薪年休假天数的折算。</a:t>
            </a:r>
            <a:endParaRPr lang="zh-CN" altLang="en-US" sz="1865" dirty="0">
              <a:solidFill>
                <a:prstClr val="black"/>
              </a:solidFill>
              <a:latin typeface="微软雅黑" panose="020B0503020204020204" charset="-122"/>
              <a:ea typeface="微软雅黑" panose="020B0503020204020204" charset="-122"/>
            </a:endParaRPr>
          </a:p>
        </p:txBody>
      </p:sp>
      <p:pic>
        <p:nvPicPr>
          <p:cNvPr id="15" name="图片 14" descr="c40f6d6243cb6c9fd15ba691e313bee3"/>
          <p:cNvPicPr>
            <a:picLocks noChangeAspect="1"/>
          </p:cNvPicPr>
          <p:nvPr/>
        </p:nvPicPr>
        <p:blipFill>
          <a:blip r:embed="rId1"/>
          <a:stretch>
            <a:fillRect/>
          </a:stretch>
        </p:blipFill>
        <p:spPr>
          <a:xfrm>
            <a:off x="7942580" y="431800"/>
            <a:ext cx="4256405" cy="6382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ntr" presetSubtype="16" fill="hold" grpId="0" nodeType="after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diamond(in)">
                                      <p:cBhvr>
                                        <p:cTn id="13" dur="2000"/>
                                        <p:tgtEl>
                                          <p:spTgt spid="18">
                                            <p:txEl>
                                              <p:pRg st="0" end="0"/>
                                            </p:txEl>
                                          </p:spTgt>
                                        </p:tgtEl>
                                      </p:cBhvr>
                                    </p:animEffect>
                                  </p:childTnLst>
                                </p:cTn>
                              </p:par>
                            </p:childTnLst>
                          </p:cTn>
                        </p:par>
                        <p:par>
                          <p:cTn id="14" fill="hold">
                            <p:stCondLst>
                              <p:cond delay="3000"/>
                            </p:stCondLst>
                            <p:childTnLst>
                              <p:par>
                                <p:cTn id="15" presetID="8"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amond(in)">
                                      <p:cBhvr>
                                        <p:cTn id="17" dur="2000"/>
                                        <p:tgtEl>
                                          <p:spTgt spid="13"/>
                                        </p:tgtEl>
                                      </p:cBhvr>
                                    </p:animEffect>
                                  </p:childTnLst>
                                </p:cTn>
                              </p:par>
                            </p:childTnLst>
                          </p:cTn>
                        </p:par>
                        <p:par>
                          <p:cTn id="18" fill="hold">
                            <p:stCondLst>
                              <p:cond delay="5000"/>
                            </p:stCondLst>
                            <p:childTnLst>
                              <p:par>
                                <p:cTn id="19" presetID="8" presetClass="entr" presetSubtype="16"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amond(in)">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1353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年休假</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36" name="Group 25"/>
          <p:cNvGrpSpPr/>
          <p:nvPr/>
        </p:nvGrpSpPr>
        <p:grpSpPr>
          <a:xfrm>
            <a:off x="6086866" y="1182782"/>
            <a:ext cx="3915388" cy="5083965"/>
            <a:chOff x="7420876" y="1004048"/>
            <a:chExt cx="3915389" cy="5083966"/>
          </a:xfrm>
        </p:grpSpPr>
        <p:sp>
          <p:nvSpPr>
            <p:cNvPr id="37" name="Freeform: Shape 1"/>
            <p:cNvSpPr/>
            <p:nvPr/>
          </p:nvSpPr>
          <p:spPr bwMode="auto">
            <a:xfrm>
              <a:off x="7589411" y="1004048"/>
              <a:ext cx="3746854" cy="5083966"/>
            </a:xfrm>
            <a:custGeom>
              <a:avLst/>
              <a:gdLst>
                <a:gd name="T0" fmla="*/ 1832 w 1832"/>
                <a:gd name="T1" fmla="*/ 257 h 2595"/>
                <a:gd name="T2" fmla="*/ 1780 w 1832"/>
                <a:gd name="T3" fmla="*/ 201 h 2595"/>
                <a:gd name="T4" fmla="*/ 1699 w 1832"/>
                <a:gd name="T5" fmla="*/ 244 h 2595"/>
                <a:gd name="T6" fmla="*/ 1626 w 1832"/>
                <a:gd name="T7" fmla="*/ 161 h 2595"/>
                <a:gd name="T8" fmla="*/ 1687 w 1832"/>
                <a:gd name="T9" fmla="*/ 74 h 2595"/>
                <a:gd name="T10" fmla="*/ 1745 w 1832"/>
                <a:gd name="T11" fmla="*/ 130 h 2595"/>
                <a:gd name="T12" fmla="*/ 1824 w 1832"/>
                <a:gd name="T13" fmla="*/ 130 h 2595"/>
                <a:gd name="T14" fmla="*/ 1824 w 1832"/>
                <a:gd name="T15" fmla="*/ 5 h 2595"/>
                <a:gd name="T16" fmla="*/ 1755 w 1832"/>
                <a:gd name="T17" fmla="*/ 5 h 2595"/>
                <a:gd name="T18" fmla="*/ 1745 w 1832"/>
                <a:gd name="T19" fmla="*/ 29 h 2595"/>
                <a:gd name="T20" fmla="*/ 1677 w 1832"/>
                <a:gd name="T21" fmla="*/ 0 h 2595"/>
                <a:gd name="T22" fmla="*/ 1523 w 1832"/>
                <a:gd name="T23" fmla="*/ 161 h 2595"/>
                <a:gd name="T24" fmla="*/ 1550 w 1832"/>
                <a:gd name="T25" fmla="*/ 258 h 2595"/>
                <a:gd name="T26" fmla="*/ 1520 w 1832"/>
                <a:gd name="T27" fmla="*/ 258 h 2595"/>
                <a:gd name="T28" fmla="*/ 1517 w 1832"/>
                <a:gd name="T29" fmla="*/ 1611 h 2595"/>
                <a:gd name="T30" fmla="*/ 1075 w 1832"/>
                <a:gd name="T31" fmla="*/ 2038 h 2595"/>
                <a:gd name="T32" fmla="*/ 520 w 1832"/>
                <a:gd name="T33" fmla="*/ 2214 h 2595"/>
                <a:gd name="T34" fmla="*/ 82 w 1832"/>
                <a:gd name="T35" fmla="*/ 1646 h 2595"/>
                <a:gd name="T36" fmla="*/ 242 w 1832"/>
                <a:gd name="T37" fmla="*/ 2250 h 2595"/>
                <a:gd name="T38" fmla="*/ 1293 w 1832"/>
                <a:gd name="T39" fmla="*/ 2392 h 2595"/>
                <a:gd name="T40" fmla="*/ 1832 w 1832"/>
                <a:gd name="T41" fmla="*/ 1505 h 2595"/>
                <a:gd name="T42" fmla="*/ 1832 w 1832"/>
                <a:gd name="T43" fmla="*/ 258 h 2595"/>
                <a:gd name="T44" fmla="*/ 1831 w 1832"/>
                <a:gd name="T45" fmla="*/ 258 h 2595"/>
                <a:gd name="T46" fmla="*/ 1832 w 1832"/>
                <a:gd name="T47" fmla="*/ 257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32" h="2595">
                  <a:moveTo>
                    <a:pt x="1832" y="257"/>
                  </a:moveTo>
                  <a:cubicBezTo>
                    <a:pt x="1780" y="201"/>
                    <a:pt x="1780" y="201"/>
                    <a:pt x="1780" y="201"/>
                  </a:cubicBezTo>
                  <a:cubicBezTo>
                    <a:pt x="1776" y="205"/>
                    <a:pt x="1735" y="244"/>
                    <a:pt x="1699" y="244"/>
                  </a:cubicBezTo>
                  <a:cubicBezTo>
                    <a:pt x="1657" y="244"/>
                    <a:pt x="1626" y="205"/>
                    <a:pt x="1626" y="161"/>
                  </a:cubicBezTo>
                  <a:cubicBezTo>
                    <a:pt x="1626" y="113"/>
                    <a:pt x="1655" y="74"/>
                    <a:pt x="1687" y="74"/>
                  </a:cubicBezTo>
                  <a:cubicBezTo>
                    <a:pt x="1718" y="74"/>
                    <a:pt x="1744" y="101"/>
                    <a:pt x="1745" y="130"/>
                  </a:cubicBezTo>
                  <a:cubicBezTo>
                    <a:pt x="1824" y="130"/>
                    <a:pt x="1824" y="130"/>
                    <a:pt x="1824" y="130"/>
                  </a:cubicBezTo>
                  <a:cubicBezTo>
                    <a:pt x="1824" y="5"/>
                    <a:pt x="1824" y="5"/>
                    <a:pt x="1824" y="5"/>
                  </a:cubicBezTo>
                  <a:cubicBezTo>
                    <a:pt x="1755" y="5"/>
                    <a:pt x="1755" y="5"/>
                    <a:pt x="1755" y="5"/>
                  </a:cubicBezTo>
                  <a:cubicBezTo>
                    <a:pt x="1745" y="29"/>
                    <a:pt x="1745" y="29"/>
                    <a:pt x="1745" y="29"/>
                  </a:cubicBezTo>
                  <a:cubicBezTo>
                    <a:pt x="1741" y="24"/>
                    <a:pt x="1721" y="0"/>
                    <a:pt x="1677" y="0"/>
                  </a:cubicBezTo>
                  <a:cubicBezTo>
                    <a:pt x="1620" y="0"/>
                    <a:pt x="1523" y="60"/>
                    <a:pt x="1523" y="161"/>
                  </a:cubicBezTo>
                  <a:cubicBezTo>
                    <a:pt x="1523" y="200"/>
                    <a:pt x="1533" y="233"/>
                    <a:pt x="1550" y="258"/>
                  </a:cubicBezTo>
                  <a:cubicBezTo>
                    <a:pt x="1520" y="258"/>
                    <a:pt x="1520" y="258"/>
                    <a:pt x="1520" y="258"/>
                  </a:cubicBezTo>
                  <a:cubicBezTo>
                    <a:pt x="1517" y="1611"/>
                    <a:pt x="1517" y="1611"/>
                    <a:pt x="1517" y="1611"/>
                  </a:cubicBezTo>
                  <a:cubicBezTo>
                    <a:pt x="1075" y="2038"/>
                    <a:pt x="1075" y="2038"/>
                    <a:pt x="1075" y="2038"/>
                  </a:cubicBezTo>
                  <a:cubicBezTo>
                    <a:pt x="520" y="2214"/>
                    <a:pt x="520" y="2214"/>
                    <a:pt x="520" y="2214"/>
                  </a:cubicBezTo>
                  <a:cubicBezTo>
                    <a:pt x="82" y="1646"/>
                    <a:pt x="82" y="1646"/>
                    <a:pt x="82" y="1646"/>
                  </a:cubicBezTo>
                  <a:cubicBezTo>
                    <a:pt x="82" y="1646"/>
                    <a:pt x="0" y="1999"/>
                    <a:pt x="242" y="2250"/>
                  </a:cubicBezTo>
                  <a:cubicBezTo>
                    <a:pt x="484" y="2501"/>
                    <a:pt x="914" y="2595"/>
                    <a:pt x="1293" y="2392"/>
                  </a:cubicBezTo>
                  <a:cubicBezTo>
                    <a:pt x="1671" y="2189"/>
                    <a:pt x="1832" y="1823"/>
                    <a:pt x="1832" y="1505"/>
                  </a:cubicBezTo>
                  <a:cubicBezTo>
                    <a:pt x="1832" y="1187"/>
                    <a:pt x="1832" y="258"/>
                    <a:pt x="1832" y="258"/>
                  </a:cubicBezTo>
                  <a:cubicBezTo>
                    <a:pt x="1831" y="258"/>
                    <a:pt x="1831" y="258"/>
                    <a:pt x="1831" y="258"/>
                  </a:cubicBezTo>
                  <a:cubicBezTo>
                    <a:pt x="1832" y="257"/>
                    <a:pt x="1832" y="257"/>
                    <a:pt x="1832" y="257"/>
                  </a:cubicBezTo>
                </a:path>
              </a:pathLst>
            </a:custGeom>
            <a:solidFill>
              <a:srgbClr val="093759"/>
            </a:solidFill>
            <a:ln w="38100">
              <a:solidFill>
                <a:schemeClr val="bg1"/>
              </a:solidFill>
              <a:round/>
            </a:ln>
            <a:effectLst/>
          </p:spPr>
          <p:txBody>
            <a:bodyPr anchor="ctr"/>
            <a:lstStyle/>
            <a:p>
              <a:pPr algn="ctr"/>
              <a:endParaRPr sz="100"/>
            </a:p>
          </p:txBody>
        </p:sp>
        <p:sp>
          <p:nvSpPr>
            <p:cNvPr id="38" name="Freeform: Shape 2"/>
            <p:cNvSpPr/>
            <p:nvPr/>
          </p:nvSpPr>
          <p:spPr bwMode="auto">
            <a:xfrm>
              <a:off x="7420876" y="1871072"/>
              <a:ext cx="3330401" cy="4022710"/>
            </a:xfrm>
            <a:custGeom>
              <a:avLst/>
              <a:gdLst>
                <a:gd name="T0" fmla="*/ 1604 w 1628"/>
                <a:gd name="T1" fmla="*/ 1060 h 2053"/>
                <a:gd name="T2" fmla="*/ 1604 w 1628"/>
                <a:gd name="T3" fmla="*/ 269 h 2053"/>
                <a:gd name="T4" fmla="*/ 1584 w 1628"/>
                <a:gd name="T5" fmla="*/ 261 h 2053"/>
                <a:gd name="T6" fmla="*/ 1596 w 1628"/>
                <a:gd name="T7" fmla="*/ 212 h 2053"/>
                <a:gd name="T8" fmla="*/ 1539 w 1628"/>
                <a:gd name="T9" fmla="*/ 139 h 2053"/>
                <a:gd name="T10" fmla="*/ 1582 w 1628"/>
                <a:gd name="T11" fmla="*/ 73 h 2053"/>
                <a:gd name="T12" fmla="*/ 1475 w 1628"/>
                <a:gd name="T13" fmla="*/ 0 h 2053"/>
                <a:gd name="T14" fmla="*/ 1294 w 1628"/>
                <a:gd name="T15" fmla="*/ 0 h 2053"/>
                <a:gd name="T16" fmla="*/ 1294 w 1628"/>
                <a:gd name="T17" fmla="*/ 55 h 2053"/>
                <a:gd name="T18" fmla="*/ 1319 w 1628"/>
                <a:gd name="T19" fmla="*/ 55 h 2053"/>
                <a:gd name="T20" fmla="*/ 1319 w 1628"/>
                <a:gd name="T21" fmla="*/ 243 h 2053"/>
                <a:gd name="T22" fmla="*/ 1294 w 1628"/>
                <a:gd name="T23" fmla="*/ 243 h 2053"/>
                <a:gd name="T24" fmla="*/ 1294 w 1628"/>
                <a:gd name="T25" fmla="*/ 298 h 2053"/>
                <a:gd name="T26" fmla="*/ 1294 w 1628"/>
                <a:gd name="T27" fmla="*/ 298 h 2053"/>
                <a:gd name="T28" fmla="*/ 1292 w 1628"/>
                <a:gd name="T29" fmla="*/ 753 h 2053"/>
                <a:gd name="T30" fmla="*/ 958 w 1628"/>
                <a:gd name="T31" fmla="*/ 1538 h 2053"/>
                <a:gd name="T32" fmla="*/ 129 w 1628"/>
                <a:gd name="T33" fmla="*/ 1153 h 2053"/>
                <a:gd name="T34" fmla="*/ 509 w 1628"/>
                <a:gd name="T35" fmla="*/ 1888 h 2053"/>
                <a:gd name="T36" fmla="*/ 1604 w 1628"/>
                <a:gd name="T37" fmla="*/ 1060 h 2053"/>
                <a:gd name="T38" fmla="*/ 1406 w 1628"/>
                <a:gd name="T39" fmla="*/ 56 h 2053"/>
                <a:gd name="T40" fmla="*/ 1456 w 1628"/>
                <a:gd name="T41" fmla="*/ 56 h 2053"/>
                <a:gd name="T42" fmla="*/ 1485 w 1628"/>
                <a:gd name="T43" fmla="*/ 88 h 2053"/>
                <a:gd name="T44" fmla="*/ 1455 w 1628"/>
                <a:gd name="T45" fmla="*/ 120 h 2053"/>
                <a:gd name="T46" fmla="*/ 1406 w 1628"/>
                <a:gd name="T47" fmla="*/ 120 h 2053"/>
                <a:gd name="T48" fmla="*/ 1406 w 1628"/>
                <a:gd name="T49" fmla="*/ 56 h 2053"/>
                <a:gd name="T50" fmla="*/ 1406 w 1628"/>
                <a:gd name="T51" fmla="*/ 169 h 2053"/>
                <a:gd name="T52" fmla="*/ 1462 w 1628"/>
                <a:gd name="T53" fmla="*/ 169 h 2053"/>
                <a:gd name="T54" fmla="*/ 1498 w 1628"/>
                <a:gd name="T55" fmla="*/ 206 h 2053"/>
                <a:gd name="T56" fmla="*/ 1463 w 1628"/>
                <a:gd name="T57" fmla="*/ 243 h 2053"/>
                <a:gd name="T58" fmla="*/ 1406 w 1628"/>
                <a:gd name="T59" fmla="*/ 243 h 2053"/>
                <a:gd name="T60" fmla="*/ 1406 w 1628"/>
                <a:gd name="T61" fmla="*/ 169 h 2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28" h="2053">
                  <a:moveTo>
                    <a:pt x="1604" y="1060"/>
                  </a:moveTo>
                  <a:cubicBezTo>
                    <a:pt x="1604" y="269"/>
                    <a:pt x="1604" y="269"/>
                    <a:pt x="1604" y="269"/>
                  </a:cubicBezTo>
                  <a:cubicBezTo>
                    <a:pt x="1584" y="261"/>
                    <a:pt x="1584" y="261"/>
                    <a:pt x="1584" y="261"/>
                  </a:cubicBezTo>
                  <a:cubicBezTo>
                    <a:pt x="1592" y="248"/>
                    <a:pt x="1596" y="232"/>
                    <a:pt x="1596" y="212"/>
                  </a:cubicBezTo>
                  <a:cubicBezTo>
                    <a:pt x="1596" y="170"/>
                    <a:pt x="1570" y="148"/>
                    <a:pt x="1539" y="139"/>
                  </a:cubicBezTo>
                  <a:cubicBezTo>
                    <a:pt x="1572" y="126"/>
                    <a:pt x="1582" y="109"/>
                    <a:pt x="1582" y="73"/>
                  </a:cubicBezTo>
                  <a:cubicBezTo>
                    <a:pt x="1582" y="27"/>
                    <a:pt x="1547" y="0"/>
                    <a:pt x="1475" y="0"/>
                  </a:cubicBezTo>
                  <a:cubicBezTo>
                    <a:pt x="1294" y="0"/>
                    <a:pt x="1294" y="0"/>
                    <a:pt x="1294" y="0"/>
                  </a:cubicBezTo>
                  <a:cubicBezTo>
                    <a:pt x="1294" y="55"/>
                    <a:pt x="1294" y="55"/>
                    <a:pt x="1294" y="55"/>
                  </a:cubicBezTo>
                  <a:cubicBezTo>
                    <a:pt x="1319" y="55"/>
                    <a:pt x="1319" y="55"/>
                    <a:pt x="1319" y="55"/>
                  </a:cubicBezTo>
                  <a:cubicBezTo>
                    <a:pt x="1319" y="243"/>
                    <a:pt x="1319" y="243"/>
                    <a:pt x="1319" y="243"/>
                  </a:cubicBezTo>
                  <a:cubicBezTo>
                    <a:pt x="1294" y="243"/>
                    <a:pt x="1294" y="243"/>
                    <a:pt x="1294" y="243"/>
                  </a:cubicBezTo>
                  <a:cubicBezTo>
                    <a:pt x="1294" y="298"/>
                    <a:pt x="1294" y="298"/>
                    <a:pt x="1294" y="298"/>
                  </a:cubicBezTo>
                  <a:cubicBezTo>
                    <a:pt x="1294" y="298"/>
                    <a:pt x="1294" y="298"/>
                    <a:pt x="1294" y="298"/>
                  </a:cubicBezTo>
                  <a:cubicBezTo>
                    <a:pt x="1292" y="753"/>
                    <a:pt x="1292" y="753"/>
                    <a:pt x="1292" y="753"/>
                  </a:cubicBezTo>
                  <a:cubicBezTo>
                    <a:pt x="958" y="1538"/>
                    <a:pt x="958" y="1538"/>
                    <a:pt x="958" y="1538"/>
                  </a:cubicBezTo>
                  <a:cubicBezTo>
                    <a:pt x="129" y="1153"/>
                    <a:pt x="129" y="1153"/>
                    <a:pt x="129" y="1153"/>
                  </a:cubicBezTo>
                  <a:cubicBezTo>
                    <a:pt x="129" y="1153"/>
                    <a:pt x="0" y="1706"/>
                    <a:pt x="509" y="1888"/>
                  </a:cubicBezTo>
                  <a:cubicBezTo>
                    <a:pt x="1143" y="2053"/>
                    <a:pt x="1628" y="1615"/>
                    <a:pt x="1604" y="1060"/>
                  </a:cubicBezTo>
                  <a:moveTo>
                    <a:pt x="1406" y="56"/>
                  </a:moveTo>
                  <a:cubicBezTo>
                    <a:pt x="1456" y="56"/>
                    <a:pt x="1456" y="56"/>
                    <a:pt x="1456" y="56"/>
                  </a:cubicBezTo>
                  <a:cubicBezTo>
                    <a:pt x="1472" y="56"/>
                    <a:pt x="1485" y="68"/>
                    <a:pt x="1485" y="88"/>
                  </a:cubicBezTo>
                  <a:cubicBezTo>
                    <a:pt x="1485" y="108"/>
                    <a:pt x="1478" y="120"/>
                    <a:pt x="1455" y="120"/>
                  </a:cubicBezTo>
                  <a:cubicBezTo>
                    <a:pt x="1406" y="120"/>
                    <a:pt x="1406" y="120"/>
                    <a:pt x="1406" y="120"/>
                  </a:cubicBezTo>
                  <a:cubicBezTo>
                    <a:pt x="1406" y="56"/>
                    <a:pt x="1406" y="56"/>
                    <a:pt x="1406" y="56"/>
                  </a:cubicBezTo>
                  <a:moveTo>
                    <a:pt x="1406" y="169"/>
                  </a:moveTo>
                  <a:cubicBezTo>
                    <a:pt x="1462" y="169"/>
                    <a:pt x="1462" y="169"/>
                    <a:pt x="1462" y="169"/>
                  </a:cubicBezTo>
                  <a:cubicBezTo>
                    <a:pt x="1486" y="169"/>
                    <a:pt x="1498" y="184"/>
                    <a:pt x="1498" y="206"/>
                  </a:cubicBezTo>
                  <a:cubicBezTo>
                    <a:pt x="1498" y="229"/>
                    <a:pt x="1482" y="243"/>
                    <a:pt x="1463" y="243"/>
                  </a:cubicBezTo>
                  <a:cubicBezTo>
                    <a:pt x="1406" y="243"/>
                    <a:pt x="1406" y="243"/>
                    <a:pt x="1406" y="243"/>
                  </a:cubicBezTo>
                  <a:cubicBezTo>
                    <a:pt x="1406" y="169"/>
                    <a:pt x="1406" y="169"/>
                    <a:pt x="1406" y="169"/>
                  </a:cubicBezTo>
                </a:path>
              </a:pathLst>
            </a:custGeom>
            <a:solidFill>
              <a:srgbClr val="F33735"/>
            </a:solidFill>
            <a:ln w="38100">
              <a:solidFill>
                <a:schemeClr val="bg1"/>
              </a:solidFill>
              <a:round/>
            </a:ln>
            <a:effectLst/>
          </p:spPr>
          <p:txBody>
            <a:bodyPr anchor="ctr"/>
            <a:lstStyle/>
            <a:p>
              <a:pPr algn="ctr"/>
              <a:endParaRPr sz="100"/>
            </a:p>
          </p:txBody>
        </p:sp>
        <p:sp>
          <p:nvSpPr>
            <p:cNvPr id="39" name="Freeform: Shape 3"/>
            <p:cNvSpPr/>
            <p:nvPr/>
          </p:nvSpPr>
          <p:spPr bwMode="auto">
            <a:xfrm>
              <a:off x="7420876" y="2822341"/>
              <a:ext cx="2692899" cy="2885399"/>
            </a:xfrm>
            <a:custGeom>
              <a:avLst/>
              <a:gdLst>
                <a:gd name="T0" fmla="*/ 1293 w 1316"/>
                <a:gd name="T1" fmla="*/ 260 h 1473"/>
                <a:gd name="T2" fmla="*/ 1293 w 1316"/>
                <a:gd name="T3" fmla="*/ 260 h 1473"/>
                <a:gd name="T4" fmla="*/ 1293 w 1316"/>
                <a:gd name="T5" fmla="*/ 222 h 1473"/>
                <a:gd name="T6" fmla="*/ 1265 w 1316"/>
                <a:gd name="T7" fmla="*/ 222 h 1473"/>
                <a:gd name="T8" fmla="*/ 1196 w 1316"/>
                <a:gd name="T9" fmla="*/ 0 h 1473"/>
                <a:gd name="T10" fmla="*/ 1046 w 1316"/>
                <a:gd name="T11" fmla="*/ 0 h 1473"/>
                <a:gd name="T12" fmla="*/ 1046 w 1316"/>
                <a:gd name="T13" fmla="*/ 50 h 1473"/>
                <a:gd name="T14" fmla="*/ 1062 w 1316"/>
                <a:gd name="T15" fmla="*/ 50 h 1473"/>
                <a:gd name="T16" fmla="*/ 1009 w 1316"/>
                <a:gd name="T17" fmla="*/ 222 h 1473"/>
                <a:gd name="T18" fmla="*/ 983 w 1316"/>
                <a:gd name="T19" fmla="*/ 222 h 1473"/>
                <a:gd name="T20" fmla="*/ 983 w 1316"/>
                <a:gd name="T21" fmla="*/ 260 h 1473"/>
                <a:gd name="T22" fmla="*/ 982 w 1316"/>
                <a:gd name="T23" fmla="*/ 260 h 1473"/>
                <a:gd name="T24" fmla="*/ 982 w 1316"/>
                <a:gd name="T25" fmla="*/ 690 h 1473"/>
                <a:gd name="T26" fmla="*/ 832 w 1316"/>
                <a:gd name="T27" fmla="*/ 1041 h 1473"/>
                <a:gd name="T28" fmla="*/ 128 w 1316"/>
                <a:gd name="T29" fmla="*/ 668 h 1473"/>
                <a:gd name="T30" fmla="*/ 240 w 1316"/>
                <a:gd name="T31" fmla="*/ 1191 h 1473"/>
                <a:gd name="T32" fmla="*/ 1171 w 1316"/>
                <a:gd name="T33" fmla="*/ 1051 h 1473"/>
                <a:gd name="T34" fmla="*/ 1293 w 1316"/>
                <a:gd name="T35" fmla="*/ 260 h 1473"/>
                <a:gd name="T36" fmla="*/ 1125 w 1316"/>
                <a:gd name="T37" fmla="*/ 64 h 1473"/>
                <a:gd name="T38" fmla="*/ 1150 w 1316"/>
                <a:gd name="T39" fmla="*/ 148 h 1473"/>
                <a:gd name="T40" fmla="*/ 1099 w 1316"/>
                <a:gd name="T41" fmla="*/ 148 h 1473"/>
                <a:gd name="T42" fmla="*/ 1125 w 1316"/>
                <a:gd name="T43" fmla="*/ 64 h 1473"/>
                <a:gd name="T44" fmla="*/ 1077 w 1316"/>
                <a:gd name="T45" fmla="*/ 222 h 1473"/>
                <a:gd name="T46" fmla="*/ 1085 w 1316"/>
                <a:gd name="T47" fmla="*/ 195 h 1473"/>
                <a:gd name="T48" fmla="*/ 1165 w 1316"/>
                <a:gd name="T49" fmla="*/ 195 h 1473"/>
                <a:gd name="T50" fmla="*/ 1173 w 1316"/>
                <a:gd name="T51" fmla="*/ 222 h 1473"/>
                <a:gd name="T52" fmla="*/ 1136 w 1316"/>
                <a:gd name="T53" fmla="*/ 222 h 1473"/>
                <a:gd name="T54" fmla="*/ 1136 w 1316"/>
                <a:gd name="T55" fmla="*/ 260 h 1473"/>
                <a:gd name="T56" fmla="*/ 1107 w 1316"/>
                <a:gd name="T57" fmla="*/ 260 h 1473"/>
                <a:gd name="T58" fmla="*/ 1107 w 1316"/>
                <a:gd name="T59" fmla="*/ 222 h 1473"/>
                <a:gd name="T60" fmla="*/ 1077 w 1316"/>
                <a:gd name="T61" fmla="*/ 222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16" h="1473">
                  <a:moveTo>
                    <a:pt x="1293" y="260"/>
                  </a:moveTo>
                  <a:cubicBezTo>
                    <a:pt x="1293" y="260"/>
                    <a:pt x="1293" y="260"/>
                    <a:pt x="1293" y="260"/>
                  </a:cubicBezTo>
                  <a:cubicBezTo>
                    <a:pt x="1293" y="222"/>
                    <a:pt x="1293" y="222"/>
                    <a:pt x="1293" y="222"/>
                  </a:cubicBezTo>
                  <a:cubicBezTo>
                    <a:pt x="1265" y="222"/>
                    <a:pt x="1265" y="222"/>
                    <a:pt x="1265" y="222"/>
                  </a:cubicBezTo>
                  <a:cubicBezTo>
                    <a:pt x="1196" y="0"/>
                    <a:pt x="1196" y="0"/>
                    <a:pt x="1196" y="0"/>
                  </a:cubicBezTo>
                  <a:cubicBezTo>
                    <a:pt x="1046" y="0"/>
                    <a:pt x="1046" y="0"/>
                    <a:pt x="1046" y="0"/>
                  </a:cubicBezTo>
                  <a:cubicBezTo>
                    <a:pt x="1046" y="50"/>
                    <a:pt x="1046" y="50"/>
                    <a:pt x="1046" y="50"/>
                  </a:cubicBezTo>
                  <a:cubicBezTo>
                    <a:pt x="1062" y="50"/>
                    <a:pt x="1062" y="50"/>
                    <a:pt x="1062" y="50"/>
                  </a:cubicBezTo>
                  <a:cubicBezTo>
                    <a:pt x="1009" y="222"/>
                    <a:pt x="1009" y="222"/>
                    <a:pt x="1009" y="222"/>
                  </a:cubicBezTo>
                  <a:cubicBezTo>
                    <a:pt x="983" y="222"/>
                    <a:pt x="983" y="222"/>
                    <a:pt x="983" y="222"/>
                  </a:cubicBezTo>
                  <a:cubicBezTo>
                    <a:pt x="983" y="260"/>
                    <a:pt x="983" y="260"/>
                    <a:pt x="983" y="260"/>
                  </a:cubicBezTo>
                  <a:cubicBezTo>
                    <a:pt x="982" y="260"/>
                    <a:pt x="982" y="260"/>
                    <a:pt x="982" y="260"/>
                  </a:cubicBezTo>
                  <a:cubicBezTo>
                    <a:pt x="982" y="690"/>
                    <a:pt x="982" y="690"/>
                    <a:pt x="982" y="690"/>
                  </a:cubicBezTo>
                  <a:cubicBezTo>
                    <a:pt x="982" y="690"/>
                    <a:pt x="1009" y="909"/>
                    <a:pt x="832" y="1041"/>
                  </a:cubicBezTo>
                  <a:cubicBezTo>
                    <a:pt x="636" y="1191"/>
                    <a:pt x="128" y="668"/>
                    <a:pt x="128" y="668"/>
                  </a:cubicBezTo>
                  <a:cubicBezTo>
                    <a:pt x="128" y="668"/>
                    <a:pt x="0" y="957"/>
                    <a:pt x="240" y="1191"/>
                  </a:cubicBezTo>
                  <a:cubicBezTo>
                    <a:pt x="532" y="1473"/>
                    <a:pt x="983" y="1337"/>
                    <a:pt x="1171" y="1051"/>
                  </a:cubicBezTo>
                  <a:cubicBezTo>
                    <a:pt x="1316" y="850"/>
                    <a:pt x="1294" y="585"/>
                    <a:pt x="1293" y="260"/>
                  </a:cubicBezTo>
                  <a:close/>
                  <a:moveTo>
                    <a:pt x="1125" y="64"/>
                  </a:moveTo>
                  <a:cubicBezTo>
                    <a:pt x="1150" y="148"/>
                    <a:pt x="1150" y="148"/>
                    <a:pt x="1150" y="148"/>
                  </a:cubicBezTo>
                  <a:cubicBezTo>
                    <a:pt x="1099" y="148"/>
                    <a:pt x="1099" y="148"/>
                    <a:pt x="1099" y="148"/>
                  </a:cubicBezTo>
                  <a:lnTo>
                    <a:pt x="1125" y="64"/>
                  </a:lnTo>
                  <a:close/>
                  <a:moveTo>
                    <a:pt x="1077" y="222"/>
                  </a:moveTo>
                  <a:cubicBezTo>
                    <a:pt x="1085" y="195"/>
                    <a:pt x="1085" y="195"/>
                    <a:pt x="1085" y="195"/>
                  </a:cubicBezTo>
                  <a:cubicBezTo>
                    <a:pt x="1165" y="195"/>
                    <a:pt x="1165" y="195"/>
                    <a:pt x="1165" y="195"/>
                  </a:cubicBezTo>
                  <a:cubicBezTo>
                    <a:pt x="1173" y="222"/>
                    <a:pt x="1173" y="222"/>
                    <a:pt x="1173" y="222"/>
                  </a:cubicBezTo>
                  <a:cubicBezTo>
                    <a:pt x="1136" y="222"/>
                    <a:pt x="1136" y="222"/>
                    <a:pt x="1136" y="222"/>
                  </a:cubicBezTo>
                  <a:cubicBezTo>
                    <a:pt x="1136" y="260"/>
                    <a:pt x="1136" y="260"/>
                    <a:pt x="1136" y="260"/>
                  </a:cubicBezTo>
                  <a:cubicBezTo>
                    <a:pt x="1107" y="260"/>
                    <a:pt x="1107" y="260"/>
                    <a:pt x="1107" y="260"/>
                  </a:cubicBezTo>
                  <a:cubicBezTo>
                    <a:pt x="1107" y="222"/>
                    <a:pt x="1107" y="222"/>
                    <a:pt x="1107" y="222"/>
                  </a:cubicBezTo>
                  <a:lnTo>
                    <a:pt x="1077" y="222"/>
                  </a:lnTo>
                  <a:close/>
                </a:path>
              </a:pathLst>
            </a:custGeom>
            <a:solidFill>
              <a:srgbClr val="093759"/>
            </a:solidFill>
            <a:ln w="38100">
              <a:solidFill>
                <a:schemeClr val="bg1"/>
              </a:solidFill>
            </a:ln>
            <a:effectLst/>
          </p:spPr>
          <p:txBody>
            <a:bodyPr anchor="ctr"/>
            <a:lstStyle/>
            <a:p>
              <a:pPr algn="ctr"/>
              <a:endParaRPr sz="100"/>
            </a:p>
          </p:txBody>
        </p:sp>
        <p:sp>
          <p:nvSpPr>
            <p:cNvPr id="40" name="Oval 4"/>
            <p:cNvSpPr/>
            <p:nvPr/>
          </p:nvSpPr>
          <p:spPr bwMode="auto">
            <a:xfrm>
              <a:off x="7668793" y="3436629"/>
              <a:ext cx="1763513" cy="1689585"/>
            </a:xfrm>
            <a:prstGeom prst="ellipse">
              <a:avLst/>
            </a:prstGeom>
            <a:solidFill>
              <a:srgbClr val="F33735"/>
            </a:solidFill>
            <a:ln w="9525">
              <a:solidFill>
                <a:schemeClr val="bg1"/>
              </a:solidFill>
              <a:round/>
            </a:ln>
            <a:effectLst/>
          </p:spPr>
          <p:txBody>
            <a:bodyPr vert="horz" wrap="square" lIns="0" tIns="0" rIns="0" bIns="0" anchor="ctr" anchorCtr="1" compatLnSpc="1">
              <a:normAutofit fontScale="92500" lnSpcReduction="10000"/>
            </a:bodyPr>
            <a:lstStyle/>
            <a:p>
              <a:pPr lvl="0" algn="ctr">
                <a:lnSpc>
                  <a:spcPct val="120000"/>
                </a:lnSpc>
              </a:pPr>
              <a:r>
                <a:rPr lang="zh-CN" altLang="en-US" sz="1465" b="1">
                  <a:solidFill>
                    <a:prstClr val="white"/>
                  </a:solidFill>
                </a:rPr>
                <a:t>此部分内容作为文字排版占位显示</a:t>
              </a:r>
              <a:br>
                <a:rPr lang="zh-CN" altLang="en-US" sz="1465" b="1">
                  <a:solidFill>
                    <a:prstClr val="white"/>
                  </a:solidFill>
                </a:rPr>
              </a:br>
              <a:r>
                <a:rPr lang="zh-CN" altLang="en-US" sz="1465" b="1">
                  <a:solidFill>
                    <a:prstClr val="white"/>
                  </a:solidFill>
                </a:rPr>
                <a:t>（建议使用主题字体）</a:t>
              </a:r>
              <a:endParaRPr lang="zh-CN" altLang="en-US" sz="1465" b="1">
                <a:solidFill>
                  <a:prstClr val="white"/>
                </a:solidFill>
              </a:endParaRPr>
            </a:p>
          </p:txBody>
        </p:sp>
        <p:sp>
          <p:nvSpPr>
            <p:cNvPr id="41" name="Rectangle 5"/>
            <p:cNvSpPr/>
            <p:nvPr/>
          </p:nvSpPr>
          <p:spPr>
            <a:xfrm>
              <a:off x="7762333" y="3879298"/>
              <a:ext cx="1607343" cy="261610"/>
            </a:xfrm>
            <a:prstGeom prst="rect">
              <a:avLst/>
            </a:prstGeom>
          </p:spPr>
          <p:txBody>
            <a:bodyPr anchor="ctr"/>
            <a:lstStyle/>
            <a:p>
              <a:pPr algn="ctr"/>
              <a:endParaRPr sz="100"/>
            </a:p>
          </p:txBody>
        </p:sp>
      </p:grpSp>
      <p:grpSp>
        <p:nvGrpSpPr>
          <p:cNvPr id="42" name="Group 27"/>
          <p:cNvGrpSpPr/>
          <p:nvPr/>
        </p:nvGrpSpPr>
        <p:grpSpPr>
          <a:xfrm>
            <a:off x="1443990" y="1855470"/>
            <a:ext cx="6418897" cy="3914447"/>
            <a:chOff x="1307468" y="1697288"/>
            <a:chExt cx="6418256" cy="3914598"/>
          </a:xfrm>
        </p:grpSpPr>
        <p:grpSp>
          <p:nvGrpSpPr>
            <p:cNvPr id="43" name="Group 28"/>
            <p:cNvGrpSpPr/>
            <p:nvPr/>
          </p:nvGrpSpPr>
          <p:grpSpPr>
            <a:xfrm>
              <a:off x="1410010" y="1697288"/>
              <a:ext cx="6315714" cy="3914598"/>
              <a:chOff x="1193500" y="1491637"/>
              <a:chExt cx="9097289" cy="3914598"/>
            </a:xfrm>
          </p:grpSpPr>
          <p:grpSp>
            <p:nvGrpSpPr>
              <p:cNvPr id="44" name="Group 32"/>
              <p:cNvGrpSpPr/>
              <p:nvPr/>
            </p:nvGrpSpPr>
            <p:grpSpPr>
              <a:xfrm>
                <a:off x="1193500" y="1491637"/>
                <a:ext cx="9097289" cy="1158920"/>
                <a:chOff x="1317257" y="1824875"/>
                <a:chExt cx="9097289" cy="1158920"/>
              </a:xfrm>
            </p:grpSpPr>
            <p:sp>
              <p:nvSpPr>
                <p:cNvPr id="45" name="TextBox 39"/>
                <p:cNvSpPr txBox="1"/>
                <p:nvPr/>
              </p:nvSpPr>
              <p:spPr>
                <a:xfrm>
                  <a:off x="1317257" y="2132862"/>
                  <a:ext cx="9097289" cy="850933"/>
                </a:xfrm>
                <a:prstGeom prst="rect">
                  <a:avLst/>
                </a:prstGeom>
                <a:noFill/>
              </p:spPr>
              <p:txBody>
                <a:bodyPr wrap="square" lIns="0" tIns="0" rIns="0" bIns="0">
                  <a:normAutofit/>
                </a:bodyPr>
                <a:lstStyle/>
                <a:p>
                  <a:pPr>
                    <a:lnSpc>
                      <a:spcPct val="120000"/>
                    </a:lnSpc>
                  </a:pPr>
                  <a:r>
                    <a:rPr lang="zh-CN" altLang="en-US" sz="1335" dirty="0">
                      <a:solidFill>
                        <a:schemeClr val="tx1">
                          <a:lumMod val="85000"/>
                          <a:lumOff val="15000"/>
                        </a:schemeClr>
                      </a:solidFill>
                      <a:effectLst/>
                      <a:latin typeface="微软雅黑" panose="020B0503020204020204" charset="-122"/>
                      <a:ea typeface="微软雅黑" panose="020B0503020204020204" charset="-122"/>
                    </a:rPr>
                    <a:t>国家法定休假日、休息日、婚假、丧假、产假，以及因工伤停工留薪期间均不计入年休假的假期内。</a:t>
                  </a:r>
                  <a:endParaRPr lang="zh-CN" altLang="en-US" sz="1335" dirty="0">
                    <a:solidFill>
                      <a:schemeClr val="tx1">
                        <a:lumMod val="85000"/>
                        <a:lumOff val="15000"/>
                      </a:schemeClr>
                    </a:solidFill>
                    <a:effectLst/>
                    <a:latin typeface="微软雅黑" panose="020B0503020204020204" charset="-122"/>
                    <a:ea typeface="微软雅黑" panose="020B0503020204020204" charset="-122"/>
                  </a:endParaRPr>
                </a:p>
              </p:txBody>
            </p:sp>
            <p:sp>
              <p:nvSpPr>
                <p:cNvPr id="46" name="Rectangle 40"/>
                <p:cNvSpPr/>
                <p:nvPr/>
              </p:nvSpPr>
              <p:spPr>
                <a:xfrm>
                  <a:off x="1317257" y="1824875"/>
                  <a:ext cx="3761195" cy="307777"/>
                </a:xfrm>
                <a:prstGeom prst="rect">
                  <a:avLst/>
                </a:prstGeom>
              </p:spPr>
              <p:txBody>
                <a:bodyPr wrap="none" lIns="0" tIns="0" rIns="0" bIns="0">
                  <a:normAutofit fontScale="97500" lnSpcReduction="10000"/>
                </a:bodyPr>
                <a:lstStyle/>
                <a:p>
                  <a:r>
                    <a:rPr lang="en-US" altLang="zh-CN" sz="2135" b="1">
                      <a:solidFill>
                        <a:schemeClr val="tx1">
                          <a:lumMod val="85000"/>
                          <a:lumOff val="15000"/>
                        </a:schemeClr>
                      </a:solidFill>
                      <a:effectLst/>
                      <a:latin typeface="微软雅黑" panose="020B0503020204020204" charset="-122"/>
                      <a:ea typeface="微软雅黑" panose="020B0503020204020204" charset="-122"/>
                    </a:rPr>
                    <a:t>01</a:t>
                  </a:r>
                  <a:endParaRPr lang="en-US" altLang="zh-CN" sz="2135" b="1">
                    <a:solidFill>
                      <a:schemeClr val="tx1">
                        <a:lumMod val="85000"/>
                        <a:lumOff val="15000"/>
                      </a:schemeClr>
                    </a:solidFill>
                    <a:effectLst/>
                    <a:latin typeface="微软雅黑" panose="020B0503020204020204" charset="-122"/>
                    <a:ea typeface="微软雅黑" panose="020B0503020204020204" charset="-122"/>
                  </a:endParaRPr>
                </a:p>
              </p:txBody>
            </p:sp>
          </p:grpSp>
          <p:grpSp>
            <p:nvGrpSpPr>
              <p:cNvPr id="47" name="Group 33"/>
              <p:cNvGrpSpPr/>
              <p:nvPr/>
            </p:nvGrpSpPr>
            <p:grpSpPr>
              <a:xfrm>
                <a:off x="1193500" y="2559491"/>
                <a:ext cx="6896819" cy="1794579"/>
                <a:chOff x="1317257" y="1568821"/>
                <a:chExt cx="6896819" cy="1794579"/>
              </a:xfrm>
            </p:grpSpPr>
            <p:sp>
              <p:nvSpPr>
                <p:cNvPr id="48" name="TextBox 37"/>
                <p:cNvSpPr txBox="1"/>
                <p:nvPr/>
              </p:nvSpPr>
              <p:spPr>
                <a:xfrm>
                  <a:off x="1317257" y="1855217"/>
                  <a:ext cx="6896819" cy="1508183"/>
                </a:xfrm>
                <a:prstGeom prst="rect">
                  <a:avLst/>
                </a:prstGeom>
                <a:noFill/>
              </p:spPr>
              <p:txBody>
                <a:bodyPr wrap="square" lIns="0" tIns="0" rIns="0" bIns="0">
                  <a:normAutofit/>
                </a:bodyPr>
                <a:lstStyle/>
                <a:p>
                  <a:pPr>
                    <a:lnSpc>
                      <a:spcPct val="120000"/>
                    </a:lnSpc>
                  </a:pPr>
                  <a:r>
                    <a:rPr lang="zh-CN" altLang="en-US" sz="1340">
                      <a:solidFill>
                        <a:schemeClr val="tx1">
                          <a:lumMod val="85000"/>
                          <a:lumOff val="15000"/>
                        </a:schemeClr>
                      </a:solidFill>
                      <a:effectLst/>
                      <a:latin typeface="微软雅黑" panose="020B0503020204020204" charset="-122"/>
                      <a:ea typeface="微软雅黑" panose="020B0503020204020204" charset="-122"/>
                    </a:rPr>
                    <a:t>年休假在1个自然年度内可以集中安排，也可以分段安排，或根据员工需要冲抵病、事假，不跨年度安排。确因工作需要而未能使用的休假天数，经部门负责人签字确认，由人事部核准，可延至次年度第一季度使用完毕，到期仍未使用完毕的年休假将不再另行安排补休。</a:t>
                  </a:r>
                  <a:endParaRPr lang="zh-CN" altLang="en-US" sz="1340">
                    <a:solidFill>
                      <a:schemeClr val="tx1">
                        <a:lumMod val="85000"/>
                        <a:lumOff val="15000"/>
                      </a:schemeClr>
                    </a:solidFill>
                    <a:effectLst/>
                    <a:latin typeface="微软雅黑" panose="020B0503020204020204" charset="-122"/>
                    <a:ea typeface="微软雅黑" panose="020B0503020204020204" charset="-122"/>
                  </a:endParaRPr>
                </a:p>
              </p:txBody>
            </p:sp>
            <p:sp>
              <p:nvSpPr>
                <p:cNvPr id="49" name="Rectangle 38"/>
                <p:cNvSpPr/>
                <p:nvPr/>
              </p:nvSpPr>
              <p:spPr>
                <a:xfrm>
                  <a:off x="1317257" y="1568821"/>
                  <a:ext cx="3761195" cy="307777"/>
                </a:xfrm>
                <a:prstGeom prst="rect">
                  <a:avLst/>
                </a:prstGeom>
              </p:spPr>
              <p:txBody>
                <a:bodyPr wrap="none" lIns="0" tIns="0" rIns="0" bIns="0">
                  <a:normAutofit fontScale="97500" lnSpcReduction="10000"/>
                </a:bodyPr>
                <a:lstStyle/>
                <a:p>
                  <a:r>
                    <a:rPr lang="en-US" altLang="zh-CN" sz="2135" b="1">
                      <a:solidFill>
                        <a:schemeClr val="tx1">
                          <a:lumMod val="85000"/>
                          <a:lumOff val="15000"/>
                        </a:schemeClr>
                      </a:solidFill>
                      <a:effectLst/>
                      <a:latin typeface="微软雅黑" panose="020B0503020204020204" charset="-122"/>
                      <a:ea typeface="微软雅黑" panose="020B0503020204020204" charset="-122"/>
                    </a:rPr>
                    <a:t>02</a:t>
                  </a:r>
                  <a:endParaRPr lang="en-US" altLang="zh-CN" sz="2135" b="1">
                    <a:solidFill>
                      <a:schemeClr val="tx1">
                        <a:lumMod val="85000"/>
                        <a:lumOff val="15000"/>
                      </a:schemeClr>
                    </a:solidFill>
                    <a:effectLst/>
                    <a:latin typeface="微软雅黑" panose="020B0503020204020204" charset="-122"/>
                    <a:ea typeface="微软雅黑" panose="020B0503020204020204" charset="-122"/>
                  </a:endParaRPr>
                </a:p>
              </p:txBody>
            </p:sp>
          </p:grpSp>
          <p:grpSp>
            <p:nvGrpSpPr>
              <p:cNvPr id="50" name="Group 34"/>
              <p:cNvGrpSpPr/>
              <p:nvPr/>
            </p:nvGrpSpPr>
            <p:grpSpPr>
              <a:xfrm>
                <a:off x="1193500" y="4353454"/>
                <a:ext cx="4474107" cy="1052781"/>
                <a:chOff x="1317257" y="2038876"/>
                <a:chExt cx="4474107" cy="1052781"/>
              </a:xfrm>
            </p:grpSpPr>
            <p:sp>
              <p:nvSpPr>
                <p:cNvPr id="51" name="TextBox 35"/>
                <p:cNvSpPr txBox="1"/>
                <p:nvPr/>
              </p:nvSpPr>
              <p:spPr>
                <a:xfrm>
                  <a:off x="1317257" y="2272475"/>
                  <a:ext cx="4474107" cy="819182"/>
                </a:xfrm>
                <a:prstGeom prst="rect">
                  <a:avLst/>
                </a:prstGeom>
                <a:noFill/>
              </p:spPr>
              <p:txBody>
                <a:bodyPr wrap="square" lIns="0" tIns="0" rIns="0" bIns="0">
                  <a:normAutofit/>
                </a:bodyPr>
                <a:lstStyle/>
                <a:p>
                  <a:pPr>
                    <a:lnSpc>
                      <a:spcPct val="120000"/>
                    </a:lnSpc>
                  </a:pPr>
                  <a:r>
                    <a:rPr lang="zh-CN" altLang="en-US" sz="1335">
                      <a:solidFill>
                        <a:schemeClr val="tx1">
                          <a:lumMod val="85000"/>
                          <a:lumOff val="15000"/>
                        </a:schemeClr>
                      </a:solidFill>
                      <a:effectLst/>
                      <a:latin typeface="微软雅黑" panose="020B0503020204020204" charset="-122"/>
                      <a:ea typeface="微软雅黑" panose="020B0503020204020204" charset="-122"/>
                    </a:rPr>
                    <a:t>年休假为带薪休假。</a:t>
                  </a:r>
                  <a:endParaRPr lang="zh-CN" altLang="en-US" sz="1335">
                    <a:solidFill>
                      <a:schemeClr val="tx1">
                        <a:lumMod val="85000"/>
                        <a:lumOff val="15000"/>
                      </a:schemeClr>
                    </a:solidFill>
                    <a:effectLst/>
                    <a:latin typeface="微软雅黑" panose="020B0503020204020204" charset="-122"/>
                    <a:ea typeface="微软雅黑" panose="020B0503020204020204" charset="-122"/>
                  </a:endParaRPr>
                </a:p>
              </p:txBody>
            </p:sp>
            <p:sp>
              <p:nvSpPr>
                <p:cNvPr id="52" name="Rectangle 36"/>
                <p:cNvSpPr/>
                <p:nvPr/>
              </p:nvSpPr>
              <p:spPr>
                <a:xfrm>
                  <a:off x="1317257" y="2038876"/>
                  <a:ext cx="3761195" cy="307777"/>
                </a:xfrm>
                <a:prstGeom prst="rect">
                  <a:avLst/>
                </a:prstGeom>
              </p:spPr>
              <p:txBody>
                <a:bodyPr wrap="none" lIns="0" tIns="0" rIns="0" bIns="0">
                  <a:normAutofit fontScale="97500" lnSpcReduction="10000"/>
                </a:bodyPr>
                <a:lstStyle/>
                <a:p>
                  <a:r>
                    <a:rPr lang="en-US" altLang="zh-CN" sz="2135" b="1">
                      <a:solidFill>
                        <a:schemeClr val="tx1">
                          <a:lumMod val="85000"/>
                          <a:lumOff val="15000"/>
                        </a:schemeClr>
                      </a:solidFill>
                      <a:effectLst/>
                      <a:latin typeface="微软雅黑" panose="020B0503020204020204" charset="-122"/>
                      <a:ea typeface="微软雅黑" panose="020B0503020204020204" charset="-122"/>
                    </a:rPr>
                    <a:t>03</a:t>
                  </a:r>
                  <a:endParaRPr lang="en-US" altLang="zh-CN" sz="2135" b="1">
                    <a:solidFill>
                      <a:schemeClr val="tx1">
                        <a:lumMod val="85000"/>
                        <a:lumOff val="15000"/>
                      </a:schemeClr>
                    </a:solidFill>
                    <a:effectLst/>
                    <a:latin typeface="微软雅黑" panose="020B0503020204020204" charset="-122"/>
                    <a:ea typeface="微软雅黑" panose="020B0503020204020204" charset="-122"/>
                  </a:endParaRPr>
                </a:p>
              </p:txBody>
            </p:sp>
          </p:grpSp>
        </p:grpSp>
        <p:grpSp>
          <p:nvGrpSpPr>
            <p:cNvPr id="53" name="Group 29"/>
            <p:cNvGrpSpPr/>
            <p:nvPr/>
          </p:nvGrpSpPr>
          <p:grpSpPr>
            <a:xfrm>
              <a:off x="1307468" y="2597082"/>
              <a:ext cx="2448272" cy="1864544"/>
              <a:chOff x="1307468" y="2811910"/>
              <a:chExt cx="2448272" cy="1864544"/>
            </a:xfrm>
          </p:grpSpPr>
          <p:cxnSp>
            <p:nvCxnSpPr>
              <p:cNvPr id="54" name="Straight Connector 30"/>
              <p:cNvCxnSpPr/>
              <p:nvPr/>
            </p:nvCxnSpPr>
            <p:spPr>
              <a:xfrm>
                <a:off x="1307468" y="2811910"/>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31"/>
              <p:cNvCxnSpPr/>
              <p:nvPr/>
            </p:nvCxnSpPr>
            <p:spPr>
              <a:xfrm>
                <a:off x="1307468" y="467645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1353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年休假</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9" name="Group 24"/>
          <p:cNvGrpSpPr/>
          <p:nvPr/>
        </p:nvGrpSpPr>
        <p:grpSpPr>
          <a:xfrm>
            <a:off x="4377261" y="1411191"/>
            <a:ext cx="3667671" cy="1029717"/>
            <a:chOff x="4094085" y="1232756"/>
            <a:chExt cx="3667671" cy="1029717"/>
          </a:xfrm>
        </p:grpSpPr>
        <p:sp>
          <p:nvSpPr>
            <p:cNvPr id="30" name="TextBox 22"/>
            <p:cNvSpPr txBox="1"/>
            <p:nvPr/>
          </p:nvSpPr>
          <p:spPr>
            <a:xfrm>
              <a:off x="4094085" y="1232756"/>
              <a:ext cx="3667671" cy="246221"/>
            </a:xfrm>
            <a:prstGeom prst="rect">
              <a:avLst/>
            </a:prstGeom>
            <a:noFill/>
          </p:spPr>
          <p:txBody>
            <a:bodyPr wrap="none" lIns="0" tIns="0" rIns="0" bIns="0">
              <a:normAutofit fontScale="87500" lnSpcReduction="20000"/>
            </a:bodyPr>
            <a:lstStyle/>
            <a:p>
              <a:pPr algn="l"/>
              <a:r>
                <a:rPr lang="zh-CN" altLang="en-US" sz="2135" b="1">
                  <a:solidFill>
                    <a:schemeClr val="tx1">
                      <a:lumMod val="85000"/>
                      <a:lumOff val="15000"/>
                    </a:schemeClr>
                  </a:solidFill>
                  <a:latin typeface="微软雅黑" panose="020B0503020204020204" charset="-122"/>
                  <a:ea typeface="微软雅黑" panose="020B0503020204020204" charset="-122"/>
                </a:rPr>
                <a:t>不享受年休假的几种情形：</a:t>
              </a:r>
              <a:endParaRPr lang="zh-CN" altLang="en-US" sz="2135" b="1">
                <a:solidFill>
                  <a:schemeClr val="tx1">
                    <a:lumMod val="85000"/>
                    <a:lumOff val="15000"/>
                  </a:schemeClr>
                </a:solidFill>
                <a:latin typeface="微软雅黑" panose="020B0503020204020204" charset="-122"/>
                <a:ea typeface="微软雅黑" panose="020B0503020204020204" charset="-122"/>
              </a:endParaRPr>
            </a:p>
          </p:txBody>
        </p:sp>
        <p:sp>
          <p:nvSpPr>
            <p:cNvPr id="31" name="Rectangle 23"/>
            <p:cNvSpPr/>
            <p:nvPr/>
          </p:nvSpPr>
          <p:spPr>
            <a:xfrm>
              <a:off x="4094085" y="1478976"/>
              <a:ext cx="3667671" cy="783497"/>
            </a:xfrm>
            <a:prstGeom prst="rect">
              <a:avLst/>
            </a:prstGeom>
          </p:spPr>
          <p:txBody>
            <a:bodyPr wrap="square" lIns="0" tIns="0" rIns="0" bIns="0" anchor="t" anchorCtr="0">
              <a:normAutofit/>
            </a:bodyPr>
            <a:lstStyle/>
            <a:p>
              <a:pPr>
                <a:lnSpc>
                  <a:spcPct val="120000"/>
                </a:lnSpc>
              </a:pPr>
              <a:r>
                <a:rPr lang="zh-CN" altLang="en-US" sz="1465" dirty="0">
                  <a:solidFill>
                    <a:schemeClr val="tx1">
                      <a:lumMod val="85000"/>
                      <a:lumOff val="15000"/>
                    </a:schemeClr>
                  </a:solidFill>
                  <a:latin typeface="微软雅黑" panose="020B0503020204020204" charset="-122"/>
                  <a:ea typeface="微软雅黑" panose="020B0503020204020204" charset="-122"/>
                </a:rPr>
                <a:t>员工累计工作满1年不满10年，请病假累计2个月以上的。</a:t>
              </a:r>
              <a:endParaRPr lang="zh-CN" altLang="en-US" sz="1465"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3" name="Group 25"/>
          <p:cNvGrpSpPr/>
          <p:nvPr/>
        </p:nvGrpSpPr>
        <p:grpSpPr>
          <a:xfrm>
            <a:off x="7030118" y="3252616"/>
            <a:ext cx="3667671" cy="1029717"/>
            <a:chOff x="4094085" y="1232756"/>
            <a:chExt cx="3667671" cy="1029717"/>
          </a:xfrm>
        </p:grpSpPr>
        <p:sp>
          <p:nvSpPr>
            <p:cNvPr id="35" name="TextBox 26"/>
            <p:cNvSpPr txBox="1"/>
            <p:nvPr/>
          </p:nvSpPr>
          <p:spPr>
            <a:xfrm>
              <a:off x="4094085" y="1232756"/>
              <a:ext cx="3667671" cy="246221"/>
            </a:xfrm>
            <a:prstGeom prst="rect">
              <a:avLst/>
            </a:prstGeom>
            <a:noFill/>
          </p:spPr>
          <p:txBody>
            <a:bodyPr wrap="none" lIns="0" tIns="0" rIns="0" bIns="0">
              <a:normAutofit fontScale="87500" lnSpcReduction="20000"/>
            </a:bodyPr>
            <a:lstStyle/>
            <a:p>
              <a:pPr algn="l"/>
              <a:r>
                <a:rPr lang="zh-CN" altLang="en-US" sz="2135" b="1">
                  <a:solidFill>
                    <a:schemeClr val="tx1">
                      <a:lumMod val="85000"/>
                      <a:lumOff val="15000"/>
                    </a:schemeClr>
                  </a:solidFill>
                  <a:latin typeface="微软雅黑" panose="020B0503020204020204" charset="-122"/>
                  <a:ea typeface="微软雅黑" panose="020B0503020204020204" charset="-122"/>
                </a:rPr>
                <a:t>不享受年休假的几种情形：</a:t>
              </a:r>
              <a:endParaRPr lang="zh-CN" altLang="en-US" sz="2135" b="1">
                <a:solidFill>
                  <a:schemeClr val="tx1">
                    <a:lumMod val="85000"/>
                    <a:lumOff val="15000"/>
                  </a:schemeClr>
                </a:solidFill>
                <a:latin typeface="微软雅黑" panose="020B0503020204020204" charset="-122"/>
                <a:ea typeface="微软雅黑" panose="020B0503020204020204" charset="-122"/>
              </a:endParaRPr>
            </a:p>
          </p:txBody>
        </p:sp>
        <p:sp>
          <p:nvSpPr>
            <p:cNvPr id="37" name="Rectangle 27"/>
            <p:cNvSpPr/>
            <p:nvPr/>
          </p:nvSpPr>
          <p:spPr>
            <a:xfrm>
              <a:off x="4094085" y="1478976"/>
              <a:ext cx="3667671" cy="783497"/>
            </a:xfrm>
            <a:prstGeom prst="rect">
              <a:avLst/>
            </a:prstGeom>
          </p:spPr>
          <p:txBody>
            <a:bodyPr wrap="square" lIns="0" tIns="0" rIns="0" bIns="0" anchor="t" anchorCtr="0">
              <a:normAutofit/>
            </a:bodyPr>
            <a:lstStyle/>
            <a:p>
              <a:pPr>
                <a:lnSpc>
                  <a:spcPct val="120000"/>
                </a:lnSpc>
              </a:pPr>
              <a:r>
                <a:rPr lang="zh-CN" altLang="en-US" sz="1465">
                  <a:solidFill>
                    <a:schemeClr val="tx1">
                      <a:lumMod val="85000"/>
                      <a:lumOff val="15000"/>
                    </a:schemeClr>
                  </a:solidFill>
                  <a:latin typeface="微软雅黑" panose="020B0503020204020204" charset="-122"/>
                  <a:ea typeface="微软雅黑" panose="020B0503020204020204" charset="-122"/>
                </a:rPr>
                <a:t>员工累计工作满10年不满20年，请病假累计3个月以上的。</a:t>
              </a:r>
              <a:endParaRPr lang="zh-CN" altLang="en-US" sz="1465">
                <a:solidFill>
                  <a:schemeClr val="tx1">
                    <a:lumMod val="85000"/>
                    <a:lumOff val="15000"/>
                  </a:schemeClr>
                </a:solidFill>
                <a:latin typeface="微软雅黑" panose="020B0503020204020204" charset="-122"/>
                <a:ea typeface="微软雅黑" panose="020B0503020204020204" charset="-122"/>
              </a:endParaRPr>
            </a:p>
          </p:txBody>
        </p:sp>
      </p:grpSp>
      <p:grpSp>
        <p:nvGrpSpPr>
          <p:cNvPr id="38" name="Group 28"/>
          <p:cNvGrpSpPr/>
          <p:nvPr/>
        </p:nvGrpSpPr>
        <p:grpSpPr>
          <a:xfrm>
            <a:off x="4835741" y="5241131"/>
            <a:ext cx="3667671" cy="1029717"/>
            <a:chOff x="4094085" y="1232756"/>
            <a:chExt cx="3667671" cy="1029717"/>
          </a:xfrm>
        </p:grpSpPr>
        <p:sp>
          <p:nvSpPr>
            <p:cNvPr id="70" name="TextBox 29"/>
            <p:cNvSpPr txBox="1"/>
            <p:nvPr/>
          </p:nvSpPr>
          <p:spPr>
            <a:xfrm>
              <a:off x="4094085" y="1232756"/>
              <a:ext cx="3667671" cy="246221"/>
            </a:xfrm>
            <a:prstGeom prst="rect">
              <a:avLst/>
            </a:prstGeom>
            <a:noFill/>
          </p:spPr>
          <p:txBody>
            <a:bodyPr wrap="none" lIns="0" tIns="0" rIns="0" bIns="0">
              <a:normAutofit fontScale="87500" lnSpcReduction="20000"/>
            </a:bodyPr>
            <a:lstStyle/>
            <a:p>
              <a:pPr algn="l"/>
              <a:r>
                <a:rPr lang="zh-CN" altLang="en-US" sz="2135" b="1">
                  <a:solidFill>
                    <a:schemeClr val="tx1">
                      <a:lumMod val="85000"/>
                      <a:lumOff val="15000"/>
                    </a:schemeClr>
                  </a:solidFill>
                  <a:latin typeface="微软雅黑" panose="020B0503020204020204" charset="-122"/>
                  <a:ea typeface="微软雅黑" panose="020B0503020204020204" charset="-122"/>
                </a:rPr>
                <a:t>不享受年休假的几种情形：</a:t>
              </a:r>
              <a:endParaRPr lang="zh-CN" altLang="en-US" sz="2135" b="1">
                <a:solidFill>
                  <a:schemeClr val="tx1">
                    <a:lumMod val="85000"/>
                    <a:lumOff val="15000"/>
                  </a:schemeClr>
                </a:solidFill>
                <a:latin typeface="微软雅黑" panose="020B0503020204020204" charset="-122"/>
                <a:ea typeface="微软雅黑" panose="020B0503020204020204" charset="-122"/>
              </a:endParaRPr>
            </a:p>
          </p:txBody>
        </p:sp>
        <p:sp>
          <p:nvSpPr>
            <p:cNvPr id="71" name="Rectangle 30"/>
            <p:cNvSpPr/>
            <p:nvPr/>
          </p:nvSpPr>
          <p:spPr>
            <a:xfrm>
              <a:off x="4094085" y="1478976"/>
              <a:ext cx="3667671" cy="783497"/>
            </a:xfrm>
            <a:prstGeom prst="rect">
              <a:avLst/>
            </a:prstGeom>
          </p:spPr>
          <p:txBody>
            <a:bodyPr wrap="square" lIns="0" tIns="0" rIns="0" bIns="0" anchor="t" anchorCtr="0">
              <a:normAutofit/>
            </a:bodyPr>
            <a:lstStyle/>
            <a:p>
              <a:pPr>
                <a:lnSpc>
                  <a:spcPct val="120000"/>
                </a:lnSpc>
              </a:pPr>
              <a:r>
                <a:rPr lang="zh-CN" altLang="en-US" sz="1465">
                  <a:solidFill>
                    <a:schemeClr val="tx1">
                      <a:lumMod val="85000"/>
                      <a:lumOff val="15000"/>
                    </a:schemeClr>
                  </a:solidFill>
                  <a:latin typeface="微软雅黑" panose="020B0503020204020204" charset="-122"/>
                  <a:ea typeface="微软雅黑" panose="020B0503020204020204" charset="-122"/>
                </a:rPr>
                <a:t>员工累计工作满20年以上，请病假累计4个月以上的。</a:t>
              </a:r>
              <a:endParaRPr lang="zh-CN" altLang="en-US" sz="1465">
                <a:solidFill>
                  <a:schemeClr val="tx1">
                    <a:lumMod val="85000"/>
                    <a:lumOff val="15000"/>
                  </a:schemeClr>
                </a:solidFill>
                <a:latin typeface="微软雅黑" panose="020B0503020204020204" charset="-122"/>
                <a:ea typeface="微软雅黑" panose="020B0503020204020204" charset="-122"/>
              </a:endParaRPr>
            </a:p>
          </p:txBody>
        </p:sp>
      </p:grpSp>
      <p:grpSp>
        <p:nvGrpSpPr>
          <p:cNvPr id="73" name="组合 72"/>
          <p:cNvGrpSpPr/>
          <p:nvPr/>
        </p:nvGrpSpPr>
        <p:grpSpPr>
          <a:xfrm>
            <a:off x="2304139" y="1471092"/>
            <a:ext cx="4461675" cy="4599572"/>
            <a:chOff x="1515723" y="969493"/>
            <a:chExt cx="3346256" cy="3449679"/>
          </a:xfrm>
        </p:grpSpPr>
        <p:grpSp>
          <p:nvGrpSpPr>
            <p:cNvPr id="74" name="Group 1"/>
            <p:cNvGrpSpPr/>
            <p:nvPr/>
          </p:nvGrpSpPr>
          <p:grpSpPr>
            <a:xfrm>
              <a:off x="1515723" y="969493"/>
              <a:ext cx="3346256" cy="3449679"/>
              <a:chOff x="2020964" y="1292657"/>
              <a:chExt cx="4461674" cy="4599572"/>
            </a:xfrm>
          </p:grpSpPr>
          <p:sp>
            <p:nvSpPr>
              <p:cNvPr id="76" name="Freeform: Shape 4"/>
              <p:cNvSpPr/>
              <p:nvPr/>
            </p:nvSpPr>
            <p:spPr>
              <a:xfrm>
                <a:off x="3009449" y="2425847"/>
                <a:ext cx="3473189" cy="2340000"/>
              </a:xfrm>
              <a:custGeom>
                <a:avLst/>
                <a:gdLst>
                  <a:gd name="connsiteX0" fmla="*/ 1170000 w 3473189"/>
                  <a:gd name="connsiteY0" fmla="*/ 0 h 2340000"/>
                  <a:gd name="connsiteX1" fmla="*/ 2316230 w 3473189"/>
                  <a:gd name="connsiteY1" fmla="*/ 934204 h 2340000"/>
                  <a:gd name="connsiteX2" fmla="*/ 2322677 w 3473189"/>
                  <a:gd name="connsiteY2" fmla="*/ 976446 h 2340000"/>
                  <a:gd name="connsiteX3" fmla="*/ 2762234 w 3473189"/>
                  <a:gd name="connsiteY3" fmla="*/ 976446 h 2340000"/>
                  <a:gd name="connsiteX4" fmla="*/ 2762234 w 3473189"/>
                  <a:gd name="connsiteY4" fmla="*/ 782892 h 2340000"/>
                  <a:gd name="connsiteX5" fmla="*/ 3473189 w 3473189"/>
                  <a:gd name="connsiteY5" fmla="*/ 1170000 h 2340000"/>
                  <a:gd name="connsiteX6" fmla="*/ 2762234 w 3473189"/>
                  <a:gd name="connsiteY6" fmla="*/ 1557108 h 2340000"/>
                  <a:gd name="connsiteX7" fmla="*/ 2762234 w 3473189"/>
                  <a:gd name="connsiteY7" fmla="*/ 1363554 h 2340000"/>
                  <a:gd name="connsiteX8" fmla="*/ 2322677 w 3473189"/>
                  <a:gd name="connsiteY8" fmla="*/ 1363554 h 2340000"/>
                  <a:gd name="connsiteX9" fmla="*/ 2316230 w 3473189"/>
                  <a:gd name="connsiteY9" fmla="*/ 1405796 h 2340000"/>
                  <a:gd name="connsiteX10" fmla="*/ 1170000 w 3473189"/>
                  <a:gd name="connsiteY10" fmla="*/ 2340000 h 2340000"/>
                  <a:gd name="connsiteX11" fmla="*/ 0 w 3473189"/>
                  <a:gd name="connsiteY11" fmla="*/ 1170000 h 2340000"/>
                  <a:gd name="connsiteX12" fmla="*/ 1170000 w 3473189"/>
                  <a:gd name="connsiteY12"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189" h="2340000">
                    <a:moveTo>
                      <a:pt x="1170000" y="0"/>
                    </a:moveTo>
                    <a:cubicBezTo>
                      <a:pt x="1735401" y="0"/>
                      <a:pt x="2207132" y="401055"/>
                      <a:pt x="2316230" y="934204"/>
                    </a:cubicBezTo>
                    <a:lnTo>
                      <a:pt x="2322677" y="976446"/>
                    </a:lnTo>
                    <a:lnTo>
                      <a:pt x="2762234" y="976446"/>
                    </a:lnTo>
                    <a:lnTo>
                      <a:pt x="2762234" y="782892"/>
                    </a:lnTo>
                    <a:lnTo>
                      <a:pt x="3473189" y="1170000"/>
                    </a:lnTo>
                    <a:lnTo>
                      <a:pt x="2762234" y="1557108"/>
                    </a:lnTo>
                    <a:lnTo>
                      <a:pt x="2762234" y="1363554"/>
                    </a:lnTo>
                    <a:lnTo>
                      <a:pt x="2322677" y="1363554"/>
                    </a:lnTo>
                    <a:lnTo>
                      <a:pt x="2316230" y="1405796"/>
                    </a:lnTo>
                    <a:cubicBezTo>
                      <a:pt x="2207132" y="1938945"/>
                      <a:pt x="1735401" y="2340000"/>
                      <a:pt x="1170000" y="2340000"/>
                    </a:cubicBezTo>
                    <a:cubicBezTo>
                      <a:pt x="523827" y="2340000"/>
                      <a:pt x="0" y="1816173"/>
                      <a:pt x="0" y="1170000"/>
                    </a:cubicBezTo>
                    <a:cubicBezTo>
                      <a:pt x="0" y="523827"/>
                      <a:pt x="523827" y="0"/>
                      <a:pt x="1170000" y="0"/>
                    </a:cubicBezTo>
                    <a:close/>
                  </a:path>
                </a:pathLst>
              </a:custGeom>
              <a:solidFill>
                <a:srgbClr val="093759"/>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latin typeface="微软雅黑" panose="020B0503020204020204" charset="-122"/>
                  <a:ea typeface="微软雅黑" panose="020B0503020204020204" charset="-122"/>
                </a:endParaRPr>
              </a:p>
            </p:txBody>
          </p:sp>
          <p:sp>
            <p:nvSpPr>
              <p:cNvPr id="77" name="Freeform: Shape 5"/>
              <p:cNvSpPr/>
              <p:nvPr/>
            </p:nvSpPr>
            <p:spPr>
              <a:xfrm rot="5400000">
                <a:off x="2166476" y="2985635"/>
                <a:ext cx="3473189" cy="2340000"/>
              </a:xfrm>
              <a:custGeom>
                <a:avLst/>
                <a:gdLst>
                  <a:gd name="connsiteX0" fmla="*/ 1170000 w 3473189"/>
                  <a:gd name="connsiteY0" fmla="*/ 0 h 2340000"/>
                  <a:gd name="connsiteX1" fmla="*/ 2316230 w 3473189"/>
                  <a:gd name="connsiteY1" fmla="*/ 934204 h 2340000"/>
                  <a:gd name="connsiteX2" fmla="*/ 2322677 w 3473189"/>
                  <a:gd name="connsiteY2" fmla="*/ 976446 h 2340000"/>
                  <a:gd name="connsiteX3" fmla="*/ 2762234 w 3473189"/>
                  <a:gd name="connsiteY3" fmla="*/ 976446 h 2340000"/>
                  <a:gd name="connsiteX4" fmla="*/ 2762234 w 3473189"/>
                  <a:gd name="connsiteY4" fmla="*/ 782892 h 2340000"/>
                  <a:gd name="connsiteX5" fmla="*/ 3473189 w 3473189"/>
                  <a:gd name="connsiteY5" fmla="*/ 1170000 h 2340000"/>
                  <a:gd name="connsiteX6" fmla="*/ 2762234 w 3473189"/>
                  <a:gd name="connsiteY6" fmla="*/ 1557108 h 2340000"/>
                  <a:gd name="connsiteX7" fmla="*/ 2762234 w 3473189"/>
                  <a:gd name="connsiteY7" fmla="*/ 1363554 h 2340000"/>
                  <a:gd name="connsiteX8" fmla="*/ 2322677 w 3473189"/>
                  <a:gd name="connsiteY8" fmla="*/ 1363554 h 2340000"/>
                  <a:gd name="connsiteX9" fmla="*/ 2316230 w 3473189"/>
                  <a:gd name="connsiteY9" fmla="*/ 1405796 h 2340000"/>
                  <a:gd name="connsiteX10" fmla="*/ 1170000 w 3473189"/>
                  <a:gd name="connsiteY10" fmla="*/ 2340000 h 2340000"/>
                  <a:gd name="connsiteX11" fmla="*/ 0 w 3473189"/>
                  <a:gd name="connsiteY11" fmla="*/ 1170000 h 2340000"/>
                  <a:gd name="connsiteX12" fmla="*/ 1170000 w 3473189"/>
                  <a:gd name="connsiteY12"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189" h="2340000">
                    <a:moveTo>
                      <a:pt x="1170000" y="0"/>
                    </a:moveTo>
                    <a:cubicBezTo>
                      <a:pt x="1735401" y="0"/>
                      <a:pt x="2207132" y="401055"/>
                      <a:pt x="2316230" y="934204"/>
                    </a:cubicBezTo>
                    <a:lnTo>
                      <a:pt x="2322677" y="976446"/>
                    </a:lnTo>
                    <a:lnTo>
                      <a:pt x="2762234" y="976446"/>
                    </a:lnTo>
                    <a:lnTo>
                      <a:pt x="2762234" y="782892"/>
                    </a:lnTo>
                    <a:lnTo>
                      <a:pt x="3473189" y="1170000"/>
                    </a:lnTo>
                    <a:lnTo>
                      <a:pt x="2762234" y="1557108"/>
                    </a:lnTo>
                    <a:lnTo>
                      <a:pt x="2762234" y="1363554"/>
                    </a:lnTo>
                    <a:lnTo>
                      <a:pt x="2322677" y="1363554"/>
                    </a:lnTo>
                    <a:lnTo>
                      <a:pt x="2316230" y="1405796"/>
                    </a:lnTo>
                    <a:cubicBezTo>
                      <a:pt x="2207132" y="1938945"/>
                      <a:pt x="1735401" y="2340000"/>
                      <a:pt x="1170000" y="2340000"/>
                    </a:cubicBezTo>
                    <a:cubicBezTo>
                      <a:pt x="523827" y="2340000"/>
                      <a:pt x="0" y="1816173"/>
                      <a:pt x="0" y="1170000"/>
                    </a:cubicBezTo>
                    <a:cubicBezTo>
                      <a:pt x="0" y="523827"/>
                      <a:pt x="523827" y="0"/>
                      <a:pt x="1170000" y="0"/>
                    </a:cubicBezTo>
                    <a:close/>
                  </a:path>
                </a:pathLst>
              </a:custGeom>
              <a:solidFill>
                <a:srgbClr val="F3373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latin typeface="微软雅黑" panose="020B0503020204020204" charset="-122"/>
                  <a:ea typeface="微软雅黑" panose="020B0503020204020204" charset="-122"/>
                </a:endParaRPr>
              </a:p>
            </p:txBody>
          </p:sp>
          <p:sp>
            <p:nvSpPr>
              <p:cNvPr id="78" name="Freeform: Shape 6"/>
              <p:cNvSpPr/>
              <p:nvPr/>
            </p:nvSpPr>
            <p:spPr>
              <a:xfrm rot="16200000">
                <a:off x="1810422" y="1859252"/>
                <a:ext cx="3473189" cy="2340000"/>
              </a:xfrm>
              <a:custGeom>
                <a:avLst/>
                <a:gdLst>
                  <a:gd name="connsiteX0" fmla="*/ 1170000 w 3473189"/>
                  <a:gd name="connsiteY0" fmla="*/ 0 h 2340000"/>
                  <a:gd name="connsiteX1" fmla="*/ 2316230 w 3473189"/>
                  <a:gd name="connsiteY1" fmla="*/ 934204 h 2340000"/>
                  <a:gd name="connsiteX2" fmla="*/ 2322677 w 3473189"/>
                  <a:gd name="connsiteY2" fmla="*/ 976446 h 2340000"/>
                  <a:gd name="connsiteX3" fmla="*/ 2762234 w 3473189"/>
                  <a:gd name="connsiteY3" fmla="*/ 976446 h 2340000"/>
                  <a:gd name="connsiteX4" fmla="*/ 2762234 w 3473189"/>
                  <a:gd name="connsiteY4" fmla="*/ 782892 h 2340000"/>
                  <a:gd name="connsiteX5" fmla="*/ 3473189 w 3473189"/>
                  <a:gd name="connsiteY5" fmla="*/ 1170000 h 2340000"/>
                  <a:gd name="connsiteX6" fmla="*/ 2762234 w 3473189"/>
                  <a:gd name="connsiteY6" fmla="*/ 1557108 h 2340000"/>
                  <a:gd name="connsiteX7" fmla="*/ 2762234 w 3473189"/>
                  <a:gd name="connsiteY7" fmla="*/ 1363554 h 2340000"/>
                  <a:gd name="connsiteX8" fmla="*/ 2322677 w 3473189"/>
                  <a:gd name="connsiteY8" fmla="*/ 1363554 h 2340000"/>
                  <a:gd name="connsiteX9" fmla="*/ 2316230 w 3473189"/>
                  <a:gd name="connsiteY9" fmla="*/ 1405796 h 2340000"/>
                  <a:gd name="connsiteX10" fmla="*/ 1170000 w 3473189"/>
                  <a:gd name="connsiteY10" fmla="*/ 2340000 h 2340000"/>
                  <a:gd name="connsiteX11" fmla="*/ 0 w 3473189"/>
                  <a:gd name="connsiteY11" fmla="*/ 1170000 h 2340000"/>
                  <a:gd name="connsiteX12" fmla="*/ 1170000 w 3473189"/>
                  <a:gd name="connsiteY12"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3189" h="2340000">
                    <a:moveTo>
                      <a:pt x="1170000" y="0"/>
                    </a:moveTo>
                    <a:cubicBezTo>
                      <a:pt x="1735401" y="0"/>
                      <a:pt x="2207132" y="401055"/>
                      <a:pt x="2316230" y="934204"/>
                    </a:cubicBezTo>
                    <a:lnTo>
                      <a:pt x="2322677" y="976446"/>
                    </a:lnTo>
                    <a:lnTo>
                      <a:pt x="2762234" y="976446"/>
                    </a:lnTo>
                    <a:lnTo>
                      <a:pt x="2762234" y="782892"/>
                    </a:lnTo>
                    <a:lnTo>
                      <a:pt x="3473189" y="1170000"/>
                    </a:lnTo>
                    <a:lnTo>
                      <a:pt x="2762234" y="1557108"/>
                    </a:lnTo>
                    <a:lnTo>
                      <a:pt x="2762234" y="1363554"/>
                    </a:lnTo>
                    <a:lnTo>
                      <a:pt x="2322677" y="1363554"/>
                    </a:lnTo>
                    <a:lnTo>
                      <a:pt x="2316230" y="1405796"/>
                    </a:lnTo>
                    <a:cubicBezTo>
                      <a:pt x="2207132" y="1938945"/>
                      <a:pt x="1735401" y="2340000"/>
                      <a:pt x="1170000" y="2340000"/>
                    </a:cubicBezTo>
                    <a:cubicBezTo>
                      <a:pt x="523827" y="2340000"/>
                      <a:pt x="0" y="1816173"/>
                      <a:pt x="0" y="1170000"/>
                    </a:cubicBezTo>
                    <a:cubicBezTo>
                      <a:pt x="0" y="523827"/>
                      <a:pt x="523827" y="0"/>
                      <a:pt x="1170000" y="0"/>
                    </a:cubicBezTo>
                    <a:close/>
                  </a:path>
                </a:pathLst>
              </a:custGeom>
              <a:solidFill>
                <a:srgbClr val="09375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latin typeface="微软雅黑" panose="020B0503020204020204" charset="-122"/>
                  <a:ea typeface="微软雅黑" panose="020B0503020204020204" charset="-122"/>
                </a:endParaRPr>
              </a:p>
            </p:txBody>
          </p:sp>
          <p:sp>
            <p:nvSpPr>
              <p:cNvPr id="79" name="Oval 7"/>
              <p:cNvSpPr>
                <a:spLocks noChangeAspect="1"/>
              </p:cNvSpPr>
              <p:nvPr/>
            </p:nvSpPr>
            <p:spPr>
              <a:xfrm>
                <a:off x="2020964" y="2419040"/>
                <a:ext cx="2340000" cy="2340000"/>
              </a:xfrm>
              <a:prstGeom prst="ellipse">
                <a:avLst/>
              </a:prstGeom>
              <a:solidFill>
                <a:srgbClr val="F3373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00">
                  <a:latin typeface="微软雅黑" panose="020B0503020204020204" charset="-122"/>
                  <a:ea typeface="微软雅黑" panose="020B0503020204020204" charset="-122"/>
                </a:endParaRPr>
              </a:p>
            </p:txBody>
          </p:sp>
          <p:grpSp>
            <p:nvGrpSpPr>
              <p:cNvPr id="80" name="Group 8"/>
              <p:cNvGrpSpPr>
                <a:grpSpLocks noChangeAspect="1"/>
              </p:cNvGrpSpPr>
              <p:nvPr/>
            </p:nvGrpSpPr>
            <p:grpSpPr>
              <a:xfrm>
                <a:off x="2837797" y="2832824"/>
                <a:ext cx="701772" cy="355442"/>
                <a:chOff x="4325938" y="280988"/>
                <a:chExt cx="488950" cy="247650"/>
              </a:xfrm>
              <a:solidFill>
                <a:schemeClr val="bg1"/>
              </a:solidFill>
            </p:grpSpPr>
            <p:sp>
              <p:nvSpPr>
                <p:cNvPr id="81" name="Freeform: Shape 12"/>
                <p:cNvSpPr/>
                <p:nvPr/>
              </p:nvSpPr>
              <p:spPr bwMode="auto">
                <a:xfrm>
                  <a:off x="4325938" y="458788"/>
                  <a:ext cx="69850" cy="69850"/>
                </a:xfrm>
                <a:custGeom>
                  <a:avLst/>
                  <a:gdLst>
                    <a:gd name="T0" fmla="*/ 44 w 44"/>
                    <a:gd name="T1" fmla="*/ 22 h 44"/>
                    <a:gd name="T2" fmla="*/ 44 w 44"/>
                    <a:gd name="T3" fmla="*/ 22 h 44"/>
                    <a:gd name="T4" fmla="*/ 42 w 44"/>
                    <a:gd name="T5" fmla="*/ 30 h 44"/>
                    <a:gd name="T6" fmla="*/ 36 w 44"/>
                    <a:gd name="T7" fmla="*/ 36 h 44"/>
                    <a:gd name="T8" fmla="*/ 30 w 44"/>
                    <a:gd name="T9" fmla="*/ 42 h 44"/>
                    <a:gd name="T10" fmla="*/ 22 w 44"/>
                    <a:gd name="T11" fmla="*/ 44 h 44"/>
                    <a:gd name="T12" fmla="*/ 22 w 44"/>
                    <a:gd name="T13" fmla="*/ 44 h 44"/>
                    <a:gd name="T14" fmla="*/ 14 w 44"/>
                    <a:gd name="T15" fmla="*/ 42 h 44"/>
                    <a:gd name="T16" fmla="*/ 6 w 44"/>
                    <a:gd name="T17" fmla="*/ 36 h 44"/>
                    <a:gd name="T18" fmla="*/ 2 w 44"/>
                    <a:gd name="T19" fmla="*/ 30 h 44"/>
                    <a:gd name="T20" fmla="*/ 0 w 44"/>
                    <a:gd name="T21" fmla="*/ 22 h 44"/>
                    <a:gd name="T22" fmla="*/ 0 w 44"/>
                    <a:gd name="T23" fmla="*/ 22 h 44"/>
                    <a:gd name="T24" fmla="*/ 2 w 44"/>
                    <a:gd name="T25" fmla="*/ 14 h 44"/>
                    <a:gd name="T26" fmla="*/ 6 w 44"/>
                    <a:gd name="T27" fmla="*/ 6 h 44"/>
                    <a:gd name="T28" fmla="*/ 14 w 44"/>
                    <a:gd name="T29" fmla="*/ 2 h 44"/>
                    <a:gd name="T30" fmla="*/ 22 w 44"/>
                    <a:gd name="T31" fmla="*/ 0 h 44"/>
                    <a:gd name="T32" fmla="*/ 22 w 44"/>
                    <a:gd name="T33" fmla="*/ 0 h 44"/>
                    <a:gd name="T34" fmla="*/ 30 w 44"/>
                    <a:gd name="T35" fmla="*/ 2 h 44"/>
                    <a:gd name="T36" fmla="*/ 36 w 44"/>
                    <a:gd name="T37" fmla="*/ 6 h 44"/>
                    <a:gd name="T38" fmla="*/ 42 w 44"/>
                    <a:gd name="T39" fmla="*/ 14 h 44"/>
                    <a:gd name="T40" fmla="*/ 44 w 44"/>
                    <a:gd name="T41" fmla="*/ 22 h 44"/>
                    <a:gd name="T42" fmla="*/ 44 w 44"/>
                    <a:gd name="T43"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44" y="22"/>
                      </a:moveTo>
                      <a:lnTo>
                        <a:pt x="44" y="22"/>
                      </a:lnTo>
                      <a:lnTo>
                        <a:pt x="42" y="30"/>
                      </a:lnTo>
                      <a:lnTo>
                        <a:pt x="36" y="36"/>
                      </a:lnTo>
                      <a:lnTo>
                        <a:pt x="30" y="42"/>
                      </a:lnTo>
                      <a:lnTo>
                        <a:pt x="22" y="44"/>
                      </a:lnTo>
                      <a:lnTo>
                        <a:pt x="22" y="44"/>
                      </a:lnTo>
                      <a:lnTo>
                        <a:pt x="14" y="42"/>
                      </a:lnTo>
                      <a:lnTo>
                        <a:pt x="6" y="36"/>
                      </a:lnTo>
                      <a:lnTo>
                        <a:pt x="2" y="30"/>
                      </a:lnTo>
                      <a:lnTo>
                        <a:pt x="0" y="22"/>
                      </a:lnTo>
                      <a:lnTo>
                        <a:pt x="0" y="22"/>
                      </a:lnTo>
                      <a:lnTo>
                        <a:pt x="2" y="14"/>
                      </a:lnTo>
                      <a:lnTo>
                        <a:pt x="6" y="6"/>
                      </a:lnTo>
                      <a:lnTo>
                        <a:pt x="14" y="2"/>
                      </a:lnTo>
                      <a:lnTo>
                        <a:pt x="22" y="0"/>
                      </a:lnTo>
                      <a:lnTo>
                        <a:pt x="22" y="0"/>
                      </a:lnTo>
                      <a:lnTo>
                        <a:pt x="30" y="2"/>
                      </a:lnTo>
                      <a:lnTo>
                        <a:pt x="36" y="6"/>
                      </a:lnTo>
                      <a:lnTo>
                        <a:pt x="42" y="14"/>
                      </a:lnTo>
                      <a:lnTo>
                        <a:pt x="44" y="22"/>
                      </a:lnTo>
                      <a:lnTo>
                        <a:pt x="4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00">
                    <a:latin typeface="微软雅黑" panose="020B0503020204020204" charset="-122"/>
                    <a:ea typeface="微软雅黑" panose="020B0503020204020204" charset="-122"/>
                  </a:endParaRPr>
                </a:p>
              </p:txBody>
            </p:sp>
            <p:sp>
              <p:nvSpPr>
                <p:cNvPr id="82" name="Freeform: Shape 13"/>
                <p:cNvSpPr/>
                <p:nvPr/>
              </p:nvSpPr>
              <p:spPr bwMode="auto">
                <a:xfrm>
                  <a:off x="4414838" y="401638"/>
                  <a:ext cx="66675" cy="66675"/>
                </a:xfrm>
                <a:custGeom>
                  <a:avLst/>
                  <a:gdLst>
                    <a:gd name="T0" fmla="*/ 42 w 42"/>
                    <a:gd name="T1" fmla="*/ 20 h 42"/>
                    <a:gd name="T2" fmla="*/ 42 w 42"/>
                    <a:gd name="T3" fmla="*/ 20 h 42"/>
                    <a:gd name="T4" fmla="*/ 42 w 42"/>
                    <a:gd name="T5" fmla="*/ 30 h 42"/>
                    <a:gd name="T6" fmla="*/ 36 w 42"/>
                    <a:gd name="T7" fmla="*/ 36 h 42"/>
                    <a:gd name="T8" fmla="*/ 30 w 42"/>
                    <a:gd name="T9" fmla="*/ 40 h 42"/>
                    <a:gd name="T10" fmla="*/ 22 w 42"/>
                    <a:gd name="T11" fmla="*/ 42 h 42"/>
                    <a:gd name="T12" fmla="*/ 22 w 42"/>
                    <a:gd name="T13" fmla="*/ 42 h 42"/>
                    <a:gd name="T14" fmla="*/ 12 w 42"/>
                    <a:gd name="T15" fmla="*/ 40 h 42"/>
                    <a:gd name="T16" fmla="*/ 6 w 42"/>
                    <a:gd name="T17" fmla="*/ 36 h 42"/>
                    <a:gd name="T18" fmla="*/ 2 w 42"/>
                    <a:gd name="T19" fmla="*/ 30 h 42"/>
                    <a:gd name="T20" fmla="*/ 0 w 42"/>
                    <a:gd name="T21" fmla="*/ 20 h 42"/>
                    <a:gd name="T22" fmla="*/ 0 w 42"/>
                    <a:gd name="T23" fmla="*/ 20 h 42"/>
                    <a:gd name="T24" fmla="*/ 2 w 42"/>
                    <a:gd name="T25" fmla="*/ 12 h 42"/>
                    <a:gd name="T26" fmla="*/ 6 w 42"/>
                    <a:gd name="T27" fmla="*/ 6 h 42"/>
                    <a:gd name="T28" fmla="*/ 12 w 42"/>
                    <a:gd name="T29" fmla="*/ 0 h 42"/>
                    <a:gd name="T30" fmla="*/ 22 w 42"/>
                    <a:gd name="T31" fmla="*/ 0 h 42"/>
                    <a:gd name="T32" fmla="*/ 22 w 42"/>
                    <a:gd name="T33" fmla="*/ 0 h 42"/>
                    <a:gd name="T34" fmla="*/ 30 w 42"/>
                    <a:gd name="T35" fmla="*/ 0 h 42"/>
                    <a:gd name="T36" fmla="*/ 36 w 42"/>
                    <a:gd name="T37" fmla="*/ 6 h 42"/>
                    <a:gd name="T38" fmla="*/ 42 w 42"/>
                    <a:gd name="T39" fmla="*/ 12 h 42"/>
                    <a:gd name="T40" fmla="*/ 42 w 42"/>
                    <a:gd name="T41" fmla="*/ 20 h 42"/>
                    <a:gd name="T42" fmla="*/ 42 w 42"/>
                    <a:gd name="T4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2">
                      <a:moveTo>
                        <a:pt x="42" y="20"/>
                      </a:moveTo>
                      <a:lnTo>
                        <a:pt x="42" y="20"/>
                      </a:lnTo>
                      <a:lnTo>
                        <a:pt x="42" y="30"/>
                      </a:lnTo>
                      <a:lnTo>
                        <a:pt x="36" y="36"/>
                      </a:lnTo>
                      <a:lnTo>
                        <a:pt x="30" y="40"/>
                      </a:lnTo>
                      <a:lnTo>
                        <a:pt x="22" y="42"/>
                      </a:lnTo>
                      <a:lnTo>
                        <a:pt x="22" y="42"/>
                      </a:lnTo>
                      <a:lnTo>
                        <a:pt x="12" y="40"/>
                      </a:lnTo>
                      <a:lnTo>
                        <a:pt x="6" y="36"/>
                      </a:lnTo>
                      <a:lnTo>
                        <a:pt x="2" y="30"/>
                      </a:lnTo>
                      <a:lnTo>
                        <a:pt x="0" y="20"/>
                      </a:lnTo>
                      <a:lnTo>
                        <a:pt x="0" y="20"/>
                      </a:lnTo>
                      <a:lnTo>
                        <a:pt x="2" y="12"/>
                      </a:lnTo>
                      <a:lnTo>
                        <a:pt x="6" y="6"/>
                      </a:lnTo>
                      <a:lnTo>
                        <a:pt x="12" y="0"/>
                      </a:lnTo>
                      <a:lnTo>
                        <a:pt x="22" y="0"/>
                      </a:lnTo>
                      <a:lnTo>
                        <a:pt x="22" y="0"/>
                      </a:lnTo>
                      <a:lnTo>
                        <a:pt x="30" y="0"/>
                      </a:lnTo>
                      <a:lnTo>
                        <a:pt x="36" y="6"/>
                      </a:lnTo>
                      <a:lnTo>
                        <a:pt x="42" y="12"/>
                      </a:lnTo>
                      <a:lnTo>
                        <a:pt x="42" y="20"/>
                      </a:lnTo>
                      <a:lnTo>
                        <a:pt x="42"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00">
                    <a:latin typeface="微软雅黑" panose="020B0503020204020204" charset="-122"/>
                    <a:ea typeface="微软雅黑" panose="020B0503020204020204" charset="-122"/>
                  </a:endParaRPr>
                </a:p>
              </p:txBody>
            </p:sp>
            <p:sp>
              <p:nvSpPr>
                <p:cNvPr id="83" name="Freeform: Shape 14"/>
                <p:cNvSpPr/>
                <p:nvPr/>
              </p:nvSpPr>
              <p:spPr bwMode="auto">
                <a:xfrm>
                  <a:off x="4513263" y="427038"/>
                  <a:ext cx="69850" cy="69850"/>
                </a:xfrm>
                <a:custGeom>
                  <a:avLst/>
                  <a:gdLst>
                    <a:gd name="T0" fmla="*/ 44 w 44"/>
                    <a:gd name="T1" fmla="*/ 22 h 44"/>
                    <a:gd name="T2" fmla="*/ 44 w 44"/>
                    <a:gd name="T3" fmla="*/ 22 h 44"/>
                    <a:gd name="T4" fmla="*/ 42 w 44"/>
                    <a:gd name="T5" fmla="*/ 32 h 44"/>
                    <a:gd name="T6" fmla="*/ 36 w 44"/>
                    <a:gd name="T7" fmla="*/ 38 h 44"/>
                    <a:gd name="T8" fmla="*/ 30 w 44"/>
                    <a:gd name="T9" fmla="*/ 42 h 44"/>
                    <a:gd name="T10" fmla="*/ 22 w 44"/>
                    <a:gd name="T11" fmla="*/ 44 h 44"/>
                    <a:gd name="T12" fmla="*/ 22 w 44"/>
                    <a:gd name="T13" fmla="*/ 44 h 44"/>
                    <a:gd name="T14" fmla="*/ 14 w 44"/>
                    <a:gd name="T15" fmla="*/ 42 h 44"/>
                    <a:gd name="T16" fmla="*/ 6 w 44"/>
                    <a:gd name="T17" fmla="*/ 38 h 44"/>
                    <a:gd name="T18" fmla="*/ 2 w 44"/>
                    <a:gd name="T19" fmla="*/ 32 h 44"/>
                    <a:gd name="T20" fmla="*/ 0 w 44"/>
                    <a:gd name="T21" fmla="*/ 22 h 44"/>
                    <a:gd name="T22" fmla="*/ 0 w 44"/>
                    <a:gd name="T23" fmla="*/ 22 h 44"/>
                    <a:gd name="T24" fmla="*/ 2 w 44"/>
                    <a:gd name="T25" fmla="*/ 14 h 44"/>
                    <a:gd name="T26" fmla="*/ 6 w 44"/>
                    <a:gd name="T27" fmla="*/ 8 h 44"/>
                    <a:gd name="T28" fmla="*/ 14 w 44"/>
                    <a:gd name="T29" fmla="*/ 2 h 44"/>
                    <a:gd name="T30" fmla="*/ 22 w 44"/>
                    <a:gd name="T31" fmla="*/ 0 h 44"/>
                    <a:gd name="T32" fmla="*/ 22 w 44"/>
                    <a:gd name="T33" fmla="*/ 0 h 44"/>
                    <a:gd name="T34" fmla="*/ 30 w 44"/>
                    <a:gd name="T35" fmla="*/ 2 h 44"/>
                    <a:gd name="T36" fmla="*/ 36 w 44"/>
                    <a:gd name="T37" fmla="*/ 8 h 44"/>
                    <a:gd name="T38" fmla="*/ 42 w 44"/>
                    <a:gd name="T39" fmla="*/ 14 h 44"/>
                    <a:gd name="T40" fmla="*/ 44 w 44"/>
                    <a:gd name="T41" fmla="*/ 22 h 44"/>
                    <a:gd name="T42" fmla="*/ 44 w 44"/>
                    <a:gd name="T43"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44" y="22"/>
                      </a:moveTo>
                      <a:lnTo>
                        <a:pt x="44" y="22"/>
                      </a:lnTo>
                      <a:lnTo>
                        <a:pt x="42" y="32"/>
                      </a:lnTo>
                      <a:lnTo>
                        <a:pt x="36" y="38"/>
                      </a:lnTo>
                      <a:lnTo>
                        <a:pt x="30" y="42"/>
                      </a:lnTo>
                      <a:lnTo>
                        <a:pt x="22" y="44"/>
                      </a:lnTo>
                      <a:lnTo>
                        <a:pt x="22" y="44"/>
                      </a:lnTo>
                      <a:lnTo>
                        <a:pt x="14" y="42"/>
                      </a:lnTo>
                      <a:lnTo>
                        <a:pt x="6" y="38"/>
                      </a:lnTo>
                      <a:lnTo>
                        <a:pt x="2" y="32"/>
                      </a:lnTo>
                      <a:lnTo>
                        <a:pt x="0" y="22"/>
                      </a:lnTo>
                      <a:lnTo>
                        <a:pt x="0" y="22"/>
                      </a:lnTo>
                      <a:lnTo>
                        <a:pt x="2" y="14"/>
                      </a:lnTo>
                      <a:lnTo>
                        <a:pt x="6" y="8"/>
                      </a:lnTo>
                      <a:lnTo>
                        <a:pt x="14" y="2"/>
                      </a:lnTo>
                      <a:lnTo>
                        <a:pt x="22" y="0"/>
                      </a:lnTo>
                      <a:lnTo>
                        <a:pt x="22" y="0"/>
                      </a:lnTo>
                      <a:lnTo>
                        <a:pt x="30" y="2"/>
                      </a:lnTo>
                      <a:lnTo>
                        <a:pt x="36" y="8"/>
                      </a:lnTo>
                      <a:lnTo>
                        <a:pt x="42" y="14"/>
                      </a:lnTo>
                      <a:lnTo>
                        <a:pt x="44" y="22"/>
                      </a:lnTo>
                      <a:lnTo>
                        <a:pt x="4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00">
                    <a:latin typeface="微软雅黑" panose="020B0503020204020204" charset="-122"/>
                    <a:ea typeface="微软雅黑" panose="020B0503020204020204" charset="-122"/>
                  </a:endParaRPr>
                </a:p>
              </p:txBody>
            </p:sp>
            <p:sp>
              <p:nvSpPr>
                <p:cNvPr id="84" name="Freeform: Shape 15"/>
                <p:cNvSpPr/>
                <p:nvPr/>
              </p:nvSpPr>
              <p:spPr bwMode="auto">
                <a:xfrm>
                  <a:off x="4589463" y="338138"/>
                  <a:ext cx="69850" cy="69850"/>
                </a:xfrm>
                <a:custGeom>
                  <a:avLst/>
                  <a:gdLst>
                    <a:gd name="T0" fmla="*/ 44 w 44"/>
                    <a:gd name="T1" fmla="*/ 22 h 44"/>
                    <a:gd name="T2" fmla="*/ 44 w 44"/>
                    <a:gd name="T3" fmla="*/ 22 h 44"/>
                    <a:gd name="T4" fmla="*/ 42 w 44"/>
                    <a:gd name="T5" fmla="*/ 30 h 44"/>
                    <a:gd name="T6" fmla="*/ 38 w 44"/>
                    <a:gd name="T7" fmla="*/ 38 h 44"/>
                    <a:gd name="T8" fmla="*/ 30 w 44"/>
                    <a:gd name="T9" fmla="*/ 42 h 44"/>
                    <a:gd name="T10" fmla="*/ 22 w 44"/>
                    <a:gd name="T11" fmla="*/ 44 h 44"/>
                    <a:gd name="T12" fmla="*/ 22 w 44"/>
                    <a:gd name="T13" fmla="*/ 44 h 44"/>
                    <a:gd name="T14" fmla="*/ 14 w 44"/>
                    <a:gd name="T15" fmla="*/ 42 h 44"/>
                    <a:gd name="T16" fmla="*/ 8 w 44"/>
                    <a:gd name="T17" fmla="*/ 38 h 44"/>
                    <a:gd name="T18" fmla="*/ 2 w 44"/>
                    <a:gd name="T19" fmla="*/ 30 h 44"/>
                    <a:gd name="T20" fmla="*/ 0 w 44"/>
                    <a:gd name="T21" fmla="*/ 22 h 44"/>
                    <a:gd name="T22" fmla="*/ 0 w 44"/>
                    <a:gd name="T23" fmla="*/ 22 h 44"/>
                    <a:gd name="T24" fmla="*/ 2 w 44"/>
                    <a:gd name="T25" fmla="*/ 14 h 44"/>
                    <a:gd name="T26" fmla="*/ 8 w 44"/>
                    <a:gd name="T27" fmla="*/ 6 h 44"/>
                    <a:gd name="T28" fmla="*/ 14 w 44"/>
                    <a:gd name="T29" fmla="*/ 2 h 44"/>
                    <a:gd name="T30" fmla="*/ 22 w 44"/>
                    <a:gd name="T31" fmla="*/ 0 h 44"/>
                    <a:gd name="T32" fmla="*/ 22 w 44"/>
                    <a:gd name="T33" fmla="*/ 0 h 44"/>
                    <a:gd name="T34" fmla="*/ 30 w 44"/>
                    <a:gd name="T35" fmla="*/ 2 h 44"/>
                    <a:gd name="T36" fmla="*/ 38 w 44"/>
                    <a:gd name="T37" fmla="*/ 6 h 44"/>
                    <a:gd name="T38" fmla="*/ 42 w 44"/>
                    <a:gd name="T39" fmla="*/ 14 h 44"/>
                    <a:gd name="T40" fmla="*/ 44 w 44"/>
                    <a:gd name="T41" fmla="*/ 22 h 44"/>
                    <a:gd name="T42" fmla="*/ 44 w 44"/>
                    <a:gd name="T43"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4">
                      <a:moveTo>
                        <a:pt x="44" y="22"/>
                      </a:moveTo>
                      <a:lnTo>
                        <a:pt x="44" y="22"/>
                      </a:lnTo>
                      <a:lnTo>
                        <a:pt x="42" y="30"/>
                      </a:lnTo>
                      <a:lnTo>
                        <a:pt x="38" y="38"/>
                      </a:lnTo>
                      <a:lnTo>
                        <a:pt x="30" y="42"/>
                      </a:lnTo>
                      <a:lnTo>
                        <a:pt x="22" y="44"/>
                      </a:lnTo>
                      <a:lnTo>
                        <a:pt x="22" y="44"/>
                      </a:lnTo>
                      <a:lnTo>
                        <a:pt x="14" y="42"/>
                      </a:lnTo>
                      <a:lnTo>
                        <a:pt x="8" y="38"/>
                      </a:lnTo>
                      <a:lnTo>
                        <a:pt x="2" y="30"/>
                      </a:lnTo>
                      <a:lnTo>
                        <a:pt x="0" y="22"/>
                      </a:lnTo>
                      <a:lnTo>
                        <a:pt x="0" y="22"/>
                      </a:lnTo>
                      <a:lnTo>
                        <a:pt x="2" y="14"/>
                      </a:lnTo>
                      <a:lnTo>
                        <a:pt x="8" y="6"/>
                      </a:lnTo>
                      <a:lnTo>
                        <a:pt x="14" y="2"/>
                      </a:lnTo>
                      <a:lnTo>
                        <a:pt x="22" y="0"/>
                      </a:lnTo>
                      <a:lnTo>
                        <a:pt x="22" y="0"/>
                      </a:lnTo>
                      <a:lnTo>
                        <a:pt x="30" y="2"/>
                      </a:lnTo>
                      <a:lnTo>
                        <a:pt x="38" y="6"/>
                      </a:lnTo>
                      <a:lnTo>
                        <a:pt x="42" y="14"/>
                      </a:lnTo>
                      <a:lnTo>
                        <a:pt x="44" y="22"/>
                      </a:lnTo>
                      <a:lnTo>
                        <a:pt x="4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00">
                    <a:latin typeface="微软雅黑" panose="020B0503020204020204" charset="-122"/>
                    <a:ea typeface="微软雅黑" panose="020B0503020204020204" charset="-122"/>
                  </a:endParaRPr>
                </a:p>
              </p:txBody>
            </p:sp>
            <p:sp>
              <p:nvSpPr>
                <p:cNvPr id="85" name="Freeform: Shape 16"/>
                <p:cNvSpPr/>
                <p:nvPr/>
              </p:nvSpPr>
              <p:spPr bwMode="auto">
                <a:xfrm>
                  <a:off x="4665663" y="395288"/>
                  <a:ext cx="69850" cy="66675"/>
                </a:xfrm>
                <a:custGeom>
                  <a:avLst/>
                  <a:gdLst>
                    <a:gd name="T0" fmla="*/ 44 w 44"/>
                    <a:gd name="T1" fmla="*/ 20 h 42"/>
                    <a:gd name="T2" fmla="*/ 44 w 44"/>
                    <a:gd name="T3" fmla="*/ 20 h 42"/>
                    <a:gd name="T4" fmla="*/ 42 w 44"/>
                    <a:gd name="T5" fmla="*/ 30 h 42"/>
                    <a:gd name="T6" fmla="*/ 38 w 44"/>
                    <a:gd name="T7" fmla="*/ 36 h 42"/>
                    <a:gd name="T8" fmla="*/ 30 w 44"/>
                    <a:gd name="T9" fmla="*/ 40 h 42"/>
                    <a:gd name="T10" fmla="*/ 22 w 44"/>
                    <a:gd name="T11" fmla="*/ 42 h 42"/>
                    <a:gd name="T12" fmla="*/ 22 w 44"/>
                    <a:gd name="T13" fmla="*/ 42 h 42"/>
                    <a:gd name="T14" fmla="*/ 14 w 44"/>
                    <a:gd name="T15" fmla="*/ 40 h 42"/>
                    <a:gd name="T16" fmla="*/ 6 w 44"/>
                    <a:gd name="T17" fmla="*/ 36 h 42"/>
                    <a:gd name="T18" fmla="*/ 2 w 44"/>
                    <a:gd name="T19" fmla="*/ 30 h 42"/>
                    <a:gd name="T20" fmla="*/ 0 w 44"/>
                    <a:gd name="T21" fmla="*/ 20 h 42"/>
                    <a:gd name="T22" fmla="*/ 0 w 44"/>
                    <a:gd name="T23" fmla="*/ 20 h 42"/>
                    <a:gd name="T24" fmla="*/ 2 w 44"/>
                    <a:gd name="T25" fmla="*/ 12 h 42"/>
                    <a:gd name="T26" fmla="*/ 6 w 44"/>
                    <a:gd name="T27" fmla="*/ 6 h 42"/>
                    <a:gd name="T28" fmla="*/ 14 w 44"/>
                    <a:gd name="T29" fmla="*/ 0 h 42"/>
                    <a:gd name="T30" fmla="*/ 22 w 44"/>
                    <a:gd name="T31" fmla="*/ 0 h 42"/>
                    <a:gd name="T32" fmla="*/ 22 w 44"/>
                    <a:gd name="T33" fmla="*/ 0 h 42"/>
                    <a:gd name="T34" fmla="*/ 30 w 44"/>
                    <a:gd name="T35" fmla="*/ 0 h 42"/>
                    <a:gd name="T36" fmla="*/ 38 w 44"/>
                    <a:gd name="T37" fmla="*/ 6 h 42"/>
                    <a:gd name="T38" fmla="*/ 42 w 44"/>
                    <a:gd name="T39" fmla="*/ 12 h 42"/>
                    <a:gd name="T40" fmla="*/ 44 w 44"/>
                    <a:gd name="T41" fmla="*/ 20 h 42"/>
                    <a:gd name="T42" fmla="*/ 44 w 44"/>
                    <a:gd name="T4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2">
                      <a:moveTo>
                        <a:pt x="44" y="20"/>
                      </a:moveTo>
                      <a:lnTo>
                        <a:pt x="44" y="20"/>
                      </a:lnTo>
                      <a:lnTo>
                        <a:pt x="42" y="30"/>
                      </a:lnTo>
                      <a:lnTo>
                        <a:pt x="38" y="36"/>
                      </a:lnTo>
                      <a:lnTo>
                        <a:pt x="30" y="40"/>
                      </a:lnTo>
                      <a:lnTo>
                        <a:pt x="22" y="42"/>
                      </a:lnTo>
                      <a:lnTo>
                        <a:pt x="22" y="42"/>
                      </a:lnTo>
                      <a:lnTo>
                        <a:pt x="14" y="40"/>
                      </a:lnTo>
                      <a:lnTo>
                        <a:pt x="6" y="36"/>
                      </a:lnTo>
                      <a:lnTo>
                        <a:pt x="2" y="30"/>
                      </a:lnTo>
                      <a:lnTo>
                        <a:pt x="0" y="20"/>
                      </a:lnTo>
                      <a:lnTo>
                        <a:pt x="0" y="20"/>
                      </a:lnTo>
                      <a:lnTo>
                        <a:pt x="2" y="12"/>
                      </a:lnTo>
                      <a:lnTo>
                        <a:pt x="6" y="6"/>
                      </a:lnTo>
                      <a:lnTo>
                        <a:pt x="14" y="0"/>
                      </a:lnTo>
                      <a:lnTo>
                        <a:pt x="22" y="0"/>
                      </a:lnTo>
                      <a:lnTo>
                        <a:pt x="22" y="0"/>
                      </a:lnTo>
                      <a:lnTo>
                        <a:pt x="30" y="0"/>
                      </a:lnTo>
                      <a:lnTo>
                        <a:pt x="38" y="6"/>
                      </a:lnTo>
                      <a:lnTo>
                        <a:pt x="42" y="12"/>
                      </a:lnTo>
                      <a:lnTo>
                        <a:pt x="44" y="20"/>
                      </a:lnTo>
                      <a:lnTo>
                        <a:pt x="44"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00">
                    <a:latin typeface="微软雅黑" panose="020B0503020204020204" charset="-122"/>
                    <a:ea typeface="微软雅黑" panose="020B0503020204020204" charset="-122"/>
                  </a:endParaRPr>
                </a:p>
              </p:txBody>
            </p:sp>
            <p:sp>
              <p:nvSpPr>
                <p:cNvPr id="86" name="Freeform: Shape 17"/>
                <p:cNvSpPr/>
                <p:nvPr/>
              </p:nvSpPr>
              <p:spPr bwMode="auto">
                <a:xfrm>
                  <a:off x="4745038" y="280988"/>
                  <a:ext cx="69850" cy="66675"/>
                </a:xfrm>
                <a:custGeom>
                  <a:avLst/>
                  <a:gdLst>
                    <a:gd name="T0" fmla="*/ 44 w 44"/>
                    <a:gd name="T1" fmla="*/ 22 h 42"/>
                    <a:gd name="T2" fmla="*/ 44 w 44"/>
                    <a:gd name="T3" fmla="*/ 22 h 42"/>
                    <a:gd name="T4" fmla="*/ 42 w 44"/>
                    <a:gd name="T5" fmla="*/ 30 h 42"/>
                    <a:gd name="T6" fmla="*/ 38 w 44"/>
                    <a:gd name="T7" fmla="*/ 36 h 42"/>
                    <a:gd name="T8" fmla="*/ 30 w 44"/>
                    <a:gd name="T9" fmla="*/ 42 h 42"/>
                    <a:gd name="T10" fmla="*/ 22 w 44"/>
                    <a:gd name="T11" fmla="*/ 42 h 42"/>
                    <a:gd name="T12" fmla="*/ 22 w 44"/>
                    <a:gd name="T13" fmla="*/ 42 h 42"/>
                    <a:gd name="T14" fmla="*/ 14 w 44"/>
                    <a:gd name="T15" fmla="*/ 42 h 42"/>
                    <a:gd name="T16" fmla="*/ 6 w 44"/>
                    <a:gd name="T17" fmla="*/ 36 h 42"/>
                    <a:gd name="T18" fmla="*/ 2 w 44"/>
                    <a:gd name="T19" fmla="*/ 30 h 42"/>
                    <a:gd name="T20" fmla="*/ 0 w 44"/>
                    <a:gd name="T21" fmla="*/ 22 h 42"/>
                    <a:gd name="T22" fmla="*/ 0 w 44"/>
                    <a:gd name="T23" fmla="*/ 22 h 42"/>
                    <a:gd name="T24" fmla="*/ 2 w 44"/>
                    <a:gd name="T25" fmla="*/ 12 h 42"/>
                    <a:gd name="T26" fmla="*/ 6 w 44"/>
                    <a:gd name="T27" fmla="*/ 6 h 42"/>
                    <a:gd name="T28" fmla="*/ 14 w 44"/>
                    <a:gd name="T29" fmla="*/ 2 h 42"/>
                    <a:gd name="T30" fmla="*/ 22 w 44"/>
                    <a:gd name="T31" fmla="*/ 0 h 42"/>
                    <a:gd name="T32" fmla="*/ 22 w 44"/>
                    <a:gd name="T33" fmla="*/ 0 h 42"/>
                    <a:gd name="T34" fmla="*/ 30 w 44"/>
                    <a:gd name="T35" fmla="*/ 2 h 42"/>
                    <a:gd name="T36" fmla="*/ 38 w 44"/>
                    <a:gd name="T37" fmla="*/ 6 h 42"/>
                    <a:gd name="T38" fmla="*/ 42 w 44"/>
                    <a:gd name="T39" fmla="*/ 12 h 42"/>
                    <a:gd name="T40" fmla="*/ 44 w 44"/>
                    <a:gd name="T41" fmla="*/ 22 h 42"/>
                    <a:gd name="T42" fmla="*/ 44 w 44"/>
                    <a:gd name="T4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42">
                      <a:moveTo>
                        <a:pt x="44" y="22"/>
                      </a:moveTo>
                      <a:lnTo>
                        <a:pt x="44" y="22"/>
                      </a:lnTo>
                      <a:lnTo>
                        <a:pt x="42" y="30"/>
                      </a:lnTo>
                      <a:lnTo>
                        <a:pt x="38" y="36"/>
                      </a:lnTo>
                      <a:lnTo>
                        <a:pt x="30" y="42"/>
                      </a:lnTo>
                      <a:lnTo>
                        <a:pt x="22" y="42"/>
                      </a:lnTo>
                      <a:lnTo>
                        <a:pt x="22" y="42"/>
                      </a:lnTo>
                      <a:lnTo>
                        <a:pt x="14" y="42"/>
                      </a:lnTo>
                      <a:lnTo>
                        <a:pt x="6" y="36"/>
                      </a:lnTo>
                      <a:lnTo>
                        <a:pt x="2" y="30"/>
                      </a:lnTo>
                      <a:lnTo>
                        <a:pt x="0" y="22"/>
                      </a:lnTo>
                      <a:lnTo>
                        <a:pt x="0" y="22"/>
                      </a:lnTo>
                      <a:lnTo>
                        <a:pt x="2" y="12"/>
                      </a:lnTo>
                      <a:lnTo>
                        <a:pt x="6" y="6"/>
                      </a:lnTo>
                      <a:lnTo>
                        <a:pt x="14" y="2"/>
                      </a:lnTo>
                      <a:lnTo>
                        <a:pt x="22" y="0"/>
                      </a:lnTo>
                      <a:lnTo>
                        <a:pt x="22" y="0"/>
                      </a:lnTo>
                      <a:lnTo>
                        <a:pt x="30" y="2"/>
                      </a:lnTo>
                      <a:lnTo>
                        <a:pt x="38" y="6"/>
                      </a:lnTo>
                      <a:lnTo>
                        <a:pt x="42" y="12"/>
                      </a:lnTo>
                      <a:lnTo>
                        <a:pt x="44" y="22"/>
                      </a:lnTo>
                      <a:lnTo>
                        <a:pt x="4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00">
                    <a:latin typeface="微软雅黑" panose="020B0503020204020204" charset="-122"/>
                    <a:ea typeface="微软雅黑" panose="020B0503020204020204" charset="-122"/>
                  </a:endParaRPr>
                </a:p>
              </p:txBody>
            </p:sp>
            <p:sp>
              <p:nvSpPr>
                <p:cNvPr id="87" name="Freeform: Shape 18"/>
                <p:cNvSpPr/>
                <p:nvPr/>
              </p:nvSpPr>
              <p:spPr bwMode="auto">
                <a:xfrm>
                  <a:off x="4348163" y="303213"/>
                  <a:ext cx="444500" cy="203200"/>
                </a:xfrm>
                <a:custGeom>
                  <a:avLst/>
                  <a:gdLst>
                    <a:gd name="T0" fmla="*/ 8 w 280"/>
                    <a:gd name="T1" fmla="*/ 128 h 128"/>
                    <a:gd name="T2" fmla="*/ 8 w 280"/>
                    <a:gd name="T3" fmla="*/ 128 h 128"/>
                    <a:gd name="T4" fmla="*/ 4 w 280"/>
                    <a:gd name="T5" fmla="*/ 126 h 128"/>
                    <a:gd name="T6" fmla="*/ 0 w 280"/>
                    <a:gd name="T7" fmla="*/ 124 h 128"/>
                    <a:gd name="T8" fmla="*/ 0 w 280"/>
                    <a:gd name="T9" fmla="*/ 124 h 128"/>
                    <a:gd name="T10" fmla="*/ 0 w 280"/>
                    <a:gd name="T11" fmla="*/ 122 h 128"/>
                    <a:gd name="T12" fmla="*/ 0 w 280"/>
                    <a:gd name="T13" fmla="*/ 118 h 128"/>
                    <a:gd name="T14" fmla="*/ 0 w 280"/>
                    <a:gd name="T15" fmla="*/ 116 h 128"/>
                    <a:gd name="T16" fmla="*/ 4 w 280"/>
                    <a:gd name="T17" fmla="*/ 112 h 128"/>
                    <a:gd name="T18" fmla="*/ 62 w 280"/>
                    <a:gd name="T19" fmla="*/ 74 h 128"/>
                    <a:gd name="T20" fmla="*/ 122 w 280"/>
                    <a:gd name="T21" fmla="*/ 92 h 128"/>
                    <a:gd name="T22" fmla="*/ 174 w 280"/>
                    <a:gd name="T23" fmla="*/ 32 h 128"/>
                    <a:gd name="T24" fmla="*/ 220 w 280"/>
                    <a:gd name="T25" fmla="*/ 68 h 128"/>
                    <a:gd name="T26" fmla="*/ 266 w 280"/>
                    <a:gd name="T27" fmla="*/ 2 h 128"/>
                    <a:gd name="T28" fmla="*/ 266 w 280"/>
                    <a:gd name="T29" fmla="*/ 2 h 128"/>
                    <a:gd name="T30" fmla="*/ 268 w 280"/>
                    <a:gd name="T31" fmla="*/ 0 h 128"/>
                    <a:gd name="T32" fmla="*/ 270 w 280"/>
                    <a:gd name="T33" fmla="*/ 0 h 128"/>
                    <a:gd name="T34" fmla="*/ 274 w 280"/>
                    <a:gd name="T35" fmla="*/ 0 h 128"/>
                    <a:gd name="T36" fmla="*/ 276 w 280"/>
                    <a:gd name="T37" fmla="*/ 0 h 128"/>
                    <a:gd name="T38" fmla="*/ 276 w 280"/>
                    <a:gd name="T39" fmla="*/ 0 h 128"/>
                    <a:gd name="T40" fmla="*/ 278 w 280"/>
                    <a:gd name="T41" fmla="*/ 2 h 128"/>
                    <a:gd name="T42" fmla="*/ 280 w 280"/>
                    <a:gd name="T43" fmla="*/ 6 h 128"/>
                    <a:gd name="T44" fmla="*/ 280 w 280"/>
                    <a:gd name="T45" fmla="*/ 8 h 128"/>
                    <a:gd name="T46" fmla="*/ 278 w 280"/>
                    <a:gd name="T47" fmla="*/ 12 h 128"/>
                    <a:gd name="T48" fmla="*/ 224 w 280"/>
                    <a:gd name="T49" fmla="*/ 90 h 128"/>
                    <a:gd name="T50" fmla="*/ 176 w 280"/>
                    <a:gd name="T51" fmla="*/ 54 h 128"/>
                    <a:gd name="T52" fmla="*/ 128 w 280"/>
                    <a:gd name="T53" fmla="*/ 110 h 128"/>
                    <a:gd name="T54" fmla="*/ 64 w 280"/>
                    <a:gd name="T55" fmla="*/ 92 h 128"/>
                    <a:gd name="T56" fmla="*/ 12 w 280"/>
                    <a:gd name="T57" fmla="*/ 126 h 128"/>
                    <a:gd name="T58" fmla="*/ 12 w 280"/>
                    <a:gd name="T59" fmla="*/ 126 h 128"/>
                    <a:gd name="T60" fmla="*/ 8 w 280"/>
                    <a:gd name="T61" fmla="*/ 128 h 128"/>
                    <a:gd name="T62" fmla="*/ 8 w 280"/>
                    <a:gd name="T63"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0" h="128">
                      <a:moveTo>
                        <a:pt x="8" y="128"/>
                      </a:moveTo>
                      <a:lnTo>
                        <a:pt x="8" y="128"/>
                      </a:lnTo>
                      <a:lnTo>
                        <a:pt x="4" y="126"/>
                      </a:lnTo>
                      <a:lnTo>
                        <a:pt x="0" y="124"/>
                      </a:lnTo>
                      <a:lnTo>
                        <a:pt x="0" y="124"/>
                      </a:lnTo>
                      <a:lnTo>
                        <a:pt x="0" y="122"/>
                      </a:lnTo>
                      <a:lnTo>
                        <a:pt x="0" y="118"/>
                      </a:lnTo>
                      <a:lnTo>
                        <a:pt x="0" y="116"/>
                      </a:lnTo>
                      <a:lnTo>
                        <a:pt x="4" y="112"/>
                      </a:lnTo>
                      <a:lnTo>
                        <a:pt x="62" y="74"/>
                      </a:lnTo>
                      <a:lnTo>
                        <a:pt x="122" y="92"/>
                      </a:lnTo>
                      <a:lnTo>
                        <a:pt x="174" y="32"/>
                      </a:lnTo>
                      <a:lnTo>
                        <a:pt x="220" y="68"/>
                      </a:lnTo>
                      <a:lnTo>
                        <a:pt x="266" y="2"/>
                      </a:lnTo>
                      <a:lnTo>
                        <a:pt x="266" y="2"/>
                      </a:lnTo>
                      <a:lnTo>
                        <a:pt x="268" y="0"/>
                      </a:lnTo>
                      <a:lnTo>
                        <a:pt x="270" y="0"/>
                      </a:lnTo>
                      <a:lnTo>
                        <a:pt x="274" y="0"/>
                      </a:lnTo>
                      <a:lnTo>
                        <a:pt x="276" y="0"/>
                      </a:lnTo>
                      <a:lnTo>
                        <a:pt x="276" y="0"/>
                      </a:lnTo>
                      <a:lnTo>
                        <a:pt x="278" y="2"/>
                      </a:lnTo>
                      <a:lnTo>
                        <a:pt x="280" y="6"/>
                      </a:lnTo>
                      <a:lnTo>
                        <a:pt x="280" y="8"/>
                      </a:lnTo>
                      <a:lnTo>
                        <a:pt x="278" y="12"/>
                      </a:lnTo>
                      <a:lnTo>
                        <a:pt x="224" y="90"/>
                      </a:lnTo>
                      <a:lnTo>
                        <a:pt x="176" y="54"/>
                      </a:lnTo>
                      <a:lnTo>
                        <a:pt x="128" y="110"/>
                      </a:lnTo>
                      <a:lnTo>
                        <a:pt x="64" y="92"/>
                      </a:lnTo>
                      <a:lnTo>
                        <a:pt x="12" y="126"/>
                      </a:lnTo>
                      <a:lnTo>
                        <a:pt x="12" y="126"/>
                      </a:lnTo>
                      <a:lnTo>
                        <a:pt x="8" y="128"/>
                      </a:lnTo>
                      <a:lnTo>
                        <a:pt x="8"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00">
                    <a:latin typeface="微软雅黑" panose="020B0503020204020204" charset="-122"/>
                    <a:ea typeface="微软雅黑" panose="020B0503020204020204" charset="-122"/>
                  </a:endParaRPr>
                </a:p>
              </p:txBody>
            </p:sp>
          </p:grpSp>
          <p:sp>
            <p:nvSpPr>
              <p:cNvPr id="88" name="TextBox 20"/>
              <p:cNvSpPr txBox="1"/>
              <p:nvPr/>
            </p:nvSpPr>
            <p:spPr>
              <a:xfrm>
                <a:off x="2047893" y="3478104"/>
                <a:ext cx="2271646" cy="249054"/>
              </a:xfrm>
              <a:prstGeom prst="rect">
                <a:avLst/>
              </a:prstGeom>
              <a:noFill/>
            </p:spPr>
            <p:txBody>
              <a:bodyPr wrap="none" lIns="0" tIns="0" rIns="0" bIns="0">
                <a:normAutofit fontScale="87500" lnSpcReduction="20000"/>
              </a:bodyPr>
              <a:lstStyle/>
              <a:p>
                <a:pPr algn="ctr"/>
                <a:r>
                  <a:rPr lang="zh-CN" altLang="en-US" sz="2135" b="1">
                    <a:solidFill>
                      <a:schemeClr val="bg1"/>
                    </a:solidFill>
                    <a:latin typeface="微软雅黑" panose="020B0503020204020204" charset="-122"/>
                    <a:ea typeface="微软雅黑" panose="020B0503020204020204" charset="-122"/>
                  </a:rPr>
                  <a:t>标题文本预设</a:t>
                </a:r>
                <a:endParaRPr lang="zh-CN" altLang="en-US" sz="2135" b="1">
                  <a:solidFill>
                    <a:schemeClr val="bg1"/>
                  </a:solidFill>
                  <a:latin typeface="微软雅黑" panose="020B0503020204020204" charset="-122"/>
                  <a:ea typeface="微软雅黑" panose="020B0503020204020204" charset="-122"/>
                </a:endParaRPr>
              </a:p>
            </p:txBody>
          </p:sp>
        </p:grpSp>
        <p:sp>
          <p:nvSpPr>
            <p:cNvPr id="89" name="Rectangle 35"/>
            <p:cNvSpPr/>
            <p:nvPr/>
          </p:nvSpPr>
          <p:spPr>
            <a:xfrm>
              <a:off x="1723413" y="2741791"/>
              <a:ext cx="1385690" cy="640560"/>
            </a:xfrm>
            <a:prstGeom prst="rect">
              <a:avLst/>
            </a:prstGeom>
          </p:spPr>
          <p:txBody>
            <a:bodyPr wrap="square">
              <a:normAutofit fontScale="92500" lnSpcReduction="10000"/>
            </a:bodyPr>
            <a:lstStyle/>
            <a:p>
              <a:pPr algn="ctr">
                <a:lnSpc>
                  <a:spcPct val="120000"/>
                </a:lnSpc>
              </a:pPr>
              <a:r>
                <a:rPr lang="zh-CN" altLang="en-US" sz="1465">
                  <a:solidFill>
                    <a:schemeClr val="bg1"/>
                  </a:solidFill>
                  <a:latin typeface="微软雅黑" panose="020B0503020204020204" charset="-122"/>
                  <a:ea typeface="微软雅黑" panose="020B0503020204020204" charset="-122"/>
                </a:rPr>
                <a:t>此部分内容作为文字排版占位显示</a:t>
              </a:r>
              <a:br>
                <a:rPr lang="zh-CN" altLang="en-US" sz="1465">
                  <a:solidFill>
                    <a:schemeClr val="bg1"/>
                  </a:solidFill>
                  <a:latin typeface="微软雅黑" panose="020B0503020204020204" charset="-122"/>
                  <a:ea typeface="微软雅黑" panose="020B0503020204020204" charset="-122"/>
                </a:rPr>
              </a:br>
              <a:r>
                <a:rPr lang="zh-CN" altLang="en-US" sz="1465">
                  <a:solidFill>
                    <a:schemeClr val="bg1"/>
                  </a:solidFill>
                  <a:latin typeface="微软雅黑" panose="020B0503020204020204" charset="-122"/>
                  <a:ea typeface="微软雅黑" panose="020B0503020204020204" charset="-122"/>
                </a:rPr>
                <a:t>（建议使用主题字体）</a:t>
              </a:r>
              <a:endParaRPr lang="zh-CN" altLang="en-US" sz="1465">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2000"/>
                                        <p:tgtEl>
                                          <p:spTgt spid="73"/>
                                        </p:tgtEl>
                                      </p:cBhvr>
                                    </p:animEffect>
                                    <p:anim calcmode="lin" valueType="num">
                                      <p:cBhvr>
                                        <p:cTn id="8" dur="2000" fill="hold"/>
                                        <p:tgtEl>
                                          <p:spTgt spid="73"/>
                                        </p:tgtEl>
                                        <p:attrNameLst>
                                          <p:attrName>ppt_w</p:attrName>
                                        </p:attrNameLst>
                                      </p:cBhvr>
                                      <p:tavLst>
                                        <p:tav tm="0" fmla="#ppt_w*sin(2.5*pi*$)">
                                          <p:val>
                                            <p:fltVal val="0"/>
                                          </p:val>
                                        </p:tav>
                                        <p:tav tm="100000">
                                          <p:val>
                                            <p:fltVal val="1"/>
                                          </p:val>
                                        </p:tav>
                                      </p:tavLst>
                                    </p:anim>
                                    <p:anim calcmode="lin" valueType="num">
                                      <p:cBhvr>
                                        <p:cTn id="9" dur="2000" fill="hold"/>
                                        <p:tgtEl>
                                          <p:spTgt spid="7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2"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1+#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1+#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1+#ppt_w/2"/>
                                          </p:val>
                                        </p:tav>
                                        <p:tav tm="100000">
                                          <p:val>
                                            <p:strVal val="#ppt_x"/>
                                          </p:val>
                                        </p:tav>
                                      </p:tavLst>
                                    </p:anim>
                                    <p:anim calcmode="lin" valueType="num">
                                      <p:cBhvr additive="base">
                                        <p:cTn id="22"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91186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加 班</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14" name="组合 13"/>
          <p:cNvGrpSpPr/>
          <p:nvPr/>
        </p:nvGrpSpPr>
        <p:grpSpPr>
          <a:xfrm>
            <a:off x="2644040" y="2443041"/>
            <a:ext cx="6898557" cy="2415332"/>
            <a:chOff x="1982580" y="1832281"/>
            <a:chExt cx="5173918" cy="1811499"/>
          </a:xfrm>
        </p:grpSpPr>
        <p:grpSp>
          <p:nvGrpSpPr>
            <p:cNvPr id="15" name="Group 35"/>
            <p:cNvGrpSpPr/>
            <p:nvPr/>
          </p:nvGrpSpPr>
          <p:grpSpPr>
            <a:xfrm rot="2640000">
              <a:off x="2697590" y="2498284"/>
              <a:ext cx="393525" cy="499183"/>
              <a:chOff x="4082243" y="2257857"/>
              <a:chExt cx="397973" cy="504825"/>
            </a:xfrm>
          </p:grpSpPr>
          <p:sp>
            <p:nvSpPr>
              <p:cNvPr id="68" name="Freeform: Shape 36"/>
              <p:cNvSpPr/>
              <p:nvPr/>
            </p:nvSpPr>
            <p:spPr bwMode="auto">
              <a:xfrm>
                <a:off x="4082243" y="2257857"/>
                <a:ext cx="397973" cy="504825"/>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bg1">
                  <a:lumMod val="75000"/>
                </a:schemeClr>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cxnSp>
            <p:nvCxnSpPr>
              <p:cNvPr id="69" name="Straight Connector 37"/>
              <p:cNvCxnSpPr/>
              <p:nvPr/>
            </p:nvCxnSpPr>
            <p:spPr>
              <a:xfrm rot="5400000" flipH="1" flipV="1">
                <a:off x="4128829" y="2509475"/>
                <a:ext cx="304800" cy="1588"/>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Diamond 38"/>
            <p:cNvSpPr/>
            <p:nvPr/>
          </p:nvSpPr>
          <p:spPr bwMode="auto">
            <a:xfrm>
              <a:off x="1982580" y="2664251"/>
              <a:ext cx="979529" cy="979528"/>
            </a:xfrm>
            <a:prstGeom prst="diamond">
              <a:avLst/>
            </a:prstGeom>
            <a:solidFill>
              <a:srgbClr val="F33735"/>
            </a:solidFill>
            <a:ln w="19050">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nvGrpSpPr>
            <p:cNvPr id="28" name="Group 39"/>
            <p:cNvGrpSpPr/>
            <p:nvPr/>
          </p:nvGrpSpPr>
          <p:grpSpPr>
            <a:xfrm rot="8040000">
              <a:off x="3519972" y="2494461"/>
              <a:ext cx="393525" cy="499183"/>
              <a:chOff x="4082243" y="2257857"/>
              <a:chExt cx="397973" cy="504825"/>
            </a:xfrm>
          </p:grpSpPr>
          <p:sp>
            <p:nvSpPr>
              <p:cNvPr id="66" name="Freeform: Shape 40"/>
              <p:cNvSpPr/>
              <p:nvPr/>
            </p:nvSpPr>
            <p:spPr bwMode="auto">
              <a:xfrm>
                <a:off x="4082243" y="2257857"/>
                <a:ext cx="397973" cy="504825"/>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bg1">
                  <a:lumMod val="75000"/>
                </a:schemeClr>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cxnSp>
            <p:nvCxnSpPr>
              <p:cNvPr id="67" name="Straight Connector 41"/>
              <p:cNvCxnSpPr/>
              <p:nvPr/>
            </p:nvCxnSpPr>
            <p:spPr>
              <a:xfrm rot="5400000" flipH="1" flipV="1">
                <a:off x="4128829" y="2509475"/>
                <a:ext cx="304800" cy="1588"/>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0" name="Diamond 42"/>
            <p:cNvSpPr/>
            <p:nvPr/>
          </p:nvSpPr>
          <p:spPr bwMode="auto">
            <a:xfrm rot="5400000">
              <a:off x="2820830" y="1832280"/>
              <a:ext cx="979528" cy="979529"/>
            </a:xfrm>
            <a:prstGeom prst="diamond">
              <a:avLst/>
            </a:prstGeom>
            <a:solidFill>
              <a:srgbClr val="093759"/>
            </a:solidFill>
            <a:ln w="19050">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nvGrpSpPr>
            <p:cNvPr id="32" name="Group 43"/>
            <p:cNvGrpSpPr/>
            <p:nvPr/>
          </p:nvGrpSpPr>
          <p:grpSpPr>
            <a:xfrm rot="2640000">
              <a:off x="4376885" y="2498285"/>
              <a:ext cx="393525" cy="499183"/>
              <a:chOff x="4082243" y="2257857"/>
              <a:chExt cx="397973" cy="504825"/>
            </a:xfrm>
          </p:grpSpPr>
          <p:sp>
            <p:nvSpPr>
              <p:cNvPr id="64" name="Freeform: Shape 44"/>
              <p:cNvSpPr/>
              <p:nvPr/>
            </p:nvSpPr>
            <p:spPr bwMode="auto">
              <a:xfrm>
                <a:off x="4082243" y="2257857"/>
                <a:ext cx="397973" cy="504825"/>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bg1">
                  <a:lumMod val="75000"/>
                </a:schemeClr>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cxnSp>
            <p:nvCxnSpPr>
              <p:cNvPr id="65" name="Straight Connector 45"/>
              <p:cNvCxnSpPr/>
              <p:nvPr/>
            </p:nvCxnSpPr>
            <p:spPr>
              <a:xfrm rot="5400000" flipH="1" flipV="1">
                <a:off x="4128829" y="2509475"/>
                <a:ext cx="304800" cy="1588"/>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4" name="Diamond 46"/>
            <p:cNvSpPr/>
            <p:nvPr/>
          </p:nvSpPr>
          <p:spPr bwMode="auto">
            <a:xfrm>
              <a:off x="3661875" y="2664252"/>
              <a:ext cx="979529" cy="979528"/>
            </a:xfrm>
            <a:prstGeom prst="diamond">
              <a:avLst/>
            </a:prstGeom>
            <a:solidFill>
              <a:srgbClr val="F33735"/>
            </a:solidFill>
            <a:ln w="19050">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nvGrpSpPr>
            <p:cNvPr id="36" name="Group 47"/>
            <p:cNvGrpSpPr/>
            <p:nvPr/>
          </p:nvGrpSpPr>
          <p:grpSpPr>
            <a:xfrm rot="8040000">
              <a:off x="5199267" y="2494462"/>
              <a:ext cx="393525" cy="499183"/>
              <a:chOff x="4082243" y="2257857"/>
              <a:chExt cx="397973" cy="504825"/>
            </a:xfrm>
          </p:grpSpPr>
          <p:sp>
            <p:nvSpPr>
              <p:cNvPr id="62" name="Freeform: Shape 48"/>
              <p:cNvSpPr/>
              <p:nvPr/>
            </p:nvSpPr>
            <p:spPr bwMode="auto">
              <a:xfrm>
                <a:off x="4082243" y="2257857"/>
                <a:ext cx="397973" cy="504825"/>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bg1">
                  <a:lumMod val="75000"/>
                </a:schemeClr>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cxnSp>
            <p:nvCxnSpPr>
              <p:cNvPr id="63" name="Straight Connector 49"/>
              <p:cNvCxnSpPr/>
              <p:nvPr/>
            </p:nvCxnSpPr>
            <p:spPr>
              <a:xfrm rot="5400000" flipH="1" flipV="1">
                <a:off x="4128829" y="2509475"/>
                <a:ext cx="304800" cy="1588"/>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5" name="Diamond 50"/>
            <p:cNvSpPr/>
            <p:nvPr/>
          </p:nvSpPr>
          <p:spPr bwMode="auto">
            <a:xfrm rot="5400000">
              <a:off x="4500126" y="1832281"/>
              <a:ext cx="979528" cy="979529"/>
            </a:xfrm>
            <a:prstGeom prst="diamond">
              <a:avLst/>
            </a:prstGeom>
            <a:solidFill>
              <a:srgbClr val="093759"/>
            </a:solidFill>
            <a:ln w="19050">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nvGrpSpPr>
            <p:cNvPr id="46" name="Group 51"/>
            <p:cNvGrpSpPr/>
            <p:nvPr/>
          </p:nvGrpSpPr>
          <p:grpSpPr>
            <a:xfrm rot="2640000">
              <a:off x="6053729" y="2498285"/>
              <a:ext cx="393525" cy="499183"/>
              <a:chOff x="4082243" y="2257857"/>
              <a:chExt cx="397973" cy="504825"/>
            </a:xfrm>
          </p:grpSpPr>
          <p:sp>
            <p:nvSpPr>
              <p:cNvPr id="60" name="Freeform: Shape 52"/>
              <p:cNvSpPr/>
              <p:nvPr/>
            </p:nvSpPr>
            <p:spPr bwMode="auto">
              <a:xfrm>
                <a:off x="4082243" y="2257857"/>
                <a:ext cx="397973" cy="504825"/>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bg1">
                  <a:lumMod val="75000"/>
                </a:schemeClr>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cxnSp>
            <p:nvCxnSpPr>
              <p:cNvPr id="61" name="Straight Connector 53"/>
              <p:cNvCxnSpPr/>
              <p:nvPr/>
            </p:nvCxnSpPr>
            <p:spPr>
              <a:xfrm rot="5400000" flipH="1" flipV="1">
                <a:off x="4128829" y="2509475"/>
                <a:ext cx="304800" cy="1588"/>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7" name="Diamond 54"/>
            <p:cNvSpPr/>
            <p:nvPr/>
          </p:nvSpPr>
          <p:spPr bwMode="auto">
            <a:xfrm>
              <a:off x="5338719" y="2664252"/>
              <a:ext cx="979529" cy="979528"/>
            </a:xfrm>
            <a:prstGeom prst="diamond">
              <a:avLst/>
            </a:prstGeom>
            <a:solidFill>
              <a:srgbClr val="F33735"/>
            </a:solidFill>
            <a:ln w="19050">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48" name="Diamond 55"/>
            <p:cNvSpPr/>
            <p:nvPr/>
          </p:nvSpPr>
          <p:spPr bwMode="auto">
            <a:xfrm rot="5400000">
              <a:off x="6176970" y="1832281"/>
              <a:ext cx="979528" cy="979529"/>
            </a:xfrm>
            <a:prstGeom prst="diamond">
              <a:avLst/>
            </a:prstGeom>
            <a:solidFill>
              <a:srgbClr val="093759"/>
            </a:solidFill>
            <a:ln w="19050">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nvGrpSpPr>
            <p:cNvPr id="49" name="Group 56"/>
            <p:cNvGrpSpPr/>
            <p:nvPr/>
          </p:nvGrpSpPr>
          <p:grpSpPr>
            <a:xfrm>
              <a:off x="2295559" y="2942166"/>
              <a:ext cx="353571" cy="423674"/>
              <a:chOff x="3735388" y="3473450"/>
              <a:chExt cx="184150" cy="220663"/>
            </a:xfrm>
            <a:solidFill>
              <a:schemeClr val="bg1"/>
            </a:solidFill>
          </p:grpSpPr>
          <p:sp>
            <p:nvSpPr>
              <p:cNvPr id="58" name="Freeform: Shape 57"/>
              <p:cNvSpPr/>
              <p:nvPr/>
            </p:nvSpPr>
            <p:spPr bwMode="auto">
              <a:xfrm>
                <a:off x="3773488" y="3473450"/>
                <a:ext cx="104775" cy="104775"/>
              </a:xfrm>
              <a:custGeom>
                <a:avLst/>
                <a:gdLst/>
                <a:ahLst/>
                <a:cxnLst>
                  <a:cxn ang="0">
                    <a:pos x="21" y="41"/>
                  </a:cxn>
                  <a:cxn ang="0">
                    <a:pos x="41" y="21"/>
                  </a:cxn>
                  <a:cxn ang="0">
                    <a:pos x="21" y="0"/>
                  </a:cxn>
                  <a:cxn ang="0">
                    <a:pos x="0" y="21"/>
                  </a:cxn>
                  <a:cxn ang="0">
                    <a:pos x="21" y="41"/>
                  </a:cxn>
                  <a:cxn ang="0">
                    <a:pos x="21" y="6"/>
                  </a:cxn>
                  <a:cxn ang="0">
                    <a:pos x="36" y="21"/>
                  </a:cxn>
                  <a:cxn ang="0">
                    <a:pos x="21" y="36"/>
                  </a:cxn>
                  <a:cxn ang="0">
                    <a:pos x="6" y="21"/>
                  </a:cxn>
                  <a:cxn ang="0">
                    <a:pos x="21" y="6"/>
                  </a:cxn>
                </a:cxnLst>
                <a:rect l="0" t="0" r="r" b="b"/>
                <a:pathLst>
                  <a:path w="41" h="41">
                    <a:moveTo>
                      <a:pt x="21" y="41"/>
                    </a:moveTo>
                    <a:cubicBezTo>
                      <a:pt x="32" y="41"/>
                      <a:pt x="41" y="32"/>
                      <a:pt x="41" y="21"/>
                    </a:cubicBezTo>
                    <a:cubicBezTo>
                      <a:pt x="41" y="9"/>
                      <a:pt x="32" y="0"/>
                      <a:pt x="21" y="0"/>
                    </a:cubicBezTo>
                    <a:cubicBezTo>
                      <a:pt x="10" y="0"/>
                      <a:pt x="0" y="9"/>
                      <a:pt x="0" y="21"/>
                    </a:cubicBezTo>
                    <a:cubicBezTo>
                      <a:pt x="0" y="32"/>
                      <a:pt x="10" y="41"/>
                      <a:pt x="21" y="41"/>
                    </a:cubicBezTo>
                    <a:close/>
                    <a:moveTo>
                      <a:pt x="21" y="6"/>
                    </a:moveTo>
                    <a:cubicBezTo>
                      <a:pt x="29" y="6"/>
                      <a:pt x="36" y="12"/>
                      <a:pt x="36" y="21"/>
                    </a:cubicBezTo>
                    <a:cubicBezTo>
                      <a:pt x="36" y="29"/>
                      <a:pt x="29" y="36"/>
                      <a:pt x="21" y="36"/>
                    </a:cubicBezTo>
                    <a:cubicBezTo>
                      <a:pt x="12" y="36"/>
                      <a:pt x="6" y="29"/>
                      <a:pt x="6" y="21"/>
                    </a:cubicBezTo>
                    <a:cubicBezTo>
                      <a:pt x="6" y="12"/>
                      <a:pt x="12" y="6"/>
                      <a:pt x="21" y="6"/>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9" name="Freeform: Shape 58"/>
              <p:cNvSpPr/>
              <p:nvPr/>
            </p:nvSpPr>
            <p:spPr bwMode="auto">
              <a:xfrm>
                <a:off x="3735388" y="3586163"/>
                <a:ext cx="184150" cy="107950"/>
              </a:xfrm>
              <a:custGeom>
                <a:avLst/>
                <a:gdLst/>
                <a:ahLst/>
                <a:cxnLst>
                  <a:cxn ang="0">
                    <a:pos x="71" y="19"/>
                  </a:cxn>
                  <a:cxn ang="0">
                    <a:pos x="48" y="0"/>
                  </a:cxn>
                  <a:cxn ang="0">
                    <a:pos x="45" y="1"/>
                  </a:cxn>
                  <a:cxn ang="0">
                    <a:pos x="36" y="12"/>
                  </a:cxn>
                  <a:cxn ang="0">
                    <a:pos x="27" y="1"/>
                  </a:cxn>
                  <a:cxn ang="0">
                    <a:pos x="24" y="0"/>
                  </a:cxn>
                  <a:cxn ang="0">
                    <a:pos x="0" y="19"/>
                  </a:cxn>
                  <a:cxn ang="0">
                    <a:pos x="0" y="21"/>
                  </a:cxn>
                  <a:cxn ang="0">
                    <a:pos x="36" y="42"/>
                  </a:cxn>
                  <a:cxn ang="0">
                    <a:pos x="71" y="21"/>
                  </a:cxn>
                  <a:cxn ang="0">
                    <a:pos x="71" y="19"/>
                  </a:cxn>
                  <a:cxn ang="0">
                    <a:pos x="49" y="6"/>
                  </a:cxn>
                  <a:cxn ang="0">
                    <a:pos x="53" y="8"/>
                  </a:cxn>
                  <a:cxn ang="0">
                    <a:pos x="44" y="20"/>
                  </a:cxn>
                  <a:cxn ang="0">
                    <a:pos x="42" y="18"/>
                  </a:cxn>
                  <a:cxn ang="0">
                    <a:pos x="39" y="16"/>
                  </a:cxn>
                  <a:cxn ang="0">
                    <a:pos x="49" y="6"/>
                  </a:cxn>
                  <a:cxn ang="0">
                    <a:pos x="32" y="16"/>
                  </a:cxn>
                  <a:cxn ang="0">
                    <a:pos x="29" y="18"/>
                  </a:cxn>
                  <a:cxn ang="0">
                    <a:pos x="28" y="20"/>
                  </a:cxn>
                  <a:cxn ang="0">
                    <a:pos x="19" y="8"/>
                  </a:cxn>
                  <a:cxn ang="0">
                    <a:pos x="23" y="6"/>
                  </a:cxn>
                  <a:cxn ang="0">
                    <a:pos x="32" y="16"/>
                  </a:cxn>
                  <a:cxn ang="0">
                    <a:pos x="38" y="36"/>
                  </a:cxn>
                  <a:cxn ang="0">
                    <a:pos x="38" y="24"/>
                  </a:cxn>
                  <a:cxn ang="0">
                    <a:pos x="36" y="23"/>
                  </a:cxn>
                  <a:cxn ang="0">
                    <a:pos x="34" y="24"/>
                  </a:cxn>
                  <a:cxn ang="0">
                    <a:pos x="34" y="36"/>
                  </a:cxn>
                  <a:cxn ang="0">
                    <a:pos x="6" y="20"/>
                  </a:cxn>
                  <a:cxn ang="0">
                    <a:pos x="16" y="10"/>
                  </a:cxn>
                  <a:cxn ang="0">
                    <a:pos x="27" y="23"/>
                  </a:cxn>
                  <a:cxn ang="0">
                    <a:pos x="29" y="23"/>
                  </a:cxn>
                  <a:cxn ang="0">
                    <a:pos x="32" y="21"/>
                  </a:cxn>
                  <a:cxn ang="0">
                    <a:pos x="36" y="18"/>
                  </a:cxn>
                  <a:cxn ang="0">
                    <a:pos x="40" y="21"/>
                  </a:cxn>
                  <a:cxn ang="0">
                    <a:pos x="43" y="23"/>
                  </a:cxn>
                  <a:cxn ang="0">
                    <a:pos x="44" y="24"/>
                  </a:cxn>
                  <a:cxn ang="0">
                    <a:pos x="45" y="23"/>
                  </a:cxn>
                  <a:cxn ang="0">
                    <a:pos x="56" y="10"/>
                  </a:cxn>
                  <a:cxn ang="0">
                    <a:pos x="66" y="20"/>
                  </a:cxn>
                  <a:cxn ang="0">
                    <a:pos x="38" y="36"/>
                  </a:cxn>
                </a:cxnLst>
                <a:rect l="0" t="0" r="r" b="b"/>
                <a:pathLst>
                  <a:path w="72" h="42">
                    <a:moveTo>
                      <a:pt x="71" y="19"/>
                    </a:moveTo>
                    <a:cubicBezTo>
                      <a:pt x="66" y="10"/>
                      <a:pt x="58" y="3"/>
                      <a:pt x="48" y="0"/>
                    </a:cubicBezTo>
                    <a:cubicBezTo>
                      <a:pt x="47" y="0"/>
                      <a:pt x="46" y="0"/>
                      <a:pt x="45" y="1"/>
                    </a:cubicBezTo>
                    <a:cubicBezTo>
                      <a:pt x="43" y="6"/>
                      <a:pt x="40" y="9"/>
                      <a:pt x="36" y="12"/>
                    </a:cubicBezTo>
                    <a:cubicBezTo>
                      <a:pt x="32" y="9"/>
                      <a:pt x="29" y="6"/>
                      <a:pt x="27" y="1"/>
                    </a:cubicBezTo>
                    <a:cubicBezTo>
                      <a:pt x="26" y="0"/>
                      <a:pt x="25" y="0"/>
                      <a:pt x="24" y="0"/>
                    </a:cubicBezTo>
                    <a:cubicBezTo>
                      <a:pt x="14" y="3"/>
                      <a:pt x="6" y="10"/>
                      <a:pt x="0" y="19"/>
                    </a:cubicBezTo>
                    <a:cubicBezTo>
                      <a:pt x="0" y="19"/>
                      <a:pt x="0" y="20"/>
                      <a:pt x="0" y="21"/>
                    </a:cubicBezTo>
                    <a:cubicBezTo>
                      <a:pt x="8" y="34"/>
                      <a:pt x="21" y="42"/>
                      <a:pt x="36" y="42"/>
                    </a:cubicBezTo>
                    <a:cubicBezTo>
                      <a:pt x="50" y="42"/>
                      <a:pt x="64" y="34"/>
                      <a:pt x="71" y="21"/>
                    </a:cubicBezTo>
                    <a:cubicBezTo>
                      <a:pt x="72" y="20"/>
                      <a:pt x="72" y="19"/>
                      <a:pt x="71" y="19"/>
                    </a:cubicBezTo>
                    <a:close/>
                    <a:moveTo>
                      <a:pt x="49" y="6"/>
                    </a:moveTo>
                    <a:cubicBezTo>
                      <a:pt x="50" y="6"/>
                      <a:pt x="52" y="7"/>
                      <a:pt x="53" y="8"/>
                    </a:cubicBezTo>
                    <a:cubicBezTo>
                      <a:pt x="51" y="12"/>
                      <a:pt x="48" y="16"/>
                      <a:pt x="44" y="20"/>
                    </a:cubicBezTo>
                    <a:cubicBezTo>
                      <a:pt x="43" y="19"/>
                      <a:pt x="43" y="19"/>
                      <a:pt x="42" y="18"/>
                    </a:cubicBezTo>
                    <a:cubicBezTo>
                      <a:pt x="41" y="18"/>
                      <a:pt x="40" y="17"/>
                      <a:pt x="39" y="16"/>
                    </a:cubicBezTo>
                    <a:cubicBezTo>
                      <a:pt x="43" y="13"/>
                      <a:pt x="46" y="10"/>
                      <a:pt x="49" y="6"/>
                    </a:cubicBezTo>
                    <a:close/>
                    <a:moveTo>
                      <a:pt x="32" y="16"/>
                    </a:moveTo>
                    <a:cubicBezTo>
                      <a:pt x="31" y="17"/>
                      <a:pt x="30" y="18"/>
                      <a:pt x="29" y="18"/>
                    </a:cubicBezTo>
                    <a:cubicBezTo>
                      <a:pt x="29" y="19"/>
                      <a:pt x="28" y="19"/>
                      <a:pt x="28" y="20"/>
                    </a:cubicBezTo>
                    <a:cubicBezTo>
                      <a:pt x="24" y="16"/>
                      <a:pt x="21" y="12"/>
                      <a:pt x="19" y="8"/>
                    </a:cubicBezTo>
                    <a:cubicBezTo>
                      <a:pt x="20" y="7"/>
                      <a:pt x="22" y="6"/>
                      <a:pt x="23" y="6"/>
                    </a:cubicBezTo>
                    <a:cubicBezTo>
                      <a:pt x="25" y="10"/>
                      <a:pt x="29" y="13"/>
                      <a:pt x="32" y="16"/>
                    </a:cubicBezTo>
                    <a:close/>
                    <a:moveTo>
                      <a:pt x="38" y="36"/>
                    </a:moveTo>
                    <a:cubicBezTo>
                      <a:pt x="38" y="24"/>
                      <a:pt x="38" y="24"/>
                      <a:pt x="38" y="24"/>
                    </a:cubicBezTo>
                    <a:cubicBezTo>
                      <a:pt x="38" y="23"/>
                      <a:pt x="37" y="23"/>
                      <a:pt x="36" y="23"/>
                    </a:cubicBezTo>
                    <a:cubicBezTo>
                      <a:pt x="35" y="23"/>
                      <a:pt x="34" y="23"/>
                      <a:pt x="34" y="24"/>
                    </a:cubicBezTo>
                    <a:cubicBezTo>
                      <a:pt x="34" y="36"/>
                      <a:pt x="34" y="36"/>
                      <a:pt x="34" y="36"/>
                    </a:cubicBezTo>
                    <a:cubicBezTo>
                      <a:pt x="23" y="36"/>
                      <a:pt x="12" y="30"/>
                      <a:pt x="6" y="20"/>
                    </a:cubicBezTo>
                    <a:cubicBezTo>
                      <a:pt x="8" y="16"/>
                      <a:pt x="12" y="12"/>
                      <a:pt x="16" y="10"/>
                    </a:cubicBezTo>
                    <a:cubicBezTo>
                      <a:pt x="18" y="14"/>
                      <a:pt x="22" y="19"/>
                      <a:pt x="27" y="23"/>
                    </a:cubicBezTo>
                    <a:cubicBezTo>
                      <a:pt x="27" y="24"/>
                      <a:pt x="28" y="24"/>
                      <a:pt x="29" y="23"/>
                    </a:cubicBezTo>
                    <a:cubicBezTo>
                      <a:pt x="30" y="23"/>
                      <a:pt x="31" y="22"/>
                      <a:pt x="32" y="21"/>
                    </a:cubicBezTo>
                    <a:cubicBezTo>
                      <a:pt x="33" y="20"/>
                      <a:pt x="34" y="19"/>
                      <a:pt x="36" y="18"/>
                    </a:cubicBezTo>
                    <a:cubicBezTo>
                      <a:pt x="37" y="19"/>
                      <a:pt x="39" y="20"/>
                      <a:pt x="40" y="21"/>
                    </a:cubicBezTo>
                    <a:cubicBezTo>
                      <a:pt x="41" y="22"/>
                      <a:pt x="42" y="23"/>
                      <a:pt x="43" y="23"/>
                    </a:cubicBezTo>
                    <a:cubicBezTo>
                      <a:pt x="43" y="24"/>
                      <a:pt x="43" y="24"/>
                      <a:pt x="44" y="24"/>
                    </a:cubicBezTo>
                    <a:cubicBezTo>
                      <a:pt x="44" y="24"/>
                      <a:pt x="45" y="24"/>
                      <a:pt x="45" y="23"/>
                    </a:cubicBezTo>
                    <a:cubicBezTo>
                      <a:pt x="50" y="19"/>
                      <a:pt x="53" y="14"/>
                      <a:pt x="56" y="10"/>
                    </a:cubicBezTo>
                    <a:cubicBezTo>
                      <a:pt x="60" y="12"/>
                      <a:pt x="63" y="16"/>
                      <a:pt x="66" y="20"/>
                    </a:cubicBezTo>
                    <a:cubicBezTo>
                      <a:pt x="60" y="30"/>
                      <a:pt x="49" y="36"/>
                      <a:pt x="38" y="36"/>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grpSp>
          <p:nvGrpSpPr>
            <p:cNvPr id="50" name="Group 59"/>
            <p:cNvGrpSpPr/>
            <p:nvPr/>
          </p:nvGrpSpPr>
          <p:grpSpPr>
            <a:xfrm>
              <a:off x="3170339" y="2183964"/>
              <a:ext cx="280737" cy="276161"/>
              <a:chOff x="4797425" y="4017963"/>
              <a:chExt cx="195263" cy="192088"/>
            </a:xfrm>
            <a:solidFill>
              <a:schemeClr val="bg1"/>
            </a:solidFill>
          </p:grpSpPr>
          <p:sp>
            <p:nvSpPr>
              <p:cNvPr id="53" name="Freeform: Shape 60"/>
              <p:cNvSpPr/>
              <p:nvPr/>
            </p:nvSpPr>
            <p:spPr bwMode="auto">
              <a:xfrm>
                <a:off x="4833938" y="4017963"/>
                <a:ext cx="7938" cy="95250"/>
              </a:xfrm>
              <a:custGeom>
                <a:avLst/>
                <a:gdLst/>
                <a:ahLst/>
                <a:cxnLst>
                  <a:cxn ang="0">
                    <a:pos x="1" y="37"/>
                  </a:cxn>
                  <a:cxn ang="0">
                    <a:pos x="3" y="35"/>
                  </a:cxn>
                  <a:cxn ang="0">
                    <a:pos x="3" y="1"/>
                  </a:cxn>
                  <a:cxn ang="0">
                    <a:pos x="1" y="0"/>
                  </a:cxn>
                  <a:cxn ang="0">
                    <a:pos x="0" y="1"/>
                  </a:cxn>
                  <a:cxn ang="0">
                    <a:pos x="0" y="35"/>
                  </a:cxn>
                  <a:cxn ang="0">
                    <a:pos x="1" y="37"/>
                  </a:cxn>
                </a:cxnLst>
                <a:rect l="0" t="0" r="r" b="b"/>
                <a:pathLst>
                  <a:path w="3" h="37">
                    <a:moveTo>
                      <a:pt x="1" y="37"/>
                    </a:moveTo>
                    <a:cubicBezTo>
                      <a:pt x="2" y="37"/>
                      <a:pt x="3" y="36"/>
                      <a:pt x="3" y="35"/>
                    </a:cubicBezTo>
                    <a:cubicBezTo>
                      <a:pt x="3" y="1"/>
                      <a:pt x="3" y="1"/>
                      <a:pt x="3" y="1"/>
                    </a:cubicBezTo>
                    <a:cubicBezTo>
                      <a:pt x="3" y="0"/>
                      <a:pt x="2" y="0"/>
                      <a:pt x="1" y="0"/>
                    </a:cubicBezTo>
                    <a:cubicBezTo>
                      <a:pt x="0" y="0"/>
                      <a:pt x="0" y="0"/>
                      <a:pt x="0" y="1"/>
                    </a:cubicBezTo>
                    <a:cubicBezTo>
                      <a:pt x="0" y="35"/>
                      <a:pt x="0" y="35"/>
                      <a:pt x="0" y="35"/>
                    </a:cubicBezTo>
                    <a:cubicBezTo>
                      <a:pt x="0" y="36"/>
                      <a:pt x="0" y="37"/>
                      <a:pt x="1" y="37"/>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4" name="Freeform: Shape 61"/>
              <p:cNvSpPr/>
              <p:nvPr/>
            </p:nvSpPr>
            <p:spPr bwMode="auto">
              <a:xfrm>
                <a:off x="4860925" y="4017963"/>
                <a:ext cx="11113" cy="58738"/>
              </a:xfrm>
              <a:custGeom>
                <a:avLst/>
                <a:gdLst/>
                <a:ahLst/>
                <a:cxnLst>
                  <a:cxn ang="0">
                    <a:pos x="2" y="23"/>
                  </a:cxn>
                  <a:cxn ang="0">
                    <a:pos x="4" y="21"/>
                  </a:cxn>
                  <a:cxn ang="0">
                    <a:pos x="4" y="1"/>
                  </a:cxn>
                  <a:cxn ang="0">
                    <a:pos x="2" y="0"/>
                  </a:cxn>
                  <a:cxn ang="0">
                    <a:pos x="0" y="1"/>
                  </a:cxn>
                  <a:cxn ang="0">
                    <a:pos x="0" y="21"/>
                  </a:cxn>
                  <a:cxn ang="0">
                    <a:pos x="2" y="23"/>
                  </a:cxn>
                </a:cxnLst>
                <a:rect l="0" t="0" r="r" b="b"/>
                <a:pathLst>
                  <a:path w="4" h="23">
                    <a:moveTo>
                      <a:pt x="2" y="23"/>
                    </a:moveTo>
                    <a:cubicBezTo>
                      <a:pt x="3" y="23"/>
                      <a:pt x="4" y="22"/>
                      <a:pt x="4" y="21"/>
                    </a:cubicBezTo>
                    <a:cubicBezTo>
                      <a:pt x="4" y="1"/>
                      <a:pt x="4" y="1"/>
                      <a:pt x="4" y="1"/>
                    </a:cubicBezTo>
                    <a:cubicBezTo>
                      <a:pt x="4" y="0"/>
                      <a:pt x="3" y="0"/>
                      <a:pt x="2" y="0"/>
                    </a:cubicBezTo>
                    <a:cubicBezTo>
                      <a:pt x="1" y="0"/>
                      <a:pt x="0" y="0"/>
                      <a:pt x="0" y="1"/>
                    </a:cubicBezTo>
                    <a:cubicBezTo>
                      <a:pt x="0" y="21"/>
                      <a:pt x="0" y="21"/>
                      <a:pt x="0" y="21"/>
                    </a:cubicBezTo>
                    <a:cubicBezTo>
                      <a:pt x="0" y="22"/>
                      <a:pt x="1" y="23"/>
                      <a:pt x="2" y="23"/>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5" name="Freeform: Shape 62"/>
              <p:cNvSpPr/>
              <p:nvPr/>
            </p:nvSpPr>
            <p:spPr bwMode="auto">
              <a:xfrm>
                <a:off x="4892675" y="4017963"/>
                <a:ext cx="7938" cy="76200"/>
              </a:xfrm>
              <a:custGeom>
                <a:avLst/>
                <a:gdLst/>
                <a:ahLst/>
                <a:cxnLst>
                  <a:cxn ang="0">
                    <a:pos x="2" y="30"/>
                  </a:cxn>
                  <a:cxn ang="0">
                    <a:pos x="3" y="28"/>
                  </a:cxn>
                  <a:cxn ang="0">
                    <a:pos x="3" y="1"/>
                  </a:cxn>
                  <a:cxn ang="0">
                    <a:pos x="2" y="0"/>
                  </a:cxn>
                  <a:cxn ang="0">
                    <a:pos x="0" y="1"/>
                  </a:cxn>
                  <a:cxn ang="0">
                    <a:pos x="0" y="28"/>
                  </a:cxn>
                  <a:cxn ang="0">
                    <a:pos x="2" y="30"/>
                  </a:cxn>
                </a:cxnLst>
                <a:rect l="0" t="0" r="r" b="b"/>
                <a:pathLst>
                  <a:path w="3" h="30">
                    <a:moveTo>
                      <a:pt x="2" y="30"/>
                    </a:moveTo>
                    <a:cubicBezTo>
                      <a:pt x="3" y="30"/>
                      <a:pt x="3" y="29"/>
                      <a:pt x="3" y="28"/>
                    </a:cubicBezTo>
                    <a:cubicBezTo>
                      <a:pt x="3" y="1"/>
                      <a:pt x="3" y="1"/>
                      <a:pt x="3" y="1"/>
                    </a:cubicBezTo>
                    <a:cubicBezTo>
                      <a:pt x="3" y="0"/>
                      <a:pt x="3" y="0"/>
                      <a:pt x="2" y="0"/>
                    </a:cubicBezTo>
                    <a:cubicBezTo>
                      <a:pt x="1" y="0"/>
                      <a:pt x="0" y="0"/>
                      <a:pt x="0" y="1"/>
                    </a:cubicBezTo>
                    <a:cubicBezTo>
                      <a:pt x="0" y="28"/>
                      <a:pt x="0" y="28"/>
                      <a:pt x="0" y="28"/>
                    </a:cubicBezTo>
                    <a:cubicBezTo>
                      <a:pt x="0" y="29"/>
                      <a:pt x="1" y="30"/>
                      <a:pt x="2" y="30"/>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6" name="Freeform: Shape 63"/>
              <p:cNvSpPr/>
              <p:nvPr/>
            </p:nvSpPr>
            <p:spPr bwMode="auto">
              <a:xfrm>
                <a:off x="4922838" y="4017963"/>
                <a:ext cx="7938" cy="38100"/>
              </a:xfrm>
              <a:custGeom>
                <a:avLst/>
                <a:gdLst/>
                <a:ahLst/>
                <a:cxnLst>
                  <a:cxn ang="0">
                    <a:pos x="2" y="15"/>
                  </a:cxn>
                  <a:cxn ang="0">
                    <a:pos x="3" y="14"/>
                  </a:cxn>
                  <a:cxn ang="0">
                    <a:pos x="3" y="1"/>
                  </a:cxn>
                  <a:cxn ang="0">
                    <a:pos x="2" y="0"/>
                  </a:cxn>
                  <a:cxn ang="0">
                    <a:pos x="0" y="1"/>
                  </a:cxn>
                  <a:cxn ang="0">
                    <a:pos x="0" y="14"/>
                  </a:cxn>
                  <a:cxn ang="0">
                    <a:pos x="2" y="15"/>
                  </a:cxn>
                </a:cxnLst>
                <a:rect l="0" t="0" r="r" b="b"/>
                <a:pathLst>
                  <a:path w="3" h="15">
                    <a:moveTo>
                      <a:pt x="2" y="15"/>
                    </a:moveTo>
                    <a:cubicBezTo>
                      <a:pt x="2" y="15"/>
                      <a:pt x="3" y="15"/>
                      <a:pt x="3" y="14"/>
                    </a:cubicBezTo>
                    <a:cubicBezTo>
                      <a:pt x="3" y="1"/>
                      <a:pt x="3" y="1"/>
                      <a:pt x="3" y="1"/>
                    </a:cubicBezTo>
                    <a:cubicBezTo>
                      <a:pt x="3" y="0"/>
                      <a:pt x="2" y="0"/>
                      <a:pt x="2" y="0"/>
                    </a:cubicBezTo>
                    <a:cubicBezTo>
                      <a:pt x="1" y="0"/>
                      <a:pt x="0" y="0"/>
                      <a:pt x="0" y="1"/>
                    </a:cubicBezTo>
                    <a:cubicBezTo>
                      <a:pt x="0" y="14"/>
                      <a:pt x="0" y="14"/>
                      <a:pt x="0" y="14"/>
                    </a:cubicBezTo>
                    <a:cubicBezTo>
                      <a:pt x="0" y="15"/>
                      <a:pt x="1" y="15"/>
                      <a:pt x="2" y="15"/>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57" name="Freeform: Shape 64"/>
              <p:cNvSpPr/>
              <p:nvPr/>
            </p:nvSpPr>
            <p:spPr bwMode="auto">
              <a:xfrm>
                <a:off x="4797425" y="4017963"/>
                <a:ext cx="195263" cy="192088"/>
              </a:xfrm>
              <a:custGeom>
                <a:avLst/>
                <a:gdLst/>
                <a:ahLst/>
                <a:cxnLst>
                  <a:cxn ang="0">
                    <a:pos x="73" y="23"/>
                  </a:cxn>
                  <a:cxn ang="0">
                    <a:pos x="64" y="70"/>
                  </a:cxn>
                  <a:cxn ang="0">
                    <a:pos x="62" y="32"/>
                  </a:cxn>
                  <a:cxn ang="0">
                    <a:pos x="61" y="70"/>
                  </a:cxn>
                  <a:cxn ang="0">
                    <a:pos x="52" y="51"/>
                  </a:cxn>
                  <a:cxn ang="0">
                    <a:pos x="49" y="51"/>
                  </a:cxn>
                  <a:cxn ang="0">
                    <a:pos x="40" y="70"/>
                  </a:cxn>
                  <a:cxn ang="0">
                    <a:pos x="39" y="57"/>
                  </a:cxn>
                  <a:cxn ang="0">
                    <a:pos x="37" y="70"/>
                  </a:cxn>
                  <a:cxn ang="0">
                    <a:pos x="29" y="56"/>
                  </a:cxn>
                  <a:cxn ang="0">
                    <a:pos x="25" y="56"/>
                  </a:cxn>
                  <a:cxn ang="0">
                    <a:pos x="17" y="70"/>
                  </a:cxn>
                  <a:cxn ang="0">
                    <a:pos x="15" y="67"/>
                  </a:cxn>
                  <a:cxn ang="0">
                    <a:pos x="14" y="70"/>
                  </a:cxn>
                  <a:cxn ang="0">
                    <a:pos x="28" y="39"/>
                  </a:cxn>
                  <a:cxn ang="0">
                    <a:pos x="43" y="46"/>
                  </a:cxn>
                  <a:cxn ang="0">
                    <a:pos x="71" y="14"/>
                  </a:cxn>
                  <a:cxn ang="0">
                    <a:pos x="74" y="16"/>
                  </a:cxn>
                  <a:cxn ang="0">
                    <a:pos x="73" y="2"/>
                  </a:cxn>
                  <a:cxn ang="0">
                    <a:pos x="71" y="0"/>
                  </a:cxn>
                  <a:cxn ang="0">
                    <a:pos x="58" y="5"/>
                  </a:cxn>
                  <a:cxn ang="0">
                    <a:pos x="66" y="6"/>
                  </a:cxn>
                  <a:cxn ang="0">
                    <a:pos x="28" y="34"/>
                  </a:cxn>
                  <a:cxn ang="0">
                    <a:pos x="5" y="65"/>
                  </a:cxn>
                  <a:cxn ang="0">
                    <a:pos x="2" y="0"/>
                  </a:cxn>
                  <a:cxn ang="0">
                    <a:pos x="0" y="72"/>
                  </a:cxn>
                  <a:cxn ang="0">
                    <a:pos x="0" y="72"/>
                  </a:cxn>
                  <a:cxn ang="0">
                    <a:pos x="0" y="73"/>
                  </a:cxn>
                  <a:cxn ang="0">
                    <a:pos x="0" y="73"/>
                  </a:cxn>
                  <a:cxn ang="0">
                    <a:pos x="0" y="74"/>
                  </a:cxn>
                  <a:cxn ang="0">
                    <a:pos x="1" y="74"/>
                  </a:cxn>
                  <a:cxn ang="0">
                    <a:pos x="1" y="74"/>
                  </a:cxn>
                  <a:cxn ang="0">
                    <a:pos x="1" y="74"/>
                  </a:cxn>
                  <a:cxn ang="0">
                    <a:pos x="1" y="75"/>
                  </a:cxn>
                  <a:cxn ang="0">
                    <a:pos x="2" y="75"/>
                  </a:cxn>
                  <a:cxn ang="0">
                    <a:pos x="2" y="75"/>
                  </a:cxn>
                  <a:cxn ang="0">
                    <a:pos x="73" y="75"/>
                  </a:cxn>
                  <a:cxn ang="0">
                    <a:pos x="76" y="72"/>
                  </a:cxn>
                  <a:cxn ang="0">
                    <a:pos x="74" y="22"/>
                  </a:cxn>
                </a:cxnLst>
                <a:rect l="0" t="0" r="r" b="b"/>
                <a:pathLst>
                  <a:path w="76" h="75">
                    <a:moveTo>
                      <a:pt x="74" y="22"/>
                    </a:moveTo>
                    <a:cubicBezTo>
                      <a:pt x="73" y="22"/>
                      <a:pt x="73" y="22"/>
                      <a:pt x="73" y="23"/>
                    </a:cubicBezTo>
                    <a:cubicBezTo>
                      <a:pt x="73" y="70"/>
                      <a:pt x="73" y="70"/>
                      <a:pt x="73" y="70"/>
                    </a:cubicBezTo>
                    <a:cubicBezTo>
                      <a:pt x="64" y="70"/>
                      <a:pt x="64" y="70"/>
                      <a:pt x="64" y="70"/>
                    </a:cubicBezTo>
                    <a:cubicBezTo>
                      <a:pt x="64" y="34"/>
                      <a:pt x="64" y="34"/>
                      <a:pt x="64" y="34"/>
                    </a:cubicBezTo>
                    <a:cubicBezTo>
                      <a:pt x="64" y="33"/>
                      <a:pt x="63" y="32"/>
                      <a:pt x="62" y="32"/>
                    </a:cubicBezTo>
                    <a:cubicBezTo>
                      <a:pt x="62" y="32"/>
                      <a:pt x="61" y="33"/>
                      <a:pt x="61" y="34"/>
                    </a:cubicBezTo>
                    <a:cubicBezTo>
                      <a:pt x="61" y="70"/>
                      <a:pt x="61" y="70"/>
                      <a:pt x="61" y="70"/>
                    </a:cubicBezTo>
                    <a:cubicBezTo>
                      <a:pt x="52" y="70"/>
                      <a:pt x="52" y="70"/>
                      <a:pt x="52" y="70"/>
                    </a:cubicBezTo>
                    <a:cubicBezTo>
                      <a:pt x="52" y="51"/>
                      <a:pt x="52" y="51"/>
                      <a:pt x="52" y="51"/>
                    </a:cubicBezTo>
                    <a:cubicBezTo>
                      <a:pt x="52" y="50"/>
                      <a:pt x="51" y="49"/>
                      <a:pt x="51" y="49"/>
                    </a:cubicBezTo>
                    <a:cubicBezTo>
                      <a:pt x="50" y="49"/>
                      <a:pt x="49" y="50"/>
                      <a:pt x="49" y="51"/>
                    </a:cubicBezTo>
                    <a:cubicBezTo>
                      <a:pt x="49" y="70"/>
                      <a:pt x="49" y="70"/>
                      <a:pt x="49" y="70"/>
                    </a:cubicBezTo>
                    <a:cubicBezTo>
                      <a:pt x="40" y="70"/>
                      <a:pt x="40" y="70"/>
                      <a:pt x="40" y="70"/>
                    </a:cubicBezTo>
                    <a:cubicBezTo>
                      <a:pt x="40" y="58"/>
                      <a:pt x="40" y="58"/>
                      <a:pt x="40" y="58"/>
                    </a:cubicBezTo>
                    <a:cubicBezTo>
                      <a:pt x="40" y="57"/>
                      <a:pt x="40" y="57"/>
                      <a:pt x="39" y="57"/>
                    </a:cubicBezTo>
                    <a:cubicBezTo>
                      <a:pt x="38" y="57"/>
                      <a:pt x="37" y="57"/>
                      <a:pt x="37" y="58"/>
                    </a:cubicBezTo>
                    <a:cubicBezTo>
                      <a:pt x="37" y="70"/>
                      <a:pt x="37" y="70"/>
                      <a:pt x="37" y="70"/>
                    </a:cubicBezTo>
                    <a:cubicBezTo>
                      <a:pt x="29" y="70"/>
                      <a:pt x="29" y="70"/>
                      <a:pt x="29" y="70"/>
                    </a:cubicBezTo>
                    <a:cubicBezTo>
                      <a:pt x="29" y="56"/>
                      <a:pt x="29" y="56"/>
                      <a:pt x="29" y="56"/>
                    </a:cubicBezTo>
                    <a:cubicBezTo>
                      <a:pt x="29" y="55"/>
                      <a:pt x="28" y="54"/>
                      <a:pt x="27" y="54"/>
                    </a:cubicBezTo>
                    <a:cubicBezTo>
                      <a:pt x="26" y="54"/>
                      <a:pt x="25" y="55"/>
                      <a:pt x="25" y="56"/>
                    </a:cubicBezTo>
                    <a:cubicBezTo>
                      <a:pt x="25" y="70"/>
                      <a:pt x="25" y="70"/>
                      <a:pt x="25" y="70"/>
                    </a:cubicBezTo>
                    <a:cubicBezTo>
                      <a:pt x="17" y="70"/>
                      <a:pt x="17" y="70"/>
                      <a:pt x="17" y="70"/>
                    </a:cubicBezTo>
                    <a:cubicBezTo>
                      <a:pt x="17" y="68"/>
                      <a:pt x="17" y="68"/>
                      <a:pt x="17" y="68"/>
                    </a:cubicBezTo>
                    <a:cubicBezTo>
                      <a:pt x="17" y="68"/>
                      <a:pt x="16" y="67"/>
                      <a:pt x="15" y="67"/>
                    </a:cubicBezTo>
                    <a:cubicBezTo>
                      <a:pt x="14" y="67"/>
                      <a:pt x="14" y="68"/>
                      <a:pt x="14" y="68"/>
                    </a:cubicBezTo>
                    <a:cubicBezTo>
                      <a:pt x="14" y="70"/>
                      <a:pt x="14" y="70"/>
                      <a:pt x="14" y="70"/>
                    </a:cubicBezTo>
                    <a:cubicBezTo>
                      <a:pt x="7" y="70"/>
                      <a:pt x="7" y="70"/>
                      <a:pt x="7" y="70"/>
                    </a:cubicBezTo>
                    <a:cubicBezTo>
                      <a:pt x="28" y="39"/>
                      <a:pt x="28" y="39"/>
                      <a:pt x="28" y="39"/>
                    </a:cubicBezTo>
                    <a:cubicBezTo>
                      <a:pt x="40" y="47"/>
                      <a:pt x="40" y="47"/>
                      <a:pt x="40" y="47"/>
                    </a:cubicBezTo>
                    <a:cubicBezTo>
                      <a:pt x="41" y="47"/>
                      <a:pt x="43" y="47"/>
                      <a:pt x="43" y="46"/>
                    </a:cubicBezTo>
                    <a:cubicBezTo>
                      <a:pt x="70" y="8"/>
                      <a:pt x="70" y="8"/>
                      <a:pt x="70" y="8"/>
                    </a:cubicBezTo>
                    <a:cubicBezTo>
                      <a:pt x="71" y="14"/>
                      <a:pt x="71" y="14"/>
                      <a:pt x="71" y="14"/>
                    </a:cubicBezTo>
                    <a:cubicBezTo>
                      <a:pt x="71" y="15"/>
                      <a:pt x="72" y="16"/>
                      <a:pt x="73" y="16"/>
                    </a:cubicBezTo>
                    <a:cubicBezTo>
                      <a:pt x="73" y="16"/>
                      <a:pt x="73" y="16"/>
                      <a:pt x="74" y="16"/>
                    </a:cubicBezTo>
                    <a:cubicBezTo>
                      <a:pt x="75" y="15"/>
                      <a:pt x="76" y="14"/>
                      <a:pt x="76" y="13"/>
                    </a:cubicBezTo>
                    <a:cubicBezTo>
                      <a:pt x="73" y="2"/>
                      <a:pt x="73" y="2"/>
                      <a:pt x="73" y="2"/>
                    </a:cubicBezTo>
                    <a:cubicBezTo>
                      <a:pt x="73" y="1"/>
                      <a:pt x="73" y="1"/>
                      <a:pt x="72" y="1"/>
                    </a:cubicBezTo>
                    <a:cubicBezTo>
                      <a:pt x="72" y="0"/>
                      <a:pt x="71" y="0"/>
                      <a:pt x="71" y="0"/>
                    </a:cubicBezTo>
                    <a:cubicBezTo>
                      <a:pt x="60" y="2"/>
                      <a:pt x="60" y="2"/>
                      <a:pt x="60" y="2"/>
                    </a:cubicBezTo>
                    <a:cubicBezTo>
                      <a:pt x="58" y="2"/>
                      <a:pt x="58" y="4"/>
                      <a:pt x="58" y="5"/>
                    </a:cubicBezTo>
                    <a:cubicBezTo>
                      <a:pt x="58" y="6"/>
                      <a:pt x="59" y="7"/>
                      <a:pt x="61" y="7"/>
                    </a:cubicBezTo>
                    <a:cubicBezTo>
                      <a:pt x="66" y="6"/>
                      <a:pt x="66" y="6"/>
                      <a:pt x="66" y="6"/>
                    </a:cubicBezTo>
                    <a:cubicBezTo>
                      <a:pt x="41" y="42"/>
                      <a:pt x="41" y="42"/>
                      <a:pt x="41" y="42"/>
                    </a:cubicBezTo>
                    <a:cubicBezTo>
                      <a:pt x="28" y="34"/>
                      <a:pt x="28" y="34"/>
                      <a:pt x="28" y="34"/>
                    </a:cubicBezTo>
                    <a:cubicBezTo>
                      <a:pt x="27" y="33"/>
                      <a:pt x="26" y="34"/>
                      <a:pt x="25" y="35"/>
                    </a:cubicBezTo>
                    <a:cubicBezTo>
                      <a:pt x="5" y="65"/>
                      <a:pt x="5" y="65"/>
                      <a:pt x="5" y="65"/>
                    </a:cubicBezTo>
                    <a:cubicBezTo>
                      <a:pt x="5" y="2"/>
                      <a:pt x="5" y="2"/>
                      <a:pt x="5" y="2"/>
                    </a:cubicBezTo>
                    <a:cubicBezTo>
                      <a:pt x="5" y="1"/>
                      <a:pt x="4" y="0"/>
                      <a:pt x="2" y="0"/>
                    </a:cubicBezTo>
                    <a:cubicBezTo>
                      <a:pt x="1" y="0"/>
                      <a:pt x="0" y="1"/>
                      <a:pt x="0" y="2"/>
                    </a:cubicBezTo>
                    <a:cubicBezTo>
                      <a:pt x="0" y="72"/>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1" y="74"/>
                      <a:pt x="1" y="74"/>
                      <a:pt x="1" y="74"/>
                    </a:cubicBezTo>
                    <a:cubicBezTo>
                      <a:pt x="1" y="74"/>
                      <a:pt x="1" y="74"/>
                      <a:pt x="1" y="74"/>
                    </a:cubicBezTo>
                    <a:cubicBezTo>
                      <a:pt x="1" y="74"/>
                      <a:pt x="1" y="74"/>
                      <a:pt x="1" y="74"/>
                    </a:cubicBezTo>
                    <a:cubicBezTo>
                      <a:pt x="1" y="74"/>
                      <a:pt x="1" y="74"/>
                      <a:pt x="1" y="74"/>
                    </a:cubicBezTo>
                    <a:cubicBezTo>
                      <a:pt x="1" y="74"/>
                      <a:pt x="1" y="74"/>
                      <a:pt x="1" y="74"/>
                    </a:cubicBezTo>
                    <a:cubicBezTo>
                      <a:pt x="1" y="74"/>
                      <a:pt x="1" y="74"/>
                      <a:pt x="1" y="75"/>
                    </a:cubicBezTo>
                    <a:cubicBezTo>
                      <a:pt x="1" y="75"/>
                      <a:pt x="1" y="75"/>
                      <a:pt x="1"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73" y="75"/>
                      <a:pt x="73" y="75"/>
                      <a:pt x="73" y="75"/>
                    </a:cubicBezTo>
                    <a:cubicBezTo>
                      <a:pt x="74" y="75"/>
                      <a:pt x="75" y="74"/>
                      <a:pt x="75" y="74"/>
                    </a:cubicBezTo>
                    <a:cubicBezTo>
                      <a:pt x="76" y="73"/>
                      <a:pt x="76" y="73"/>
                      <a:pt x="76" y="72"/>
                    </a:cubicBezTo>
                    <a:cubicBezTo>
                      <a:pt x="76" y="23"/>
                      <a:pt x="76" y="23"/>
                      <a:pt x="76" y="23"/>
                    </a:cubicBezTo>
                    <a:cubicBezTo>
                      <a:pt x="76" y="22"/>
                      <a:pt x="75" y="22"/>
                      <a:pt x="74" y="22"/>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grpSp>
          <p:nvGrpSpPr>
            <p:cNvPr id="51" name="Group 65"/>
            <p:cNvGrpSpPr/>
            <p:nvPr/>
          </p:nvGrpSpPr>
          <p:grpSpPr>
            <a:xfrm>
              <a:off x="4035142" y="2973975"/>
              <a:ext cx="232995" cy="360082"/>
              <a:chOff x="5403850" y="3486150"/>
              <a:chExt cx="139700" cy="215900"/>
            </a:xfrm>
            <a:solidFill>
              <a:schemeClr val="bg1"/>
            </a:solidFill>
          </p:grpSpPr>
          <p:sp>
            <p:nvSpPr>
              <p:cNvPr id="52" name="Freeform: Shape 66"/>
              <p:cNvSpPr/>
              <p:nvPr/>
            </p:nvSpPr>
            <p:spPr bwMode="auto">
              <a:xfrm>
                <a:off x="5438775" y="3522663"/>
                <a:ext cx="69850" cy="155575"/>
              </a:xfrm>
              <a:custGeom>
                <a:avLst/>
                <a:gdLst/>
                <a:ahLst/>
                <a:cxnLst>
                  <a:cxn ang="0">
                    <a:pos x="17" y="44"/>
                  </a:cxn>
                  <a:cxn ang="0">
                    <a:pos x="16" y="47"/>
                  </a:cxn>
                  <a:cxn ang="0">
                    <a:pos x="22" y="57"/>
                  </a:cxn>
                  <a:cxn ang="0">
                    <a:pos x="5" y="57"/>
                  </a:cxn>
                  <a:cxn ang="0">
                    <a:pos x="15" y="40"/>
                  </a:cxn>
                  <a:cxn ang="0">
                    <a:pos x="15" y="39"/>
                  </a:cxn>
                  <a:cxn ang="0">
                    <a:pos x="15" y="39"/>
                  </a:cxn>
                  <a:cxn ang="0">
                    <a:pos x="15" y="16"/>
                  </a:cxn>
                  <a:cxn ang="0">
                    <a:pos x="24" y="2"/>
                  </a:cxn>
                  <a:cxn ang="0">
                    <a:pos x="24" y="1"/>
                  </a:cxn>
                  <a:cxn ang="0">
                    <a:pos x="22" y="0"/>
                  </a:cxn>
                  <a:cxn ang="0">
                    <a:pos x="5" y="0"/>
                  </a:cxn>
                  <a:cxn ang="0">
                    <a:pos x="4" y="1"/>
                  </a:cxn>
                  <a:cxn ang="0">
                    <a:pos x="4" y="2"/>
                  </a:cxn>
                  <a:cxn ang="0">
                    <a:pos x="8" y="10"/>
                  </a:cxn>
                  <a:cxn ang="0">
                    <a:pos x="11" y="11"/>
                  </a:cxn>
                  <a:cxn ang="0">
                    <a:pos x="11" y="9"/>
                  </a:cxn>
                  <a:cxn ang="0">
                    <a:pos x="8" y="3"/>
                  </a:cxn>
                  <a:cxn ang="0">
                    <a:pos x="19" y="3"/>
                  </a:cxn>
                  <a:cxn ang="0">
                    <a:pos x="12" y="15"/>
                  </a:cxn>
                  <a:cxn ang="0">
                    <a:pos x="12" y="15"/>
                  </a:cxn>
                  <a:cxn ang="0">
                    <a:pos x="12" y="15"/>
                  </a:cxn>
                  <a:cxn ang="0">
                    <a:pos x="12" y="15"/>
                  </a:cxn>
                  <a:cxn ang="0">
                    <a:pos x="12" y="16"/>
                  </a:cxn>
                  <a:cxn ang="0">
                    <a:pos x="12" y="16"/>
                  </a:cxn>
                  <a:cxn ang="0">
                    <a:pos x="12" y="16"/>
                  </a:cxn>
                  <a:cxn ang="0">
                    <a:pos x="12" y="39"/>
                  </a:cxn>
                  <a:cxn ang="0">
                    <a:pos x="12" y="39"/>
                  </a:cxn>
                  <a:cxn ang="0">
                    <a:pos x="1" y="58"/>
                  </a:cxn>
                  <a:cxn ang="0">
                    <a:pos x="1" y="60"/>
                  </a:cxn>
                  <a:cxn ang="0">
                    <a:pos x="2" y="61"/>
                  </a:cxn>
                  <a:cxn ang="0">
                    <a:pos x="25" y="61"/>
                  </a:cxn>
                  <a:cxn ang="0">
                    <a:pos x="27" y="60"/>
                  </a:cxn>
                  <a:cxn ang="0">
                    <a:pos x="27" y="58"/>
                  </a:cxn>
                  <a:cxn ang="0">
                    <a:pos x="19" y="45"/>
                  </a:cxn>
                  <a:cxn ang="0">
                    <a:pos x="17" y="44"/>
                  </a:cxn>
                </a:cxnLst>
                <a:rect l="0" t="0" r="r" b="b"/>
                <a:pathLst>
                  <a:path w="27" h="61">
                    <a:moveTo>
                      <a:pt x="17" y="44"/>
                    </a:moveTo>
                    <a:cubicBezTo>
                      <a:pt x="16" y="45"/>
                      <a:pt x="16" y="46"/>
                      <a:pt x="16" y="47"/>
                    </a:cubicBezTo>
                    <a:cubicBezTo>
                      <a:pt x="22" y="57"/>
                      <a:pt x="22" y="57"/>
                      <a:pt x="22" y="57"/>
                    </a:cubicBezTo>
                    <a:cubicBezTo>
                      <a:pt x="5" y="57"/>
                      <a:pt x="5" y="57"/>
                      <a:pt x="5" y="57"/>
                    </a:cubicBezTo>
                    <a:cubicBezTo>
                      <a:pt x="15" y="40"/>
                      <a:pt x="15" y="40"/>
                      <a:pt x="15" y="40"/>
                    </a:cubicBezTo>
                    <a:cubicBezTo>
                      <a:pt x="15" y="40"/>
                      <a:pt x="15" y="40"/>
                      <a:pt x="15" y="39"/>
                    </a:cubicBezTo>
                    <a:cubicBezTo>
                      <a:pt x="15" y="39"/>
                      <a:pt x="15" y="39"/>
                      <a:pt x="15" y="39"/>
                    </a:cubicBezTo>
                    <a:cubicBezTo>
                      <a:pt x="15" y="16"/>
                      <a:pt x="15" y="16"/>
                      <a:pt x="15" y="16"/>
                    </a:cubicBezTo>
                    <a:cubicBezTo>
                      <a:pt x="24" y="2"/>
                      <a:pt x="24" y="2"/>
                      <a:pt x="24" y="2"/>
                    </a:cubicBezTo>
                    <a:cubicBezTo>
                      <a:pt x="24" y="2"/>
                      <a:pt x="24" y="1"/>
                      <a:pt x="24" y="1"/>
                    </a:cubicBezTo>
                    <a:cubicBezTo>
                      <a:pt x="23" y="0"/>
                      <a:pt x="23" y="0"/>
                      <a:pt x="22" y="0"/>
                    </a:cubicBezTo>
                    <a:cubicBezTo>
                      <a:pt x="5" y="0"/>
                      <a:pt x="5" y="0"/>
                      <a:pt x="5" y="0"/>
                    </a:cubicBezTo>
                    <a:cubicBezTo>
                      <a:pt x="5" y="0"/>
                      <a:pt x="4" y="0"/>
                      <a:pt x="4" y="1"/>
                    </a:cubicBezTo>
                    <a:cubicBezTo>
                      <a:pt x="3" y="1"/>
                      <a:pt x="3" y="2"/>
                      <a:pt x="4" y="2"/>
                    </a:cubicBezTo>
                    <a:cubicBezTo>
                      <a:pt x="8" y="10"/>
                      <a:pt x="8" y="10"/>
                      <a:pt x="8" y="10"/>
                    </a:cubicBezTo>
                    <a:cubicBezTo>
                      <a:pt x="9" y="11"/>
                      <a:pt x="10" y="12"/>
                      <a:pt x="11" y="11"/>
                    </a:cubicBezTo>
                    <a:cubicBezTo>
                      <a:pt x="12" y="11"/>
                      <a:pt x="12" y="9"/>
                      <a:pt x="11" y="9"/>
                    </a:cubicBezTo>
                    <a:cubicBezTo>
                      <a:pt x="8" y="3"/>
                      <a:pt x="8" y="3"/>
                      <a:pt x="8" y="3"/>
                    </a:cubicBezTo>
                    <a:cubicBezTo>
                      <a:pt x="19" y="3"/>
                      <a:pt x="19" y="3"/>
                      <a:pt x="19" y="3"/>
                    </a:cubicBezTo>
                    <a:cubicBezTo>
                      <a:pt x="12" y="15"/>
                      <a:pt x="12" y="15"/>
                      <a:pt x="12" y="15"/>
                    </a:cubicBezTo>
                    <a:cubicBezTo>
                      <a:pt x="12" y="15"/>
                      <a:pt x="12" y="15"/>
                      <a:pt x="12" y="15"/>
                    </a:cubicBezTo>
                    <a:cubicBezTo>
                      <a:pt x="12" y="15"/>
                      <a:pt x="12" y="15"/>
                      <a:pt x="12" y="15"/>
                    </a:cubicBezTo>
                    <a:cubicBezTo>
                      <a:pt x="12" y="15"/>
                      <a:pt x="12" y="15"/>
                      <a:pt x="12" y="15"/>
                    </a:cubicBezTo>
                    <a:cubicBezTo>
                      <a:pt x="12" y="16"/>
                      <a:pt x="12" y="16"/>
                      <a:pt x="12" y="16"/>
                    </a:cubicBezTo>
                    <a:cubicBezTo>
                      <a:pt x="12" y="16"/>
                      <a:pt x="12" y="16"/>
                      <a:pt x="12" y="16"/>
                    </a:cubicBezTo>
                    <a:cubicBezTo>
                      <a:pt x="12" y="16"/>
                      <a:pt x="12" y="16"/>
                      <a:pt x="12" y="16"/>
                    </a:cubicBezTo>
                    <a:cubicBezTo>
                      <a:pt x="12" y="39"/>
                      <a:pt x="12" y="39"/>
                      <a:pt x="12" y="39"/>
                    </a:cubicBezTo>
                    <a:cubicBezTo>
                      <a:pt x="12" y="39"/>
                      <a:pt x="12" y="39"/>
                      <a:pt x="12" y="39"/>
                    </a:cubicBezTo>
                    <a:cubicBezTo>
                      <a:pt x="1" y="58"/>
                      <a:pt x="1" y="58"/>
                      <a:pt x="1" y="58"/>
                    </a:cubicBezTo>
                    <a:cubicBezTo>
                      <a:pt x="0" y="59"/>
                      <a:pt x="0" y="60"/>
                      <a:pt x="1" y="60"/>
                    </a:cubicBezTo>
                    <a:cubicBezTo>
                      <a:pt x="1" y="61"/>
                      <a:pt x="1" y="61"/>
                      <a:pt x="2" y="61"/>
                    </a:cubicBezTo>
                    <a:cubicBezTo>
                      <a:pt x="25" y="61"/>
                      <a:pt x="25" y="61"/>
                      <a:pt x="25" y="61"/>
                    </a:cubicBezTo>
                    <a:cubicBezTo>
                      <a:pt x="26" y="61"/>
                      <a:pt x="26" y="61"/>
                      <a:pt x="27" y="60"/>
                    </a:cubicBezTo>
                    <a:cubicBezTo>
                      <a:pt x="27" y="60"/>
                      <a:pt x="27" y="59"/>
                      <a:pt x="27" y="58"/>
                    </a:cubicBezTo>
                    <a:cubicBezTo>
                      <a:pt x="19" y="45"/>
                      <a:pt x="19" y="45"/>
                      <a:pt x="19" y="45"/>
                    </a:cubicBezTo>
                    <a:cubicBezTo>
                      <a:pt x="19" y="44"/>
                      <a:pt x="18" y="44"/>
                      <a:pt x="17" y="44"/>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70" name="Freeform: Shape 67"/>
              <p:cNvSpPr/>
              <p:nvPr/>
            </p:nvSpPr>
            <p:spPr bwMode="auto">
              <a:xfrm>
                <a:off x="5403850" y="3486150"/>
                <a:ext cx="139700" cy="215900"/>
              </a:xfrm>
              <a:custGeom>
                <a:avLst/>
                <a:gdLst/>
                <a:ahLst/>
                <a:cxnLst>
                  <a:cxn ang="0">
                    <a:pos x="43" y="58"/>
                  </a:cxn>
                  <a:cxn ang="0">
                    <a:pos x="38" y="49"/>
                  </a:cxn>
                  <a:cxn ang="0">
                    <a:pos x="38" y="35"/>
                  </a:cxn>
                  <a:cxn ang="0">
                    <a:pos x="43" y="26"/>
                  </a:cxn>
                  <a:cxn ang="0">
                    <a:pos x="54" y="8"/>
                  </a:cxn>
                  <a:cxn ang="0">
                    <a:pos x="55" y="5"/>
                  </a:cxn>
                  <a:cxn ang="0">
                    <a:pos x="49" y="0"/>
                  </a:cxn>
                  <a:cxn ang="0">
                    <a:pos x="49" y="0"/>
                  </a:cxn>
                  <a:cxn ang="0">
                    <a:pos x="39" y="0"/>
                  </a:cxn>
                  <a:cxn ang="0">
                    <a:pos x="28" y="0"/>
                  </a:cxn>
                  <a:cxn ang="0">
                    <a:pos x="6" y="0"/>
                  </a:cxn>
                  <a:cxn ang="0">
                    <a:pos x="1" y="2"/>
                  </a:cxn>
                  <a:cxn ang="0">
                    <a:pos x="1" y="8"/>
                  </a:cxn>
                  <a:cxn ang="0">
                    <a:pos x="12" y="26"/>
                  </a:cxn>
                  <a:cxn ang="0">
                    <a:pos x="17" y="35"/>
                  </a:cxn>
                  <a:cxn ang="0">
                    <a:pos x="17" y="49"/>
                  </a:cxn>
                  <a:cxn ang="0">
                    <a:pos x="12" y="58"/>
                  </a:cxn>
                  <a:cxn ang="0">
                    <a:pos x="1" y="76"/>
                  </a:cxn>
                  <a:cxn ang="0">
                    <a:pos x="1" y="82"/>
                  </a:cxn>
                  <a:cxn ang="0">
                    <a:pos x="6" y="84"/>
                  </a:cxn>
                  <a:cxn ang="0">
                    <a:pos x="16" y="84"/>
                  </a:cxn>
                  <a:cxn ang="0">
                    <a:pos x="28" y="84"/>
                  </a:cxn>
                  <a:cxn ang="0">
                    <a:pos x="49" y="84"/>
                  </a:cxn>
                  <a:cxn ang="0">
                    <a:pos x="54" y="82"/>
                  </a:cxn>
                  <a:cxn ang="0">
                    <a:pos x="54" y="76"/>
                  </a:cxn>
                  <a:cxn ang="0">
                    <a:pos x="43" y="58"/>
                  </a:cxn>
                  <a:cxn ang="0">
                    <a:pos x="28" y="79"/>
                  </a:cxn>
                  <a:cxn ang="0">
                    <a:pos x="16" y="79"/>
                  </a:cxn>
                  <a:cxn ang="0">
                    <a:pos x="6" y="79"/>
                  </a:cxn>
                  <a:cxn ang="0">
                    <a:pos x="17" y="61"/>
                  </a:cxn>
                  <a:cxn ang="0">
                    <a:pos x="23" y="50"/>
                  </a:cxn>
                  <a:cxn ang="0">
                    <a:pos x="23" y="34"/>
                  </a:cxn>
                  <a:cxn ang="0">
                    <a:pos x="17" y="24"/>
                  </a:cxn>
                  <a:cxn ang="0">
                    <a:pos x="6" y="5"/>
                  </a:cxn>
                  <a:cxn ang="0">
                    <a:pos x="28" y="5"/>
                  </a:cxn>
                  <a:cxn ang="0">
                    <a:pos x="39" y="5"/>
                  </a:cxn>
                  <a:cxn ang="0">
                    <a:pos x="49" y="5"/>
                  </a:cxn>
                  <a:cxn ang="0">
                    <a:pos x="38" y="24"/>
                  </a:cxn>
                  <a:cxn ang="0">
                    <a:pos x="33" y="34"/>
                  </a:cxn>
                  <a:cxn ang="0">
                    <a:pos x="33" y="50"/>
                  </a:cxn>
                  <a:cxn ang="0">
                    <a:pos x="38" y="61"/>
                  </a:cxn>
                  <a:cxn ang="0">
                    <a:pos x="49" y="79"/>
                  </a:cxn>
                  <a:cxn ang="0">
                    <a:pos x="28" y="79"/>
                  </a:cxn>
                </a:cxnLst>
                <a:rect l="0" t="0" r="r" b="b"/>
                <a:pathLst>
                  <a:path w="55" h="84">
                    <a:moveTo>
                      <a:pt x="43" y="58"/>
                    </a:moveTo>
                    <a:cubicBezTo>
                      <a:pt x="38" y="49"/>
                      <a:pt x="38" y="49"/>
                      <a:pt x="38" y="49"/>
                    </a:cubicBezTo>
                    <a:cubicBezTo>
                      <a:pt x="38" y="35"/>
                      <a:pt x="38" y="35"/>
                      <a:pt x="38" y="35"/>
                    </a:cubicBezTo>
                    <a:cubicBezTo>
                      <a:pt x="43" y="26"/>
                      <a:pt x="43" y="26"/>
                      <a:pt x="43" y="26"/>
                    </a:cubicBezTo>
                    <a:cubicBezTo>
                      <a:pt x="54" y="8"/>
                      <a:pt x="54" y="8"/>
                      <a:pt x="54" y="8"/>
                    </a:cubicBezTo>
                    <a:cubicBezTo>
                      <a:pt x="54" y="7"/>
                      <a:pt x="55" y="6"/>
                      <a:pt x="55" y="5"/>
                    </a:cubicBezTo>
                    <a:cubicBezTo>
                      <a:pt x="55" y="2"/>
                      <a:pt x="52" y="0"/>
                      <a:pt x="49" y="0"/>
                    </a:cubicBezTo>
                    <a:cubicBezTo>
                      <a:pt x="49" y="0"/>
                      <a:pt x="49" y="0"/>
                      <a:pt x="49" y="0"/>
                    </a:cubicBezTo>
                    <a:cubicBezTo>
                      <a:pt x="39" y="0"/>
                      <a:pt x="39" y="0"/>
                      <a:pt x="39" y="0"/>
                    </a:cubicBezTo>
                    <a:cubicBezTo>
                      <a:pt x="28" y="0"/>
                      <a:pt x="28" y="0"/>
                      <a:pt x="28" y="0"/>
                    </a:cubicBezTo>
                    <a:cubicBezTo>
                      <a:pt x="6" y="0"/>
                      <a:pt x="6" y="0"/>
                      <a:pt x="6" y="0"/>
                    </a:cubicBezTo>
                    <a:cubicBezTo>
                      <a:pt x="4" y="0"/>
                      <a:pt x="2" y="1"/>
                      <a:pt x="1" y="2"/>
                    </a:cubicBezTo>
                    <a:cubicBezTo>
                      <a:pt x="0" y="4"/>
                      <a:pt x="0" y="6"/>
                      <a:pt x="1" y="8"/>
                    </a:cubicBezTo>
                    <a:cubicBezTo>
                      <a:pt x="12" y="26"/>
                      <a:pt x="12" y="26"/>
                      <a:pt x="12" y="26"/>
                    </a:cubicBezTo>
                    <a:cubicBezTo>
                      <a:pt x="17" y="35"/>
                      <a:pt x="17" y="35"/>
                      <a:pt x="17" y="35"/>
                    </a:cubicBezTo>
                    <a:cubicBezTo>
                      <a:pt x="17" y="49"/>
                      <a:pt x="17" y="49"/>
                      <a:pt x="17" y="49"/>
                    </a:cubicBezTo>
                    <a:cubicBezTo>
                      <a:pt x="12" y="58"/>
                      <a:pt x="12" y="58"/>
                      <a:pt x="12" y="58"/>
                    </a:cubicBezTo>
                    <a:cubicBezTo>
                      <a:pt x="1" y="76"/>
                      <a:pt x="1" y="76"/>
                      <a:pt x="1" y="76"/>
                    </a:cubicBezTo>
                    <a:cubicBezTo>
                      <a:pt x="0" y="78"/>
                      <a:pt x="0" y="80"/>
                      <a:pt x="1" y="82"/>
                    </a:cubicBezTo>
                    <a:cubicBezTo>
                      <a:pt x="2" y="83"/>
                      <a:pt x="4" y="84"/>
                      <a:pt x="6" y="84"/>
                    </a:cubicBezTo>
                    <a:cubicBezTo>
                      <a:pt x="16" y="84"/>
                      <a:pt x="16" y="84"/>
                      <a:pt x="16" y="84"/>
                    </a:cubicBezTo>
                    <a:cubicBezTo>
                      <a:pt x="28" y="84"/>
                      <a:pt x="28" y="84"/>
                      <a:pt x="28" y="84"/>
                    </a:cubicBezTo>
                    <a:cubicBezTo>
                      <a:pt x="49" y="84"/>
                      <a:pt x="49" y="84"/>
                      <a:pt x="49" y="84"/>
                    </a:cubicBezTo>
                    <a:cubicBezTo>
                      <a:pt x="51" y="84"/>
                      <a:pt x="53" y="83"/>
                      <a:pt x="54" y="82"/>
                    </a:cubicBezTo>
                    <a:cubicBezTo>
                      <a:pt x="55" y="80"/>
                      <a:pt x="55" y="78"/>
                      <a:pt x="54" y="76"/>
                    </a:cubicBezTo>
                    <a:lnTo>
                      <a:pt x="43" y="58"/>
                    </a:lnTo>
                    <a:close/>
                    <a:moveTo>
                      <a:pt x="28" y="79"/>
                    </a:moveTo>
                    <a:cubicBezTo>
                      <a:pt x="16" y="79"/>
                      <a:pt x="16" y="79"/>
                      <a:pt x="16" y="79"/>
                    </a:cubicBezTo>
                    <a:cubicBezTo>
                      <a:pt x="6" y="79"/>
                      <a:pt x="6" y="79"/>
                      <a:pt x="6" y="79"/>
                    </a:cubicBezTo>
                    <a:cubicBezTo>
                      <a:pt x="17" y="61"/>
                      <a:pt x="17" y="61"/>
                      <a:pt x="17" y="61"/>
                    </a:cubicBezTo>
                    <a:cubicBezTo>
                      <a:pt x="23" y="50"/>
                      <a:pt x="23" y="50"/>
                      <a:pt x="23" y="50"/>
                    </a:cubicBezTo>
                    <a:cubicBezTo>
                      <a:pt x="23" y="34"/>
                      <a:pt x="23" y="34"/>
                      <a:pt x="23" y="34"/>
                    </a:cubicBezTo>
                    <a:cubicBezTo>
                      <a:pt x="17" y="24"/>
                      <a:pt x="17" y="24"/>
                      <a:pt x="17" y="24"/>
                    </a:cubicBezTo>
                    <a:cubicBezTo>
                      <a:pt x="6" y="5"/>
                      <a:pt x="6" y="5"/>
                      <a:pt x="6" y="5"/>
                    </a:cubicBezTo>
                    <a:cubicBezTo>
                      <a:pt x="28" y="5"/>
                      <a:pt x="28" y="5"/>
                      <a:pt x="28" y="5"/>
                    </a:cubicBezTo>
                    <a:cubicBezTo>
                      <a:pt x="39" y="5"/>
                      <a:pt x="39" y="5"/>
                      <a:pt x="39" y="5"/>
                    </a:cubicBezTo>
                    <a:cubicBezTo>
                      <a:pt x="49" y="5"/>
                      <a:pt x="49" y="5"/>
                      <a:pt x="49" y="5"/>
                    </a:cubicBezTo>
                    <a:cubicBezTo>
                      <a:pt x="38" y="24"/>
                      <a:pt x="38" y="24"/>
                      <a:pt x="38" y="24"/>
                    </a:cubicBezTo>
                    <a:cubicBezTo>
                      <a:pt x="33" y="34"/>
                      <a:pt x="33" y="34"/>
                      <a:pt x="33" y="34"/>
                    </a:cubicBezTo>
                    <a:cubicBezTo>
                      <a:pt x="33" y="50"/>
                      <a:pt x="33" y="50"/>
                      <a:pt x="33" y="50"/>
                    </a:cubicBezTo>
                    <a:cubicBezTo>
                      <a:pt x="38" y="61"/>
                      <a:pt x="38" y="61"/>
                      <a:pt x="38" y="61"/>
                    </a:cubicBezTo>
                    <a:cubicBezTo>
                      <a:pt x="49" y="79"/>
                      <a:pt x="49" y="79"/>
                      <a:pt x="49" y="79"/>
                    </a:cubicBezTo>
                    <a:lnTo>
                      <a:pt x="28" y="79"/>
                    </a:ln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grpSp>
          <p:nvGrpSpPr>
            <p:cNvPr id="71" name="Group 68"/>
            <p:cNvGrpSpPr/>
            <p:nvPr/>
          </p:nvGrpSpPr>
          <p:grpSpPr>
            <a:xfrm>
              <a:off x="4822203" y="2153136"/>
              <a:ext cx="335373" cy="337820"/>
              <a:chOff x="1905000" y="3457575"/>
              <a:chExt cx="217488" cy="219075"/>
            </a:xfrm>
            <a:solidFill>
              <a:schemeClr val="bg1"/>
            </a:solidFill>
          </p:grpSpPr>
          <p:sp>
            <p:nvSpPr>
              <p:cNvPr id="72" name="Freeform: Shape 69"/>
              <p:cNvSpPr/>
              <p:nvPr/>
            </p:nvSpPr>
            <p:spPr bwMode="auto">
              <a:xfrm>
                <a:off x="1905000" y="3457575"/>
                <a:ext cx="217488" cy="219075"/>
              </a:xfrm>
              <a:custGeom>
                <a:avLst/>
                <a:gdLst/>
                <a:ahLst/>
                <a:cxnLst>
                  <a:cxn ang="0">
                    <a:pos x="76" y="9"/>
                  </a:cxn>
                  <a:cxn ang="0">
                    <a:pos x="53" y="0"/>
                  </a:cxn>
                  <a:cxn ang="0">
                    <a:pos x="30" y="9"/>
                  </a:cxn>
                  <a:cxn ang="0">
                    <a:pos x="21" y="32"/>
                  </a:cxn>
                  <a:cxn ang="0">
                    <a:pos x="25" y="48"/>
                  </a:cxn>
                  <a:cxn ang="0">
                    <a:pos x="1" y="73"/>
                  </a:cxn>
                  <a:cxn ang="0">
                    <a:pos x="0" y="75"/>
                  </a:cxn>
                  <a:cxn ang="0">
                    <a:pos x="1" y="77"/>
                  </a:cxn>
                  <a:cxn ang="0">
                    <a:pos x="8" y="85"/>
                  </a:cxn>
                  <a:cxn ang="0">
                    <a:pos x="10" y="85"/>
                  </a:cxn>
                  <a:cxn ang="0">
                    <a:pos x="12" y="85"/>
                  </a:cxn>
                  <a:cxn ang="0">
                    <a:pos x="37" y="60"/>
                  </a:cxn>
                  <a:cxn ang="0">
                    <a:pos x="53" y="64"/>
                  </a:cxn>
                  <a:cxn ang="0">
                    <a:pos x="76" y="55"/>
                  </a:cxn>
                  <a:cxn ang="0">
                    <a:pos x="85" y="32"/>
                  </a:cxn>
                  <a:cxn ang="0">
                    <a:pos x="76" y="9"/>
                  </a:cxn>
                  <a:cxn ang="0">
                    <a:pos x="10" y="79"/>
                  </a:cxn>
                  <a:cxn ang="0">
                    <a:pos x="6" y="75"/>
                  </a:cxn>
                  <a:cxn ang="0">
                    <a:pos x="28" y="53"/>
                  </a:cxn>
                  <a:cxn ang="0">
                    <a:pos x="30" y="55"/>
                  </a:cxn>
                  <a:cxn ang="0">
                    <a:pos x="32" y="57"/>
                  </a:cxn>
                  <a:cxn ang="0">
                    <a:pos x="10" y="79"/>
                  </a:cxn>
                  <a:cxn ang="0">
                    <a:pos x="72" y="51"/>
                  </a:cxn>
                  <a:cxn ang="0">
                    <a:pos x="53" y="59"/>
                  </a:cxn>
                  <a:cxn ang="0">
                    <a:pos x="34" y="51"/>
                  </a:cxn>
                  <a:cxn ang="0">
                    <a:pos x="26" y="32"/>
                  </a:cxn>
                  <a:cxn ang="0">
                    <a:pos x="34" y="13"/>
                  </a:cxn>
                  <a:cxn ang="0">
                    <a:pos x="53" y="5"/>
                  </a:cxn>
                  <a:cxn ang="0">
                    <a:pos x="72" y="13"/>
                  </a:cxn>
                  <a:cxn ang="0">
                    <a:pos x="80" y="32"/>
                  </a:cxn>
                  <a:cxn ang="0">
                    <a:pos x="72" y="51"/>
                  </a:cxn>
                </a:cxnLst>
                <a:rect l="0" t="0" r="r" b="b"/>
                <a:pathLst>
                  <a:path w="85" h="85">
                    <a:moveTo>
                      <a:pt x="76" y="9"/>
                    </a:moveTo>
                    <a:cubicBezTo>
                      <a:pt x="70" y="3"/>
                      <a:pt x="62" y="0"/>
                      <a:pt x="53" y="0"/>
                    </a:cubicBezTo>
                    <a:cubicBezTo>
                      <a:pt x="44" y="0"/>
                      <a:pt x="36" y="3"/>
                      <a:pt x="30" y="9"/>
                    </a:cubicBezTo>
                    <a:cubicBezTo>
                      <a:pt x="24" y="15"/>
                      <a:pt x="21" y="23"/>
                      <a:pt x="21" y="32"/>
                    </a:cubicBezTo>
                    <a:cubicBezTo>
                      <a:pt x="21" y="38"/>
                      <a:pt x="22" y="43"/>
                      <a:pt x="25" y="48"/>
                    </a:cubicBezTo>
                    <a:cubicBezTo>
                      <a:pt x="1" y="73"/>
                      <a:pt x="1" y="73"/>
                      <a:pt x="1" y="73"/>
                    </a:cubicBezTo>
                    <a:cubicBezTo>
                      <a:pt x="0" y="74"/>
                      <a:pt x="0" y="74"/>
                      <a:pt x="0" y="75"/>
                    </a:cubicBezTo>
                    <a:cubicBezTo>
                      <a:pt x="0" y="76"/>
                      <a:pt x="0" y="76"/>
                      <a:pt x="1" y="77"/>
                    </a:cubicBezTo>
                    <a:cubicBezTo>
                      <a:pt x="8" y="85"/>
                      <a:pt x="8" y="85"/>
                      <a:pt x="8" y="85"/>
                    </a:cubicBezTo>
                    <a:cubicBezTo>
                      <a:pt x="9" y="85"/>
                      <a:pt x="9" y="85"/>
                      <a:pt x="10" y="85"/>
                    </a:cubicBezTo>
                    <a:cubicBezTo>
                      <a:pt x="11" y="85"/>
                      <a:pt x="12" y="85"/>
                      <a:pt x="12" y="85"/>
                    </a:cubicBezTo>
                    <a:cubicBezTo>
                      <a:pt x="37" y="60"/>
                      <a:pt x="37" y="60"/>
                      <a:pt x="37" y="60"/>
                    </a:cubicBezTo>
                    <a:cubicBezTo>
                      <a:pt x="42" y="63"/>
                      <a:pt x="47" y="64"/>
                      <a:pt x="53" y="64"/>
                    </a:cubicBezTo>
                    <a:cubicBezTo>
                      <a:pt x="62" y="64"/>
                      <a:pt x="70" y="61"/>
                      <a:pt x="76" y="55"/>
                    </a:cubicBezTo>
                    <a:cubicBezTo>
                      <a:pt x="82" y="49"/>
                      <a:pt x="85" y="41"/>
                      <a:pt x="85" y="32"/>
                    </a:cubicBezTo>
                    <a:cubicBezTo>
                      <a:pt x="85" y="23"/>
                      <a:pt x="82" y="15"/>
                      <a:pt x="76" y="9"/>
                    </a:cubicBezTo>
                    <a:close/>
                    <a:moveTo>
                      <a:pt x="10" y="79"/>
                    </a:moveTo>
                    <a:cubicBezTo>
                      <a:pt x="6" y="75"/>
                      <a:pt x="6" y="75"/>
                      <a:pt x="6" y="75"/>
                    </a:cubicBezTo>
                    <a:cubicBezTo>
                      <a:pt x="28" y="53"/>
                      <a:pt x="28" y="53"/>
                      <a:pt x="28" y="53"/>
                    </a:cubicBezTo>
                    <a:cubicBezTo>
                      <a:pt x="29" y="53"/>
                      <a:pt x="30" y="54"/>
                      <a:pt x="30" y="55"/>
                    </a:cubicBezTo>
                    <a:cubicBezTo>
                      <a:pt x="31" y="56"/>
                      <a:pt x="32" y="56"/>
                      <a:pt x="32" y="57"/>
                    </a:cubicBezTo>
                    <a:lnTo>
                      <a:pt x="10" y="79"/>
                    </a:lnTo>
                    <a:close/>
                    <a:moveTo>
                      <a:pt x="72" y="51"/>
                    </a:moveTo>
                    <a:cubicBezTo>
                      <a:pt x="67" y="56"/>
                      <a:pt x="60" y="59"/>
                      <a:pt x="53" y="59"/>
                    </a:cubicBezTo>
                    <a:cubicBezTo>
                      <a:pt x="46" y="59"/>
                      <a:pt x="39" y="56"/>
                      <a:pt x="34" y="51"/>
                    </a:cubicBezTo>
                    <a:cubicBezTo>
                      <a:pt x="29" y="46"/>
                      <a:pt x="26" y="39"/>
                      <a:pt x="26" y="32"/>
                    </a:cubicBezTo>
                    <a:cubicBezTo>
                      <a:pt x="26" y="25"/>
                      <a:pt x="29" y="18"/>
                      <a:pt x="34" y="13"/>
                    </a:cubicBezTo>
                    <a:cubicBezTo>
                      <a:pt x="39" y="8"/>
                      <a:pt x="46" y="5"/>
                      <a:pt x="53" y="5"/>
                    </a:cubicBezTo>
                    <a:cubicBezTo>
                      <a:pt x="60" y="5"/>
                      <a:pt x="67" y="8"/>
                      <a:pt x="72" y="13"/>
                    </a:cubicBezTo>
                    <a:cubicBezTo>
                      <a:pt x="77" y="18"/>
                      <a:pt x="80" y="25"/>
                      <a:pt x="80" y="32"/>
                    </a:cubicBezTo>
                    <a:cubicBezTo>
                      <a:pt x="80" y="39"/>
                      <a:pt x="77" y="46"/>
                      <a:pt x="72" y="51"/>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73" name="Freeform: Shape 70"/>
              <p:cNvSpPr/>
              <p:nvPr/>
            </p:nvSpPr>
            <p:spPr bwMode="auto">
              <a:xfrm>
                <a:off x="1992313" y="3548063"/>
                <a:ext cx="107950" cy="50800"/>
              </a:xfrm>
              <a:custGeom>
                <a:avLst/>
                <a:gdLst/>
                <a:ahLst/>
                <a:cxnLst>
                  <a:cxn ang="0">
                    <a:pos x="40" y="0"/>
                  </a:cxn>
                  <a:cxn ang="0">
                    <a:pos x="38" y="2"/>
                  </a:cxn>
                  <a:cxn ang="0">
                    <a:pos x="33" y="11"/>
                  </a:cxn>
                  <a:cxn ang="0">
                    <a:pos x="19" y="17"/>
                  </a:cxn>
                  <a:cxn ang="0">
                    <a:pos x="5" y="11"/>
                  </a:cxn>
                  <a:cxn ang="0">
                    <a:pos x="3" y="9"/>
                  </a:cxn>
                  <a:cxn ang="0">
                    <a:pos x="1" y="8"/>
                  </a:cxn>
                  <a:cxn ang="0">
                    <a:pos x="1" y="11"/>
                  </a:cxn>
                  <a:cxn ang="0">
                    <a:pos x="3" y="13"/>
                  </a:cxn>
                  <a:cxn ang="0">
                    <a:pos x="19" y="20"/>
                  </a:cxn>
                  <a:cxn ang="0">
                    <a:pos x="35" y="13"/>
                  </a:cxn>
                  <a:cxn ang="0">
                    <a:pos x="42" y="2"/>
                  </a:cxn>
                  <a:cxn ang="0">
                    <a:pos x="40" y="0"/>
                  </a:cxn>
                </a:cxnLst>
                <a:rect l="0" t="0" r="r" b="b"/>
                <a:pathLst>
                  <a:path w="42" h="20">
                    <a:moveTo>
                      <a:pt x="40" y="0"/>
                    </a:moveTo>
                    <a:cubicBezTo>
                      <a:pt x="39" y="0"/>
                      <a:pt x="38" y="1"/>
                      <a:pt x="38" y="2"/>
                    </a:cubicBezTo>
                    <a:cubicBezTo>
                      <a:pt x="37" y="5"/>
                      <a:pt x="35" y="8"/>
                      <a:pt x="33" y="11"/>
                    </a:cubicBezTo>
                    <a:cubicBezTo>
                      <a:pt x="29" y="15"/>
                      <a:pt x="24" y="17"/>
                      <a:pt x="19" y="17"/>
                    </a:cubicBezTo>
                    <a:cubicBezTo>
                      <a:pt x="14" y="17"/>
                      <a:pt x="9" y="15"/>
                      <a:pt x="5" y="11"/>
                    </a:cubicBezTo>
                    <a:cubicBezTo>
                      <a:pt x="5" y="10"/>
                      <a:pt x="4" y="9"/>
                      <a:pt x="3" y="9"/>
                    </a:cubicBezTo>
                    <a:cubicBezTo>
                      <a:pt x="3" y="8"/>
                      <a:pt x="2" y="8"/>
                      <a:pt x="1" y="8"/>
                    </a:cubicBezTo>
                    <a:cubicBezTo>
                      <a:pt x="0" y="9"/>
                      <a:pt x="0" y="10"/>
                      <a:pt x="1" y="11"/>
                    </a:cubicBezTo>
                    <a:cubicBezTo>
                      <a:pt x="1" y="12"/>
                      <a:pt x="2" y="13"/>
                      <a:pt x="3" y="13"/>
                    </a:cubicBezTo>
                    <a:cubicBezTo>
                      <a:pt x="7" y="18"/>
                      <a:pt x="13" y="20"/>
                      <a:pt x="19" y="20"/>
                    </a:cubicBezTo>
                    <a:cubicBezTo>
                      <a:pt x="25" y="20"/>
                      <a:pt x="31" y="18"/>
                      <a:pt x="35" y="13"/>
                    </a:cubicBezTo>
                    <a:cubicBezTo>
                      <a:pt x="38" y="10"/>
                      <a:pt x="41" y="7"/>
                      <a:pt x="42" y="2"/>
                    </a:cubicBezTo>
                    <a:cubicBezTo>
                      <a:pt x="42" y="1"/>
                      <a:pt x="41" y="0"/>
                      <a:pt x="40" y="0"/>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74" name="Freeform: Shape 71"/>
              <p:cNvSpPr/>
              <p:nvPr/>
            </p:nvSpPr>
            <p:spPr bwMode="auto">
              <a:xfrm>
                <a:off x="1976438" y="3481388"/>
                <a:ext cx="123825" cy="79375"/>
              </a:xfrm>
              <a:custGeom>
                <a:avLst/>
                <a:gdLst/>
                <a:ahLst/>
                <a:cxnLst>
                  <a:cxn ang="0">
                    <a:pos x="6" y="29"/>
                  </a:cxn>
                  <a:cxn ang="0">
                    <a:pos x="11" y="9"/>
                  </a:cxn>
                  <a:cxn ang="0">
                    <a:pos x="25" y="3"/>
                  </a:cxn>
                  <a:cxn ang="0">
                    <a:pos x="39" y="9"/>
                  </a:cxn>
                  <a:cxn ang="0">
                    <a:pos x="44" y="18"/>
                  </a:cxn>
                  <a:cxn ang="0">
                    <a:pos x="46" y="19"/>
                  </a:cxn>
                  <a:cxn ang="0">
                    <a:pos x="47" y="17"/>
                  </a:cxn>
                  <a:cxn ang="0">
                    <a:pos x="41" y="7"/>
                  </a:cxn>
                  <a:cxn ang="0">
                    <a:pos x="25" y="0"/>
                  </a:cxn>
                  <a:cxn ang="0">
                    <a:pos x="9" y="7"/>
                  </a:cxn>
                  <a:cxn ang="0">
                    <a:pos x="3" y="30"/>
                  </a:cxn>
                  <a:cxn ang="0">
                    <a:pos x="5" y="31"/>
                  </a:cxn>
                  <a:cxn ang="0">
                    <a:pos x="5" y="31"/>
                  </a:cxn>
                  <a:cxn ang="0">
                    <a:pos x="6" y="29"/>
                  </a:cxn>
                </a:cxnLst>
                <a:rect l="0" t="0" r="r" b="b"/>
                <a:pathLst>
                  <a:path w="48" h="31">
                    <a:moveTo>
                      <a:pt x="6" y="29"/>
                    </a:moveTo>
                    <a:cubicBezTo>
                      <a:pt x="4" y="22"/>
                      <a:pt x="6" y="14"/>
                      <a:pt x="11" y="9"/>
                    </a:cubicBezTo>
                    <a:cubicBezTo>
                      <a:pt x="15" y="6"/>
                      <a:pt x="20" y="3"/>
                      <a:pt x="25" y="3"/>
                    </a:cubicBezTo>
                    <a:cubicBezTo>
                      <a:pt x="30" y="3"/>
                      <a:pt x="35" y="6"/>
                      <a:pt x="39" y="9"/>
                    </a:cubicBezTo>
                    <a:cubicBezTo>
                      <a:pt x="41" y="12"/>
                      <a:pt x="43" y="15"/>
                      <a:pt x="44" y="18"/>
                    </a:cubicBezTo>
                    <a:cubicBezTo>
                      <a:pt x="44" y="19"/>
                      <a:pt x="45" y="20"/>
                      <a:pt x="46" y="19"/>
                    </a:cubicBezTo>
                    <a:cubicBezTo>
                      <a:pt x="47" y="19"/>
                      <a:pt x="48" y="18"/>
                      <a:pt x="47" y="17"/>
                    </a:cubicBezTo>
                    <a:cubicBezTo>
                      <a:pt x="46" y="13"/>
                      <a:pt x="44" y="10"/>
                      <a:pt x="41" y="7"/>
                    </a:cubicBezTo>
                    <a:cubicBezTo>
                      <a:pt x="37" y="2"/>
                      <a:pt x="31" y="0"/>
                      <a:pt x="25" y="0"/>
                    </a:cubicBezTo>
                    <a:cubicBezTo>
                      <a:pt x="19" y="0"/>
                      <a:pt x="13" y="2"/>
                      <a:pt x="9" y="7"/>
                    </a:cubicBezTo>
                    <a:cubicBezTo>
                      <a:pt x="3" y="13"/>
                      <a:pt x="0" y="22"/>
                      <a:pt x="3" y="30"/>
                    </a:cubicBezTo>
                    <a:cubicBezTo>
                      <a:pt x="3" y="31"/>
                      <a:pt x="4" y="31"/>
                      <a:pt x="5" y="31"/>
                    </a:cubicBezTo>
                    <a:cubicBezTo>
                      <a:pt x="5" y="31"/>
                      <a:pt x="5" y="31"/>
                      <a:pt x="5" y="31"/>
                    </a:cubicBezTo>
                    <a:cubicBezTo>
                      <a:pt x="6" y="31"/>
                      <a:pt x="7" y="30"/>
                      <a:pt x="6" y="29"/>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75" name="Freeform: Shape 72"/>
              <p:cNvSpPr/>
              <p:nvPr/>
            </p:nvSpPr>
            <p:spPr bwMode="auto">
              <a:xfrm>
                <a:off x="2043113" y="3498850"/>
                <a:ext cx="28575" cy="20638"/>
              </a:xfrm>
              <a:custGeom>
                <a:avLst/>
                <a:gdLst/>
                <a:ahLst/>
                <a:cxnLst>
                  <a:cxn ang="0">
                    <a:pos x="3" y="1"/>
                  </a:cxn>
                  <a:cxn ang="0">
                    <a:pos x="0" y="2"/>
                  </a:cxn>
                  <a:cxn ang="0">
                    <a:pos x="2" y="4"/>
                  </a:cxn>
                  <a:cxn ang="0">
                    <a:pos x="8" y="7"/>
                  </a:cxn>
                  <a:cxn ang="0">
                    <a:pos x="9" y="8"/>
                  </a:cxn>
                  <a:cxn ang="0">
                    <a:pos x="10" y="7"/>
                  </a:cxn>
                  <a:cxn ang="0">
                    <a:pos x="10" y="5"/>
                  </a:cxn>
                  <a:cxn ang="0">
                    <a:pos x="3" y="1"/>
                  </a:cxn>
                </a:cxnLst>
                <a:rect l="0" t="0" r="r" b="b"/>
                <a:pathLst>
                  <a:path w="11" h="8">
                    <a:moveTo>
                      <a:pt x="3" y="1"/>
                    </a:moveTo>
                    <a:cubicBezTo>
                      <a:pt x="2" y="0"/>
                      <a:pt x="1" y="1"/>
                      <a:pt x="0" y="2"/>
                    </a:cubicBezTo>
                    <a:cubicBezTo>
                      <a:pt x="0" y="3"/>
                      <a:pt x="1" y="4"/>
                      <a:pt x="2" y="4"/>
                    </a:cubicBezTo>
                    <a:cubicBezTo>
                      <a:pt x="4" y="5"/>
                      <a:pt x="6" y="6"/>
                      <a:pt x="8" y="7"/>
                    </a:cubicBezTo>
                    <a:cubicBezTo>
                      <a:pt x="8" y="8"/>
                      <a:pt x="8" y="8"/>
                      <a:pt x="9" y="8"/>
                    </a:cubicBezTo>
                    <a:cubicBezTo>
                      <a:pt x="9" y="8"/>
                      <a:pt x="10" y="8"/>
                      <a:pt x="10" y="7"/>
                    </a:cubicBezTo>
                    <a:cubicBezTo>
                      <a:pt x="11" y="7"/>
                      <a:pt x="11" y="6"/>
                      <a:pt x="10" y="5"/>
                    </a:cubicBezTo>
                    <a:cubicBezTo>
                      <a:pt x="8" y="3"/>
                      <a:pt x="5" y="1"/>
                      <a:pt x="3" y="1"/>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76" name="Freeform: Shape 73"/>
              <p:cNvSpPr/>
              <p:nvPr/>
            </p:nvSpPr>
            <p:spPr bwMode="auto">
              <a:xfrm>
                <a:off x="2070100" y="3522663"/>
                <a:ext cx="12700" cy="17463"/>
              </a:xfrm>
              <a:custGeom>
                <a:avLst/>
                <a:gdLst/>
                <a:ahLst/>
                <a:cxnLst>
                  <a:cxn ang="0">
                    <a:pos x="1" y="6"/>
                  </a:cxn>
                  <a:cxn ang="0">
                    <a:pos x="3" y="7"/>
                  </a:cxn>
                  <a:cxn ang="0">
                    <a:pos x="3" y="7"/>
                  </a:cxn>
                  <a:cxn ang="0">
                    <a:pos x="5" y="5"/>
                  </a:cxn>
                  <a:cxn ang="0">
                    <a:pos x="4" y="2"/>
                  </a:cxn>
                  <a:cxn ang="0">
                    <a:pos x="2" y="1"/>
                  </a:cxn>
                  <a:cxn ang="0">
                    <a:pos x="1" y="3"/>
                  </a:cxn>
                  <a:cxn ang="0">
                    <a:pos x="1" y="6"/>
                  </a:cxn>
                </a:cxnLst>
                <a:rect l="0" t="0" r="r" b="b"/>
                <a:pathLst>
                  <a:path w="5" h="7">
                    <a:moveTo>
                      <a:pt x="1" y="6"/>
                    </a:moveTo>
                    <a:cubicBezTo>
                      <a:pt x="1" y="7"/>
                      <a:pt x="2" y="7"/>
                      <a:pt x="3" y="7"/>
                    </a:cubicBezTo>
                    <a:cubicBezTo>
                      <a:pt x="3" y="7"/>
                      <a:pt x="3" y="7"/>
                      <a:pt x="3" y="7"/>
                    </a:cubicBezTo>
                    <a:cubicBezTo>
                      <a:pt x="4" y="7"/>
                      <a:pt x="5" y="6"/>
                      <a:pt x="5" y="5"/>
                    </a:cubicBezTo>
                    <a:cubicBezTo>
                      <a:pt x="5" y="4"/>
                      <a:pt x="4" y="3"/>
                      <a:pt x="4" y="2"/>
                    </a:cubicBezTo>
                    <a:cubicBezTo>
                      <a:pt x="4" y="1"/>
                      <a:pt x="3" y="0"/>
                      <a:pt x="2" y="1"/>
                    </a:cubicBezTo>
                    <a:cubicBezTo>
                      <a:pt x="1" y="1"/>
                      <a:pt x="0" y="2"/>
                      <a:pt x="1" y="3"/>
                    </a:cubicBezTo>
                    <a:cubicBezTo>
                      <a:pt x="1" y="4"/>
                      <a:pt x="1" y="5"/>
                      <a:pt x="1" y="6"/>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grpSp>
          <p:nvGrpSpPr>
            <p:cNvPr id="77" name="Group 105"/>
            <p:cNvGrpSpPr/>
            <p:nvPr/>
          </p:nvGrpSpPr>
          <p:grpSpPr>
            <a:xfrm>
              <a:off x="5636178" y="2965896"/>
              <a:ext cx="384613" cy="376256"/>
              <a:chOff x="4330307" y="3263047"/>
              <a:chExt cx="311937" cy="305157"/>
            </a:xfrm>
          </p:grpSpPr>
          <p:sp>
            <p:nvSpPr>
              <p:cNvPr id="78" name="Freeform: Shape 106"/>
              <p:cNvSpPr/>
              <p:nvPr/>
            </p:nvSpPr>
            <p:spPr bwMode="auto">
              <a:xfrm>
                <a:off x="4425244" y="3355723"/>
                <a:ext cx="124323" cy="124324"/>
              </a:xfrm>
              <a:custGeom>
                <a:avLst/>
                <a:gdLst/>
                <a:ahLst/>
                <a:cxnLst>
                  <a:cxn ang="0">
                    <a:pos x="0" y="17"/>
                  </a:cxn>
                  <a:cxn ang="0">
                    <a:pos x="17" y="34"/>
                  </a:cxn>
                  <a:cxn ang="0">
                    <a:pos x="34" y="17"/>
                  </a:cxn>
                  <a:cxn ang="0">
                    <a:pos x="17" y="0"/>
                  </a:cxn>
                  <a:cxn ang="0">
                    <a:pos x="0" y="17"/>
                  </a:cxn>
                  <a:cxn ang="0">
                    <a:pos x="29" y="17"/>
                  </a:cxn>
                  <a:cxn ang="0">
                    <a:pos x="17" y="29"/>
                  </a:cxn>
                  <a:cxn ang="0">
                    <a:pos x="5" y="17"/>
                  </a:cxn>
                  <a:cxn ang="0">
                    <a:pos x="17" y="6"/>
                  </a:cxn>
                  <a:cxn ang="0">
                    <a:pos x="29" y="17"/>
                  </a:cxn>
                </a:cxnLst>
                <a:rect l="0" t="0" r="r" b="b"/>
                <a:pathLst>
                  <a:path w="34" h="34">
                    <a:moveTo>
                      <a:pt x="0" y="17"/>
                    </a:moveTo>
                    <a:cubicBezTo>
                      <a:pt x="0" y="27"/>
                      <a:pt x="7" y="34"/>
                      <a:pt x="17" y="34"/>
                    </a:cubicBezTo>
                    <a:cubicBezTo>
                      <a:pt x="26" y="34"/>
                      <a:pt x="34" y="27"/>
                      <a:pt x="34" y="17"/>
                    </a:cubicBezTo>
                    <a:cubicBezTo>
                      <a:pt x="34" y="8"/>
                      <a:pt x="26" y="0"/>
                      <a:pt x="17" y="0"/>
                    </a:cubicBezTo>
                    <a:cubicBezTo>
                      <a:pt x="7" y="0"/>
                      <a:pt x="0" y="8"/>
                      <a:pt x="0" y="17"/>
                    </a:cubicBezTo>
                    <a:close/>
                    <a:moveTo>
                      <a:pt x="29" y="17"/>
                    </a:moveTo>
                    <a:cubicBezTo>
                      <a:pt x="29" y="24"/>
                      <a:pt x="23" y="29"/>
                      <a:pt x="17" y="29"/>
                    </a:cubicBezTo>
                    <a:cubicBezTo>
                      <a:pt x="10" y="29"/>
                      <a:pt x="5" y="24"/>
                      <a:pt x="5" y="17"/>
                    </a:cubicBezTo>
                    <a:cubicBezTo>
                      <a:pt x="5" y="11"/>
                      <a:pt x="10" y="6"/>
                      <a:pt x="17" y="6"/>
                    </a:cubicBezTo>
                    <a:cubicBezTo>
                      <a:pt x="23" y="6"/>
                      <a:pt x="29" y="11"/>
                      <a:pt x="29" y="17"/>
                    </a:cubicBezTo>
                    <a:close/>
                  </a:path>
                </a:pathLst>
              </a:custGeom>
              <a:solidFill>
                <a:schemeClr val="bg1"/>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79" name="Freeform: Shape 107"/>
              <p:cNvSpPr/>
              <p:nvPr/>
            </p:nvSpPr>
            <p:spPr bwMode="auto">
              <a:xfrm>
                <a:off x="4330307" y="3263047"/>
                <a:ext cx="311937" cy="305157"/>
              </a:xfrm>
              <a:custGeom>
                <a:avLst/>
                <a:gdLst/>
                <a:ahLst/>
                <a:cxnLst>
                  <a:cxn ang="0">
                    <a:pos x="77" y="39"/>
                  </a:cxn>
                  <a:cxn ang="0">
                    <a:pos x="79" y="27"/>
                  </a:cxn>
                  <a:cxn ang="0">
                    <a:pos x="73" y="12"/>
                  </a:cxn>
                  <a:cxn ang="0">
                    <a:pos x="67" y="11"/>
                  </a:cxn>
                  <a:cxn ang="0">
                    <a:pos x="54" y="10"/>
                  </a:cxn>
                  <a:cxn ang="0">
                    <a:pos x="48" y="0"/>
                  </a:cxn>
                  <a:cxn ang="0">
                    <a:pos x="38" y="0"/>
                  </a:cxn>
                  <a:cxn ang="0">
                    <a:pos x="32" y="10"/>
                  </a:cxn>
                  <a:cxn ang="0">
                    <a:pos x="18" y="11"/>
                  </a:cxn>
                  <a:cxn ang="0">
                    <a:pos x="12" y="12"/>
                  </a:cxn>
                  <a:cxn ang="0">
                    <a:pos x="6" y="27"/>
                  </a:cxn>
                  <a:cxn ang="0">
                    <a:pos x="8" y="39"/>
                  </a:cxn>
                  <a:cxn ang="0">
                    <a:pos x="0" y="47"/>
                  </a:cxn>
                  <a:cxn ang="0">
                    <a:pos x="8" y="61"/>
                  </a:cxn>
                  <a:cxn ang="0">
                    <a:pos x="19" y="67"/>
                  </a:cxn>
                  <a:cxn ang="0">
                    <a:pos x="20" y="78"/>
                  </a:cxn>
                  <a:cxn ang="0">
                    <a:pos x="31" y="83"/>
                  </a:cxn>
                  <a:cxn ang="0">
                    <a:pos x="39" y="77"/>
                  </a:cxn>
                  <a:cxn ang="0">
                    <a:pos x="46" y="77"/>
                  </a:cxn>
                  <a:cxn ang="0">
                    <a:pos x="54" y="83"/>
                  </a:cxn>
                  <a:cxn ang="0">
                    <a:pos x="66" y="78"/>
                  </a:cxn>
                  <a:cxn ang="0">
                    <a:pos x="67" y="67"/>
                  </a:cxn>
                  <a:cxn ang="0">
                    <a:pos x="78" y="61"/>
                  </a:cxn>
                  <a:cxn ang="0">
                    <a:pos x="85" y="47"/>
                  </a:cxn>
                  <a:cxn ang="0">
                    <a:pos x="61" y="20"/>
                  </a:cxn>
                  <a:cxn ang="0">
                    <a:pos x="75" y="23"/>
                  </a:cxn>
                  <a:cxn ang="0">
                    <a:pos x="71" y="26"/>
                  </a:cxn>
                  <a:cxn ang="0">
                    <a:pos x="68" y="27"/>
                  </a:cxn>
                  <a:cxn ang="0">
                    <a:pos x="46" y="71"/>
                  </a:cxn>
                  <a:cxn ang="0">
                    <a:pos x="14" y="46"/>
                  </a:cxn>
                  <a:cxn ang="0">
                    <a:pos x="25" y="19"/>
                  </a:cxn>
                  <a:cxn ang="0">
                    <a:pos x="26" y="19"/>
                  </a:cxn>
                  <a:cxn ang="0">
                    <a:pos x="36" y="14"/>
                  </a:cxn>
                  <a:cxn ang="0">
                    <a:pos x="49" y="14"/>
                  </a:cxn>
                  <a:cxn ang="0">
                    <a:pos x="61" y="20"/>
                  </a:cxn>
                  <a:cxn ang="0">
                    <a:pos x="43" y="5"/>
                  </a:cxn>
                  <a:cxn ang="0">
                    <a:pos x="48" y="10"/>
                  </a:cxn>
                  <a:cxn ang="0">
                    <a:pos x="37" y="10"/>
                  </a:cxn>
                  <a:cxn ang="0">
                    <a:pos x="16" y="16"/>
                  </a:cxn>
                  <a:cxn ang="0">
                    <a:pos x="17" y="22"/>
                  </a:cxn>
                  <a:cxn ang="0">
                    <a:pos x="11" y="23"/>
                  </a:cxn>
                  <a:cxn ang="0">
                    <a:pos x="6" y="47"/>
                  </a:cxn>
                  <a:cxn ang="0">
                    <a:pos x="11" y="46"/>
                  </a:cxn>
                  <a:cxn ang="0">
                    <a:pos x="8" y="56"/>
                  </a:cxn>
                  <a:cxn ang="0">
                    <a:pos x="23" y="74"/>
                  </a:cxn>
                  <a:cxn ang="0">
                    <a:pos x="35" y="74"/>
                  </a:cxn>
                  <a:cxn ang="0">
                    <a:pos x="23" y="74"/>
                  </a:cxn>
                  <a:cxn ang="0">
                    <a:pos x="51" y="74"/>
                  </a:cxn>
                  <a:cxn ang="0">
                    <a:pos x="63" y="74"/>
                  </a:cxn>
                  <a:cxn ang="0">
                    <a:pos x="78" y="56"/>
                  </a:cxn>
                  <a:cxn ang="0">
                    <a:pos x="75" y="44"/>
                  </a:cxn>
                  <a:cxn ang="0">
                    <a:pos x="78" y="56"/>
                  </a:cxn>
                </a:cxnLst>
                <a:rect l="0" t="0" r="r" b="b"/>
                <a:pathLst>
                  <a:path w="85" h="83">
                    <a:moveTo>
                      <a:pt x="82" y="42"/>
                    </a:moveTo>
                    <a:cubicBezTo>
                      <a:pt x="77" y="39"/>
                      <a:pt x="77" y="39"/>
                      <a:pt x="77" y="39"/>
                    </a:cubicBezTo>
                    <a:cubicBezTo>
                      <a:pt x="77" y="37"/>
                      <a:pt x="76" y="34"/>
                      <a:pt x="75" y="31"/>
                    </a:cubicBezTo>
                    <a:cubicBezTo>
                      <a:pt x="79" y="27"/>
                      <a:pt x="79" y="27"/>
                      <a:pt x="79" y="27"/>
                    </a:cubicBezTo>
                    <a:cubicBezTo>
                      <a:pt x="81" y="25"/>
                      <a:pt x="81" y="23"/>
                      <a:pt x="80" y="21"/>
                    </a:cubicBezTo>
                    <a:cubicBezTo>
                      <a:pt x="78" y="18"/>
                      <a:pt x="76" y="15"/>
                      <a:pt x="73" y="12"/>
                    </a:cubicBezTo>
                    <a:cubicBezTo>
                      <a:pt x="72" y="11"/>
                      <a:pt x="71" y="11"/>
                      <a:pt x="70" y="11"/>
                    </a:cubicBezTo>
                    <a:cubicBezTo>
                      <a:pt x="69" y="11"/>
                      <a:pt x="68" y="11"/>
                      <a:pt x="67" y="11"/>
                    </a:cubicBezTo>
                    <a:cubicBezTo>
                      <a:pt x="62" y="14"/>
                      <a:pt x="62" y="14"/>
                      <a:pt x="62" y="14"/>
                    </a:cubicBezTo>
                    <a:cubicBezTo>
                      <a:pt x="59" y="12"/>
                      <a:pt x="57" y="11"/>
                      <a:pt x="54" y="10"/>
                    </a:cubicBezTo>
                    <a:cubicBezTo>
                      <a:pt x="52" y="4"/>
                      <a:pt x="52" y="4"/>
                      <a:pt x="52" y="4"/>
                    </a:cubicBezTo>
                    <a:cubicBezTo>
                      <a:pt x="52" y="2"/>
                      <a:pt x="50" y="0"/>
                      <a:pt x="48" y="0"/>
                    </a:cubicBezTo>
                    <a:cubicBezTo>
                      <a:pt x="46" y="0"/>
                      <a:pt x="44" y="0"/>
                      <a:pt x="43" y="0"/>
                    </a:cubicBezTo>
                    <a:cubicBezTo>
                      <a:pt x="41" y="0"/>
                      <a:pt x="40" y="0"/>
                      <a:pt x="38" y="0"/>
                    </a:cubicBezTo>
                    <a:cubicBezTo>
                      <a:pt x="36" y="0"/>
                      <a:pt x="34" y="2"/>
                      <a:pt x="33" y="4"/>
                    </a:cubicBezTo>
                    <a:cubicBezTo>
                      <a:pt x="32" y="10"/>
                      <a:pt x="32" y="10"/>
                      <a:pt x="32" y="10"/>
                    </a:cubicBezTo>
                    <a:cubicBezTo>
                      <a:pt x="29" y="11"/>
                      <a:pt x="26" y="12"/>
                      <a:pt x="24" y="14"/>
                    </a:cubicBezTo>
                    <a:cubicBezTo>
                      <a:pt x="18" y="11"/>
                      <a:pt x="18" y="11"/>
                      <a:pt x="18" y="11"/>
                    </a:cubicBezTo>
                    <a:cubicBezTo>
                      <a:pt x="18" y="11"/>
                      <a:pt x="17" y="11"/>
                      <a:pt x="16" y="11"/>
                    </a:cubicBezTo>
                    <a:cubicBezTo>
                      <a:pt x="15" y="11"/>
                      <a:pt x="13" y="11"/>
                      <a:pt x="12" y="12"/>
                    </a:cubicBezTo>
                    <a:cubicBezTo>
                      <a:pt x="10" y="15"/>
                      <a:pt x="8" y="18"/>
                      <a:pt x="6" y="21"/>
                    </a:cubicBezTo>
                    <a:cubicBezTo>
                      <a:pt x="5" y="23"/>
                      <a:pt x="5" y="25"/>
                      <a:pt x="6" y="27"/>
                    </a:cubicBezTo>
                    <a:cubicBezTo>
                      <a:pt x="10" y="31"/>
                      <a:pt x="10" y="31"/>
                      <a:pt x="10" y="31"/>
                    </a:cubicBezTo>
                    <a:cubicBezTo>
                      <a:pt x="9" y="34"/>
                      <a:pt x="9" y="37"/>
                      <a:pt x="8" y="39"/>
                    </a:cubicBezTo>
                    <a:cubicBezTo>
                      <a:pt x="3" y="42"/>
                      <a:pt x="3" y="42"/>
                      <a:pt x="3" y="42"/>
                    </a:cubicBezTo>
                    <a:cubicBezTo>
                      <a:pt x="1" y="43"/>
                      <a:pt x="0" y="45"/>
                      <a:pt x="0" y="47"/>
                    </a:cubicBezTo>
                    <a:cubicBezTo>
                      <a:pt x="1" y="51"/>
                      <a:pt x="2" y="54"/>
                      <a:pt x="3" y="58"/>
                    </a:cubicBezTo>
                    <a:cubicBezTo>
                      <a:pt x="4" y="60"/>
                      <a:pt x="6" y="61"/>
                      <a:pt x="8" y="61"/>
                    </a:cubicBezTo>
                    <a:cubicBezTo>
                      <a:pt x="14" y="61"/>
                      <a:pt x="14" y="61"/>
                      <a:pt x="14" y="61"/>
                    </a:cubicBezTo>
                    <a:cubicBezTo>
                      <a:pt x="15" y="63"/>
                      <a:pt x="17" y="65"/>
                      <a:pt x="19" y="67"/>
                    </a:cubicBezTo>
                    <a:cubicBezTo>
                      <a:pt x="17" y="73"/>
                      <a:pt x="17" y="73"/>
                      <a:pt x="17" y="73"/>
                    </a:cubicBezTo>
                    <a:cubicBezTo>
                      <a:pt x="17" y="75"/>
                      <a:pt x="18" y="77"/>
                      <a:pt x="20" y="78"/>
                    </a:cubicBezTo>
                    <a:cubicBezTo>
                      <a:pt x="23" y="80"/>
                      <a:pt x="26" y="82"/>
                      <a:pt x="30" y="83"/>
                    </a:cubicBezTo>
                    <a:cubicBezTo>
                      <a:pt x="30" y="83"/>
                      <a:pt x="31" y="83"/>
                      <a:pt x="31" y="83"/>
                    </a:cubicBezTo>
                    <a:cubicBezTo>
                      <a:pt x="33" y="83"/>
                      <a:pt x="34" y="82"/>
                      <a:pt x="35" y="81"/>
                    </a:cubicBezTo>
                    <a:cubicBezTo>
                      <a:pt x="39" y="77"/>
                      <a:pt x="39" y="77"/>
                      <a:pt x="39" y="77"/>
                    </a:cubicBezTo>
                    <a:cubicBezTo>
                      <a:pt x="41" y="77"/>
                      <a:pt x="42" y="77"/>
                      <a:pt x="43" y="77"/>
                    </a:cubicBezTo>
                    <a:cubicBezTo>
                      <a:pt x="44" y="77"/>
                      <a:pt x="45" y="77"/>
                      <a:pt x="46" y="77"/>
                    </a:cubicBezTo>
                    <a:cubicBezTo>
                      <a:pt x="50" y="81"/>
                      <a:pt x="50" y="81"/>
                      <a:pt x="50" y="81"/>
                    </a:cubicBezTo>
                    <a:cubicBezTo>
                      <a:pt x="51" y="82"/>
                      <a:pt x="53" y="83"/>
                      <a:pt x="54" y="83"/>
                    </a:cubicBezTo>
                    <a:cubicBezTo>
                      <a:pt x="55" y="83"/>
                      <a:pt x="55" y="83"/>
                      <a:pt x="56" y="83"/>
                    </a:cubicBezTo>
                    <a:cubicBezTo>
                      <a:pt x="59" y="82"/>
                      <a:pt x="63" y="80"/>
                      <a:pt x="66" y="78"/>
                    </a:cubicBezTo>
                    <a:cubicBezTo>
                      <a:pt x="68" y="77"/>
                      <a:pt x="69" y="75"/>
                      <a:pt x="68" y="73"/>
                    </a:cubicBezTo>
                    <a:cubicBezTo>
                      <a:pt x="67" y="67"/>
                      <a:pt x="67" y="67"/>
                      <a:pt x="67" y="67"/>
                    </a:cubicBezTo>
                    <a:cubicBezTo>
                      <a:pt x="69" y="65"/>
                      <a:pt x="70" y="63"/>
                      <a:pt x="72" y="61"/>
                    </a:cubicBezTo>
                    <a:cubicBezTo>
                      <a:pt x="78" y="61"/>
                      <a:pt x="78" y="61"/>
                      <a:pt x="78" y="61"/>
                    </a:cubicBezTo>
                    <a:cubicBezTo>
                      <a:pt x="80" y="61"/>
                      <a:pt x="82" y="60"/>
                      <a:pt x="83" y="58"/>
                    </a:cubicBezTo>
                    <a:cubicBezTo>
                      <a:pt x="84" y="54"/>
                      <a:pt x="85" y="51"/>
                      <a:pt x="85" y="47"/>
                    </a:cubicBezTo>
                    <a:cubicBezTo>
                      <a:pt x="85" y="45"/>
                      <a:pt x="84" y="43"/>
                      <a:pt x="82" y="42"/>
                    </a:cubicBezTo>
                    <a:close/>
                    <a:moveTo>
                      <a:pt x="61" y="20"/>
                    </a:moveTo>
                    <a:cubicBezTo>
                      <a:pt x="70" y="16"/>
                      <a:pt x="70" y="16"/>
                      <a:pt x="70" y="16"/>
                    </a:cubicBezTo>
                    <a:cubicBezTo>
                      <a:pt x="72" y="18"/>
                      <a:pt x="73" y="21"/>
                      <a:pt x="75" y="23"/>
                    </a:cubicBezTo>
                    <a:cubicBezTo>
                      <a:pt x="72" y="28"/>
                      <a:pt x="72" y="28"/>
                      <a:pt x="72" y="28"/>
                    </a:cubicBezTo>
                    <a:cubicBezTo>
                      <a:pt x="71" y="27"/>
                      <a:pt x="71" y="26"/>
                      <a:pt x="71" y="26"/>
                    </a:cubicBezTo>
                    <a:cubicBezTo>
                      <a:pt x="70" y="25"/>
                      <a:pt x="69" y="24"/>
                      <a:pt x="68" y="25"/>
                    </a:cubicBezTo>
                    <a:cubicBezTo>
                      <a:pt x="67" y="25"/>
                      <a:pt x="67" y="27"/>
                      <a:pt x="68" y="27"/>
                    </a:cubicBezTo>
                    <a:cubicBezTo>
                      <a:pt x="70" y="31"/>
                      <a:pt x="71" y="35"/>
                      <a:pt x="72" y="39"/>
                    </a:cubicBezTo>
                    <a:cubicBezTo>
                      <a:pt x="73" y="55"/>
                      <a:pt x="62" y="69"/>
                      <a:pt x="46" y="71"/>
                    </a:cubicBezTo>
                    <a:cubicBezTo>
                      <a:pt x="38" y="72"/>
                      <a:pt x="31" y="70"/>
                      <a:pt x="25" y="65"/>
                    </a:cubicBezTo>
                    <a:cubicBezTo>
                      <a:pt x="19" y="60"/>
                      <a:pt x="15" y="53"/>
                      <a:pt x="14" y="46"/>
                    </a:cubicBezTo>
                    <a:cubicBezTo>
                      <a:pt x="13" y="38"/>
                      <a:pt x="15" y="30"/>
                      <a:pt x="20" y="24"/>
                    </a:cubicBezTo>
                    <a:cubicBezTo>
                      <a:pt x="22" y="22"/>
                      <a:pt x="23" y="21"/>
                      <a:pt x="25" y="19"/>
                    </a:cubicBezTo>
                    <a:cubicBezTo>
                      <a:pt x="25" y="19"/>
                      <a:pt x="25" y="19"/>
                      <a:pt x="25" y="19"/>
                    </a:cubicBezTo>
                    <a:cubicBezTo>
                      <a:pt x="26" y="19"/>
                      <a:pt x="26" y="19"/>
                      <a:pt x="26" y="19"/>
                    </a:cubicBezTo>
                    <a:cubicBezTo>
                      <a:pt x="29" y="17"/>
                      <a:pt x="32" y="15"/>
                      <a:pt x="36" y="14"/>
                    </a:cubicBezTo>
                    <a:cubicBezTo>
                      <a:pt x="36" y="14"/>
                      <a:pt x="36" y="14"/>
                      <a:pt x="36" y="14"/>
                    </a:cubicBezTo>
                    <a:cubicBezTo>
                      <a:pt x="37" y="14"/>
                      <a:pt x="38" y="14"/>
                      <a:pt x="40" y="14"/>
                    </a:cubicBezTo>
                    <a:cubicBezTo>
                      <a:pt x="43" y="13"/>
                      <a:pt x="46" y="13"/>
                      <a:pt x="49" y="14"/>
                    </a:cubicBezTo>
                    <a:cubicBezTo>
                      <a:pt x="49" y="14"/>
                      <a:pt x="49" y="14"/>
                      <a:pt x="49" y="14"/>
                    </a:cubicBezTo>
                    <a:cubicBezTo>
                      <a:pt x="54" y="15"/>
                      <a:pt x="58" y="17"/>
                      <a:pt x="61" y="20"/>
                    </a:cubicBezTo>
                    <a:close/>
                    <a:moveTo>
                      <a:pt x="38" y="5"/>
                    </a:moveTo>
                    <a:cubicBezTo>
                      <a:pt x="40" y="5"/>
                      <a:pt x="41" y="5"/>
                      <a:pt x="43" y="5"/>
                    </a:cubicBezTo>
                    <a:cubicBezTo>
                      <a:pt x="44" y="5"/>
                      <a:pt x="46" y="5"/>
                      <a:pt x="47" y="5"/>
                    </a:cubicBezTo>
                    <a:cubicBezTo>
                      <a:pt x="48" y="10"/>
                      <a:pt x="48" y="10"/>
                      <a:pt x="48" y="10"/>
                    </a:cubicBezTo>
                    <a:cubicBezTo>
                      <a:pt x="45" y="10"/>
                      <a:pt x="42" y="10"/>
                      <a:pt x="39" y="10"/>
                    </a:cubicBezTo>
                    <a:cubicBezTo>
                      <a:pt x="39" y="10"/>
                      <a:pt x="38" y="10"/>
                      <a:pt x="37" y="10"/>
                    </a:cubicBezTo>
                    <a:lnTo>
                      <a:pt x="38" y="5"/>
                    </a:lnTo>
                    <a:close/>
                    <a:moveTo>
                      <a:pt x="16" y="16"/>
                    </a:moveTo>
                    <a:cubicBezTo>
                      <a:pt x="21" y="18"/>
                      <a:pt x="21" y="18"/>
                      <a:pt x="21" y="18"/>
                    </a:cubicBezTo>
                    <a:cubicBezTo>
                      <a:pt x="20" y="19"/>
                      <a:pt x="18" y="21"/>
                      <a:pt x="17" y="22"/>
                    </a:cubicBezTo>
                    <a:cubicBezTo>
                      <a:pt x="16" y="24"/>
                      <a:pt x="15" y="26"/>
                      <a:pt x="14" y="28"/>
                    </a:cubicBezTo>
                    <a:cubicBezTo>
                      <a:pt x="11" y="23"/>
                      <a:pt x="11" y="23"/>
                      <a:pt x="11" y="23"/>
                    </a:cubicBezTo>
                    <a:cubicBezTo>
                      <a:pt x="12" y="21"/>
                      <a:pt x="14" y="18"/>
                      <a:pt x="16" y="16"/>
                    </a:cubicBezTo>
                    <a:close/>
                    <a:moveTo>
                      <a:pt x="6" y="47"/>
                    </a:moveTo>
                    <a:cubicBezTo>
                      <a:pt x="10" y="44"/>
                      <a:pt x="10" y="44"/>
                      <a:pt x="10" y="44"/>
                    </a:cubicBezTo>
                    <a:cubicBezTo>
                      <a:pt x="10" y="45"/>
                      <a:pt x="11" y="45"/>
                      <a:pt x="11" y="46"/>
                    </a:cubicBezTo>
                    <a:cubicBezTo>
                      <a:pt x="11" y="49"/>
                      <a:pt x="12" y="53"/>
                      <a:pt x="13" y="56"/>
                    </a:cubicBezTo>
                    <a:cubicBezTo>
                      <a:pt x="8" y="56"/>
                      <a:pt x="8" y="56"/>
                      <a:pt x="8" y="56"/>
                    </a:cubicBezTo>
                    <a:cubicBezTo>
                      <a:pt x="7" y="53"/>
                      <a:pt x="6" y="50"/>
                      <a:pt x="6" y="47"/>
                    </a:cubicBezTo>
                    <a:close/>
                    <a:moveTo>
                      <a:pt x="23" y="74"/>
                    </a:moveTo>
                    <a:cubicBezTo>
                      <a:pt x="24" y="69"/>
                      <a:pt x="24" y="69"/>
                      <a:pt x="24" y="69"/>
                    </a:cubicBezTo>
                    <a:cubicBezTo>
                      <a:pt x="27" y="71"/>
                      <a:pt x="31" y="73"/>
                      <a:pt x="35" y="74"/>
                    </a:cubicBezTo>
                    <a:cubicBezTo>
                      <a:pt x="31" y="78"/>
                      <a:pt x="31" y="78"/>
                      <a:pt x="31" y="78"/>
                    </a:cubicBezTo>
                    <a:cubicBezTo>
                      <a:pt x="28" y="77"/>
                      <a:pt x="25" y="75"/>
                      <a:pt x="23" y="74"/>
                    </a:cubicBezTo>
                    <a:close/>
                    <a:moveTo>
                      <a:pt x="54" y="78"/>
                    </a:moveTo>
                    <a:cubicBezTo>
                      <a:pt x="51" y="74"/>
                      <a:pt x="51" y="74"/>
                      <a:pt x="51" y="74"/>
                    </a:cubicBezTo>
                    <a:cubicBezTo>
                      <a:pt x="55" y="73"/>
                      <a:pt x="59" y="71"/>
                      <a:pt x="62" y="69"/>
                    </a:cubicBezTo>
                    <a:cubicBezTo>
                      <a:pt x="63" y="74"/>
                      <a:pt x="63" y="74"/>
                      <a:pt x="63" y="74"/>
                    </a:cubicBezTo>
                    <a:cubicBezTo>
                      <a:pt x="60" y="75"/>
                      <a:pt x="57" y="77"/>
                      <a:pt x="54" y="78"/>
                    </a:cubicBezTo>
                    <a:close/>
                    <a:moveTo>
                      <a:pt x="78" y="56"/>
                    </a:moveTo>
                    <a:cubicBezTo>
                      <a:pt x="72" y="56"/>
                      <a:pt x="72" y="56"/>
                      <a:pt x="72" y="56"/>
                    </a:cubicBezTo>
                    <a:cubicBezTo>
                      <a:pt x="74" y="52"/>
                      <a:pt x="75" y="48"/>
                      <a:pt x="75" y="44"/>
                    </a:cubicBezTo>
                    <a:cubicBezTo>
                      <a:pt x="80" y="47"/>
                      <a:pt x="80" y="47"/>
                      <a:pt x="80" y="47"/>
                    </a:cubicBezTo>
                    <a:cubicBezTo>
                      <a:pt x="80" y="50"/>
                      <a:pt x="79" y="53"/>
                      <a:pt x="78" y="56"/>
                    </a:cubicBezTo>
                    <a:close/>
                  </a:path>
                </a:pathLst>
              </a:custGeom>
              <a:solidFill>
                <a:schemeClr val="bg1"/>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80" name="Freeform: Shape 108"/>
              <p:cNvSpPr/>
              <p:nvPr/>
            </p:nvSpPr>
            <p:spPr bwMode="auto">
              <a:xfrm>
                <a:off x="4395858" y="3330860"/>
                <a:ext cx="124323" cy="144667"/>
              </a:xfrm>
              <a:custGeom>
                <a:avLst/>
                <a:gdLst/>
                <a:ahLst/>
                <a:cxnLst>
                  <a:cxn ang="0">
                    <a:pos x="0" y="24"/>
                  </a:cxn>
                  <a:cxn ang="0">
                    <a:pos x="5" y="40"/>
                  </a:cxn>
                  <a:cxn ang="0">
                    <a:pos x="7" y="40"/>
                  </a:cxn>
                  <a:cxn ang="0">
                    <a:pos x="8" y="40"/>
                  </a:cxn>
                  <a:cxn ang="0">
                    <a:pos x="8" y="37"/>
                  </a:cxn>
                  <a:cxn ang="0">
                    <a:pos x="4" y="24"/>
                  </a:cxn>
                  <a:cxn ang="0">
                    <a:pos x="25" y="3"/>
                  </a:cxn>
                  <a:cxn ang="0">
                    <a:pos x="31" y="4"/>
                  </a:cxn>
                  <a:cxn ang="0">
                    <a:pos x="34" y="3"/>
                  </a:cxn>
                  <a:cxn ang="0">
                    <a:pos x="33" y="1"/>
                  </a:cxn>
                  <a:cxn ang="0">
                    <a:pos x="25" y="0"/>
                  </a:cxn>
                  <a:cxn ang="0">
                    <a:pos x="0" y="24"/>
                  </a:cxn>
                </a:cxnLst>
                <a:rect l="0" t="0" r="r" b="b"/>
                <a:pathLst>
                  <a:path w="34" h="40">
                    <a:moveTo>
                      <a:pt x="0" y="24"/>
                    </a:moveTo>
                    <a:cubicBezTo>
                      <a:pt x="0" y="30"/>
                      <a:pt x="2" y="35"/>
                      <a:pt x="5" y="40"/>
                    </a:cubicBezTo>
                    <a:cubicBezTo>
                      <a:pt x="6" y="40"/>
                      <a:pt x="6" y="40"/>
                      <a:pt x="7" y="40"/>
                    </a:cubicBezTo>
                    <a:cubicBezTo>
                      <a:pt x="7" y="40"/>
                      <a:pt x="8" y="40"/>
                      <a:pt x="8" y="40"/>
                    </a:cubicBezTo>
                    <a:cubicBezTo>
                      <a:pt x="9" y="39"/>
                      <a:pt x="9" y="38"/>
                      <a:pt x="8" y="37"/>
                    </a:cubicBezTo>
                    <a:cubicBezTo>
                      <a:pt x="5" y="34"/>
                      <a:pt x="4" y="29"/>
                      <a:pt x="4" y="24"/>
                    </a:cubicBezTo>
                    <a:cubicBezTo>
                      <a:pt x="4" y="13"/>
                      <a:pt x="13" y="3"/>
                      <a:pt x="25" y="3"/>
                    </a:cubicBezTo>
                    <a:cubicBezTo>
                      <a:pt x="27" y="3"/>
                      <a:pt x="29" y="3"/>
                      <a:pt x="31" y="4"/>
                    </a:cubicBezTo>
                    <a:cubicBezTo>
                      <a:pt x="32" y="4"/>
                      <a:pt x="33" y="4"/>
                      <a:pt x="34" y="3"/>
                    </a:cubicBezTo>
                    <a:cubicBezTo>
                      <a:pt x="34" y="2"/>
                      <a:pt x="33" y="1"/>
                      <a:pt x="33" y="1"/>
                    </a:cubicBezTo>
                    <a:cubicBezTo>
                      <a:pt x="30" y="0"/>
                      <a:pt x="27" y="0"/>
                      <a:pt x="25" y="0"/>
                    </a:cubicBezTo>
                    <a:cubicBezTo>
                      <a:pt x="11" y="0"/>
                      <a:pt x="0" y="11"/>
                      <a:pt x="0" y="24"/>
                    </a:cubicBezTo>
                    <a:close/>
                  </a:path>
                </a:pathLst>
              </a:custGeom>
              <a:solidFill>
                <a:schemeClr val="bg1"/>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81" name="Freeform: Shape 109"/>
              <p:cNvSpPr/>
              <p:nvPr/>
            </p:nvSpPr>
            <p:spPr bwMode="auto">
              <a:xfrm>
                <a:off x="4441067" y="3355723"/>
                <a:ext cx="137886" cy="153708"/>
              </a:xfrm>
              <a:custGeom>
                <a:avLst/>
                <a:gdLst/>
                <a:ahLst/>
                <a:cxnLst>
                  <a:cxn ang="0">
                    <a:pos x="34" y="17"/>
                  </a:cxn>
                  <a:cxn ang="0">
                    <a:pos x="13" y="38"/>
                  </a:cxn>
                  <a:cxn ang="0">
                    <a:pos x="3" y="36"/>
                  </a:cxn>
                  <a:cxn ang="0">
                    <a:pos x="1" y="37"/>
                  </a:cxn>
                  <a:cxn ang="0">
                    <a:pos x="2" y="39"/>
                  </a:cxn>
                  <a:cxn ang="0">
                    <a:pos x="13" y="42"/>
                  </a:cxn>
                  <a:cxn ang="0">
                    <a:pos x="38" y="17"/>
                  </a:cxn>
                  <a:cxn ang="0">
                    <a:pos x="31" y="1"/>
                  </a:cxn>
                  <a:cxn ang="0">
                    <a:pos x="29" y="1"/>
                  </a:cxn>
                  <a:cxn ang="0">
                    <a:pos x="29" y="3"/>
                  </a:cxn>
                  <a:cxn ang="0">
                    <a:pos x="34" y="17"/>
                  </a:cxn>
                </a:cxnLst>
                <a:rect l="0" t="0" r="r" b="b"/>
                <a:pathLst>
                  <a:path w="38" h="42">
                    <a:moveTo>
                      <a:pt x="34" y="17"/>
                    </a:moveTo>
                    <a:cubicBezTo>
                      <a:pt x="34" y="29"/>
                      <a:pt x="25" y="38"/>
                      <a:pt x="13" y="38"/>
                    </a:cubicBezTo>
                    <a:cubicBezTo>
                      <a:pt x="9" y="38"/>
                      <a:pt x="6" y="38"/>
                      <a:pt x="3" y="36"/>
                    </a:cubicBezTo>
                    <a:cubicBezTo>
                      <a:pt x="2" y="36"/>
                      <a:pt x="1" y="36"/>
                      <a:pt x="1" y="37"/>
                    </a:cubicBezTo>
                    <a:cubicBezTo>
                      <a:pt x="0" y="38"/>
                      <a:pt x="1" y="39"/>
                      <a:pt x="2" y="39"/>
                    </a:cubicBezTo>
                    <a:cubicBezTo>
                      <a:pt x="5" y="41"/>
                      <a:pt x="9" y="42"/>
                      <a:pt x="13" y="42"/>
                    </a:cubicBezTo>
                    <a:cubicBezTo>
                      <a:pt x="26" y="42"/>
                      <a:pt x="38" y="31"/>
                      <a:pt x="38" y="17"/>
                    </a:cubicBezTo>
                    <a:cubicBezTo>
                      <a:pt x="38" y="11"/>
                      <a:pt x="35" y="5"/>
                      <a:pt x="31" y="1"/>
                    </a:cubicBezTo>
                    <a:cubicBezTo>
                      <a:pt x="31" y="0"/>
                      <a:pt x="30" y="0"/>
                      <a:pt x="29" y="1"/>
                    </a:cubicBezTo>
                    <a:cubicBezTo>
                      <a:pt x="28" y="1"/>
                      <a:pt x="28" y="3"/>
                      <a:pt x="29" y="3"/>
                    </a:cubicBezTo>
                    <a:cubicBezTo>
                      <a:pt x="32" y="7"/>
                      <a:pt x="34" y="12"/>
                      <a:pt x="34" y="17"/>
                    </a:cubicBezTo>
                    <a:close/>
                  </a:path>
                </a:pathLst>
              </a:custGeom>
              <a:solidFill>
                <a:schemeClr val="bg1"/>
              </a:solid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grpSp>
          <p:nvGrpSpPr>
            <p:cNvPr id="82" name="Group 110"/>
            <p:cNvGrpSpPr/>
            <p:nvPr/>
          </p:nvGrpSpPr>
          <p:grpSpPr>
            <a:xfrm>
              <a:off x="6509757" y="2144140"/>
              <a:ext cx="313952" cy="355812"/>
              <a:chOff x="5380038" y="2333625"/>
              <a:chExt cx="190500" cy="215900"/>
            </a:xfrm>
            <a:solidFill>
              <a:schemeClr val="bg1"/>
            </a:solidFill>
          </p:grpSpPr>
          <p:sp>
            <p:nvSpPr>
              <p:cNvPr id="83" name="Freeform: Shape 111"/>
              <p:cNvSpPr/>
              <p:nvPr/>
            </p:nvSpPr>
            <p:spPr bwMode="auto">
              <a:xfrm>
                <a:off x="5405438" y="2333625"/>
                <a:ext cx="165100" cy="161925"/>
              </a:xfrm>
              <a:custGeom>
                <a:avLst/>
                <a:gdLst/>
                <a:ahLst/>
                <a:cxnLst>
                  <a:cxn ang="0">
                    <a:pos x="51" y="27"/>
                  </a:cxn>
                  <a:cxn ang="0">
                    <a:pos x="63" y="9"/>
                  </a:cxn>
                  <a:cxn ang="0">
                    <a:pos x="64" y="6"/>
                  </a:cxn>
                  <a:cxn ang="0">
                    <a:pos x="58" y="0"/>
                  </a:cxn>
                  <a:cxn ang="0">
                    <a:pos x="58" y="0"/>
                  </a:cxn>
                  <a:cxn ang="0">
                    <a:pos x="28" y="0"/>
                  </a:cxn>
                  <a:cxn ang="0">
                    <a:pos x="22" y="6"/>
                  </a:cxn>
                  <a:cxn ang="0">
                    <a:pos x="22" y="9"/>
                  </a:cxn>
                  <a:cxn ang="0">
                    <a:pos x="5" y="9"/>
                  </a:cxn>
                  <a:cxn ang="0">
                    <a:pos x="0" y="15"/>
                  </a:cxn>
                  <a:cxn ang="0">
                    <a:pos x="0" y="57"/>
                  </a:cxn>
                  <a:cxn ang="0">
                    <a:pos x="5" y="63"/>
                  </a:cxn>
                  <a:cxn ang="0">
                    <a:pos x="36" y="63"/>
                  </a:cxn>
                  <a:cxn ang="0">
                    <a:pos x="41" y="57"/>
                  </a:cxn>
                  <a:cxn ang="0">
                    <a:pos x="41" y="54"/>
                  </a:cxn>
                  <a:cxn ang="0">
                    <a:pos x="58" y="54"/>
                  </a:cxn>
                  <a:cxn ang="0">
                    <a:pos x="63" y="51"/>
                  </a:cxn>
                  <a:cxn ang="0">
                    <a:pos x="63" y="46"/>
                  </a:cxn>
                  <a:cxn ang="0">
                    <a:pos x="51" y="27"/>
                  </a:cxn>
                  <a:cxn ang="0">
                    <a:pos x="5" y="15"/>
                  </a:cxn>
                  <a:cxn ang="0">
                    <a:pos x="24" y="15"/>
                  </a:cxn>
                  <a:cxn ang="0">
                    <a:pos x="24" y="17"/>
                  </a:cxn>
                  <a:cxn ang="0">
                    <a:pos x="26" y="19"/>
                  </a:cxn>
                  <a:cxn ang="0">
                    <a:pos x="28" y="17"/>
                  </a:cxn>
                  <a:cxn ang="0">
                    <a:pos x="28" y="15"/>
                  </a:cxn>
                  <a:cxn ang="0">
                    <a:pos x="28" y="15"/>
                  </a:cxn>
                  <a:cxn ang="0">
                    <a:pos x="28" y="6"/>
                  </a:cxn>
                  <a:cxn ang="0">
                    <a:pos x="58" y="6"/>
                  </a:cxn>
                  <a:cxn ang="0">
                    <a:pos x="45" y="27"/>
                  </a:cxn>
                  <a:cxn ang="0">
                    <a:pos x="58" y="48"/>
                  </a:cxn>
                  <a:cxn ang="0">
                    <a:pos x="36" y="48"/>
                  </a:cxn>
                  <a:cxn ang="0">
                    <a:pos x="36" y="48"/>
                  </a:cxn>
                  <a:cxn ang="0">
                    <a:pos x="28" y="48"/>
                  </a:cxn>
                  <a:cxn ang="0">
                    <a:pos x="28" y="25"/>
                  </a:cxn>
                  <a:cxn ang="0">
                    <a:pos x="26" y="23"/>
                  </a:cxn>
                  <a:cxn ang="0">
                    <a:pos x="24" y="25"/>
                  </a:cxn>
                  <a:cxn ang="0">
                    <a:pos x="24" y="50"/>
                  </a:cxn>
                  <a:cxn ang="0">
                    <a:pos x="24" y="50"/>
                  </a:cxn>
                  <a:cxn ang="0">
                    <a:pos x="24" y="50"/>
                  </a:cxn>
                  <a:cxn ang="0">
                    <a:pos x="24" y="50"/>
                  </a:cxn>
                  <a:cxn ang="0">
                    <a:pos x="24" y="51"/>
                  </a:cxn>
                  <a:cxn ang="0">
                    <a:pos x="24" y="51"/>
                  </a:cxn>
                  <a:cxn ang="0">
                    <a:pos x="24" y="51"/>
                  </a:cxn>
                  <a:cxn ang="0">
                    <a:pos x="24" y="51"/>
                  </a:cxn>
                  <a:cxn ang="0">
                    <a:pos x="24" y="51"/>
                  </a:cxn>
                  <a:cxn ang="0">
                    <a:pos x="24" y="51"/>
                  </a:cxn>
                  <a:cxn ang="0">
                    <a:pos x="25" y="51"/>
                  </a:cxn>
                  <a:cxn ang="0">
                    <a:pos x="25" y="52"/>
                  </a:cxn>
                  <a:cxn ang="0">
                    <a:pos x="25" y="52"/>
                  </a:cxn>
                  <a:cxn ang="0">
                    <a:pos x="25" y="52"/>
                  </a:cxn>
                  <a:cxn ang="0">
                    <a:pos x="25" y="52"/>
                  </a:cxn>
                  <a:cxn ang="0">
                    <a:pos x="33" y="57"/>
                  </a:cxn>
                  <a:cxn ang="0">
                    <a:pos x="5" y="57"/>
                  </a:cxn>
                  <a:cxn ang="0">
                    <a:pos x="5" y="15"/>
                  </a:cxn>
                  <a:cxn ang="0">
                    <a:pos x="36" y="55"/>
                  </a:cxn>
                  <a:cxn ang="0">
                    <a:pos x="32" y="52"/>
                  </a:cxn>
                  <a:cxn ang="0">
                    <a:pos x="36" y="52"/>
                  </a:cxn>
                  <a:cxn ang="0">
                    <a:pos x="36" y="55"/>
                  </a:cxn>
                </a:cxnLst>
                <a:rect l="0" t="0" r="r" b="b"/>
                <a:pathLst>
                  <a:path w="64" h="63">
                    <a:moveTo>
                      <a:pt x="51" y="27"/>
                    </a:moveTo>
                    <a:cubicBezTo>
                      <a:pt x="63" y="9"/>
                      <a:pt x="63" y="9"/>
                      <a:pt x="63" y="9"/>
                    </a:cubicBezTo>
                    <a:cubicBezTo>
                      <a:pt x="63" y="8"/>
                      <a:pt x="64" y="7"/>
                      <a:pt x="64" y="6"/>
                    </a:cubicBezTo>
                    <a:cubicBezTo>
                      <a:pt x="64" y="3"/>
                      <a:pt x="61" y="0"/>
                      <a:pt x="58" y="0"/>
                    </a:cubicBezTo>
                    <a:cubicBezTo>
                      <a:pt x="58" y="0"/>
                      <a:pt x="58" y="0"/>
                      <a:pt x="58" y="0"/>
                    </a:cubicBezTo>
                    <a:cubicBezTo>
                      <a:pt x="28" y="0"/>
                      <a:pt x="28" y="0"/>
                      <a:pt x="28" y="0"/>
                    </a:cubicBezTo>
                    <a:cubicBezTo>
                      <a:pt x="25" y="0"/>
                      <a:pt x="22" y="3"/>
                      <a:pt x="22" y="6"/>
                    </a:cubicBezTo>
                    <a:cubicBezTo>
                      <a:pt x="22" y="9"/>
                      <a:pt x="22" y="9"/>
                      <a:pt x="22" y="9"/>
                    </a:cubicBezTo>
                    <a:cubicBezTo>
                      <a:pt x="5" y="9"/>
                      <a:pt x="5" y="9"/>
                      <a:pt x="5" y="9"/>
                    </a:cubicBezTo>
                    <a:cubicBezTo>
                      <a:pt x="2" y="9"/>
                      <a:pt x="0" y="12"/>
                      <a:pt x="0" y="15"/>
                    </a:cubicBezTo>
                    <a:cubicBezTo>
                      <a:pt x="0" y="57"/>
                      <a:pt x="0" y="57"/>
                      <a:pt x="0" y="57"/>
                    </a:cubicBezTo>
                    <a:cubicBezTo>
                      <a:pt x="0" y="60"/>
                      <a:pt x="2" y="63"/>
                      <a:pt x="5" y="63"/>
                    </a:cubicBezTo>
                    <a:cubicBezTo>
                      <a:pt x="36" y="63"/>
                      <a:pt x="36" y="63"/>
                      <a:pt x="36" y="63"/>
                    </a:cubicBezTo>
                    <a:cubicBezTo>
                      <a:pt x="39" y="63"/>
                      <a:pt x="41" y="60"/>
                      <a:pt x="41" y="57"/>
                    </a:cubicBezTo>
                    <a:cubicBezTo>
                      <a:pt x="41" y="54"/>
                      <a:pt x="41" y="54"/>
                      <a:pt x="41" y="54"/>
                    </a:cubicBezTo>
                    <a:cubicBezTo>
                      <a:pt x="58" y="54"/>
                      <a:pt x="58" y="54"/>
                      <a:pt x="58" y="54"/>
                    </a:cubicBezTo>
                    <a:cubicBezTo>
                      <a:pt x="60" y="54"/>
                      <a:pt x="62" y="53"/>
                      <a:pt x="63" y="51"/>
                    </a:cubicBezTo>
                    <a:cubicBezTo>
                      <a:pt x="64" y="49"/>
                      <a:pt x="64" y="47"/>
                      <a:pt x="63" y="46"/>
                    </a:cubicBezTo>
                    <a:lnTo>
                      <a:pt x="51" y="27"/>
                    </a:lnTo>
                    <a:close/>
                    <a:moveTo>
                      <a:pt x="5" y="15"/>
                    </a:moveTo>
                    <a:cubicBezTo>
                      <a:pt x="24" y="15"/>
                      <a:pt x="24" y="15"/>
                      <a:pt x="24" y="15"/>
                    </a:cubicBezTo>
                    <a:cubicBezTo>
                      <a:pt x="24" y="17"/>
                      <a:pt x="24" y="17"/>
                      <a:pt x="24" y="17"/>
                    </a:cubicBezTo>
                    <a:cubicBezTo>
                      <a:pt x="24" y="18"/>
                      <a:pt x="25" y="19"/>
                      <a:pt x="26" y="19"/>
                    </a:cubicBezTo>
                    <a:cubicBezTo>
                      <a:pt x="27" y="19"/>
                      <a:pt x="28" y="18"/>
                      <a:pt x="28" y="17"/>
                    </a:cubicBezTo>
                    <a:cubicBezTo>
                      <a:pt x="28" y="15"/>
                      <a:pt x="28" y="15"/>
                      <a:pt x="28" y="15"/>
                    </a:cubicBezTo>
                    <a:cubicBezTo>
                      <a:pt x="28" y="15"/>
                      <a:pt x="28" y="15"/>
                      <a:pt x="28" y="15"/>
                    </a:cubicBezTo>
                    <a:cubicBezTo>
                      <a:pt x="28" y="6"/>
                      <a:pt x="28" y="6"/>
                      <a:pt x="28" y="6"/>
                    </a:cubicBezTo>
                    <a:cubicBezTo>
                      <a:pt x="58" y="6"/>
                      <a:pt x="58" y="6"/>
                      <a:pt x="58" y="6"/>
                    </a:cubicBezTo>
                    <a:cubicBezTo>
                      <a:pt x="45" y="27"/>
                      <a:pt x="45" y="27"/>
                      <a:pt x="45" y="27"/>
                    </a:cubicBezTo>
                    <a:cubicBezTo>
                      <a:pt x="58" y="48"/>
                      <a:pt x="58" y="48"/>
                      <a:pt x="58" y="48"/>
                    </a:cubicBezTo>
                    <a:cubicBezTo>
                      <a:pt x="36" y="48"/>
                      <a:pt x="36" y="48"/>
                      <a:pt x="36" y="48"/>
                    </a:cubicBezTo>
                    <a:cubicBezTo>
                      <a:pt x="36" y="48"/>
                      <a:pt x="36" y="48"/>
                      <a:pt x="36" y="48"/>
                    </a:cubicBezTo>
                    <a:cubicBezTo>
                      <a:pt x="28" y="48"/>
                      <a:pt x="28" y="48"/>
                      <a:pt x="28" y="48"/>
                    </a:cubicBezTo>
                    <a:cubicBezTo>
                      <a:pt x="28" y="25"/>
                      <a:pt x="28" y="25"/>
                      <a:pt x="28" y="25"/>
                    </a:cubicBezTo>
                    <a:cubicBezTo>
                      <a:pt x="28" y="24"/>
                      <a:pt x="27" y="23"/>
                      <a:pt x="26" y="23"/>
                    </a:cubicBezTo>
                    <a:cubicBezTo>
                      <a:pt x="25" y="23"/>
                      <a:pt x="24" y="24"/>
                      <a:pt x="24" y="25"/>
                    </a:cubicBezTo>
                    <a:cubicBezTo>
                      <a:pt x="24" y="50"/>
                      <a:pt x="24" y="50"/>
                      <a:pt x="24" y="50"/>
                    </a:cubicBezTo>
                    <a:cubicBezTo>
                      <a:pt x="24" y="50"/>
                      <a:pt x="24" y="50"/>
                      <a:pt x="24" y="50"/>
                    </a:cubicBezTo>
                    <a:cubicBezTo>
                      <a:pt x="24" y="50"/>
                      <a:pt x="24" y="50"/>
                      <a:pt x="24" y="50"/>
                    </a:cubicBezTo>
                    <a:cubicBezTo>
                      <a:pt x="24" y="50"/>
                      <a:pt x="24" y="50"/>
                      <a:pt x="24" y="50"/>
                    </a:cubicBezTo>
                    <a:cubicBezTo>
                      <a:pt x="24" y="50"/>
                      <a:pt x="24" y="50"/>
                      <a:pt x="24" y="51"/>
                    </a:cubicBezTo>
                    <a:cubicBezTo>
                      <a:pt x="24" y="51"/>
                      <a:pt x="24" y="51"/>
                      <a:pt x="24" y="51"/>
                    </a:cubicBezTo>
                    <a:cubicBezTo>
                      <a:pt x="24" y="51"/>
                      <a:pt x="24" y="51"/>
                      <a:pt x="24" y="51"/>
                    </a:cubicBezTo>
                    <a:cubicBezTo>
                      <a:pt x="24" y="51"/>
                      <a:pt x="24" y="51"/>
                      <a:pt x="24" y="51"/>
                    </a:cubicBezTo>
                    <a:cubicBezTo>
                      <a:pt x="24" y="51"/>
                      <a:pt x="24" y="51"/>
                      <a:pt x="24" y="51"/>
                    </a:cubicBezTo>
                    <a:cubicBezTo>
                      <a:pt x="24" y="51"/>
                      <a:pt x="24" y="51"/>
                      <a:pt x="24" y="51"/>
                    </a:cubicBezTo>
                    <a:cubicBezTo>
                      <a:pt x="24" y="51"/>
                      <a:pt x="25" y="51"/>
                      <a:pt x="25" y="51"/>
                    </a:cubicBezTo>
                    <a:cubicBezTo>
                      <a:pt x="25" y="51"/>
                      <a:pt x="25" y="52"/>
                      <a:pt x="25" y="52"/>
                    </a:cubicBezTo>
                    <a:cubicBezTo>
                      <a:pt x="25" y="52"/>
                      <a:pt x="25" y="52"/>
                      <a:pt x="25" y="52"/>
                    </a:cubicBezTo>
                    <a:cubicBezTo>
                      <a:pt x="25" y="52"/>
                      <a:pt x="25" y="52"/>
                      <a:pt x="25" y="52"/>
                    </a:cubicBezTo>
                    <a:cubicBezTo>
                      <a:pt x="25" y="52"/>
                      <a:pt x="25" y="52"/>
                      <a:pt x="25" y="52"/>
                    </a:cubicBezTo>
                    <a:cubicBezTo>
                      <a:pt x="33" y="57"/>
                      <a:pt x="33" y="57"/>
                      <a:pt x="33" y="57"/>
                    </a:cubicBezTo>
                    <a:cubicBezTo>
                      <a:pt x="5" y="57"/>
                      <a:pt x="5" y="57"/>
                      <a:pt x="5" y="57"/>
                    </a:cubicBezTo>
                    <a:lnTo>
                      <a:pt x="5" y="15"/>
                    </a:lnTo>
                    <a:close/>
                    <a:moveTo>
                      <a:pt x="36" y="55"/>
                    </a:moveTo>
                    <a:cubicBezTo>
                      <a:pt x="32" y="52"/>
                      <a:pt x="32" y="52"/>
                      <a:pt x="32" y="52"/>
                    </a:cubicBezTo>
                    <a:cubicBezTo>
                      <a:pt x="36" y="52"/>
                      <a:pt x="36" y="52"/>
                      <a:pt x="36" y="52"/>
                    </a:cubicBezTo>
                    <a:lnTo>
                      <a:pt x="36" y="55"/>
                    </a:ln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84" name="Freeform: Shape 112"/>
              <p:cNvSpPr/>
              <p:nvPr/>
            </p:nvSpPr>
            <p:spPr bwMode="auto">
              <a:xfrm>
                <a:off x="5380038" y="2359025"/>
                <a:ext cx="15875" cy="190500"/>
              </a:xfrm>
              <a:custGeom>
                <a:avLst/>
                <a:gdLst/>
                <a:ahLst/>
                <a:cxnLst>
                  <a:cxn ang="0">
                    <a:pos x="3" y="0"/>
                  </a:cxn>
                  <a:cxn ang="0">
                    <a:pos x="0" y="2"/>
                  </a:cxn>
                  <a:cxn ang="0">
                    <a:pos x="0" y="72"/>
                  </a:cxn>
                  <a:cxn ang="0">
                    <a:pos x="3" y="74"/>
                  </a:cxn>
                  <a:cxn ang="0">
                    <a:pos x="6" y="72"/>
                  </a:cxn>
                  <a:cxn ang="0">
                    <a:pos x="6" y="2"/>
                  </a:cxn>
                  <a:cxn ang="0">
                    <a:pos x="3" y="0"/>
                  </a:cxn>
                </a:cxnLst>
                <a:rect l="0" t="0" r="r" b="b"/>
                <a:pathLst>
                  <a:path w="6" h="74">
                    <a:moveTo>
                      <a:pt x="3" y="0"/>
                    </a:moveTo>
                    <a:cubicBezTo>
                      <a:pt x="1" y="0"/>
                      <a:pt x="0" y="1"/>
                      <a:pt x="0" y="2"/>
                    </a:cubicBezTo>
                    <a:cubicBezTo>
                      <a:pt x="0" y="72"/>
                      <a:pt x="0" y="72"/>
                      <a:pt x="0" y="72"/>
                    </a:cubicBezTo>
                    <a:cubicBezTo>
                      <a:pt x="0" y="73"/>
                      <a:pt x="1" y="74"/>
                      <a:pt x="3" y="74"/>
                    </a:cubicBezTo>
                    <a:cubicBezTo>
                      <a:pt x="4" y="74"/>
                      <a:pt x="6" y="73"/>
                      <a:pt x="6" y="72"/>
                    </a:cubicBezTo>
                    <a:cubicBezTo>
                      <a:pt x="6" y="2"/>
                      <a:pt x="6" y="2"/>
                      <a:pt x="6" y="2"/>
                    </a:cubicBezTo>
                    <a:cubicBezTo>
                      <a:pt x="6" y="1"/>
                      <a:pt x="4" y="0"/>
                      <a:pt x="3" y="0"/>
                    </a:cubicBezTo>
                    <a:close/>
                  </a:path>
                </a:pathLst>
              </a:cu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sp>
            <p:nvSpPr>
              <p:cNvPr id="85" name="Oval 113"/>
              <p:cNvSpPr/>
              <p:nvPr/>
            </p:nvSpPr>
            <p:spPr bwMode="auto">
              <a:xfrm>
                <a:off x="5380038" y="2333625"/>
                <a:ext cx="15875" cy="14288"/>
              </a:xfrm>
              <a:prstGeom prst="ellipse">
                <a:avLst/>
              </a:prstGeom>
              <a:grpFill/>
              <a:ln w="9525">
                <a:noFill/>
                <a:round/>
              </a:ln>
            </p:spPr>
            <p:txBody>
              <a:bodyPr anchor="ctr"/>
              <a:lstStyle/>
              <a:p>
                <a:pPr algn="ctr"/>
                <a:endParaRPr sz="2400">
                  <a:solidFill>
                    <a:schemeClr val="tx1">
                      <a:lumMod val="85000"/>
                      <a:lumOff val="15000"/>
                    </a:schemeClr>
                  </a:solidFill>
                  <a:latin typeface="微软雅黑" panose="020B0503020204020204" charset="-122"/>
                  <a:ea typeface="微软雅黑" panose="020B0503020204020204" charset="-122"/>
                </a:endParaRPr>
              </a:p>
            </p:txBody>
          </p:sp>
        </p:grpSp>
      </p:grpSp>
      <p:sp>
        <p:nvSpPr>
          <p:cNvPr id="86" name="TextBox 79"/>
          <p:cNvSpPr txBox="1"/>
          <p:nvPr/>
        </p:nvSpPr>
        <p:spPr bwMode="auto">
          <a:xfrm>
            <a:off x="4768850" y="5168265"/>
            <a:ext cx="1945005" cy="934720"/>
          </a:xfrm>
          <a:prstGeom prst="rect">
            <a:avLst/>
          </a:prstGeom>
          <a:noFill/>
        </p:spPr>
        <p:txBody>
          <a:bodyPr wrap="square" lIns="120000" tIns="62400" rIns="120000" bIns="62400">
            <a:normAutofit/>
          </a:bodyPr>
          <a:lstStyle/>
          <a:p>
            <a:pPr latinLnBrk="0">
              <a:lnSpc>
                <a:spcPct val="120000"/>
              </a:lnSpc>
            </a:pPr>
            <a:r>
              <a:rPr lang="zh-CN" altLang="en-US" sz="1335" b="0">
                <a:solidFill>
                  <a:schemeClr val="tx1">
                    <a:lumMod val="85000"/>
                    <a:lumOff val="15000"/>
                  </a:schemeClr>
                </a:solidFill>
                <a:effectLst/>
                <a:latin typeface="微软雅黑" panose="020B0503020204020204" charset="-122"/>
                <a:ea typeface="微软雅黑" panose="020B0503020204020204" charset="-122"/>
              </a:rPr>
              <a:t>加班需一次一申请，禁止月累计填写申请单。</a:t>
            </a:r>
            <a:endParaRPr lang="zh-CN" altLang="en-US" sz="1335" b="0">
              <a:solidFill>
                <a:schemeClr val="tx1">
                  <a:lumMod val="85000"/>
                  <a:lumOff val="15000"/>
                </a:schemeClr>
              </a:solidFill>
              <a:effectLst/>
              <a:latin typeface="微软雅黑" panose="020B0503020204020204" charset="-122"/>
              <a:ea typeface="微软雅黑" panose="020B0503020204020204" charset="-122"/>
            </a:endParaRPr>
          </a:p>
        </p:txBody>
      </p:sp>
      <p:sp>
        <p:nvSpPr>
          <p:cNvPr id="87" name="TextBox 82"/>
          <p:cNvSpPr txBox="1"/>
          <p:nvPr/>
        </p:nvSpPr>
        <p:spPr bwMode="auto">
          <a:xfrm>
            <a:off x="6831965" y="4969510"/>
            <a:ext cx="3174365" cy="977900"/>
          </a:xfrm>
          <a:prstGeom prst="rect">
            <a:avLst/>
          </a:prstGeom>
          <a:noFill/>
        </p:spPr>
        <p:txBody>
          <a:bodyPr wrap="square" lIns="120000" tIns="62400" rIns="120000" bIns="62400">
            <a:normAutofit fontScale="92500" lnSpcReduction="10000"/>
          </a:bodyPr>
          <a:lstStyle/>
          <a:p>
            <a:pPr latinLnBrk="0">
              <a:lnSpc>
                <a:spcPct val="120000"/>
              </a:lnSpc>
            </a:pPr>
            <a:r>
              <a:rPr lang="zh-CN" altLang="en-US" sz="1335" b="0">
                <a:solidFill>
                  <a:schemeClr val="tx1">
                    <a:lumMod val="85000"/>
                    <a:lumOff val="15000"/>
                  </a:schemeClr>
                </a:solidFill>
                <a:effectLst/>
                <a:latin typeface="微软雅黑" panose="020B0503020204020204" charset="-122"/>
                <a:ea typeface="微软雅黑" panose="020B0503020204020204" charset="-122"/>
              </a:rPr>
              <a:t>工作日加班时间一般1小时，经公司与该员工协商后，在保证员工身体健康的前提下最多不得超3小时/天，每个月加班时间不得超过36小时。</a:t>
            </a:r>
            <a:endParaRPr lang="zh-CN" altLang="en-US" sz="1335" b="0">
              <a:solidFill>
                <a:schemeClr val="tx1">
                  <a:lumMod val="85000"/>
                  <a:lumOff val="15000"/>
                </a:schemeClr>
              </a:solidFill>
              <a:effectLst/>
              <a:latin typeface="微软雅黑" panose="020B0503020204020204" charset="-122"/>
              <a:ea typeface="微软雅黑" panose="020B0503020204020204" charset="-122"/>
            </a:endParaRPr>
          </a:p>
        </p:txBody>
      </p:sp>
      <p:sp>
        <p:nvSpPr>
          <p:cNvPr id="88" name="TextBox 85"/>
          <p:cNvSpPr txBox="1"/>
          <p:nvPr/>
        </p:nvSpPr>
        <p:spPr bwMode="auto">
          <a:xfrm>
            <a:off x="5958205" y="1108710"/>
            <a:ext cx="5135245" cy="2171700"/>
          </a:xfrm>
          <a:prstGeom prst="rect">
            <a:avLst/>
          </a:prstGeom>
          <a:noFill/>
        </p:spPr>
        <p:txBody>
          <a:bodyPr wrap="square" lIns="120000" tIns="62400" rIns="120000" bIns="480000" anchor="t" anchorCtr="1">
            <a:normAutofit/>
          </a:bodyPr>
          <a:lstStyle/>
          <a:p>
            <a:pPr latinLnBrk="0">
              <a:lnSpc>
                <a:spcPct val="120000"/>
              </a:lnSpc>
            </a:pPr>
            <a:r>
              <a:rPr lang="zh-CN" altLang="en-US" sz="1300" b="0">
                <a:solidFill>
                  <a:schemeClr val="tx1">
                    <a:lumMod val="85000"/>
                    <a:lumOff val="15000"/>
                  </a:schemeClr>
                </a:solidFill>
                <a:effectLst/>
                <a:latin typeface="微软雅黑" panose="020B0503020204020204" charset="-122"/>
                <a:ea typeface="微软雅黑" panose="020B0503020204020204" charset="-122"/>
              </a:rPr>
              <a:t>加班人员应提前向人事部递交《加班申请单》，（递交时间:工作日应急加班于当天18：00前；周末加班于加班前最后一个星期五的18：00前，国家法定节假日加班则于加班前一周。）；特殊情况不能按时提交者，应由加班人员的部门主管电话通知人事部，在正常上班后的第一个工作日18:00前补交。</a:t>
            </a:r>
            <a:endParaRPr lang="zh-CN" altLang="en-US" sz="1300" b="0">
              <a:solidFill>
                <a:schemeClr val="tx1">
                  <a:lumMod val="85000"/>
                  <a:lumOff val="15000"/>
                </a:schemeClr>
              </a:solidFill>
              <a:effectLst/>
              <a:latin typeface="微软雅黑" panose="020B0503020204020204" charset="-122"/>
              <a:ea typeface="微软雅黑" panose="020B0503020204020204" charset="-122"/>
            </a:endParaRPr>
          </a:p>
        </p:txBody>
      </p:sp>
      <p:sp>
        <p:nvSpPr>
          <p:cNvPr id="89" name="TextBox 88"/>
          <p:cNvSpPr txBox="1"/>
          <p:nvPr/>
        </p:nvSpPr>
        <p:spPr bwMode="auto">
          <a:xfrm>
            <a:off x="2545080" y="1102995"/>
            <a:ext cx="3413125" cy="2127250"/>
          </a:xfrm>
          <a:prstGeom prst="rect">
            <a:avLst/>
          </a:prstGeom>
          <a:noFill/>
        </p:spPr>
        <p:txBody>
          <a:bodyPr wrap="square" lIns="120000" tIns="62400" rIns="120000" bIns="480000" anchor="t" anchorCtr="1">
            <a:normAutofit/>
          </a:bodyPr>
          <a:lstStyle/>
          <a:p>
            <a:pPr latinLnBrk="0">
              <a:lnSpc>
                <a:spcPct val="120000"/>
              </a:lnSpc>
            </a:pPr>
            <a:r>
              <a:rPr lang="zh-CN" altLang="en-US" sz="1335" b="0">
                <a:solidFill>
                  <a:schemeClr val="tx1">
                    <a:lumMod val="85000"/>
                    <a:lumOff val="15000"/>
                  </a:schemeClr>
                </a:solidFill>
                <a:effectLst/>
                <a:latin typeface="微软雅黑" panose="020B0503020204020204" charset="-122"/>
                <a:ea typeface="微软雅黑" panose="020B0503020204020204" charset="-122"/>
              </a:rPr>
              <a:t>各部门只有在具备下列条件之一时，才</a:t>
            </a:r>
            <a:endParaRPr lang="zh-CN" altLang="en-US" sz="1335" b="0">
              <a:solidFill>
                <a:schemeClr val="tx1">
                  <a:lumMod val="85000"/>
                  <a:lumOff val="15000"/>
                </a:schemeClr>
              </a:solidFill>
              <a:effectLst/>
              <a:latin typeface="微软雅黑" panose="020B0503020204020204" charset="-122"/>
              <a:ea typeface="微软雅黑" panose="020B0503020204020204" charset="-122"/>
            </a:endParaRPr>
          </a:p>
          <a:p>
            <a:pPr latinLnBrk="0">
              <a:lnSpc>
                <a:spcPct val="120000"/>
              </a:lnSpc>
            </a:pPr>
            <a:r>
              <a:rPr lang="zh-CN" altLang="en-US" sz="1335" b="0">
                <a:solidFill>
                  <a:schemeClr val="tx1">
                    <a:lumMod val="85000"/>
                    <a:lumOff val="15000"/>
                  </a:schemeClr>
                </a:solidFill>
                <a:effectLst/>
                <a:latin typeface="微软雅黑" panose="020B0503020204020204" charset="-122"/>
                <a:ea typeface="微软雅黑" panose="020B0503020204020204" charset="-122"/>
              </a:rPr>
              <a:t>可组织员工加班：</a:t>
            </a:r>
            <a:endParaRPr lang="zh-CN" altLang="en-US" sz="1335" b="0">
              <a:solidFill>
                <a:schemeClr val="tx1">
                  <a:lumMod val="85000"/>
                  <a:lumOff val="15000"/>
                </a:schemeClr>
              </a:solidFill>
              <a:effectLst/>
              <a:latin typeface="微软雅黑" panose="020B0503020204020204" charset="-122"/>
              <a:ea typeface="微软雅黑" panose="020B0503020204020204" charset="-122"/>
            </a:endParaRPr>
          </a:p>
          <a:p>
            <a:pPr latinLnBrk="0">
              <a:lnSpc>
                <a:spcPct val="120000"/>
              </a:lnSpc>
            </a:pPr>
            <a:r>
              <a:rPr lang="zh-CN" altLang="en-US" sz="1335" b="0">
                <a:solidFill>
                  <a:schemeClr val="tx1">
                    <a:lumMod val="85000"/>
                    <a:lumOff val="15000"/>
                  </a:schemeClr>
                </a:solidFill>
                <a:effectLst/>
                <a:latin typeface="微软雅黑" panose="020B0503020204020204" charset="-122"/>
                <a:ea typeface="微软雅黑" panose="020B0503020204020204" charset="-122"/>
              </a:rPr>
              <a:t>（1）公司原因须安排加班的；    </a:t>
            </a:r>
            <a:endParaRPr lang="zh-CN" altLang="en-US" sz="1335" b="0">
              <a:solidFill>
                <a:schemeClr val="tx1">
                  <a:lumMod val="85000"/>
                  <a:lumOff val="15000"/>
                </a:schemeClr>
              </a:solidFill>
              <a:effectLst/>
              <a:latin typeface="微软雅黑" panose="020B0503020204020204" charset="-122"/>
              <a:ea typeface="微软雅黑" panose="020B0503020204020204" charset="-122"/>
            </a:endParaRPr>
          </a:p>
          <a:p>
            <a:pPr latinLnBrk="0">
              <a:lnSpc>
                <a:spcPct val="120000"/>
              </a:lnSpc>
            </a:pPr>
            <a:r>
              <a:rPr lang="zh-CN" altLang="en-US" sz="1335" b="0">
                <a:solidFill>
                  <a:schemeClr val="tx1">
                    <a:lumMod val="85000"/>
                    <a:lumOff val="15000"/>
                  </a:schemeClr>
                </a:solidFill>
                <a:effectLst/>
                <a:latin typeface="微软雅黑" panose="020B0503020204020204" charset="-122"/>
                <a:ea typeface="微软雅黑" panose="020B0503020204020204" charset="-122"/>
              </a:rPr>
              <a:t>（2）为完成公司下达的紧急任务的。</a:t>
            </a:r>
            <a:endParaRPr lang="zh-CN" altLang="en-US" sz="1335" b="0">
              <a:solidFill>
                <a:schemeClr val="tx1">
                  <a:lumMod val="85000"/>
                  <a:lumOff val="15000"/>
                </a:schemeClr>
              </a:solidFill>
              <a:effectLst/>
              <a:latin typeface="微软雅黑" panose="020B0503020204020204" charset="-122"/>
              <a:ea typeface="微软雅黑" panose="020B0503020204020204" charset="-122"/>
            </a:endParaRPr>
          </a:p>
        </p:txBody>
      </p:sp>
      <p:sp>
        <p:nvSpPr>
          <p:cNvPr id="90" name="TextBox 91"/>
          <p:cNvSpPr txBox="1"/>
          <p:nvPr/>
        </p:nvSpPr>
        <p:spPr bwMode="auto">
          <a:xfrm>
            <a:off x="1056005" y="4858385"/>
            <a:ext cx="3754755" cy="1771650"/>
          </a:xfrm>
          <a:prstGeom prst="rect">
            <a:avLst/>
          </a:prstGeom>
          <a:noFill/>
        </p:spPr>
        <p:txBody>
          <a:bodyPr wrap="square" lIns="120000" tIns="62400" rIns="120000" bIns="480000" anchor="t" anchorCtr="1">
            <a:normAutofit/>
          </a:bodyPr>
          <a:lstStyle/>
          <a:p>
            <a:pPr latinLnBrk="0">
              <a:lnSpc>
                <a:spcPct val="120000"/>
              </a:lnSpc>
            </a:pPr>
            <a:r>
              <a:rPr lang="zh-CN" altLang="en-US" sz="1300" b="0" dirty="0">
                <a:solidFill>
                  <a:schemeClr val="tx1">
                    <a:lumMod val="85000"/>
                    <a:lumOff val="15000"/>
                  </a:schemeClr>
                </a:solidFill>
                <a:effectLst/>
                <a:latin typeface="微软雅黑" panose="020B0503020204020204" charset="-122"/>
                <a:ea typeface="微软雅黑" panose="020B0503020204020204" charset="-122"/>
              </a:rPr>
              <a:t>公司提倡每位员工通过改进工作方式、提高工作效率的方法完成工作，在规定的时间内完成工作，尽量避免超时工作，原则上公司不鼓员工加班，部门负责人有责任关注并避免过多的加班。</a:t>
            </a:r>
            <a:endParaRPr lang="zh-CN" altLang="en-US" sz="1300" b="0" dirty="0">
              <a:solidFill>
                <a:schemeClr val="tx1">
                  <a:lumMod val="85000"/>
                  <a:lumOff val="15000"/>
                </a:schemeClr>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up)">
                                      <p:cBhvr>
                                        <p:cTn id="11" dur="500"/>
                                        <p:tgtEl>
                                          <p:spTgt spid="8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wipe(up)">
                                      <p:cBhvr>
                                        <p:cTn id="14" dur="500"/>
                                        <p:tgtEl>
                                          <p:spTgt spid="8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wipe(up)">
                                      <p:cBhvr>
                                        <p:cTn id="17" dur="500"/>
                                        <p:tgtEl>
                                          <p:spTgt spid="90"/>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up)">
                                      <p:cBhvr>
                                        <p:cTn id="20" dur="500"/>
                                        <p:tgtEl>
                                          <p:spTgt spid="8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up)">
                                      <p:cBhvr>
                                        <p:cTn id="2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91186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调 休</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5" name="组合 24"/>
          <p:cNvGrpSpPr/>
          <p:nvPr/>
        </p:nvGrpSpPr>
        <p:grpSpPr>
          <a:xfrm>
            <a:off x="1713136" y="1636017"/>
            <a:ext cx="4481129" cy="940703"/>
            <a:chOff x="6891385" y="1225807"/>
            <a:chExt cx="4481130" cy="940703"/>
          </a:xfrm>
        </p:grpSpPr>
        <p:sp>
          <p:nvSpPr>
            <p:cNvPr id="37" name="is1ide-Rectangle 36"/>
            <p:cNvSpPr/>
            <p:nvPr/>
          </p:nvSpPr>
          <p:spPr>
            <a:xfrm>
              <a:off x="6891386" y="1225807"/>
              <a:ext cx="4481129" cy="423015"/>
            </a:xfrm>
            <a:prstGeom prst="rect">
              <a:avLst/>
            </a:prstGeom>
            <a:noFill/>
            <a:ln>
              <a:noFill/>
            </a:ln>
            <a:effectLst/>
          </p:spPr>
          <p:txBody>
            <a:bodyPr wrap="none" lIns="0" tIns="0" rIns="0" bIns="0" anchor="ctr" anchorCtr="0">
              <a:normAutofit fontScale="87500" lnSpcReduction="10000"/>
            </a:bodyPr>
            <a:lstStyle/>
            <a:p>
              <a:pPr>
                <a:buSzPct val="25000"/>
              </a:pPr>
              <a:r>
                <a:rPr lang="zh-CN" altLang="en-US" sz="3200" b="1">
                  <a:solidFill>
                    <a:schemeClr val="tx1">
                      <a:lumMod val="85000"/>
                      <a:lumOff val="15000"/>
                    </a:schemeClr>
                  </a:solidFill>
                  <a:latin typeface="微软雅黑" panose="020B0503020204020204" charset="-122"/>
                  <a:ea typeface="微软雅黑" panose="020B0503020204020204" charset="-122"/>
                </a:rPr>
                <a:t>标题文本预设</a:t>
              </a:r>
              <a:endParaRPr lang="zh-CN" altLang="en-US" sz="3200" b="1" dirty="0">
                <a:solidFill>
                  <a:schemeClr val="tx1">
                    <a:lumMod val="85000"/>
                    <a:lumOff val="15000"/>
                  </a:schemeClr>
                </a:solidFill>
                <a:latin typeface="微软雅黑" panose="020B0503020204020204" charset="-122"/>
                <a:ea typeface="微软雅黑" panose="020B0503020204020204" charset="-122"/>
              </a:endParaRPr>
            </a:p>
          </p:txBody>
        </p:sp>
        <p:sp>
          <p:nvSpPr>
            <p:cNvPr id="38" name="is1ide-文本框 26"/>
            <p:cNvSpPr txBox="1"/>
            <p:nvPr/>
          </p:nvSpPr>
          <p:spPr>
            <a:xfrm>
              <a:off x="6891385" y="1648822"/>
              <a:ext cx="2880320" cy="517688"/>
            </a:xfrm>
            <a:prstGeom prst="rect">
              <a:avLst/>
            </a:prstGeom>
            <a:noFill/>
          </p:spPr>
          <p:txBody>
            <a:bodyPr wrap="square" lIns="0" tIns="0" rIns="0" bIns="0" anchor="ctr">
              <a:normAutofit fontScale="92500" lnSpcReduction="10000"/>
            </a:bodyPr>
            <a:lstStyle/>
            <a:p>
              <a:pPr algn="l" defTabSz="913765">
                <a:lnSpc>
                  <a:spcPct val="120000"/>
                </a:lnSpc>
                <a:spcBef>
                  <a:spcPct val="0"/>
                </a:spcBef>
                <a:defRPr/>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此部分内容作为文字排版占位显示</a:t>
              </a:r>
              <a:b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b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（建议使用主题字体）</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40" name="组合 39"/>
          <p:cNvGrpSpPr/>
          <p:nvPr/>
        </p:nvGrpSpPr>
        <p:grpSpPr>
          <a:xfrm>
            <a:off x="1624188" y="2167220"/>
            <a:ext cx="8563610" cy="3667126"/>
            <a:chOff x="1217691" y="1625415"/>
            <a:chExt cx="6422707" cy="2750344"/>
          </a:xfrm>
        </p:grpSpPr>
        <p:sp>
          <p:nvSpPr>
            <p:cNvPr id="35" name="is1ide-TextBox 5"/>
            <p:cNvSpPr txBox="1"/>
            <p:nvPr/>
          </p:nvSpPr>
          <p:spPr>
            <a:xfrm>
              <a:off x="5674915" y="2753175"/>
              <a:ext cx="1933575" cy="683895"/>
            </a:xfrm>
            <a:prstGeom prst="rect">
              <a:avLst/>
            </a:prstGeom>
            <a:noFill/>
          </p:spPr>
          <p:txBody>
            <a:bodyPr wrap="square" lIns="0" tIns="0" rIns="0" bIns="0" rtlCol="0" anchor="ctr">
              <a:normAutofit/>
            </a:bodyPr>
            <a:lstStyle/>
            <a:p>
              <a:pPr defTabSz="913765">
                <a:lnSpc>
                  <a:spcPct val="120000"/>
                </a:lnSpc>
                <a:spcBef>
                  <a:spcPct val="0"/>
                </a:spcBef>
                <a:defRPr/>
              </a:pPr>
              <a:r>
                <a:rPr lang="zh-CN" altLang="en-US" sz="1465">
                  <a:solidFill>
                    <a:schemeClr val="tx1">
                      <a:lumMod val="85000"/>
                      <a:lumOff val="15000"/>
                    </a:schemeClr>
                  </a:solidFill>
                  <a:latin typeface="微软雅黑" panose="020B0503020204020204" charset="-122"/>
                  <a:ea typeface="微软雅黑" panose="020B0503020204020204" charset="-122"/>
                  <a:cs typeface="+mn-ea"/>
                  <a:sym typeface="+mn-lt"/>
                </a:rPr>
                <a:t>调休时间最长原则上不得超过一周。具体调休时间由员工所在部门主管安排。</a:t>
              </a:r>
              <a:endParaRPr lang="zh-CN" altLang="en-US" sz="1465">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33" name="is1ide-TextBox 5"/>
            <p:cNvSpPr txBox="1"/>
            <p:nvPr/>
          </p:nvSpPr>
          <p:spPr>
            <a:xfrm>
              <a:off x="4959587" y="1625415"/>
              <a:ext cx="2590324" cy="855345"/>
            </a:xfrm>
            <a:prstGeom prst="rect">
              <a:avLst/>
            </a:prstGeom>
            <a:noFill/>
          </p:spPr>
          <p:txBody>
            <a:bodyPr wrap="square" lIns="0" tIns="0" rIns="0" bIns="0" rtlCol="0" anchor="ctr">
              <a:normAutofit/>
            </a:bodyPr>
            <a:lstStyle/>
            <a:p>
              <a:pPr defTabSz="913765">
                <a:lnSpc>
                  <a:spcPct val="120000"/>
                </a:lnSpc>
                <a:spcBef>
                  <a:spcPct val="0"/>
                </a:spcBef>
                <a:defRPr/>
              </a:pPr>
              <a:r>
                <a:rPr lang="zh-CN" altLang="en-US" sz="1400">
                  <a:solidFill>
                    <a:schemeClr val="tx1">
                      <a:lumMod val="85000"/>
                      <a:lumOff val="15000"/>
                    </a:schemeClr>
                  </a:solidFill>
                  <a:latin typeface="微软雅黑" panose="020B0503020204020204" charset="-122"/>
                  <a:ea typeface="微软雅黑" panose="020B0503020204020204" charset="-122"/>
                  <a:cs typeface="+mn-ea"/>
                  <a:sym typeface="+mn-lt"/>
                </a:rPr>
                <a:t>员工平时零星加班以及周末加班或特殊原因的紧迫需要而统一的加班，原则上都采取调休的方式进行调休。调休最小单位为半天，不足半天的可将加班时间积累到一起调休。</a:t>
              </a:r>
              <a:endParaRPr lang="zh-CN" altLang="en-US" sz="14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31" name="is1ide-TextBox 5"/>
            <p:cNvSpPr txBox="1"/>
            <p:nvPr/>
          </p:nvSpPr>
          <p:spPr>
            <a:xfrm>
              <a:off x="5907801" y="3682815"/>
              <a:ext cx="1732597" cy="692944"/>
            </a:xfrm>
            <a:prstGeom prst="rect">
              <a:avLst/>
            </a:prstGeom>
            <a:noFill/>
          </p:spPr>
          <p:txBody>
            <a:bodyPr wrap="square" lIns="0" tIns="0" rIns="0" bIns="0" rtlCol="0" anchor="ctr">
              <a:normAutofit/>
            </a:bodyPr>
            <a:lstStyle/>
            <a:p>
              <a:pPr defTabSz="913765">
                <a:lnSpc>
                  <a:spcPct val="120000"/>
                </a:lnSpc>
                <a:spcBef>
                  <a:spcPct val="0"/>
                </a:spcBef>
                <a:defRPr/>
              </a:pPr>
              <a:r>
                <a:rPr lang="zh-CN" altLang="en-US" sz="1500">
                  <a:solidFill>
                    <a:schemeClr val="tx1">
                      <a:lumMod val="85000"/>
                      <a:lumOff val="15000"/>
                    </a:schemeClr>
                  </a:solidFill>
                  <a:latin typeface="微软雅黑" panose="020B0503020204020204" charset="-122"/>
                  <a:ea typeface="微软雅黑" panose="020B0503020204020204" charset="-122"/>
                  <a:cs typeface="+mn-ea"/>
                  <a:sym typeface="+mn-lt"/>
                </a:rPr>
                <a:t>加班在一年以内调休完毕，每年末结清一次，不允许跨年调休。</a:t>
              </a:r>
              <a:endParaRPr lang="zh-CN" altLang="en-US" sz="15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29" name="is1ide-TextBox 5"/>
            <p:cNvSpPr txBox="1"/>
            <p:nvPr/>
          </p:nvSpPr>
          <p:spPr>
            <a:xfrm>
              <a:off x="1284366" y="2372651"/>
              <a:ext cx="1933575" cy="695801"/>
            </a:xfrm>
            <a:prstGeom prst="rect">
              <a:avLst/>
            </a:prstGeom>
            <a:noFill/>
          </p:spPr>
          <p:txBody>
            <a:bodyPr wrap="square" lIns="0" tIns="0" rIns="0" bIns="0" rtlCol="0" anchor="ctr">
              <a:noAutofit/>
            </a:bodyPr>
            <a:lstStyle/>
            <a:p>
              <a:pPr algn="r" defTabSz="913765">
                <a:lnSpc>
                  <a:spcPct val="120000"/>
                </a:lnSpc>
                <a:spcBef>
                  <a:spcPct val="0"/>
                </a:spcBef>
                <a:defRPr/>
              </a:pPr>
              <a:r>
                <a:rPr lang="zh-CN" altLang="en-US" sz="1500" dirty="0">
                  <a:solidFill>
                    <a:schemeClr val="tx1">
                      <a:lumMod val="85000"/>
                      <a:lumOff val="15000"/>
                    </a:schemeClr>
                  </a:solidFill>
                  <a:latin typeface="微软雅黑" panose="020B0503020204020204" charset="-122"/>
                  <a:ea typeface="微软雅黑" panose="020B0503020204020204" charset="-122"/>
                  <a:cs typeface="+mn-ea"/>
                  <a:sym typeface="+mn-lt"/>
                </a:rPr>
                <a:t>员工调休需提前1-2个工作日填写《调休申请单》，由部门主管审批后交予人力资源部备案。</a:t>
              </a:r>
              <a:endParaRPr lang="zh-CN" altLang="en-US" sz="15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27" name="is1ide-TextBox 5"/>
            <p:cNvSpPr txBox="1"/>
            <p:nvPr/>
          </p:nvSpPr>
          <p:spPr>
            <a:xfrm>
              <a:off x="1217691" y="3545179"/>
              <a:ext cx="1933575" cy="570071"/>
            </a:xfrm>
            <a:prstGeom prst="rect">
              <a:avLst/>
            </a:prstGeom>
            <a:noFill/>
          </p:spPr>
          <p:txBody>
            <a:bodyPr wrap="square" lIns="0" tIns="0" rIns="0" bIns="0" rtlCol="0" anchor="ctr">
              <a:normAutofit/>
            </a:bodyPr>
            <a:lstStyle/>
            <a:p>
              <a:pPr algn="r" defTabSz="913765">
                <a:lnSpc>
                  <a:spcPct val="120000"/>
                </a:lnSpc>
                <a:spcBef>
                  <a:spcPct val="0"/>
                </a:spcBef>
                <a:defRPr/>
              </a:pPr>
              <a:r>
                <a:rPr lang="zh-CN" altLang="en-US" sz="1500">
                  <a:solidFill>
                    <a:schemeClr val="tx1">
                      <a:lumMod val="85000"/>
                      <a:lumOff val="15000"/>
                    </a:schemeClr>
                  </a:solidFill>
                  <a:latin typeface="微软雅黑" panose="020B0503020204020204" charset="-122"/>
                  <a:ea typeface="微软雅黑" panose="020B0503020204020204" charset="-122"/>
                  <a:cs typeface="+mn-ea"/>
                  <a:sym typeface="+mn-lt"/>
                </a:rPr>
                <a:t>如有加班，请病假、事假可以使用加班进行调休。</a:t>
              </a:r>
              <a:endParaRPr lang="zh-CN" altLang="en-US" sz="15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sp>
        <p:nvSpPr>
          <p:cNvPr id="26" name="is1ide-AutoShape 4"/>
          <p:cNvSpPr/>
          <p:nvPr/>
        </p:nvSpPr>
        <p:spPr bwMode="auto">
          <a:xfrm>
            <a:off x="4512424" y="2924944"/>
            <a:ext cx="3055139" cy="2664296"/>
          </a:xfrm>
          <a:custGeom>
            <a:avLst/>
            <a:gdLst>
              <a:gd name="T0" fmla="*/ 4504532 w 21410"/>
              <a:gd name="T1" fmla="*/ 3928635 h 21460"/>
              <a:gd name="T2" fmla="*/ 4504532 w 21410"/>
              <a:gd name="T3" fmla="*/ 3928635 h 21460"/>
              <a:gd name="T4" fmla="*/ 4504532 w 21410"/>
              <a:gd name="T5" fmla="*/ 3928635 h 21460"/>
              <a:gd name="T6" fmla="*/ 4504532 w 21410"/>
              <a:gd name="T7" fmla="*/ 3928635 h 214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0" h="21460">
                <a:moveTo>
                  <a:pt x="10087" y="1"/>
                </a:moveTo>
                <a:cubicBezTo>
                  <a:pt x="10004" y="-1"/>
                  <a:pt x="9920" y="0"/>
                  <a:pt x="9836" y="6"/>
                </a:cubicBezTo>
                <a:cubicBezTo>
                  <a:pt x="8489" y="98"/>
                  <a:pt x="7334" y="1235"/>
                  <a:pt x="7100" y="2753"/>
                </a:cubicBezTo>
                <a:cubicBezTo>
                  <a:pt x="6862" y="4295"/>
                  <a:pt x="7371" y="5484"/>
                  <a:pt x="8475" y="6368"/>
                </a:cubicBezTo>
                <a:cubicBezTo>
                  <a:pt x="9015" y="6801"/>
                  <a:pt x="9217" y="7418"/>
                  <a:pt x="9104" y="8148"/>
                </a:cubicBezTo>
                <a:cubicBezTo>
                  <a:pt x="8997" y="8863"/>
                  <a:pt x="8639" y="9355"/>
                  <a:pt x="8019" y="9582"/>
                </a:cubicBezTo>
                <a:cubicBezTo>
                  <a:pt x="7593" y="9738"/>
                  <a:pt x="7177" y="9921"/>
                  <a:pt x="6789" y="10183"/>
                </a:cubicBezTo>
                <a:cubicBezTo>
                  <a:pt x="6216" y="10568"/>
                  <a:pt x="5627" y="10604"/>
                  <a:pt x="5059" y="10185"/>
                </a:cubicBezTo>
                <a:cubicBezTo>
                  <a:pt x="4495" y="9770"/>
                  <a:pt x="4253" y="9160"/>
                  <a:pt x="4331" y="8392"/>
                </a:cubicBezTo>
                <a:cubicBezTo>
                  <a:pt x="4375" y="7950"/>
                  <a:pt x="4324" y="7528"/>
                  <a:pt x="4162" y="7122"/>
                </a:cubicBezTo>
                <a:cubicBezTo>
                  <a:pt x="3814" y="6252"/>
                  <a:pt x="3220" y="5773"/>
                  <a:pt x="2397" y="5725"/>
                </a:cubicBezTo>
                <a:cubicBezTo>
                  <a:pt x="1542" y="5676"/>
                  <a:pt x="877" y="6108"/>
                  <a:pt x="473" y="6978"/>
                </a:cubicBezTo>
                <a:cubicBezTo>
                  <a:pt x="84" y="7815"/>
                  <a:pt x="139" y="8668"/>
                  <a:pt x="615" y="9438"/>
                </a:cubicBezTo>
                <a:cubicBezTo>
                  <a:pt x="1175" y="10345"/>
                  <a:pt x="1970" y="10582"/>
                  <a:pt x="2890" y="10364"/>
                </a:cubicBezTo>
                <a:cubicBezTo>
                  <a:pt x="3411" y="10239"/>
                  <a:pt x="3861" y="10412"/>
                  <a:pt x="4243" y="10814"/>
                </a:cubicBezTo>
                <a:cubicBezTo>
                  <a:pt x="4798" y="11395"/>
                  <a:pt x="4894" y="12143"/>
                  <a:pt x="4553" y="13089"/>
                </a:cubicBezTo>
                <a:cubicBezTo>
                  <a:pt x="4293" y="13810"/>
                  <a:pt x="4158" y="14530"/>
                  <a:pt x="4139" y="15252"/>
                </a:cubicBezTo>
                <a:lnTo>
                  <a:pt x="4137" y="15237"/>
                </a:lnTo>
                <a:cubicBezTo>
                  <a:pt x="4088" y="15740"/>
                  <a:pt x="3871" y="16114"/>
                  <a:pt x="3452" y="16295"/>
                </a:cubicBezTo>
                <a:cubicBezTo>
                  <a:pt x="3035" y="16473"/>
                  <a:pt x="2657" y="16379"/>
                  <a:pt x="2331" y="16026"/>
                </a:cubicBezTo>
                <a:cubicBezTo>
                  <a:pt x="2145" y="15823"/>
                  <a:pt x="1929" y="15688"/>
                  <a:pt x="1677" y="15625"/>
                </a:cubicBezTo>
                <a:cubicBezTo>
                  <a:pt x="1136" y="15491"/>
                  <a:pt x="676" y="15662"/>
                  <a:pt x="328" y="16148"/>
                </a:cubicBezTo>
                <a:cubicBezTo>
                  <a:pt x="-34" y="16650"/>
                  <a:pt x="-98" y="17229"/>
                  <a:pt x="143" y="17823"/>
                </a:cubicBezTo>
                <a:cubicBezTo>
                  <a:pt x="377" y="18393"/>
                  <a:pt x="792" y="18697"/>
                  <a:pt x="1337" y="18713"/>
                </a:cubicBezTo>
                <a:cubicBezTo>
                  <a:pt x="1980" y="18731"/>
                  <a:pt x="2406" y="18341"/>
                  <a:pt x="2671" y="17690"/>
                </a:cubicBezTo>
                <a:cubicBezTo>
                  <a:pt x="2820" y="17323"/>
                  <a:pt x="3079" y="17117"/>
                  <a:pt x="3416" y="17042"/>
                </a:cubicBezTo>
                <a:cubicBezTo>
                  <a:pt x="3854" y="16946"/>
                  <a:pt x="4210" y="17077"/>
                  <a:pt x="4519" y="17667"/>
                </a:cubicBezTo>
                <a:cubicBezTo>
                  <a:pt x="4534" y="17712"/>
                  <a:pt x="4844" y="18471"/>
                  <a:pt x="5042" y="18820"/>
                </a:cubicBezTo>
                <a:cubicBezTo>
                  <a:pt x="5340" y="19343"/>
                  <a:pt x="5710" y="19797"/>
                  <a:pt x="6126" y="20185"/>
                </a:cubicBezTo>
                <a:cubicBezTo>
                  <a:pt x="6126" y="20185"/>
                  <a:pt x="6162" y="20211"/>
                  <a:pt x="6244" y="20282"/>
                </a:cubicBezTo>
                <a:lnTo>
                  <a:pt x="6237" y="20279"/>
                </a:lnTo>
                <a:cubicBezTo>
                  <a:pt x="6241" y="20283"/>
                  <a:pt x="6246" y="20287"/>
                  <a:pt x="6250" y="20291"/>
                </a:cubicBezTo>
                <a:cubicBezTo>
                  <a:pt x="7100" y="21006"/>
                  <a:pt x="8135" y="21438"/>
                  <a:pt x="9250" y="21457"/>
                </a:cubicBezTo>
                <a:cubicBezTo>
                  <a:pt x="10097" y="21487"/>
                  <a:pt x="10913" y="21286"/>
                  <a:pt x="11638" y="20903"/>
                </a:cubicBezTo>
                <a:cubicBezTo>
                  <a:pt x="12539" y="20410"/>
                  <a:pt x="13259" y="19679"/>
                  <a:pt x="13837" y="18730"/>
                </a:cubicBezTo>
                <a:cubicBezTo>
                  <a:pt x="14194" y="18144"/>
                  <a:pt x="14708" y="17915"/>
                  <a:pt x="15319" y="18009"/>
                </a:cubicBezTo>
                <a:cubicBezTo>
                  <a:pt x="15928" y="18105"/>
                  <a:pt x="16359" y="18483"/>
                  <a:pt x="16591" y="19150"/>
                </a:cubicBezTo>
                <a:cubicBezTo>
                  <a:pt x="16680" y="19406"/>
                  <a:pt x="16737" y="19673"/>
                  <a:pt x="16849" y="19921"/>
                </a:cubicBezTo>
                <a:cubicBezTo>
                  <a:pt x="17336" y="21003"/>
                  <a:pt x="18386" y="21598"/>
                  <a:pt x="19439" y="21373"/>
                </a:cubicBezTo>
                <a:cubicBezTo>
                  <a:pt x="20487" y="21148"/>
                  <a:pt x="21296" y="20132"/>
                  <a:pt x="21399" y="18907"/>
                </a:cubicBezTo>
                <a:cubicBezTo>
                  <a:pt x="21501" y="17691"/>
                  <a:pt x="20870" y="16487"/>
                  <a:pt x="19887" y="16060"/>
                </a:cubicBezTo>
                <a:cubicBezTo>
                  <a:pt x="18905" y="15631"/>
                  <a:pt x="18039" y="15899"/>
                  <a:pt x="17261" y="16670"/>
                </a:cubicBezTo>
                <a:cubicBezTo>
                  <a:pt x="16774" y="17152"/>
                  <a:pt x="16217" y="17206"/>
                  <a:pt x="15646" y="16928"/>
                </a:cubicBezTo>
                <a:cubicBezTo>
                  <a:pt x="15087" y="16656"/>
                  <a:pt x="14734" y="16170"/>
                  <a:pt x="14692" y="15444"/>
                </a:cubicBezTo>
                <a:cubicBezTo>
                  <a:pt x="14658" y="14883"/>
                  <a:pt x="14601" y="14326"/>
                  <a:pt x="14488" y="13780"/>
                </a:cubicBezTo>
                <a:lnTo>
                  <a:pt x="14479" y="13765"/>
                </a:lnTo>
                <a:cubicBezTo>
                  <a:pt x="14327" y="13035"/>
                  <a:pt x="14462" y="12374"/>
                  <a:pt x="14958" y="11839"/>
                </a:cubicBezTo>
                <a:cubicBezTo>
                  <a:pt x="15480" y="11275"/>
                  <a:pt x="16094" y="11145"/>
                  <a:pt x="16767" y="11438"/>
                </a:cubicBezTo>
                <a:cubicBezTo>
                  <a:pt x="17155" y="11607"/>
                  <a:pt x="17549" y="11654"/>
                  <a:pt x="17957" y="11568"/>
                </a:cubicBezTo>
                <a:cubicBezTo>
                  <a:pt x="18833" y="11381"/>
                  <a:pt x="19424" y="10797"/>
                  <a:pt x="19681" y="9827"/>
                </a:cubicBezTo>
                <a:cubicBezTo>
                  <a:pt x="19948" y="8820"/>
                  <a:pt x="19730" y="7915"/>
                  <a:pt x="19050" y="7206"/>
                </a:cubicBezTo>
                <a:cubicBezTo>
                  <a:pt x="18397" y="6524"/>
                  <a:pt x="17614" y="6367"/>
                  <a:pt x="16794" y="6733"/>
                </a:cubicBezTo>
                <a:cubicBezTo>
                  <a:pt x="15828" y="7164"/>
                  <a:pt x="15406" y="8050"/>
                  <a:pt x="15364" y="9206"/>
                </a:cubicBezTo>
                <a:cubicBezTo>
                  <a:pt x="15340" y="9859"/>
                  <a:pt x="15067" y="10350"/>
                  <a:pt x="14604" y="10700"/>
                </a:cubicBezTo>
                <a:cubicBezTo>
                  <a:pt x="13935" y="11210"/>
                  <a:pt x="13235" y="11130"/>
                  <a:pt x="12469" y="10476"/>
                </a:cubicBezTo>
                <a:cubicBezTo>
                  <a:pt x="12469" y="10476"/>
                  <a:pt x="11702" y="9992"/>
                  <a:pt x="11302" y="9766"/>
                </a:cubicBezTo>
                <a:cubicBezTo>
                  <a:pt x="10245" y="9174"/>
                  <a:pt x="10121" y="7465"/>
                  <a:pt x="11070" y="6668"/>
                </a:cubicBezTo>
                <a:cubicBezTo>
                  <a:pt x="11236" y="6529"/>
                  <a:pt x="11428" y="6435"/>
                  <a:pt x="11604" y="6312"/>
                </a:cubicBezTo>
                <a:cubicBezTo>
                  <a:pt x="12745" y="5503"/>
                  <a:pt x="13256" y="3864"/>
                  <a:pt x="12841" y="2360"/>
                </a:cubicBezTo>
                <a:cubicBezTo>
                  <a:pt x="12462" y="984"/>
                  <a:pt x="11338" y="38"/>
                  <a:pt x="10087" y="1"/>
                </a:cubicBezTo>
                <a:close/>
                <a:moveTo>
                  <a:pt x="9231" y="10126"/>
                </a:moveTo>
                <a:cubicBezTo>
                  <a:pt x="9387" y="10117"/>
                  <a:pt x="9544" y="10116"/>
                  <a:pt x="9704" y="10126"/>
                </a:cubicBezTo>
                <a:cubicBezTo>
                  <a:pt x="12172" y="10277"/>
                  <a:pt x="14141" y="12744"/>
                  <a:pt x="14021" y="15643"/>
                </a:cubicBezTo>
                <a:cubicBezTo>
                  <a:pt x="13906" y="18437"/>
                  <a:pt x="11810" y="20694"/>
                  <a:pt x="9330" y="20606"/>
                </a:cubicBezTo>
                <a:cubicBezTo>
                  <a:pt x="6814" y="20563"/>
                  <a:pt x="4772" y="18048"/>
                  <a:pt x="4897" y="15109"/>
                </a:cubicBezTo>
                <a:cubicBezTo>
                  <a:pt x="5010" y="12454"/>
                  <a:pt x="6895" y="10263"/>
                  <a:pt x="9231" y="10126"/>
                </a:cubicBezTo>
                <a:close/>
              </a:path>
            </a:pathLst>
          </a:custGeom>
          <a:solidFill>
            <a:srgbClr val="093759"/>
          </a:solidFill>
          <a:ln>
            <a:noFill/>
          </a:ln>
          <a:effectLst/>
        </p:spPr>
        <p:txBody>
          <a:bodyPr lIns="0" tIns="0" rIns="0" bIns="0" anchor="ctr"/>
          <a:lstStyle/>
          <a:p>
            <a:endParaRPr lang="id-ID" sz="2400">
              <a:solidFill>
                <a:schemeClr val="tx1">
                  <a:lumMod val="85000"/>
                  <a:lumOff val="15000"/>
                </a:schemeClr>
              </a:solidFill>
              <a:latin typeface="微软雅黑" panose="020B0503020204020204" charset="-122"/>
              <a:ea typeface="微软雅黑" panose="020B0503020204020204" charset="-122"/>
            </a:endParaRPr>
          </a:p>
        </p:txBody>
      </p:sp>
      <p:grpSp>
        <p:nvGrpSpPr>
          <p:cNvPr id="28" name="组合 27"/>
          <p:cNvGrpSpPr/>
          <p:nvPr/>
        </p:nvGrpSpPr>
        <p:grpSpPr>
          <a:xfrm>
            <a:off x="6991142" y="4985927"/>
            <a:ext cx="502816" cy="502816"/>
            <a:chOff x="5675954" y="2249137"/>
            <a:chExt cx="648072" cy="648072"/>
          </a:xfrm>
        </p:grpSpPr>
        <p:sp>
          <p:nvSpPr>
            <p:cNvPr id="30" name="is1ide-Oval 24"/>
            <p:cNvSpPr/>
            <p:nvPr/>
          </p:nvSpPr>
          <p:spPr>
            <a:xfrm>
              <a:off x="5675954" y="2249137"/>
              <a:ext cx="648072" cy="648072"/>
            </a:xfrm>
            <a:prstGeom prst="ellipse">
              <a:avLst/>
            </a:prstGeom>
            <a:solidFill>
              <a:srgbClr val="F3373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sp>
          <p:nvSpPr>
            <p:cNvPr id="32" name="is1ide-Freeform 428"/>
            <p:cNvSpPr/>
            <p:nvPr/>
          </p:nvSpPr>
          <p:spPr bwMode="auto">
            <a:xfrm>
              <a:off x="5809844" y="2390028"/>
              <a:ext cx="380293" cy="366291"/>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vert="horz" wrap="square" lIns="243776" tIns="121888" rIns="243776" bIns="121888"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US" sz="9600">
                <a:solidFill>
                  <a:schemeClr val="tx1">
                    <a:lumMod val="85000"/>
                    <a:lumOff val="15000"/>
                  </a:schemeClr>
                </a:solidFill>
                <a:latin typeface="微软雅黑" panose="020B0503020204020204" charset="-122"/>
                <a:ea typeface="微软雅黑" panose="020B0503020204020204" charset="-122"/>
              </a:endParaRPr>
            </a:p>
          </p:txBody>
        </p:sp>
      </p:grpSp>
      <p:grpSp>
        <p:nvGrpSpPr>
          <p:cNvPr id="34" name="组合 33"/>
          <p:cNvGrpSpPr/>
          <p:nvPr/>
        </p:nvGrpSpPr>
        <p:grpSpPr>
          <a:xfrm>
            <a:off x="4569108" y="4910432"/>
            <a:ext cx="280009" cy="280011"/>
            <a:chOff x="7442747" y="2249137"/>
            <a:chExt cx="648072" cy="648072"/>
          </a:xfrm>
        </p:grpSpPr>
        <p:sp>
          <p:nvSpPr>
            <p:cNvPr id="36" name="is1ide-Oval 22"/>
            <p:cNvSpPr/>
            <p:nvPr/>
          </p:nvSpPr>
          <p:spPr>
            <a:xfrm>
              <a:off x="7442747" y="2249137"/>
              <a:ext cx="648072" cy="648072"/>
            </a:xfrm>
            <a:prstGeom prst="ellipse">
              <a:avLst/>
            </a:prstGeom>
            <a:solidFill>
              <a:srgbClr val="F3373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sp>
          <p:nvSpPr>
            <p:cNvPr id="39" name="is1ide-Freeform 396"/>
            <p:cNvSpPr>
              <a:spLocks noEditPoints="1"/>
            </p:cNvSpPr>
            <p:nvPr/>
          </p:nvSpPr>
          <p:spPr bwMode="auto">
            <a:xfrm>
              <a:off x="7576637" y="2390028"/>
              <a:ext cx="380293" cy="366291"/>
            </a:xfrm>
            <a:custGeom>
              <a:avLst/>
              <a:gdLst>
                <a:gd name="connsiteX0" fmla="*/ 304701 w 609473"/>
                <a:gd name="connsiteY0" fmla="*/ 381618 h 587034"/>
                <a:gd name="connsiteX1" fmla="*/ 325879 w 609473"/>
                <a:gd name="connsiteY1" fmla="*/ 394101 h 587034"/>
                <a:gd name="connsiteX2" fmla="*/ 309542 w 609473"/>
                <a:gd name="connsiteY2" fmla="*/ 410914 h 587034"/>
                <a:gd name="connsiteX3" fmla="*/ 331022 w 609473"/>
                <a:gd name="connsiteY3" fmla="*/ 433867 h 587034"/>
                <a:gd name="connsiteX4" fmla="*/ 312466 w 609473"/>
                <a:gd name="connsiteY4" fmla="*/ 468800 h 587034"/>
                <a:gd name="connsiteX5" fmla="*/ 294112 w 609473"/>
                <a:gd name="connsiteY5" fmla="*/ 468096 h 587034"/>
                <a:gd name="connsiteX6" fmla="*/ 278380 w 609473"/>
                <a:gd name="connsiteY6" fmla="*/ 432055 h 587034"/>
                <a:gd name="connsiteX7" fmla="*/ 299861 w 609473"/>
                <a:gd name="connsiteY7" fmla="*/ 410612 h 587034"/>
                <a:gd name="connsiteX8" fmla="*/ 284028 w 609473"/>
                <a:gd name="connsiteY8" fmla="*/ 393397 h 587034"/>
                <a:gd name="connsiteX9" fmla="*/ 224835 w 609473"/>
                <a:gd name="connsiteY9" fmla="*/ 380559 h 587034"/>
                <a:gd name="connsiteX10" fmla="*/ 283211 w 609473"/>
                <a:gd name="connsiteY10" fmla="*/ 483344 h 587034"/>
                <a:gd name="connsiteX11" fmla="*/ 305190 w 609473"/>
                <a:gd name="connsiteY11" fmla="*/ 499753 h 587034"/>
                <a:gd name="connsiteX12" fmla="*/ 327069 w 609473"/>
                <a:gd name="connsiteY12" fmla="*/ 483646 h 587034"/>
                <a:gd name="connsiteX13" fmla="*/ 387865 w 609473"/>
                <a:gd name="connsiteY13" fmla="*/ 380861 h 587034"/>
                <a:gd name="connsiteX14" fmla="*/ 498972 w 609473"/>
                <a:gd name="connsiteY14" fmla="*/ 386700 h 587034"/>
                <a:gd name="connsiteX15" fmla="*/ 581344 w 609473"/>
                <a:gd name="connsiteY15" fmla="*/ 414485 h 587034"/>
                <a:gd name="connsiteX16" fmla="*/ 609473 w 609473"/>
                <a:gd name="connsiteY16" fmla="*/ 494820 h 587034"/>
                <a:gd name="connsiteX17" fmla="*/ 609473 w 609473"/>
                <a:gd name="connsiteY17" fmla="*/ 529048 h 587034"/>
                <a:gd name="connsiteX18" fmla="*/ 551399 w 609473"/>
                <a:gd name="connsiteY18" fmla="*/ 587034 h 587034"/>
                <a:gd name="connsiteX19" fmla="*/ 58074 w 609473"/>
                <a:gd name="connsiteY19" fmla="*/ 587034 h 587034"/>
                <a:gd name="connsiteX20" fmla="*/ 0 w 609473"/>
                <a:gd name="connsiteY20" fmla="*/ 529048 h 587034"/>
                <a:gd name="connsiteX21" fmla="*/ 0 w 609473"/>
                <a:gd name="connsiteY21" fmla="*/ 494820 h 587034"/>
                <a:gd name="connsiteX22" fmla="*/ 28129 w 609473"/>
                <a:gd name="connsiteY22" fmla="*/ 414485 h 587034"/>
                <a:gd name="connsiteX23" fmla="*/ 110501 w 609473"/>
                <a:gd name="connsiteY23" fmla="*/ 386700 h 587034"/>
                <a:gd name="connsiteX24" fmla="*/ 316407 w 609473"/>
                <a:gd name="connsiteY24" fmla="*/ 206077 h 587034"/>
                <a:gd name="connsiteX25" fmla="*/ 316407 w 609473"/>
                <a:gd name="connsiteY25" fmla="*/ 272924 h 587034"/>
                <a:gd name="connsiteX26" fmla="*/ 335965 w 609473"/>
                <a:gd name="connsiteY26" fmla="*/ 266783 h 587034"/>
                <a:gd name="connsiteX27" fmla="*/ 346551 w 609473"/>
                <a:gd name="connsiteY27" fmla="*/ 239602 h 587034"/>
                <a:gd name="connsiteX28" fmla="*/ 336570 w 609473"/>
                <a:gd name="connsiteY28" fmla="*/ 216346 h 587034"/>
                <a:gd name="connsiteX29" fmla="*/ 316407 w 609473"/>
                <a:gd name="connsiteY29" fmla="*/ 206077 h 587034"/>
                <a:gd name="connsiteX30" fmla="*/ 299872 w 609473"/>
                <a:gd name="connsiteY30" fmla="*/ 94230 h 587034"/>
                <a:gd name="connsiteX31" fmla="*/ 277793 w 609473"/>
                <a:gd name="connsiteY31" fmla="*/ 102183 h 587034"/>
                <a:gd name="connsiteX32" fmla="*/ 270534 w 609473"/>
                <a:gd name="connsiteY32" fmla="*/ 122922 h 587034"/>
                <a:gd name="connsiteX33" fmla="*/ 281322 w 609473"/>
                <a:gd name="connsiteY33" fmla="*/ 145674 h 587034"/>
                <a:gd name="connsiteX34" fmla="*/ 299872 w 609473"/>
                <a:gd name="connsiteY34" fmla="*/ 154231 h 587034"/>
                <a:gd name="connsiteX35" fmla="*/ 316407 w 609473"/>
                <a:gd name="connsiteY35" fmla="*/ 42585 h 587034"/>
                <a:gd name="connsiteX36" fmla="*/ 316407 w 609473"/>
                <a:gd name="connsiteY36" fmla="*/ 56478 h 587034"/>
                <a:gd name="connsiteX37" fmla="*/ 360061 w 609473"/>
                <a:gd name="connsiteY37" fmla="*/ 70169 h 587034"/>
                <a:gd name="connsiteX38" fmla="*/ 389904 w 609473"/>
                <a:gd name="connsiteY38" fmla="*/ 129465 h 587034"/>
                <a:gd name="connsiteX39" fmla="*/ 344837 w 609473"/>
                <a:gd name="connsiteY39" fmla="*/ 129465 h 587034"/>
                <a:gd name="connsiteX40" fmla="*/ 339797 w 609473"/>
                <a:gd name="connsiteY40" fmla="*/ 107217 h 587034"/>
                <a:gd name="connsiteX41" fmla="*/ 316407 w 609473"/>
                <a:gd name="connsiteY41" fmla="*/ 93928 h 587034"/>
                <a:gd name="connsiteX42" fmla="*/ 316407 w 609473"/>
                <a:gd name="connsiteY42" fmla="*/ 159063 h 587034"/>
                <a:gd name="connsiteX43" fmla="*/ 371050 w 609473"/>
                <a:gd name="connsiteY43" fmla="*/ 183829 h 587034"/>
                <a:gd name="connsiteX44" fmla="*/ 394037 w 609473"/>
                <a:gd name="connsiteY44" fmla="*/ 234467 h 587034"/>
                <a:gd name="connsiteX45" fmla="*/ 362380 w 609473"/>
                <a:gd name="connsiteY45" fmla="*/ 297086 h 587034"/>
                <a:gd name="connsiteX46" fmla="*/ 316407 w 609473"/>
                <a:gd name="connsiteY46" fmla="*/ 311079 h 587034"/>
                <a:gd name="connsiteX47" fmla="*/ 316407 w 609473"/>
                <a:gd name="connsiteY47" fmla="*/ 318328 h 587034"/>
                <a:gd name="connsiteX48" fmla="*/ 445959 w 609473"/>
                <a:gd name="connsiteY48" fmla="*/ 180507 h 587034"/>
                <a:gd name="connsiteX49" fmla="*/ 316407 w 609473"/>
                <a:gd name="connsiteY49" fmla="*/ 42585 h 587034"/>
                <a:gd name="connsiteX50" fmla="*/ 299872 w 609473"/>
                <a:gd name="connsiteY50" fmla="*/ 42484 h 587034"/>
                <a:gd name="connsiteX51" fmla="*/ 168808 w 609473"/>
                <a:gd name="connsiteY51" fmla="*/ 180507 h 587034"/>
                <a:gd name="connsiteX52" fmla="*/ 299872 w 609473"/>
                <a:gd name="connsiteY52" fmla="*/ 318428 h 587034"/>
                <a:gd name="connsiteX53" fmla="*/ 299872 w 609473"/>
                <a:gd name="connsiteY53" fmla="*/ 311381 h 587034"/>
                <a:gd name="connsiteX54" fmla="*/ 249564 w 609473"/>
                <a:gd name="connsiteY54" fmla="*/ 296683 h 587034"/>
                <a:gd name="connsiteX55" fmla="*/ 220729 w 609473"/>
                <a:gd name="connsiteY55" fmla="*/ 229635 h 587034"/>
                <a:gd name="connsiteX56" fmla="*/ 266904 w 609473"/>
                <a:gd name="connsiteY56" fmla="*/ 229635 h 587034"/>
                <a:gd name="connsiteX57" fmla="*/ 273659 w 609473"/>
                <a:gd name="connsiteY57" fmla="*/ 258528 h 587034"/>
                <a:gd name="connsiteX58" fmla="*/ 299872 w 609473"/>
                <a:gd name="connsiteY58" fmla="*/ 273428 h 587034"/>
                <a:gd name="connsiteX59" fmla="*/ 299872 w 609473"/>
                <a:gd name="connsiteY59" fmla="*/ 200440 h 587034"/>
                <a:gd name="connsiteX60" fmla="*/ 285959 w 609473"/>
                <a:gd name="connsiteY60" fmla="*/ 196312 h 587034"/>
                <a:gd name="connsiteX61" fmla="*/ 239784 w 609473"/>
                <a:gd name="connsiteY61" fmla="*/ 169634 h 587034"/>
                <a:gd name="connsiteX62" fmla="*/ 226375 w 609473"/>
                <a:gd name="connsiteY62" fmla="*/ 128459 h 587034"/>
                <a:gd name="connsiteX63" fmla="*/ 231618 w 609473"/>
                <a:gd name="connsiteY63" fmla="*/ 99566 h 587034"/>
                <a:gd name="connsiteX64" fmla="*/ 246237 w 609473"/>
                <a:gd name="connsiteY64" fmla="*/ 77115 h 587034"/>
                <a:gd name="connsiteX65" fmla="*/ 273256 w 609473"/>
                <a:gd name="connsiteY65" fmla="*/ 60404 h 587034"/>
                <a:gd name="connsiteX66" fmla="*/ 299872 w 609473"/>
                <a:gd name="connsiteY66" fmla="*/ 56075 h 587034"/>
                <a:gd name="connsiteX67" fmla="*/ 307333 w 609473"/>
                <a:gd name="connsiteY67" fmla="*/ 0 h 587034"/>
                <a:gd name="connsiteX68" fmla="*/ 488101 w 609473"/>
                <a:gd name="connsiteY68" fmla="*/ 180507 h 587034"/>
                <a:gd name="connsiteX69" fmla="*/ 307333 w 609473"/>
                <a:gd name="connsiteY69" fmla="*/ 361013 h 587034"/>
                <a:gd name="connsiteX70" fmla="*/ 126665 w 609473"/>
                <a:gd name="connsiteY70" fmla="*/ 180507 h 587034"/>
                <a:gd name="connsiteX71" fmla="*/ 307333 w 609473"/>
                <a:gd name="connsiteY71" fmla="*/ 0 h 5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9473" h="587034">
                  <a:moveTo>
                    <a:pt x="304701" y="381618"/>
                  </a:moveTo>
                  <a:lnTo>
                    <a:pt x="325879" y="394101"/>
                  </a:lnTo>
                  <a:lnTo>
                    <a:pt x="309542" y="410914"/>
                  </a:lnTo>
                  <a:lnTo>
                    <a:pt x="331022" y="433867"/>
                  </a:lnTo>
                  <a:lnTo>
                    <a:pt x="312466" y="468800"/>
                  </a:lnTo>
                  <a:cubicBezTo>
                    <a:pt x="307021" y="479069"/>
                    <a:pt x="298751" y="478767"/>
                    <a:pt x="294112" y="468096"/>
                  </a:cubicBezTo>
                  <a:lnTo>
                    <a:pt x="278380" y="432055"/>
                  </a:lnTo>
                  <a:lnTo>
                    <a:pt x="299861" y="410612"/>
                  </a:lnTo>
                  <a:lnTo>
                    <a:pt x="284028" y="393397"/>
                  </a:lnTo>
                  <a:close/>
                  <a:moveTo>
                    <a:pt x="224835" y="380559"/>
                  </a:moveTo>
                  <a:lnTo>
                    <a:pt x="283211" y="483344"/>
                  </a:lnTo>
                  <a:cubicBezTo>
                    <a:pt x="289260" y="493914"/>
                    <a:pt x="297024" y="499753"/>
                    <a:pt x="305190" y="499753"/>
                  </a:cubicBezTo>
                  <a:cubicBezTo>
                    <a:pt x="313155" y="499753"/>
                    <a:pt x="320919" y="494015"/>
                    <a:pt x="327069" y="483646"/>
                  </a:cubicBezTo>
                  <a:lnTo>
                    <a:pt x="387865" y="380861"/>
                  </a:lnTo>
                  <a:lnTo>
                    <a:pt x="498972" y="386700"/>
                  </a:lnTo>
                  <a:cubicBezTo>
                    <a:pt x="529521" y="388311"/>
                    <a:pt x="565716" y="400492"/>
                    <a:pt x="581344" y="414485"/>
                  </a:cubicBezTo>
                  <a:cubicBezTo>
                    <a:pt x="597072" y="428679"/>
                    <a:pt x="609473" y="464015"/>
                    <a:pt x="609473" y="494820"/>
                  </a:cubicBezTo>
                  <a:lnTo>
                    <a:pt x="609473" y="529048"/>
                  </a:lnTo>
                  <a:cubicBezTo>
                    <a:pt x="609473" y="561061"/>
                    <a:pt x="583360" y="587034"/>
                    <a:pt x="551399" y="587034"/>
                  </a:cubicBezTo>
                  <a:lnTo>
                    <a:pt x="58074" y="587034"/>
                  </a:lnTo>
                  <a:cubicBezTo>
                    <a:pt x="26012" y="587034"/>
                    <a:pt x="0" y="561061"/>
                    <a:pt x="0" y="529048"/>
                  </a:cubicBezTo>
                  <a:lnTo>
                    <a:pt x="0" y="494820"/>
                  </a:lnTo>
                  <a:cubicBezTo>
                    <a:pt x="0" y="464015"/>
                    <a:pt x="12401" y="428679"/>
                    <a:pt x="28129" y="414485"/>
                  </a:cubicBezTo>
                  <a:cubicBezTo>
                    <a:pt x="43757" y="400492"/>
                    <a:pt x="79851" y="388311"/>
                    <a:pt x="110501" y="386700"/>
                  </a:cubicBezTo>
                  <a:close/>
                  <a:moveTo>
                    <a:pt x="316407" y="206077"/>
                  </a:moveTo>
                  <a:lnTo>
                    <a:pt x="316407" y="272924"/>
                  </a:lnTo>
                  <a:cubicBezTo>
                    <a:pt x="325379" y="271817"/>
                    <a:pt x="331832" y="269703"/>
                    <a:pt x="335965" y="266783"/>
                  </a:cubicBezTo>
                  <a:cubicBezTo>
                    <a:pt x="343023" y="261548"/>
                    <a:pt x="346551" y="252488"/>
                    <a:pt x="346551" y="239602"/>
                  </a:cubicBezTo>
                  <a:cubicBezTo>
                    <a:pt x="346551" y="229736"/>
                    <a:pt x="343224" y="222084"/>
                    <a:pt x="336570" y="216346"/>
                  </a:cubicBezTo>
                  <a:cubicBezTo>
                    <a:pt x="332638" y="213024"/>
                    <a:pt x="325884" y="209601"/>
                    <a:pt x="316407" y="206077"/>
                  </a:cubicBezTo>
                  <a:close/>
                  <a:moveTo>
                    <a:pt x="299872" y="94230"/>
                  </a:moveTo>
                  <a:cubicBezTo>
                    <a:pt x="289891" y="94431"/>
                    <a:pt x="282531" y="97149"/>
                    <a:pt x="277793" y="102183"/>
                  </a:cubicBezTo>
                  <a:cubicBezTo>
                    <a:pt x="272954" y="107317"/>
                    <a:pt x="270534" y="114163"/>
                    <a:pt x="270534" y="122922"/>
                  </a:cubicBezTo>
                  <a:cubicBezTo>
                    <a:pt x="270534" y="132586"/>
                    <a:pt x="274163" y="140137"/>
                    <a:pt x="281322" y="145674"/>
                  </a:cubicBezTo>
                  <a:cubicBezTo>
                    <a:pt x="285354" y="148795"/>
                    <a:pt x="291504" y="151613"/>
                    <a:pt x="299872" y="154231"/>
                  </a:cubicBezTo>
                  <a:close/>
                  <a:moveTo>
                    <a:pt x="316407" y="42585"/>
                  </a:moveTo>
                  <a:lnTo>
                    <a:pt x="316407" y="56478"/>
                  </a:lnTo>
                  <a:cubicBezTo>
                    <a:pt x="334957" y="57887"/>
                    <a:pt x="349576" y="62518"/>
                    <a:pt x="360061" y="70169"/>
                  </a:cubicBezTo>
                  <a:cubicBezTo>
                    <a:pt x="379318" y="82350"/>
                    <a:pt x="389198" y="102082"/>
                    <a:pt x="389904" y="129465"/>
                  </a:cubicBezTo>
                  <a:lnTo>
                    <a:pt x="344837" y="129465"/>
                  </a:lnTo>
                  <a:cubicBezTo>
                    <a:pt x="344031" y="119297"/>
                    <a:pt x="342317" y="111948"/>
                    <a:pt x="339797" y="107217"/>
                  </a:cubicBezTo>
                  <a:cubicBezTo>
                    <a:pt x="335562" y="99163"/>
                    <a:pt x="327698" y="94733"/>
                    <a:pt x="316407" y="93928"/>
                  </a:cubicBezTo>
                  <a:lnTo>
                    <a:pt x="316407" y="159063"/>
                  </a:lnTo>
                  <a:cubicBezTo>
                    <a:pt x="343527" y="168426"/>
                    <a:pt x="361674" y="176681"/>
                    <a:pt x="371050" y="183829"/>
                  </a:cubicBezTo>
                  <a:cubicBezTo>
                    <a:pt x="386375" y="195809"/>
                    <a:pt x="394037" y="212722"/>
                    <a:pt x="394037" y="234467"/>
                  </a:cubicBezTo>
                  <a:cubicBezTo>
                    <a:pt x="394037" y="263159"/>
                    <a:pt x="383451" y="284099"/>
                    <a:pt x="362380" y="297086"/>
                  </a:cubicBezTo>
                  <a:cubicBezTo>
                    <a:pt x="349475" y="305039"/>
                    <a:pt x="334151" y="309670"/>
                    <a:pt x="316407" y="311079"/>
                  </a:cubicBezTo>
                  <a:lnTo>
                    <a:pt x="316407" y="318328"/>
                  </a:lnTo>
                  <a:cubicBezTo>
                    <a:pt x="388593" y="313697"/>
                    <a:pt x="445959" y="253696"/>
                    <a:pt x="445959" y="180507"/>
                  </a:cubicBezTo>
                  <a:cubicBezTo>
                    <a:pt x="445959" y="107217"/>
                    <a:pt x="388593" y="47316"/>
                    <a:pt x="316407" y="42585"/>
                  </a:cubicBezTo>
                  <a:close/>
                  <a:moveTo>
                    <a:pt x="299872" y="42484"/>
                  </a:moveTo>
                  <a:cubicBezTo>
                    <a:pt x="226980" y="46410"/>
                    <a:pt x="168808" y="106713"/>
                    <a:pt x="168808" y="180507"/>
                  </a:cubicBezTo>
                  <a:cubicBezTo>
                    <a:pt x="168808" y="254199"/>
                    <a:pt x="226980" y="314502"/>
                    <a:pt x="299872" y="318428"/>
                  </a:cubicBezTo>
                  <a:lnTo>
                    <a:pt x="299872" y="311381"/>
                  </a:lnTo>
                  <a:cubicBezTo>
                    <a:pt x="277390" y="308864"/>
                    <a:pt x="260553" y="303931"/>
                    <a:pt x="249564" y="296683"/>
                  </a:cubicBezTo>
                  <a:cubicBezTo>
                    <a:pt x="230005" y="283596"/>
                    <a:pt x="220427" y="261246"/>
                    <a:pt x="220729" y="229635"/>
                  </a:cubicBezTo>
                  <a:lnTo>
                    <a:pt x="266904" y="229635"/>
                  </a:lnTo>
                  <a:cubicBezTo>
                    <a:pt x="268518" y="244031"/>
                    <a:pt x="270736" y="253696"/>
                    <a:pt x="273659" y="258528"/>
                  </a:cubicBezTo>
                  <a:cubicBezTo>
                    <a:pt x="278095" y="266179"/>
                    <a:pt x="286867" y="271112"/>
                    <a:pt x="299872" y="273428"/>
                  </a:cubicBezTo>
                  <a:lnTo>
                    <a:pt x="299872" y="200440"/>
                  </a:lnTo>
                  <a:lnTo>
                    <a:pt x="285959" y="196312"/>
                  </a:lnTo>
                  <a:cubicBezTo>
                    <a:pt x="264182" y="189970"/>
                    <a:pt x="248757" y="181010"/>
                    <a:pt x="239784" y="169634"/>
                  </a:cubicBezTo>
                  <a:cubicBezTo>
                    <a:pt x="230811" y="158258"/>
                    <a:pt x="226375" y="144466"/>
                    <a:pt x="226375" y="128459"/>
                  </a:cubicBezTo>
                  <a:cubicBezTo>
                    <a:pt x="226375" y="117787"/>
                    <a:pt x="228089" y="108223"/>
                    <a:pt x="231618" y="99566"/>
                  </a:cubicBezTo>
                  <a:cubicBezTo>
                    <a:pt x="235046" y="90908"/>
                    <a:pt x="239986" y="83357"/>
                    <a:pt x="246237" y="77115"/>
                  </a:cubicBezTo>
                  <a:cubicBezTo>
                    <a:pt x="254302" y="69062"/>
                    <a:pt x="263376" y="63424"/>
                    <a:pt x="273256" y="60404"/>
                  </a:cubicBezTo>
                  <a:cubicBezTo>
                    <a:pt x="279406" y="58390"/>
                    <a:pt x="288177" y="56981"/>
                    <a:pt x="299872" y="56075"/>
                  </a:cubicBezTo>
                  <a:close/>
                  <a:moveTo>
                    <a:pt x="307333" y="0"/>
                  </a:moveTo>
                  <a:cubicBezTo>
                    <a:pt x="407043" y="0"/>
                    <a:pt x="488101" y="80941"/>
                    <a:pt x="488101" y="180507"/>
                  </a:cubicBezTo>
                  <a:cubicBezTo>
                    <a:pt x="488101" y="279971"/>
                    <a:pt x="407043" y="361013"/>
                    <a:pt x="307333" y="361013"/>
                  </a:cubicBezTo>
                  <a:cubicBezTo>
                    <a:pt x="207724" y="361013"/>
                    <a:pt x="126665" y="279971"/>
                    <a:pt x="126665" y="180507"/>
                  </a:cubicBezTo>
                  <a:cubicBezTo>
                    <a:pt x="126665" y="80941"/>
                    <a:pt x="207724" y="0"/>
                    <a:pt x="307333" y="0"/>
                  </a:cubicBezTo>
                  <a:close/>
                </a:path>
              </a:pathLst>
            </a:custGeom>
            <a:solidFill>
              <a:schemeClr val="bg1"/>
            </a:solidFill>
            <a:ln>
              <a:noFill/>
            </a:ln>
          </p:spPr>
          <p:txBody>
            <a:bodyPr vert="horz" wrap="square" lIns="243776" tIns="121888" rIns="243776" bIns="121888"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en-US" sz="9600">
                <a:solidFill>
                  <a:schemeClr val="tx1">
                    <a:lumMod val="85000"/>
                    <a:lumOff val="15000"/>
                  </a:schemeClr>
                </a:solidFill>
                <a:latin typeface="微软雅黑" panose="020B0503020204020204" charset="-122"/>
                <a:ea typeface="微软雅黑" panose="020B0503020204020204" charset="-122"/>
              </a:endParaRPr>
            </a:p>
          </p:txBody>
        </p:sp>
      </p:grpSp>
      <p:grpSp>
        <p:nvGrpSpPr>
          <p:cNvPr id="41" name="组合 40"/>
          <p:cNvGrpSpPr/>
          <p:nvPr/>
        </p:nvGrpSpPr>
        <p:grpSpPr>
          <a:xfrm>
            <a:off x="6810543" y="3830021"/>
            <a:ext cx="431905" cy="431907"/>
            <a:chOff x="4792557" y="2249137"/>
            <a:chExt cx="648072" cy="648072"/>
          </a:xfrm>
        </p:grpSpPr>
        <p:sp>
          <p:nvSpPr>
            <p:cNvPr id="42" name="is1ide-Oval 20"/>
            <p:cNvSpPr/>
            <p:nvPr/>
          </p:nvSpPr>
          <p:spPr>
            <a:xfrm>
              <a:off x="4792557" y="2249137"/>
              <a:ext cx="648072" cy="648072"/>
            </a:xfrm>
            <a:prstGeom prst="ellipse">
              <a:avLst/>
            </a:prstGeom>
            <a:solidFill>
              <a:srgbClr val="F3373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sz="2400">
                <a:solidFill>
                  <a:schemeClr val="tx1">
                    <a:lumMod val="85000"/>
                    <a:lumOff val="15000"/>
                  </a:schemeClr>
                </a:solidFill>
                <a:latin typeface="微软雅黑" panose="020B0503020204020204" charset="-122"/>
                <a:ea typeface="微软雅黑" panose="020B0503020204020204" charset="-122"/>
              </a:endParaRPr>
            </a:p>
          </p:txBody>
        </p:sp>
        <p:sp>
          <p:nvSpPr>
            <p:cNvPr id="43" name="is1ide-Freeform 70"/>
            <p:cNvSpPr>
              <a:spLocks noEditPoints="1"/>
            </p:cNvSpPr>
            <p:nvPr/>
          </p:nvSpPr>
          <p:spPr bwMode="auto">
            <a:xfrm>
              <a:off x="4926447" y="2390028"/>
              <a:ext cx="380293" cy="366291"/>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vert="horz" wrap="square" lIns="384000" tIns="121888" rIns="243776" bIns="121888"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defTabSz="1828165">
                <a:lnSpc>
                  <a:spcPct val="150000"/>
                </a:lnSpc>
              </a:pPr>
              <a:endParaRPr lang="en-GB" sz="4800" kern="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44" name="组合 43"/>
          <p:cNvGrpSpPr/>
          <p:nvPr/>
        </p:nvGrpSpPr>
        <p:grpSpPr>
          <a:xfrm>
            <a:off x="5620900" y="3022528"/>
            <a:ext cx="648072" cy="648072"/>
            <a:chOff x="3909160" y="2249137"/>
            <a:chExt cx="648072" cy="648072"/>
          </a:xfrm>
        </p:grpSpPr>
        <p:sp>
          <p:nvSpPr>
            <p:cNvPr id="45" name="is1ide-Oval 18"/>
            <p:cNvSpPr/>
            <p:nvPr/>
          </p:nvSpPr>
          <p:spPr>
            <a:xfrm>
              <a:off x="3909160" y="2249137"/>
              <a:ext cx="648072" cy="648072"/>
            </a:xfrm>
            <a:prstGeom prst="ellipse">
              <a:avLst/>
            </a:prstGeom>
            <a:solidFill>
              <a:srgbClr val="F337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sp>
          <p:nvSpPr>
            <p:cNvPr id="46" name="is1ide-university7"/>
            <p:cNvSpPr/>
            <p:nvPr/>
          </p:nvSpPr>
          <p:spPr bwMode="auto">
            <a:xfrm>
              <a:off x="4043050" y="2390028"/>
              <a:ext cx="380293" cy="366291"/>
            </a:xfrm>
            <a:custGeom>
              <a:avLst/>
              <a:gdLst>
                <a:gd name="T0" fmla="*/ 3413 w 6827"/>
                <a:gd name="T1" fmla="*/ 0 h 5912"/>
                <a:gd name="T2" fmla="*/ 0 w 6827"/>
                <a:gd name="T3" fmla="*/ 5912 h 5912"/>
                <a:gd name="T4" fmla="*/ 6827 w 6827"/>
                <a:gd name="T5" fmla="*/ 5912 h 5912"/>
                <a:gd name="T6" fmla="*/ 3413 w 6827"/>
                <a:gd name="T7" fmla="*/ 0 h 5912"/>
                <a:gd name="T8" fmla="*/ 3413 w 6827"/>
                <a:gd name="T9" fmla="*/ 972 h 5912"/>
                <a:gd name="T10" fmla="*/ 4489 w 6827"/>
                <a:gd name="T11" fmla="*/ 2835 h 5912"/>
                <a:gd name="T12" fmla="*/ 2338 w 6827"/>
                <a:gd name="T13" fmla="*/ 2835 h 5912"/>
                <a:gd name="T14" fmla="*/ 3413 w 6827"/>
                <a:gd name="T15" fmla="*/ 972 h 5912"/>
                <a:gd name="T16" fmla="*/ 842 w 6827"/>
                <a:gd name="T17" fmla="*/ 5426 h 5912"/>
                <a:gd name="T18" fmla="*/ 1917 w 6827"/>
                <a:gd name="T19" fmla="*/ 3564 h 5912"/>
                <a:gd name="T20" fmla="*/ 2993 w 6827"/>
                <a:gd name="T21" fmla="*/ 5426 h 5912"/>
                <a:gd name="T22" fmla="*/ 842 w 6827"/>
                <a:gd name="T23" fmla="*/ 5426 h 5912"/>
                <a:gd name="T24" fmla="*/ 2338 w 6827"/>
                <a:gd name="T25" fmla="*/ 3321 h 5912"/>
                <a:gd name="T26" fmla="*/ 4489 w 6827"/>
                <a:gd name="T27" fmla="*/ 3321 h 5912"/>
                <a:gd name="T28" fmla="*/ 3413 w 6827"/>
                <a:gd name="T29" fmla="*/ 5183 h 5912"/>
                <a:gd name="T30" fmla="*/ 2338 w 6827"/>
                <a:gd name="T31" fmla="*/ 3321 h 5912"/>
                <a:gd name="T32" fmla="*/ 4910 w 6827"/>
                <a:gd name="T33" fmla="*/ 3564 h 5912"/>
                <a:gd name="T34" fmla="*/ 5985 w 6827"/>
                <a:gd name="T35" fmla="*/ 5426 h 5912"/>
                <a:gd name="T36" fmla="*/ 3834 w 6827"/>
                <a:gd name="T37" fmla="*/ 5426 h 5912"/>
                <a:gd name="T38" fmla="*/ 4910 w 6827"/>
                <a:gd name="T39" fmla="*/ 356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chemeClr val="bg1"/>
            </a:solidFill>
            <a:ln>
              <a:noFill/>
            </a:ln>
          </p:spPr>
          <p:txBody>
            <a:bodyPr vert="horz" wrap="square" lIns="121920" tIns="60960" rIns="121920" bIns="60960" numCol="1" anchor="t" anchorCtr="0" compatLnSpc="1">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47" name="组合 46"/>
          <p:cNvGrpSpPr/>
          <p:nvPr/>
        </p:nvGrpSpPr>
        <p:grpSpPr>
          <a:xfrm>
            <a:off x="4597398" y="3693273"/>
            <a:ext cx="453949" cy="453951"/>
            <a:chOff x="6559351" y="2249137"/>
            <a:chExt cx="648072" cy="648072"/>
          </a:xfrm>
        </p:grpSpPr>
        <p:sp>
          <p:nvSpPr>
            <p:cNvPr id="48" name="is1ide-Oval 16"/>
            <p:cNvSpPr/>
            <p:nvPr/>
          </p:nvSpPr>
          <p:spPr>
            <a:xfrm>
              <a:off x="6559351" y="2249137"/>
              <a:ext cx="648072" cy="648072"/>
            </a:xfrm>
            <a:prstGeom prst="ellipse">
              <a:avLst/>
            </a:prstGeom>
            <a:solidFill>
              <a:srgbClr val="F3373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zh-CN" altLang="en-US" sz="2400">
                <a:solidFill>
                  <a:schemeClr val="tx1">
                    <a:lumMod val="85000"/>
                    <a:lumOff val="15000"/>
                  </a:schemeClr>
                </a:solidFill>
                <a:latin typeface="微软雅黑" panose="020B0503020204020204" charset="-122"/>
                <a:ea typeface="微软雅黑" panose="020B0503020204020204" charset="-122"/>
              </a:endParaRPr>
            </a:p>
          </p:txBody>
        </p:sp>
        <p:sp>
          <p:nvSpPr>
            <p:cNvPr id="49" name="is1ide-AutoShape 75"/>
            <p:cNvSpPr/>
            <p:nvPr/>
          </p:nvSpPr>
          <p:spPr bwMode="auto">
            <a:xfrm>
              <a:off x="6693241" y="2390028"/>
              <a:ext cx="380293" cy="366291"/>
            </a:xfrm>
            <a:custGeom>
              <a:avLst/>
              <a:gdLst>
                <a:gd name="connsiteX0" fmla="*/ 0 w 582235"/>
                <a:gd name="connsiteY0" fmla="*/ 404481 h 606722"/>
                <a:gd name="connsiteX1" fmla="*/ 101261 w 582235"/>
                <a:gd name="connsiteY1" fmla="*/ 404481 h 606722"/>
                <a:gd name="connsiteX2" fmla="*/ 101261 w 582235"/>
                <a:gd name="connsiteY2" fmla="*/ 606722 h 606722"/>
                <a:gd name="connsiteX3" fmla="*/ 0 w 582235"/>
                <a:gd name="connsiteY3" fmla="*/ 606722 h 606722"/>
                <a:gd name="connsiteX4" fmla="*/ 151927 w 582235"/>
                <a:gd name="connsiteY4" fmla="*/ 328623 h 606722"/>
                <a:gd name="connsiteX5" fmla="*/ 253188 w 582235"/>
                <a:gd name="connsiteY5" fmla="*/ 328623 h 606722"/>
                <a:gd name="connsiteX6" fmla="*/ 253188 w 582235"/>
                <a:gd name="connsiteY6" fmla="*/ 606722 h 606722"/>
                <a:gd name="connsiteX7" fmla="*/ 151927 w 582235"/>
                <a:gd name="connsiteY7" fmla="*/ 606722 h 606722"/>
                <a:gd name="connsiteX8" fmla="*/ 303855 w 582235"/>
                <a:gd name="connsiteY8" fmla="*/ 252766 h 606722"/>
                <a:gd name="connsiteX9" fmla="*/ 405046 w 582235"/>
                <a:gd name="connsiteY9" fmla="*/ 252766 h 606722"/>
                <a:gd name="connsiteX10" fmla="*/ 405046 w 582235"/>
                <a:gd name="connsiteY10" fmla="*/ 606722 h 606722"/>
                <a:gd name="connsiteX11" fmla="*/ 303855 w 582235"/>
                <a:gd name="connsiteY11" fmla="*/ 606722 h 606722"/>
                <a:gd name="connsiteX12" fmla="*/ 455711 w 582235"/>
                <a:gd name="connsiteY12" fmla="*/ 202241 h 606722"/>
                <a:gd name="connsiteX13" fmla="*/ 556972 w 582235"/>
                <a:gd name="connsiteY13" fmla="*/ 202241 h 606722"/>
                <a:gd name="connsiteX14" fmla="*/ 556972 w 582235"/>
                <a:gd name="connsiteY14" fmla="*/ 606722 h 606722"/>
                <a:gd name="connsiteX15" fmla="*/ 455711 w 582235"/>
                <a:gd name="connsiteY15" fmla="*/ 606722 h 606722"/>
                <a:gd name="connsiteX16" fmla="*/ 455697 w 582235"/>
                <a:gd name="connsiteY16" fmla="*/ 0 h 606722"/>
                <a:gd name="connsiteX17" fmla="*/ 556785 w 582235"/>
                <a:gd name="connsiteY17" fmla="*/ 0 h 606722"/>
                <a:gd name="connsiteX18" fmla="*/ 556874 w 582235"/>
                <a:gd name="connsiteY18" fmla="*/ 0 h 606722"/>
                <a:gd name="connsiteX19" fmla="*/ 556963 w 582235"/>
                <a:gd name="connsiteY19" fmla="*/ 0 h 606722"/>
                <a:gd name="connsiteX20" fmla="*/ 557675 w 582235"/>
                <a:gd name="connsiteY20" fmla="*/ 0 h 606722"/>
                <a:gd name="connsiteX21" fmla="*/ 559366 w 582235"/>
                <a:gd name="connsiteY21" fmla="*/ 89 h 606722"/>
                <a:gd name="connsiteX22" fmla="*/ 560611 w 582235"/>
                <a:gd name="connsiteY22" fmla="*/ 267 h 606722"/>
                <a:gd name="connsiteX23" fmla="*/ 561857 w 582235"/>
                <a:gd name="connsiteY23" fmla="*/ 444 h 606722"/>
                <a:gd name="connsiteX24" fmla="*/ 563192 w 582235"/>
                <a:gd name="connsiteY24" fmla="*/ 800 h 606722"/>
                <a:gd name="connsiteX25" fmla="*/ 564171 w 582235"/>
                <a:gd name="connsiteY25" fmla="*/ 1067 h 606722"/>
                <a:gd name="connsiteX26" fmla="*/ 565506 w 582235"/>
                <a:gd name="connsiteY26" fmla="*/ 1511 h 606722"/>
                <a:gd name="connsiteX27" fmla="*/ 566574 w 582235"/>
                <a:gd name="connsiteY27" fmla="*/ 1867 h 606722"/>
                <a:gd name="connsiteX28" fmla="*/ 567730 w 582235"/>
                <a:gd name="connsiteY28" fmla="*/ 2400 h 606722"/>
                <a:gd name="connsiteX29" fmla="*/ 568798 w 582235"/>
                <a:gd name="connsiteY29" fmla="*/ 2933 h 606722"/>
                <a:gd name="connsiteX30" fmla="*/ 569777 w 582235"/>
                <a:gd name="connsiteY30" fmla="*/ 3467 h 606722"/>
                <a:gd name="connsiteX31" fmla="*/ 570934 w 582235"/>
                <a:gd name="connsiteY31" fmla="*/ 4178 h 606722"/>
                <a:gd name="connsiteX32" fmla="*/ 571824 w 582235"/>
                <a:gd name="connsiteY32" fmla="*/ 4800 h 606722"/>
                <a:gd name="connsiteX33" fmla="*/ 572891 w 582235"/>
                <a:gd name="connsiteY33" fmla="*/ 5689 h 606722"/>
                <a:gd name="connsiteX34" fmla="*/ 573781 w 582235"/>
                <a:gd name="connsiteY34" fmla="*/ 6489 h 606722"/>
                <a:gd name="connsiteX35" fmla="*/ 574760 w 582235"/>
                <a:gd name="connsiteY35" fmla="*/ 7289 h 606722"/>
                <a:gd name="connsiteX36" fmla="*/ 575917 w 582235"/>
                <a:gd name="connsiteY36" fmla="*/ 8533 h 606722"/>
                <a:gd name="connsiteX37" fmla="*/ 576451 w 582235"/>
                <a:gd name="connsiteY37" fmla="*/ 9066 h 606722"/>
                <a:gd name="connsiteX38" fmla="*/ 576451 w 582235"/>
                <a:gd name="connsiteY38" fmla="*/ 9155 h 606722"/>
                <a:gd name="connsiteX39" fmla="*/ 577964 w 582235"/>
                <a:gd name="connsiteY39" fmla="*/ 11200 h 606722"/>
                <a:gd name="connsiteX40" fmla="*/ 578053 w 582235"/>
                <a:gd name="connsiteY40" fmla="*/ 11289 h 606722"/>
                <a:gd name="connsiteX41" fmla="*/ 579209 w 582235"/>
                <a:gd name="connsiteY41" fmla="*/ 13244 h 606722"/>
                <a:gd name="connsiteX42" fmla="*/ 579743 w 582235"/>
                <a:gd name="connsiteY42" fmla="*/ 14222 h 606722"/>
                <a:gd name="connsiteX43" fmla="*/ 580277 w 582235"/>
                <a:gd name="connsiteY43" fmla="*/ 15555 h 606722"/>
                <a:gd name="connsiteX44" fmla="*/ 580722 w 582235"/>
                <a:gd name="connsiteY44" fmla="*/ 16711 h 606722"/>
                <a:gd name="connsiteX45" fmla="*/ 581167 w 582235"/>
                <a:gd name="connsiteY45" fmla="*/ 17866 h 606722"/>
                <a:gd name="connsiteX46" fmla="*/ 581523 w 582235"/>
                <a:gd name="connsiteY46" fmla="*/ 19199 h 606722"/>
                <a:gd name="connsiteX47" fmla="*/ 581790 w 582235"/>
                <a:gd name="connsiteY47" fmla="*/ 20266 h 606722"/>
                <a:gd name="connsiteX48" fmla="*/ 582146 w 582235"/>
                <a:gd name="connsiteY48" fmla="*/ 22488 h 606722"/>
                <a:gd name="connsiteX49" fmla="*/ 582146 w 582235"/>
                <a:gd name="connsiteY49" fmla="*/ 22666 h 606722"/>
                <a:gd name="connsiteX50" fmla="*/ 582235 w 582235"/>
                <a:gd name="connsiteY50" fmla="*/ 25244 h 606722"/>
                <a:gd name="connsiteX51" fmla="*/ 582235 w 582235"/>
                <a:gd name="connsiteY51" fmla="*/ 126396 h 606722"/>
                <a:gd name="connsiteX52" fmla="*/ 556963 w 582235"/>
                <a:gd name="connsiteY52" fmla="*/ 151728 h 606722"/>
                <a:gd name="connsiteX53" fmla="*/ 531691 w 582235"/>
                <a:gd name="connsiteY53" fmla="*/ 126396 h 606722"/>
                <a:gd name="connsiteX54" fmla="*/ 531691 w 582235"/>
                <a:gd name="connsiteY54" fmla="*/ 79286 h 606722"/>
                <a:gd name="connsiteX55" fmla="*/ 421260 w 582235"/>
                <a:gd name="connsiteY55" fmla="*/ 171106 h 606722"/>
                <a:gd name="connsiteX56" fmla="*/ 385666 w 582235"/>
                <a:gd name="connsiteY56" fmla="*/ 167906 h 606722"/>
                <a:gd name="connsiteX57" fmla="*/ 388869 w 582235"/>
                <a:gd name="connsiteY57" fmla="*/ 132262 h 606722"/>
                <a:gd name="connsiteX58" fmla="*/ 487020 w 582235"/>
                <a:gd name="connsiteY58" fmla="*/ 50576 h 606722"/>
                <a:gd name="connsiteX59" fmla="*/ 455697 w 582235"/>
                <a:gd name="connsiteY59" fmla="*/ 50576 h 606722"/>
                <a:gd name="connsiteX60" fmla="*/ 430425 w 582235"/>
                <a:gd name="connsiteY60" fmla="*/ 25244 h 606722"/>
                <a:gd name="connsiteX61" fmla="*/ 455697 w 582235"/>
                <a:gd name="connsiteY6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2235" h="606722">
                  <a:moveTo>
                    <a:pt x="0" y="404481"/>
                  </a:moveTo>
                  <a:lnTo>
                    <a:pt x="101261" y="404481"/>
                  </a:lnTo>
                  <a:lnTo>
                    <a:pt x="101261" y="606722"/>
                  </a:lnTo>
                  <a:lnTo>
                    <a:pt x="0" y="606722"/>
                  </a:lnTo>
                  <a:close/>
                  <a:moveTo>
                    <a:pt x="151927" y="328623"/>
                  </a:moveTo>
                  <a:lnTo>
                    <a:pt x="253188" y="328623"/>
                  </a:lnTo>
                  <a:lnTo>
                    <a:pt x="253188" y="606722"/>
                  </a:lnTo>
                  <a:lnTo>
                    <a:pt x="151927" y="606722"/>
                  </a:lnTo>
                  <a:close/>
                  <a:moveTo>
                    <a:pt x="303855" y="252766"/>
                  </a:moveTo>
                  <a:lnTo>
                    <a:pt x="405046" y="252766"/>
                  </a:lnTo>
                  <a:lnTo>
                    <a:pt x="405046" y="606722"/>
                  </a:lnTo>
                  <a:lnTo>
                    <a:pt x="303855" y="606722"/>
                  </a:lnTo>
                  <a:close/>
                  <a:moveTo>
                    <a:pt x="455711" y="202241"/>
                  </a:moveTo>
                  <a:lnTo>
                    <a:pt x="556972" y="202241"/>
                  </a:lnTo>
                  <a:lnTo>
                    <a:pt x="556972" y="606722"/>
                  </a:lnTo>
                  <a:lnTo>
                    <a:pt x="455711" y="606722"/>
                  </a:lnTo>
                  <a:close/>
                  <a:moveTo>
                    <a:pt x="455697" y="0"/>
                  </a:moveTo>
                  <a:lnTo>
                    <a:pt x="556785" y="0"/>
                  </a:lnTo>
                  <a:lnTo>
                    <a:pt x="556874" y="0"/>
                  </a:lnTo>
                  <a:lnTo>
                    <a:pt x="556963" y="0"/>
                  </a:lnTo>
                  <a:cubicBezTo>
                    <a:pt x="557230" y="0"/>
                    <a:pt x="557408" y="0"/>
                    <a:pt x="557675" y="0"/>
                  </a:cubicBezTo>
                  <a:cubicBezTo>
                    <a:pt x="558298" y="89"/>
                    <a:pt x="558832" y="89"/>
                    <a:pt x="559366" y="89"/>
                  </a:cubicBezTo>
                  <a:cubicBezTo>
                    <a:pt x="559811" y="178"/>
                    <a:pt x="560256" y="267"/>
                    <a:pt x="560611" y="267"/>
                  </a:cubicBezTo>
                  <a:cubicBezTo>
                    <a:pt x="561056" y="356"/>
                    <a:pt x="561412" y="444"/>
                    <a:pt x="561857" y="444"/>
                  </a:cubicBezTo>
                  <a:cubicBezTo>
                    <a:pt x="562302" y="533"/>
                    <a:pt x="562747" y="711"/>
                    <a:pt x="563192" y="800"/>
                  </a:cubicBezTo>
                  <a:cubicBezTo>
                    <a:pt x="563548" y="889"/>
                    <a:pt x="563904" y="978"/>
                    <a:pt x="564171" y="1067"/>
                  </a:cubicBezTo>
                  <a:cubicBezTo>
                    <a:pt x="564616" y="1156"/>
                    <a:pt x="565061" y="1333"/>
                    <a:pt x="565506" y="1511"/>
                  </a:cubicBezTo>
                  <a:cubicBezTo>
                    <a:pt x="565862" y="1600"/>
                    <a:pt x="566218" y="1778"/>
                    <a:pt x="566574" y="1867"/>
                  </a:cubicBezTo>
                  <a:cubicBezTo>
                    <a:pt x="566929" y="2044"/>
                    <a:pt x="567285" y="2222"/>
                    <a:pt x="567730" y="2400"/>
                  </a:cubicBezTo>
                  <a:cubicBezTo>
                    <a:pt x="568086" y="2578"/>
                    <a:pt x="568442" y="2755"/>
                    <a:pt x="568798" y="2933"/>
                  </a:cubicBezTo>
                  <a:cubicBezTo>
                    <a:pt x="569154" y="3111"/>
                    <a:pt x="569421" y="3289"/>
                    <a:pt x="569777" y="3467"/>
                  </a:cubicBezTo>
                  <a:cubicBezTo>
                    <a:pt x="570133" y="3733"/>
                    <a:pt x="570578" y="4000"/>
                    <a:pt x="570934" y="4178"/>
                  </a:cubicBezTo>
                  <a:cubicBezTo>
                    <a:pt x="571201" y="4444"/>
                    <a:pt x="571557" y="4622"/>
                    <a:pt x="571824" y="4800"/>
                  </a:cubicBezTo>
                  <a:cubicBezTo>
                    <a:pt x="572180" y="5155"/>
                    <a:pt x="572536" y="5422"/>
                    <a:pt x="572891" y="5689"/>
                  </a:cubicBezTo>
                  <a:cubicBezTo>
                    <a:pt x="573247" y="5955"/>
                    <a:pt x="573514" y="6222"/>
                    <a:pt x="573781" y="6489"/>
                  </a:cubicBezTo>
                  <a:cubicBezTo>
                    <a:pt x="574137" y="6755"/>
                    <a:pt x="574493" y="7022"/>
                    <a:pt x="574760" y="7289"/>
                  </a:cubicBezTo>
                  <a:cubicBezTo>
                    <a:pt x="575205" y="7733"/>
                    <a:pt x="575561" y="8178"/>
                    <a:pt x="575917" y="8533"/>
                  </a:cubicBezTo>
                  <a:cubicBezTo>
                    <a:pt x="576095" y="8711"/>
                    <a:pt x="576273" y="8889"/>
                    <a:pt x="576451" y="9066"/>
                  </a:cubicBezTo>
                  <a:cubicBezTo>
                    <a:pt x="576451" y="9155"/>
                    <a:pt x="576451" y="9155"/>
                    <a:pt x="576451" y="9155"/>
                  </a:cubicBezTo>
                  <a:cubicBezTo>
                    <a:pt x="576985" y="9777"/>
                    <a:pt x="577519" y="10489"/>
                    <a:pt x="577964" y="11200"/>
                  </a:cubicBezTo>
                  <a:cubicBezTo>
                    <a:pt x="577964" y="11200"/>
                    <a:pt x="578053" y="11289"/>
                    <a:pt x="578053" y="11289"/>
                  </a:cubicBezTo>
                  <a:cubicBezTo>
                    <a:pt x="578498" y="12000"/>
                    <a:pt x="578854" y="12622"/>
                    <a:pt x="579209" y="13244"/>
                  </a:cubicBezTo>
                  <a:cubicBezTo>
                    <a:pt x="579387" y="13600"/>
                    <a:pt x="579565" y="13955"/>
                    <a:pt x="579743" y="14222"/>
                  </a:cubicBezTo>
                  <a:cubicBezTo>
                    <a:pt x="579921" y="14666"/>
                    <a:pt x="580099" y="15111"/>
                    <a:pt x="580277" y="15555"/>
                  </a:cubicBezTo>
                  <a:cubicBezTo>
                    <a:pt x="580455" y="15911"/>
                    <a:pt x="580633" y="16266"/>
                    <a:pt x="580722" y="16711"/>
                  </a:cubicBezTo>
                  <a:cubicBezTo>
                    <a:pt x="580900" y="17066"/>
                    <a:pt x="581078" y="17422"/>
                    <a:pt x="581167" y="17866"/>
                  </a:cubicBezTo>
                  <a:cubicBezTo>
                    <a:pt x="581256" y="18311"/>
                    <a:pt x="581434" y="18755"/>
                    <a:pt x="581523" y="19199"/>
                  </a:cubicBezTo>
                  <a:cubicBezTo>
                    <a:pt x="581612" y="19555"/>
                    <a:pt x="581701" y="19910"/>
                    <a:pt x="581790" y="20266"/>
                  </a:cubicBezTo>
                  <a:cubicBezTo>
                    <a:pt x="581879" y="20977"/>
                    <a:pt x="582057" y="21777"/>
                    <a:pt x="582146" y="22488"/>
                  </a:cubicBezTo>
                  <a:cubicBezTo>
                    <a:pt x="582146" y="22577"/>
                    <a:pt x="582146" y="22666"/>
                    <a:pt x="582146" y="22666"/>
                  </a:cubicBezTo>
                  <a:cubicBezTo>
                    <a:pt x="582235" y="23555"/>
                    <a:pt x="582235" y="24355"/>
                    <a:pt x="582235" y="25244"/>
                  </a:cubicBezTo>
                  <a:lnTo>
                    <a:pt x="582235" y="126396"/>
                  </a:lnTo>
                  <a:cubicBezTo>
                    <a:pt x="582235" y="140351"/>
                    <a:pt x="570934" y="151728"/>
                    <a:pt x="556963" y="151728"/>
                  </a:cubicBezTo>
                  <a:cubicBezTo>
                    <a:pt x="542992" y="151728"/>
                    <a:pt x="531691" y="140351"/>
                    <a:pt x="531691" y="126396"/>
                  </a:cubicBezTo>
                  <a:lnTo>
                    <a:pt x="531691" y="79286"/>
                  </a:lnTo>
                  <a:lnTo>
                    <a:pt x="421260" y="171106"/>
                  </a:lnTo>
                  <a:cubicBezTo>
                    <a:pt x="410582" y="180083"/>
                    <a:pt x="394564" y="178572"/>
                    <a:pt x="385666" y="167906"/>
                  </a:cubicBezTo>
                  <a:cubicBezTo>
                    <a:pt x="376678" y="157150"/>
                    <a:pt x="378191" y="141240"/>
                    <a:pt x="388869" y="132262"/>
                  </a:cubicBezTo>
                  <a:lnTo>
                    <a:pt x="487020" y="50576"/>
                  </a:lnTo>
                  <a:lnTo>
                    <a:pt x="455697" y="50576"/>
                  </a:lnTo>
                  <a:cubicBezTo>
                    <a:pt x="441727" y="50576"/>
                    <a:pt x="430425" y="39288"/>
                    <a:pt x="430425" y="25244"/>
                  </a:cubicBezTo>
                  <a:cubicBezTo>
                    <a:pt x="430425" y="11289"/>
                    <a:pt x="441727" y="0"/>
                    <a:pt x="455697" y="0"/>
                  </a:cubicBezTo>
                  <a:close/>
                </a:path>
              </a:pathLst>
            </a:custGeom>
            <a:solidFill>
              <a:schemeClr val="bg1"/>
            </a:solidFill>
            <a:ln>
              <a:noFill/>
            </a:ln>
            <a:effectLst/>
          </p:spPr>
          <p:txBody>
            <a:bodyPr lIns="162517" tIns="162517" rIns="162517" bIns="162517" anchor="ct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fontAlgn="base" hangingPunct="0">
                <a:spcBef>
                  <a:spcPct val="0"/>
                </a:spcBef>
                <a:spcAft>
                  <a:spcPct val="0"/>
                </a:spcAft>
              </a:pPr>
              <a:endParaRPr lang="zh-CN" altLang="zh-CN" sz="8535">
                <a:solidFill>
                  <a:schemeClr val="tx1">
                    <a:lumMod val="85000"/>
                    <a:lumOff val="15000"/>
                  </a:schemeClr>
                </a:solidFill>
                <a:latin typeface="微软雅黑" panose="020B0503020204020204" charset="-122"/>
                <a:ea typeface="微软雅黑" panose="020B0503020204020204" charset="-122"/>
                <a:cs typeface="Calibri" panose="020F0502020204030204" charset="0"/>
                <a:sym typeface="Calibri" panose="020F0502020204030204" charset="0"/>
              </a:endParaRPr>
            </a:p>
          </p:txBody>
        </p:sp>
      </p:grpSp>
      <p:sp>
        <p:nvSpPr>
          <p:cNvPr id="50" name="is1ide-Rectangle 15"/>
          <p:cNvSpPr/>
          <p:nvPr/>
        </p:nvSpPr>
        <p:spPr>
          <a:xfrm>
            <a:off x="5391810" y="4727617"/>
            <a:ext cx="877163" cy="369332"/>
          </a:xfrm>
          <a:prstGeom prst="rect">
            <a:avLst/>
          </a:prstGeom>
          <a:noFill/>
        </p:spPr>
        <p:txBody>
          <a:bodyPr wrap="none">
            <a:normAutofit fontScale="87500" lnSpcReduction="20000"/>
          </a:bodyPr>
          <a:lstStyle/>
          <a:p>
            <a:pPr algn="ctr"/>
            <a:r>
              <a:rPr lang="zh-CN" altLang="en-US" sz="2400" dirty="0">
                <a:solidFill>
                  <a:schemeClr val="tx1">
                    <a:lumMod val="85000"/>
                    <a:lumOff val="15000"/>
                  </a:schemeClr>
                </a:solidFill>
                <a:latin typeface="微软雅黑" panose="020B0503020204020204" charset="-122"/>
                <a:ea typeface="微软雅黑" panose="020B0503020204020204" charset="-122"/>
              </a:rPr>
              <a:t>关键词</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par>
                                <p:cTn id="20" presetID="53" presetClass="entr" presetSubtype="16"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par>
                                <p:cTn id="25" presetID="53"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animEffect transition="in" filter="fade">
                                      <p:cBhvr>
                                        <p:cTn id="39" dur="500"/>
                                        <p:tgtEl>
                                          <p:spTgt spid="47"/>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par>
                          <p:cTn id="46" fill="hold">
                            <p:stCondLst>
                              <p:cond delay="2500"/>
                            </p:stCondLst>
                            <p:childTnLst>
                              <p:par>
                                <p:cTn id="47" presetID="16" presetClass="entr" presetSubtype="37"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outVertical)">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5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2087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薪酬管理制度</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9" name="39923079-c01d-4113-82d8-88a8a9b793a1"/>
          <p:cNvGrpSpPr>
            <a:grpSpLocks noChangeAspect="1"/>
          </p:cNvGrpSpPr>
          <p:nvPr/>
        </p:nvGrpSpPr>
        <p:grpSpPr>
          <a:xfrm>
            <a:off x="6246714" y="1797408"/>
            <a:ext cx="3460123" cy="3934011"/>
            <a:chOff x="7086219" y="1448158"/>
            <a:chExt cx="3460123" cy="3934011"/>
          </a:xfrm>
        </p:grpSpPr>
        <p:grpSp>
          <p:nvGrpSpPr>
            <p:cNvPr id="30" name="组合 29"/>
            <p:cNvGrpSpPr/>
            <p:nvPr/>
          </p:nvGrpSpPr>
          <p:grpSpPr>
            <a:xfrm>
              <a:off x="8076827" y="1448158"/>
              <a:ext cx="2469419" cy="877461"/>
              <a:chOff x="8238879" y="1629984"/>
              <a:chExt cx="2469419" cy="877461"/>
            </a:xfrm>
          </p:grpSpPr>
          <p:sp>
            <p:nvSpPr>
              <p:cNvPr id="39" name="íślíḋè-文本框 4"/>
              <p:cNvSpPr txBox="1"/>
              <p:nvPr/>
            </p:nvSpPr>
            <p:spPr>
              <a:xfrm>
                <a:off x="8238879" y="2022697"/>
                <a:ext cx="2469419" cy="484748"/>
              </a:xfrm>
              <a:prstGeom prst="rect">
                <a:avLst/>
              </a:prstGeom>
              <a:noFill/>
            </p:spPr>
            <p:txBody>
              <a:bodyPr wrap="square" lIns="0" tIns="0" rIns="0" bIns="0" anchor="ctr" anchorCtr="0">
                <a:noAutofit/>
              </a:bodyPr>
              <a:lstStyle/>
              <a:p>
                <a:pPr defTabSz="913765">
                  <a:lnSpc>
                    <a:spcPct val="120000"/>
                  </a:lnSpc>
                  <a:defRPr/>
                </a:pPr>
                <a:r>
                  <a:rPr lang="zh-CN" altLang="en-US" sz="1500">
                    <a:solidFill>
                      <a:schemeClr val="tx1">
                        <a:lumMod val="85000"/>
                        <a:lumOff val="15000"/>
                      </a:schemeClr>
                    </a:solidFill>
                    <a:latin typeface="微软雅黑" panose="020B0503020204020204" charset="-122"/>
                    <a:ea typeface="微软雅黑" panose="020B0503020204020204" charset="-122"/>
                  </a:rPr>
                  <a:t>不允许打探其他员工的薪酬，亦不允许将自己的薪酬情况告诉其他员工；</a:t>
                </a:r>
                <a:endParaRPr lang="zh-CN" altLang="en-US" sz="1500">
                  <a:solidFill>
                    <a:schemeClr val="tx1">
                      <a:lumMod val="85000"/>
                      <a:lumOff val="15000"/>
                    </a:schemeClr>
                  </a:solidFill>
                  <a:latin typeface="微软雅黑" panose="020B0503020204020204" charset="-122"/>
                  <a:ea typeface="微软雅黑" panose="020B0503020204020204" charset="-122"/>
                </a:endParaRPr>
              </a:p>
            </p:txBody>
          </p:sp>
          <p:sp>
            <p:nvSpPr>
              <p:cNvPr id="41" name="íślíḋè-Rectangle 15"/>
              <p:cNvSpPr/>
              <p:nvPr/>
            </p:nvSpPr>
            <p:spPr>
              <a:xfrm>
                <a:off x="8238879" y="1629984"/>
                <a:ext cx="2469418" cy="280953"/>
              </a:xfrm>
              <a:prstGeom prst="rect">
                <a:avLst/>
              </a:prstGeom>
            </p:spPr>
            <p:txBody>
              <a:bodyPr wrap="none" lIns="0" tIns="0" rIns="0" bIns="0" anchor="t" anchorCtr="0">
                <a:normAutofit fontScale="87500" lnSpcReduction="20000"/>
              </a:bodyPr>
              <a:lstStyle/>
              <a:p>
                <a:pPr lvl="0" algn="l" defTabSz="913765">
                  <a:defRPr/>
                </a:pPr>
                <a:r>
                  <a:rPr lang="zh-CN" altLang="en-US" sz="2400" b="1">
                    <a:solidFill>
                      <a:schemeClr val="tx1">
                        <a:lumMod val="85000"/>
                        <a:lumOff val="15000"/>
                      </a:schemeClr>
                    </a:solidFill>
                    <a:latin typeface="微软雅黑" panose="020B0503020204020204" charset="-122"/>
                    <a:ea typeface="微软雅黑" panose="020B0503020204020204" charset="-122"/>
                  </a:rPr>
                  <a:t>薪酬保密</a:t>
                </a:r>
                <a:endParaRPr lang="zh-CN" altLang="en-US" sz="2400" b="1">
                  <a:solidFill>
                    <a:schemeClr val="tx1">
                      <a:lumMod val="85000"/>
                      <a:lumOff val="15000"/>
                    </a:schemeClr>
                  </a:solidFill>
                  <a:latin typeface="微软雅黑" panose="020B0503020204020204" charset="-122"/>
                  <a:ea typeface="微软雅黑" panose="020B0503020204020204" charset="-122"/>
                </a:endParaRPr>
              </a:p>
            </p:txBody>
          </p:sp>
        </p:grpSp>
        <p:grpSp>
          <p:nvGrpSpPr>
            <p:cNvPr id="43" name="组合 42"/>
            <p:cNvGrpSpPr/>
            <p:nvPr/>
          </p:nvGrpSpPr>
          <p:grpSpPr>
            <a:xfrm>
              <a:off x="8076827" y="4599385"/>
              <a:ext cx="2469419" cy="782784"/>
              <a:chOff x="8238879" y="1657924"/>
              <a:chExt cx="2469419" cy="782784"/>
            </a:xfrm>
          </p:grpSpPr>
          <p:sp>
            <p:nvSpPr>
              <p:cNvPr id="45" name="íślíḋè-文本框 8"/>
              <p:cNvSpPr txBox="1"/>
              <p:nvPr/>
            </p:nvSpPr>
            <p:spPr>
              <a:xfrm>
                <a:off x="8238879" y="1955960"/>
                <a:ext cx="2469419" cy="484748"/>
              </a:xfrm>
              <a:prstGeom prst="rect">
                <a:avLst/>
              </a:prstGeom>
              <a:noFill/>
            </p:spPr>
            <p:txBody>
              <a:bodyPr wrap="square" lIns="0" tIns="0" rIns="0" bIns="0" anchor="ctr" anchorCtr="0">
                <a:noAutofit/>
              </a:bodyPr>
              <a:lstStyle/>
              <a:p>
                <a:pPr defTabSz="913765">
                  <a:lnSpc>
                    <a:spcPct val="120000"/>
                  </a:lnSpc>
                  <a:defRPr/>
                </a:pPr>
                <a:r>
                  <a:rPr lang="zh-CN" altLang="en-US" sz="1500">
                    <a:solidFill>
                      <a:schemeClr val="tx1">
                        <a:lumMod val="85000"/>
                        <a:lumOff val="15000"/>
                      </a:schemeClr>
                    </a:solidFill>
                    <a:latin typeface="微软雅黑" panose="020B0503020204020204" charset="-122"/>
                    <a:ea typeface="微软雅黑" panose="020B0503020204020204" charset="-122"/>
                  </a:rPr>
                  <a:t>每月15日发放工资，逢节假日则顺延或提前发放。</a:t>
                </a:r>
                <a:endParaRPr lang="zh-CN" altLang="en-US" sz="1500">
                  <a:solidFill>
                    <a:schemeClr val="tx1">
                      <a:lumMod val="85000"/>
                      <a:lumOff val="15000"/>
                    </a:schemeClr>
                  </a:solidFill>
                  <a:latin typeface="微软雅黑" panose="020B0503020204020204" charset="-122"/>
                  <a:ea typeface="微软雅黑" panose="020B0503020204020204" charset="-122"/>
                </a:endParaRPr>
              </a:p>
            </p:txBody>
          </p:sp>
          <p:sp>
            <p:nvSpPr>
              <p:cNvPr id="49" name="íślíḋè-Rectangle 13"/>
              <p:cNvSpPr/>
              <p:nvPr/>
            </p:nvSpPr>
            <p:spPr>
              <a:xfrm>
                <a:off x="8238879" y="1657924"/>
                <a:ext cx="2469418" cy="280953"/>
              </a:xfrm>
              <a:prstGeom prst="rect">
                <a:avLst/>
              </a:prstGeom>
            </p:spPr>
            <p:txBody>
              <a:bodyPr wrap="none" lIns="0" tIns="0" rIns="0" bIns="0" anchor="t" anchorCtr="0">
                <a:normAutofit fontScale="87500" lnSpcReduction="20000"/>
              </a:bodyPr>
              <a:lstStyle/>
              <a:p>
                <a:pPr lvl="0" algn="l" defTabSz="913765">
                  <a:defRPr/>
                </a:pPr>
                <a:r>
                  <a:rPr lang="zh-CN" altLang="en-US" sz="2400" b="1">
                    <a:solidFill>
                      <a:schemeClr val="tx1">
                        <a:lumMod val="85000"/>
                        <a:lumOff val="15000"/>
                      </a:schemeClr>
                    </a:solidFill>
                    <a:latin typeface="微软雅黑" panose="020B0503020204020204" charset="-122"/>
                    <a:ea typeface="微软雅黑" panose="020B0503020204020204" charset="-122"/>
                  </a:rPr>
                  <a:t>发薪日期</a:t>
                </a:r>
                <a:endParaRPr lang="zh-CN" altLang="en-US" sz="2400" b="1">
                  <a:solidFill>
                    <a:schemeClr val="tx1">
                      <a:lumMod val="85000"/>
                      <a:lumOff val="15000"/>
                    </a:schemeClr>
                  </a:solidFill>
                  <a:latin typeface="微软雅黑" panose="020B0503020204020204" charset="-122"/>
                  <a:ea typeface="微软雅黑" panose="020B0503020204020204" charset="-122"/>
                </a:endParaRPr>
              </a:p>
            </p:txBody>
          </p:sp>
        </p:grpSp>
        <p:grpSp>
          <p:nvGrpSpPr>
            <p:cNvPr id="51" name="组合 50"/>
            <p:cNvGrpSpPr/>
            <p:nvPr/>
          </p:nvGrpSpPr>
          <p:grpSpPr>
            <a:xfrm>
              <a:off x="8076827" y="2967891"/>
              <a:ext cx="2469515" cy="1394460"/>
              <a:chOff x="8238879" y="1588074"/>
              <a:chExt cx="2469515" cy="1394460"/>
            </a:xfrm>
          </p:grpSpPr>
          <p:sp>
            <p:nvSpPr>
              <p:cNvPr id="52" name="íślíḋè-文本框 11"/>
              <p:cNvSpPr txBox="1"/>
              <p:nvPr/>
            </p:nvSpPr>
            <p:spPr>
              <a:xfrm>
                <a:off x="8238879" y="1588074"/>
                <a:ext cx="2469515" cy="1394460"/>
              </a:xfrm>
              <a:prstGeom prst="rect">
                <a:avLst/>
              </a:prstGeom>
              <a:noFill/>
            </p:spPr>
            <p:txBody>
              <a:bodyPr wrap="square" lIns="0" tIns="0" rIns="0" bIns="0" anchor="ctr" anchorCtr="0">
                <a:noAutofit/>
              </a:bodyPr>
              <a:lstStyle/>
              <a:p>
                <a:pPr defTabSz="913765">
                  <a:lnSpc>
                    <a:spcPct val="120000"/>
                  </a:lnSpc>
                  <a:defRPr/>
                </a:pPr>
                <a:r>
                  <a:rPr lang="zh-CN" altLang="en-US" sz="1500">
                    <a:solidFill>
                      <a:schemeClr val="tx1">
                        <a:lumMod val="85000"/>
                        <a:lumOff val="15000"/>
                      </a:schemeClr>
                    </a:solidFill>
                    <a:latin typeface="微软雅黑" panose="020B0503020204020204" charset="-122"/>
                    <a:ea typeface="微软雅黑" panose="020B0503020204020204" charset="-122"/>
                  </a:rPr>
                  <a:t>员工对于非因本人原因直接或间接获知的其他员工的薪酬信息，有保密义务</a:t>
                </a:r>
                <a:endParaRPr lang="zh-CN" altLang="en-US" sz="1500">
                  <a:solidFill>
                    <a:schemeClr val="tx1">
                      <a:lumMod val="85000"/>
                      <a:lumOff val="15000"/>
                    </a:schemeClr>
                  </a:solidFill>
                  <a:latin typeface="微软雅黑" panose="020B0503020204020204" charset="-122"/>
                  <a:ea typeface="微软雅黑" panose="020B0503020204020204" charset="-122"/>
                </a:endParaRPr>
              </a:p>
            </p:txBody>
          </p:sp>
          <p:sp>
            <p:nvSpPr>
              <p:cNvPr id="53" name="íślíḋè-Rectangle 11"/>
              <p:cNvSpPr/>
              <p:nvPr/>
            </p:nvSpPr>
            <p:spPr>
              <a:xfrm>
                <a:off x="8238879" y="1629984"/>
                <a:ext cx="2469418" cy="280953"/>
              </a:xfrm>
              <a:prstGeom prst="rect">
                <a:avLst/>
              </a:prstGeom>
            </p:spPr>
            <p:txBody>
              <a:bodyPr wrap="none" lIns="0" tIns="0" rIns="0" bIns="0" anchor="t" anchorCtr="0">
                <a:normAutofit fontScale="87500" lnSpcReduction="20000"/>
              </a:bodyPr>
              <a:lstStyle/>
              <a:p>
                <a:pPr lvl="0" algn="l" defTabSz="913765">
                  <a:defRPr/>
                </a:pPr>
                <a:r>
                  <a:rPr lang="zh-CN" altLang="en-US" sz="2400" b="1">
                    <a:solidFill>
                      <a:schemeClr val="tx1">
                        <a:lumMod val="85000"/>
                        <a:lumOff val="15000"/>
                      </a:schemeClr>
                    </a:solidFill>
                    <a:latin typeface="微软雅黑" panose="020B0503020204020204" charset="-122"/>
                    <a:ea typeface="微软雅黑" panose="020B0503020204020204" charset="-122"/>
                  </a:rPr>
                  <a:t>职业素养</a:t>
                </a:r>
                <a:endParaRPr lang="zh-CN" altLang="en-US" sz="2400" b="1">
                  <a:solidFill>
                    <a:schemeClr val="tx1">
                      <a:lumMod val="85000"/>
                      <a:lumOff val="15000"/>
                    </a:schemeClr>
                  </a:solidFill>
                  <a:latin typeface="微软雅黑" panose="020B0503020204020204" charset="-122"/>
                  <a:ea typeface="微软雅黑" panose="020B0503020204020204" charset="-122"/>
                </a:endParaRPr>
              </a:p>
            </p:txBody>
          </p:sp>
        </p:grpSp>
        <p:sp>
          <p:nvSpPr>
            <p:cNvPr id="54" name="íślíḋè-Freeform 7"/>
            <p:cNvSpPr>
              <a:spLocks noChangeAspect="1"/>
            </p:cNvSpPr>
            <p:nvPr/>
          </p:nvSpPr>
          <p:spPr bwMode="auto">
            <a:xfrm>
              <a:off x="7086219" y="1448158"/>
              <a:ext cx="767829" cy="765701"/>
            </a:xfrm>
            <a:custGeom>
              <a:avLst/>
              <a:gdLst>
                <a:gd name="T0" fmla="*/ 150 w 150"/>
                <a:gd name="T1" fmla="*/ 38 h 150"/>
                <a:gd name="T2" fmla="*/ 112 w 150"/>
                <a:gd name="T3" fmla="*/ 0 h 150"/>
                <a:gd name="T4" fmla="*/ 38 w 150"/>
                <a:gd name="T5" fmla="*/ 0 h 150"/>
                <a:gd name="T6" fmla="*/ 0 w 150"/>
                <a:gd name="T7" fmla="*/ 38 h 150"/>
                <a:gd name="T8" fmla="*/ 0 w 150"/>
                <a:gd name="T9" fmla="*/ 112 h 150"/>
                <a:gd name="T10" fmla="*/ 38 w 150"/>
                <a:gd name="T11" fmla="*/ 150 h 150"/>
                <a:gd name="T12" fmla="*/ 112 w 150"/>
                <a:gd name="T13" fmla="*/ 150 h 150"/>
                <a:gd name="T14" fmla="*/ 150 w 150"/>
                <a:gd name="T15" fmla="*/ 112 h 150"/>
                <a:gd name="T16" fmla="*/ 150 w 150"/>
                <a:gd name="T17" fmla="*/ 38 h 150"/>
                <a:gd name="T18" fmla="*/ 90 w 150"/>
                <a:gd name="T19" fmla="*/ 105 h 150"/>
                <a:gd name="T20" fmla="*/ 81 w 150"/>
                <a:gd name="T21" fmla="*/ 117 h 150"/>
                <a:gd name="T22" fmla="*/ 76 w 150"/>
                <a:gd name="T23" fmla="*/ 115 h 150"/>
                <a:gd name="T24" fmla="*/ 74 w 150"/>
                <a:gd name="T25" fmla="*/ 107 h 150"/>
                <a:gd name="T26" fmla="*/ 74 w 150"/>
                <a:gd name="T27" fmla="*/ 54 h 150"/>
                <a:gd name="T28" fmla="*/ 53 w 150"/>
                <a:gd name="T29" fmla="*/ 66 h 150"/>
                <a:gd name="T30" fmla="*/ 49 w 150"/>
                <a:gd name="T31" fmla="*/ 64 h 150"/>
                <a:gd name="T32" fmla="*/ 47 w 150"/>
                <a:gd name="T33" fmla="*/ 59 h 150"/>
                <a:gd name="T34" fmla="*/ 49 w 150"/>
                <a:gd name="T35" fmla="*/ 55 h 150"/>
                <a:gd name="T36" fmla="*/ 55 w 150"/>
                <a:gd name="T37" fmla="*/ 51 h 150"/>
                <a:gd name="T38" fmla="*/ 67 w 150"/>
                <a:gd name="T39" fmla="*/ 44 h 150"/>
                <a:gd name="T40" fmla="*/ 74 w 150"/>
                <a:gd name="T41" fmla="*/ 36 h 150"/>
                <a:gd name="T42" fmla="*/ 79 w 150"/>
                <a:gd name="T43" fmla="*/ 30 h 150"/>
                <a:gd name="T44" fmla="*/ 82 w 150"/>
                <a:gd name="T45" fmla="*/ 29 h 150"/>
                <a:gd name="T46" fmla="*/ 88 w 150"/>
                <a:gd name="T47" fmla="*/ 31 h 150"/>
                <a:gd name="T48" fmla="*/ 90 w 150"/>
                <a:gd name="T49" fmla="*/ 38 h 150"/>
                <a:gd name="T50" fmla="*/ 90 w 150"/>
                <a:gd name="T51" fmla="*/ 105 h 150"/>
                <a:gd name="T52" fmla="*/ 90 w 150"/>
                <a:gd name="T53" fmla="*/ 105 h 150"/>
                <a:gd name="T54" fmla="*/ 90 w 150"/>
                <a:gd name="T55" fmla="*/ 10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150">
                  <a:moveTo>
                    <a:pt x="150" y="38"/>
                  </a:moveTo>
                  <a:cubicBezTo>
                    <a:pt x="150" y="17"/>
                    <a:pt x="133" y="0"/>
                    <a:pt x="112" y="0"/>
                  </a:cubicBezTo>
                  <a:cubicBezTo>
                    <a:pt x="38" y="0"/>
                    <a:pt x="38" y="0"/>
                    <a:pt x="38" y="0"/>
                  </a:cubicBezTo>
                  <a:cubicBezTo>
                    <a:pt x="17" y="0"/>
                    <a:pt x="0" y="17"/>
                    <a:pt x="0" y="38"/>
                  </a:cubicBezTo>
                  <a:cubicBezTo>
                    <a:pt x="0" y="112"/>
                    <a:pt x="0" y="112"/>
                    <a:pt x="0" y="112"/>
                  </a:cubicBezTo>
                  <a:cubicBezTo>
                    <a:pt x="0" y="133"/>
                    <a:pt x="17" y="150"/>
                    <a:pt x="38" y="150"/>
                  </a:cubicBezTo>
                  <a:cubicBezTo>
                    <a:pt x="112" y="150"/>
                    <a:pt x="112" y="150"/>
                    <a:pt x="112" y="150"/>
                  </a:cubicBezTo>
                  <a:cubicBezTo>
                    <a:pt x="133" y="150"/>
                    <a:pt x="150" y="133"/>
                    <a:pt x="150" y="112"/>
                  </a:cubicBezTo>
                  <a:lnTo>
                    <a:pt x="150" y="38"/>
                  </a:lnTo>
                  <a:close/>
                  <a:moveTo>
                    <a:pt x="90" y="105"/>
                  </a:moveTo>
                  <a:cubicBezTo>
                    <a:pt x="90" y="113"/>
                    <a:pt x="87" y="117"/>
                    <a:pt x="81" y="117"/>
                  </a:cubicBezTo>
                  <a:cubicBezTo>
                    <a:pt x="79" y="117"/>
                    <a:pt x="77" y="116"/>
                    <a:pt x="76" y="115"/>
                  </a:cubicBezTo>
                  <a:cubicBezTo>
                    <a:pt x="74" y="113"/>
                    <a:pt x="74" y="111"/>
                    <a:pt x="74" y="107"/>
                  </a:cubicBezTo>
                  <a:cubicBezTo>
                    <a:pt x="74" y="54"/>
                    <a:pt x="74" y="54"/>
                    <a:pt x="74" y="54"/>
                  </a:cubicBezTo>
                  <a:cubicBezTo>
                    <a:pt x="64" y="62"/>
                    <a:pt x="57" y="66"/>
                    <a:pt x="53" y="66"/>
                  </a:cubicBezTo>
                  <a:cubicBezTo>
                    <a:pt x="52" y="66"/>
                    <a:pt x="50" y="65"/>
                    <a:pt x="49" y="64"/>
                  </a:cubicBezTo>
                  <a:cubicBezTo>
                    <a:pt x="48" y="62"/>
                    <a:pt x="47" y="61"/>
                    <a:pt x="47" y="59"/>
                  </a:cubicBezTo>
                  <a:cubicBezTo>
                    <a:pt x="47" y="57"/>
                    <a:pt x="48" y="56"/>
                    <a:pt x="49" y="55"/>
                  </a:cubicBezTo>
                  <a:cubicBezTo>
                    <a:pt x="50" y="54"/>
                    <a:pt x="52" y="52"/>
                    <a:pt x="55" y="51"/>
                  </a:cubicBezTo>
                  <a:cubicBezTo>
                    <a:pt x="60" y="49"/>
                    <a:pt x="64" y="46"/>
                    <a:pt x="67" y="44"/>
                  </a:cubicBezTo>
                  <a:cubicBezTo>
                    <a:pt x="70" y="42"/>
                    <a:pt x="72" y="39"/>
                    <a:pt x="74" y="36"/>
                  </a:cubicBezTo>
                  <a:cubicBezTo>
                    <a:pt x="76" y="33"/>
                    <a:pt x="78" y="31"/>
                    <a:pt x="79" y="30"/>
                  </a:cubicBezTo>
                  <a:cubicBezTo>
                    <a:pt x="79" y="29"/>
                    <a:pt x="80" y="29"/>
                    <a:pt x="82" y="29"/>
                  </a:cubicBezTo>
                  <a:cubicBezTo>
                    <a:pt x="84" y="29"/>
                    <a:pt x="86" y="30"/>
                    <a:pt x="88" y="31"/>
                  </a:cubicBezTo>
                  <a:cubicBezTo>
                    <a:pt x="89" y="33"/>
                    <a:pt x="90" y="35"/>
                    <a:pt x="90" y="38"/>
                  </a:cubicBezTo>
                  <a:lnTo>
                    <a:pt x="90" y="105"/>
                  </a:lnTo>
                  <a:close/>
                  <a:moveTo>
                    <a:pt x="90" y="105"/>
                  </a:moveTo>
                  <a:cubicBezTo>
                    <a:pt x="90" y="105"/>
                    <a:pt x="90" y="105"/>
                    <a:pt x="90" y="105"/>
                  </a:cubicBezTo>
                </a:path>
              </a:pathLst>
            </a:custGeom>
            <a:solidFill>
              <a:srgbClr val="F33735"/>
            </a:solidFill>
            <a:ln>
              <a:noFill/>
            </a:ln>
          </p:spPr>
          <p:txBody>
            <a:bodyPr anchor="ctr"/>
            <a:lstStyle/>
            <a:p>
              <a:pPr algn="ctr"/>
              <a:endParaRPr sz="2400"/>
            </a:p>
          </p:txBody>
        </p:sp>
        <p:sp>
          <p:nvSpPr>
            <p:cNvPr id="55" name="íślíḋè-Freeform 8"/>
            <p:cNvSpPr>
              <a:spLocks noChangeAspect="1"/>
            </p:cNvSpPr>
            <p:nvPr/>
          </p:nvSpPr>
          <p:spPr bwMode="auto">
            <a:xfrm>
              <a:off x="7086219" y="3009637"/>
              <a:ext cx="767829" cy="765701"/>
            </a:xfrm>
            <a:custGeom>
              <a:avLst/>
              <a:gdLst>
                <a:gd name="T0" fmla="*/ 150 w 150"/>
                <a:gd name="T1" fmla="*/ 38 h 150"/>
                <a:gd name="T2" fmla="*/ 112 w 150"/>
                <a:gd name="T3" fmla="*/ 0 h 150"/>
                <a:gd name="T4" fmla="*/ 38 w 150"/>
                <a:gd name="T5" fmla="*/ 0 h 150"/>
                <a:gd name="T6" fmla="*/ 0 w 150"/>
                <a:gd name="T7" fmla="*/ 38 h 150"/>
                <a:gd name="T8" fmla="*/ 0 w 150"/>
                <a:gd name="T9" fmla="*/ 112 h 150"/>
                <a:gd name="T10" fmla="*/ 38 w 150"/>
                <a:gd name="T11" fmla="*/ 150 h 150"/>
                <a:gd name="T12" fmla="*/ 112 w 150"/>
                <a:gd name="T13" fmla="*/ 150 h 150"/>
                <a:gd name="T14" fmla="*/ 150 w 150"/>
                <a:gd name="T15" fmla="*/ 112 h 150"/>
                <a:gd name="T16" fmla="*/ 150 w 150"/>
                <a:gd name="T17" fmla="*/ 38 h 150"/>
                <a:gd name="T18" fmla="*/ 90 w 150"/>
                <a:gd name="T19" fmla="*/ 105 h 150"/>
                <a:gd name="T20" fmla="*/ 81 w 150"/>
                <a:gd name="T21" fmla="*/ 117 h 150"/>
                <a:gd name="T22" fmla="*/ 76 w 150"/>
                <a:gd name="T23" fmla="*/ 115 h 150"/>
                <a:gd name="T24" fmla="*/ 74 w 150"/>
                <a:gd name="T25" fmla="*/ 107 h 150"/>
                <a:gd name="T26" fmla="*/ 74 w 150"/>
                <a:gd name="T27" fmla="*/ 54 h 150"/>
                <a:gd name="T28" fmla="*/ 53 w 150"/>
                <a:gd name="T29" fmla="*/ 66 h 150"/>
                <a:gd name="T30" fmla="*/ 49 w 150"/>
                <a:gd name="T31" fmla="*/ 64 h 150"/>
                <a:gd name="T32" fmla="*/ 47 w 150"/>
                <a:gd name="T33" fmla="*/ 59 h 150"/>
                <a:gd name="T34" fmla="*/ 49 w 150"/>
                <a:gd name="T35" fmla="*/ 55 h 150"/>
                <a:gd name="T36" fmla="*/ 55 w 150"/>
                <a:gd name="T37" fmla="*/ 51 h 150"/>
                <a:gd name="T38" fmla="*/ 67 w 150"/>
                <a:gd name="T39" fmla="*/ 44 h 150"/>
                <a:gd name="T40" fmla="*/ 74 w 150"/>
                <a:gd name="T41" fmla="*/ 36 h 150"/>
                <a:gd name="T42" fmla="*/ 79 w 150"/>
                <a:gd name="T43" fmla="*/ 30 h 150"/>
                <a:gd name="T44" fmla="*/ 82 w 150"/>
                <a:gd name="T45" fmla="*/ 29 h 150"/>
                <a:gd name="T46" fmla="*/ 88 w 150"/>
                <a:gd name="T47" fmla="*/ 31 h 150"/>
                <a:gd name="T48" fmla="*/ 90 w 150"/>
                <a:gd name="T49" fmla="*/ 38 h 150"/>
                <a:gd name="T50" fmla="*/ 90 w 150"/>
                <a:gd name="T51" fmla="*/ 105 h 150"/>
                <a:gd name="T52" fmla="*/ 90 w 150"/>
                <a:gd name="T53" fmla="*/ 105 h 150"/>
                <a:gd name="T54" fmla="*/ 90 w 150"/>
                <a:gd name="T55" fmla="*/ 10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150">
                  <a:moveTo>
                    <a:pt x="150" y="38"/>
                  </a:moveTo>
                  <a:cubicBezTo>
                    <a:pt x="150" y="17"/>
                    <a:pt x="133" y="0"/>
                    <a:pt x="112" y="0"/>
                  </a:cubicBezTo>
                  <a:cubicBezTo>
                    <a:pt x="38" y="0"/>
                    <a:pt x="38" y="0"/>
                    <a:pt x="38" y="0"/>
                  </a:cubicBezTo>
                  <a:cubicBezTo>
                    <a:pt x="17" y="0"/>
                    <a:pt x="0" y="17"/>
                    <a:pt x="0" y="38"/>
                  </a:cubicBezTo>
                  <a:cubicBezTo>
                    <a:pt x="0" y="112"/>
                    <a:pt x="0" y="112"/>
                    <a:pt x="0" y="112"/>
                  </a:cubicBezTo>
                  <a:cubicBezTo>
                    <a:pt x="0" y="133"/>
                    <a:pt x="17" y="150"/>
                    <a:pt x="38" y="150"/>
                  </a:cubicBezTo>
                  <a:cubicBezTo>
                    <a:pt x="112" y="150"/>
                    <a:pt x="112" y="150"/>
                    <a:pt x="112" y="150"/>
                  </a:cubicBezTo>
                  <a:cubicBezTo>
                    <a:pt x="133" y="150"/>
                    <a:pt x="150" y="133"/>
                    <a:pt x="150" y="112"/>
                  </a:cubicBezTo>
                  <a:lnTo>
                    <a:pt x="150" y="38"/>
                  </a:lnTo>
                  <a:close/>
                  <a:moveTo>
                    <a:pt x="90" y="105"/>
                  </a:moveTo>
                  <a:cubicBezTo>
                    <a:pt x="90" y="113"/>
                    <a:pt x="87" y="117"/>
                    <a:pt x="81" y="117"/>
                  </a:cubicBezTo>
                  <a:cubicBezTo>
                    <a:pt x="79" y="117"/>
                    <a:pt x="77" y="116"/>
                    <a:pt x="76" y="115"/>
                  </a:cubicBezTo>
                  <a:cubicBezTo>
                    <a:pt x="74" y="113"/>
                    <a:pt x="74" y="111"/>
                    <a:pt x="74" y="107"/>
                  </a:cubicBezTo>
                  <a:cubicBezTo>
                    <a:pt x="74" y="54"/>
                    <a:pt x="74" y="54"/>
                    <a:pt x="74" y="54"/>
                  </a:cubicBezTo>
                  <a:cubicBezTo>
                    <a:pt x="64" y="62"/>
                    <a:pt x="57" y="66"/>
                    <a:pt x="53" y="66"/>
                  </a:cubicBezTo>
                  <a:cubicBezTo>
                    <a:pt x="52" y="66"/>
                    <a:pt x="50" y="65"/>
                    <a:pt x="49" y="64"/>
                  </a:cubicBezTo>
                  <a:cubicBezTo>
                    <a:pt x="48" y="62"/>
                    <a:pt x="47" y="61"/>
                    <a:pt x="47" y="59"/>
                  </a:cubicBezTo>
                  <a:cubicBezTo>
                    <a:pt x="47" y="57"/>
                    <a:pt x="48" y="56"/>
                    <a:pt x="49" y="55"/>
                  </a:cubicBezTo>
                  <a:cubicBezTo>
                    <a:pt x="50" y="54"/>
                    <a:pt x="52" y="52"/>
                    <a:pt x="55" y="51"/>
                  </a:cubicBezTo>
                  <a:cubicBezTo>
                    <a:pt x="60" y="49"/>
                    <a:pt x="64" y="46"/>
                    <a:pt x="67" y="44"/>
                  </a:cubicBezTo>
                  <a:cubicBezTo>
                    <a:pt x="70" y="42"/>
                    <a:pt x="72" y="39"/>
                    <a:pt x="74" y="36"/>
                  </a:cubicBezTo>
                  <a:cubicBezTo>
                    <a:pt x="76" y="33"/>
                    <a:pt x="78" y="31"/>
                    <a:pt x="79" y="30"/>
                  </a:cubicBezTo>
                  <a:cubicBezTo>
                    <a:pt x="79" y="29"/>
                    <a:pt x="80" y="29"/>
                    <a:pt x="82" y="29"/>
                  </a:cubicBezTo>
                  <a:cubicBezTo>
                    <a:pt x="84" y="29"/>
                    <a:pt x="86" y="30"/>
                    <a:pt x="88" y="31"/>
                  </a:cubicBezTo>
                  <a:cubicBezTo>
                    <a:pt x="89" y="33"/>
                    <a:pt x="90" y="35"/>
                    <a:pt x="90" y="38"/>
                  </a:cubicBezTo>
                  <a:lnTo>
                    <a:pt x="90" y="105"/>
                  </a:lnTo>
                  <a:close/>
                  <a:moveTo>
                    <a:pt x="90" y="105"/>
                  </a:moveTo>
                  <a:cubicBezTo>
                    <a:pt x="90" y="105"/>
                    <a:pt x="90" y="105"/>
                    <a:pt x="90" y="105"/>
                  </a:cubicBezTo>
                </a:path>
              </a:pathLst>
            </a:custGeom>
            <a:solidFill>
              <a:srgbClr val="093759"/>
            </a:solidFill>
            <a:ln>
              <a:noFill/>
            </a:ln>
          </p:spPr>
          <p:txBody>
            <a:bodyPr anchor="ctr"/>
            <a:lstStyle/>
            <a:p>
              <a:pPr algn="ctr"/>
              <a:endParaRPr sz="2400"/>
            </a:p>
          </p:txBody>
        </p:sp>
        <p:sp>
          <p:nvSpPr>
            <p:cNvPr id="56" name="íślíḋè-Freeform 9"/>
            <p:cNvSpPr>
              <a:spLocks noChangeAspect="1"/>
            </p:cNvSpPr>
            <p:nvPr/>
          </p:nvSpPr>
          <p:spPr bwMode="auto">
            <a:xfrm>
              <a:off x="7086219" y="4571445"/>
              <a:ext cx="767829" cy="765701"/>
            </a:xfrm>
            <a:custGeom>
              <a:avLst/>
              <a:gdLst>
                <a:gd name="T0" fmla="*/ 150 w 150"/>
                <a:gd name="T1" fmla="*/ 38 h 150"/>
                <a:gd name="T2" fmla="*/ 112 w 150"/>
                <a:gd name="T3" fmla="*/ 0 h 150"/>
                <a:gd name="T4" fmla="*/ 38 w 150"/>
                <a:gd name="T5" fmla="*/ 0 h 150"/>
                <a:gd name="T6" fmla="*/ 0 w 150"/>
                <a:gd name="T7" fmla="*/ 38 h 150"/>
                <a:gd name="T8" fmla="*/ 0 w 150"/>
                <a:gd name="T9" fmla="*/ 112 h 150"/>
                <a:gd name="T10" fmla="*/ 38 w 150"/>
                <a:gd name="T11" fmla="*/ 150 h 150"/>
                <a:gd name="T12" fmla="*/ 112 w 150"/>
                <a:gd name="T13" fmla="*/ 150 h 150"/>
                <a:gd name="T14" fmla="*/ 150 w 150"/>
                <a:gd name="T15" fmla="*/ 112 h 150"/>
                <a:gd name="T16" fmla="*/ 150 w 150"/>
                <a:gd name="T17" fmla="*/ 38 h 150"/>
                <a:gd name="T18" fmla="*/ 90 w 150"/>
                <a:gd name="T19" fmla="*/ 105 h 150"/>
                <a:gd name="T20" fmla="*/ 81 w 150"/>
                <a:gd name="T21" fmla="*/ 117 h 150"/>
                <a:gd name="T22" fmla="*/ 76 w 150"/>
                <a:gd name="T23" fmla="*/ 115 h 150"/>
                <a:gd name="T24" fmla="*/ 74 w 150"/>
                <a:gd name="T25" fmla="*/ 107 h 150"/>
                <a:gd name="T26" fmla="*/ 74 w 150"/>
                <a:gd name="T27" fmla="*/ 54 h 150"/>
                <a:gd name="T28" fmla="*/ 53 w 150"/>
                <a:gd name="T29" fmla="*/ 66 h 150"/>
                <a:gd name="T30" fmla="*/ 49 w 150"/>
                <a:gd name="T31" fmla="*/ 64 h 150"/>
                <a:gd name="T32" fmla="*/ 47 w 150"/>
                <a:gd name="T33" fmla="*/ 59 h 150"/>
                <a:gd name="T34" fmla="*/ 49 w 150"/>
                <a:gd name="T35" fmla="*/ 55 h 150"/>
                <a:gd name="T36" fmla="*/ 55 w 150"/>
                <a:gd name="T37" fmla="*/ 51 h 150"/>
                <a:gd name="T38" fmla="*/ 67 w 150"/>
                <a:gd name="T39" fmla="*/ 44 h 150"/>
                <a:gd name="T40" fmla="*/ 74 w 150"/>
                <a:gd name="T41" fmla="*/ 36 h 150"/>
                <a:gd name="T42" fmla="*/ 79 w 150"/>
                <a:gd name="T43" fmla="*/ 30 h 150"/>
                <a:gd name="T44" fmla="*/ 82 w 150"/>
                <a:gd name="T45" fmla="*/ 29 h 150"/>
                <a:gd name="T46" fmla="*/ 88 w 150"/>
                <a:gd name="T47" fmla="*/ 31 h 150"/>
                <a:gd name="T48" fmla="*/ 90 w 150"/>
                <a:gd name="T49" fmla="*/ 38 h 150"/>
                <a:gd name="T50" fmla="*/ 90 w 150"/>
                <a:gd name="T51" fmla="*/ 105 h 150"/>
                <a:gd name="T52" fmla="*/ 90 w 150"/>
                <a:gd name="T53" fmla="*/ 105 h 150"/>
                <a:gd name="T54" fmla="*/ 90 w 150"/>
                <a:gd name="T55" fmla="*/ 10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150">
                  <a:moveTo>
                    <a:pt x="150" y="38"/>
                  </a:moveTo>
                  <a:cubicBezTo>
                    <a:pt x="150" y="17"/>
                    <a:pt x="133" y="0"/>
                    <a:pt x="112" y="0"/>
                  </a:cubicBezTo>
                  <a:cubicBezTo>
                    <a:pt x="38" y="0"/>
                    <a:pt x="38" y="0"/>
                    <a:pt x="38" y="0"/>
                  </a:cubicBezTo>
                  <a:cubicBezTo>
                    <a:pt x="17" y="0"/>
                    <a:pt x="0" y="17"/>
                    <a:pt x="0" y="38"/>
                  </a:cubicBezTo>
                  <a:cubicBezTo>
                    <a:pt x="0" y="112"/>
                    <a:pt x="0" y="112"/>
                    <a:pt x="0" y="112"/>
                  </a:cubicBezTo>
                  <a:cubicBezTo>
                    <a:pt x="0" y="133"/>
                    <a:pt x="17" y="150"/>
                    <a:pt x="38" y="150"/>
                  </a:cubicBezTo>
                  <a:cubicBezTo>
                    <a:pt x="112" y="150"/>
                    <a:pt x="112" y="150"/>
                    <a:pt x="112" y="150"/>
                  </a:cubicBezTo>
                  <a:cubicBezTo>
                    <a:pt x="133" y="150"/>
                    <a:pt x="150" y="133"/>
                    <a:pt x="150" y="112"/>
                  </a:cubicBezTo>
                  <a:lnTo>
                    <a:pt x="150" y="38"/>
                  </a:lnTo>
                  <a:close/>
                  <a:moveTo>
                    <a:pt x="90" y="105"/>
                  </a:moveTo>
                  <a:cubicBezTo>
                    <a:pt x="90" y="113"/>
                    <a:pt x="87" y="117"/>
                    <a:pt x="81" y="117"/>
                  </a:cubicBezTo>
                  <a:cubicBezTo>
                    <a:pt x="79" y="117"/>
                    <a:pt x="77" y="116"/>
                    <a:pt x="76" y="115"/>
                  </a:cubicBezTo>
                  <a:cubicBezTo>
                    <a:pt x="74" y="113"/>
                    <a:pt x="74" y="111"/>
                    <a:pt x="74" y="107"/>
                  </a:cubicBezTo>
                  <a:cubicBezTo>
                    <a:pt x="74" y="54"/>
                    <a:pt x="74" y="54"/>
                    <a:pt x="74" y="54"/>
                  </a:cubicBezTo>
                  <a:cubicBezTo>
                    <a:pt x="64" y="62"/>
                    <a:pt x="57" y="66"/>
                    <a:pt x="53" y="66"/>
                  </a:cubicBezTo>
                  <a:cubicBezTo>
                    <a:pt x="52" y="66"/>
                    <a:pt x="50" y="65"/>
                    <a:pt x="49" y="64"/>
                  </a:cubicBezTo>
                  <a:cubicBezTo>
                    <a:pt x="48" y="62"/>
                    <a:pt x="47" y="61"/>
                    <a:pt x="47" y="59"/>
                  </a:cubicBezTo>
                  <a:cubicBezTo>
                    <a:pt x="47" y="57"/>
                    <a:pt x="48" y="56"/>
                    <a:pt x="49" y="55"/>
                  </a:cubicBezTo>
                  <a:cubicBezTo>
                    <a:pt x="50" y="54"/>
                    <a:pt x="52" y="52"/>
                    <a:pt x="55" y="51"/>
                  </a:cubicBezTo>
                  <a:cubicBezTo>
                    <a:pt x="60" y="49"/>
                    <a:pt x="64" y="46"/>
                    <a:pt x="67" y="44"/>
                  </a:cubicBezTo>
                  <a:cubicBezTo>
                    <a:pt x="70" y="42"/>
                    <a:pt x="72" y="39"/>
                    <a:pt x="74" y="36"/>
                  </a:cubicBezTo>
                  <a:cubicBezTo>
                    <a:pt x="76" y="33"/>
                    <a:pt x="78" y="31"/>
                    <a:pt x="79" y="30"/>
                  </a:cubicBezTo>
                  <a:cubicBezTo>
                    <a:pt x="79" y="29"/>
                    <a:pt x="80" y="29"/>
                    <a:pt x="82" y="29"/>
                  </a:cubicBezTo>
                  <a:cubicBezTo>
                    <a:pt x="84" y="29"/>
                    <a:pt x="86" y="30"/>
                    <a:pt x="88" y="31"/>
                  </a:cubicBezTo>
                  <a:cubicBezTo>
                    <a:pt x="89" y="33"/>
                    <a:pt x="90" y="35"/>
                    <a:pt x="90" y="38"/>
                  </a:cubicBezTo>
                  <a:lnTo>
                    <a:pt x="90" y="105"/>
                  </a:lnTo>
                  <a:close/>
                  <a:moveTo>
                    <a:pt x="90" y="105"/>
                  </a:moveTo>
                  <a:cubicBezTo>
                    <a:pt x="90" y="105"/>
                    <a:pt x="90" y="105"/>
                    <a:pt x="90" y="105"/>
                  </a:cubicBezTo>
                </a:path>
              </a:pathLst>
            </a:custGeom>
            <a:solidFill>
              <a:srgbClr val="F33735"/>
            </a:solidFill>
            <a:ln>
              <a:noFill/>
            </a:ln>
          </p:spPr>
          <p:txBody>
            <a:bodyPr anchor="ctr"/>
            <a:lstStyle/>
            <a:p>
              <a:pPr algn="ctr"/>
              <a:endParaRPr sz="2400"/>
            </a:p>
          </p:txBody>
        </p:sp>
      </p:grpSp>
      <p:pic>
        <p:nvPicPr>
          <p:cNvPr id="57" name="图片 56" descr="e33806500a172d753cebf307143f1ec4"/>
          <p:cNvPicPr>
            <a:picLocks noChangeAspect="1"/>
          </p:cNvPicPr>
          <p:nvPr/>
        </p:nvPicPr>
        <p:blipFill>
          <a:blip r:embed="rId1"/>
          <a:stretch>
            <a:fillRect/>
          </a:stretch>
        </p:blipFill>
        <p:spPr>
          <a:xfrm>
            <a:off x="1815465" y="-27305"/>
            <a:ext cx="4690110" cy="6507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2" presetClass="entr" presetSubtype="0"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H="1">
            <a:off x="5262245" y="-4445"/>
            <a:ext cx="6929755" cy="6862445"/>
          </a:xfrm>
          <a:prstGeom prst="rtTriangle">
            <a:avLst/>
          </a:prstGeom>
          <a:blipFill rotWithShape="1">
            <a:blip r:embed="rId1" cstate="print"/>
            <a:stretch>
              <a:fillRect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flipH="1">
            <a:off x="8470265" y="2659380"/>
            <a:ext cx="3721735" cy="4198620"/>
          </a:xfrm>
          <a:prstGeom prst="rtTriangle">
            <a:avLst/>
          </a:prstGeom>
          <a:solidFill>
            <a:srgbClr val="0D4E7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2446020" y="1820545"/>
            <a:ext cx="2901950" cy="629920"/>
          </a:xfrm>
          <a:prstGeom prst="rect">
            <a:avLst/>
          </a:prstGeom>
          <a:noFill/>
        </p:spPr>
        <p:txBody>
          <a:bodyPr wrap="square" rtlCol="0">
            <a:spAutoFit/>
          </a:bodyPr>
          <a:lstStyle/>
          <a:p>
            <a:pPr algn="ctr"/>
            <a:r>
              <a:rPr lang="en-US" altLang="zh-CN" sz="3500">
                <a:solidFill>
                  <a:srgbClr val="093759"/>
                </a:solidFill>
                <a:latin typeface="微软雅黑" panose="020B0503020204020204" charset="-122"/>
                <a:ea typeface="微软雅黑" panose="020B0503020204020204" charset="-122"/>
              </a:rPr>
              <a:t>PART 01</a:t>
            </a:r>
            <a:endParaRPr lang="en-US" altLang="zh-CN" sz="3500">
              <a:solidFill>
                <a:srgbClr val="093759"/>
              </a:solidFill>
              <a:latin typeface="微软雅黑" panose="020B0503020204020204" charset="-122"/>
              <a:ea typeface="微软雅黑" panose="020B0503020204020204" charset="-122"/>
            </a:endParaRPr>
          </a:p>
        </p:txBody>
      </p:sp>
      <p:sp>
        <p:nvSpPr>
          <p:cNvPr id="31" name="文本框 30"/>
          <p:cNvSpPr txBox="1"/>
          <p:nvPr/>
        </p:nvSpPr>
        <p:spPr>
          <a:xfrm>
            <a:off x="2052638" y="2303780"/>
            <a:ext cx="3688715" cy="737235"/>
          </a:xfrm>
          <a:prstGeom prst="rect">
            <a:avLst/>
          </a:prstGeom>
          <a:noFill/>
        </p:spPr>
        <p:txBody>
          <a:bodyPr wrap="square" rtlCol="0">
            <a:spAutoFit/>
          </a:bodyPr>
          <a:lstStyle/>
          <a:p>
            <a:pPr algn="ctr"/>
            <a:r>
              <a:rPr lang="zh-CN" altLang="en-US" sz="4200" b="1">
                <a:solidFill>
                  <a:srgbClr val="093759"/>
                </a:solidFill>
                <a:latin typeface="微软雅黑" panose="020B0503020204020204" charset="-122"/>
                <a:ea typeface="微软雅黑" panose="020B0503020204020204" charset="-122"/>
                <a:sym typeface="+mn-ea"/>
              </a:rPr>
              <a:t>人事管理制度</a:t>
            </a:r>
            <a:endParaRPr lang="zh-CN" altLang="en-US" sz="4200" b="1">
              <a:solidFill>
                <a:srgbClr val="093759"/>
              </a:solidFill>
              <a:latin typeface="微软雅黑" panose="020B0503020204020204" charset="-122"/>
              <a:ea typeface="微软雅黑" panose="020B0503020204020204" charset="-122"/>
              <a:sym typeface="+mn-ea"/>
            </a:endParaRPr>
          </a:p>
        </p:txBody>
      </p:sp>
      <p:sp>
        <p:nvSpPr>
          <p:cNvPr id="33" name="文本框 32"/>
          <p:cNvSpPr txBox="1"/>
          <p:nvPr/>
        </p:nvSpPr>
        <p:spPr>
          <a:xfrm>
            <a:off x="2390140" y="3048000"/>
            <a:ext cx="2194560" cy="1568450"/>
          </a:xfrm>
          <a:prstGeom prst="rect">
            <a:avLst/>
          </a:prstGeom>
          <a:noFill/>
        </p:spPr>
        <p:txBody>
          <a:bodyPr wrap="square" rtlCol="0" anchor="t">
            <a:spAutoFit/>
          </a:bodyPr>
          <a:lstStyle/>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一、入职流程</a:t>
            </a:r>
            <a:endParaRPr lang="zh-CN" altLang="en-US" sz="1600">
              <a:solidFill>
                <a:schemeClr val="tx1"/>
              </a:solidFill>
              <a:latin typeface="微软雅黑" panose="020B0503020204020204" charset="-122"/>
              <a:ea typeface="微软雅黑" panose="020B0503020204020204" charset="-122"/>
              <a:sym typeface="+mn-ea"/>
            </a:endParaRPr>
          </a:p>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二、劳动合同</a:t>
            </a:r>
            <a:endParaRPr lang="zh-CN" altLang="en-US" sz="1600">
              <a:solidFill>
                <a:schemeClr val="tx1"/>
              </a:solidFill>
              <a:latin typeface="微软雅黑" panose="020B0503020204020204" charset="-122"/>
              <a:ea typeface="微软雅黑" panose="020B0503020204020204" charset="-122"/>
              <a:sym typeface="+mn-ea"/>
            </a:endParaRPr>
          </a:p>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三、考勤制度</a:t>
            </a:r>
            <a:endParaRPr lang="zh-CN" altLang="en-US" sz="1600">
              <a:solidFill>
                <a:schemeClr val="tx1"/>
              </a:solidFill>
              <a:latin typeface="微软雅黑" panose="020B0503020204020204" charset="-122"/>
              <a:ea typeface="微软雅黑" panose="020B0503020204020204" charset="-122"/>
              <a:sym typeface="+mn-ea"/>
            </a:endParaRPr>
          </a:p>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四、请假制度</a:t>
            </a:r>
            <a:endParaRPr lang="zh-CN" altLang="en-US" sz="1600">
              <a:solidFill>
                <a:schemeClr val="tx1"/>
              </a:solidFill>
              <a:latin typeface="微软雅黑" panose="020B0503020204020204" charset="-122"/>
              <a:ea typeface="微软雅黑" panose="020B0503020204020204" charset="-122"/>
              <a:sym typeface="+mn-ea"/>
            </a:endParaRPr>
          </a:p>
        </p:txBody>
      </p:sp>
      <p:sp>
        <p:nvSpPr>
          <p:cNvPr id="2" name="文本框 1"/>
          <p:cNvSpPr txBox="1"/>
          <p:nvPr/>
        </p:nvSpPr>
        <p:spPr>
          <a:xfrm>
            <a:off x="3727450" y="3048000"/>
            <a:ext cx="2194560" cy="1568450"/>
          </a:xfrm>
          <a:prstGeom prst="rect">
            <a:avLst/>
          </a:prstGeom>
          <a:noFill/>
        </p:spPr>
        <p:txBody>
          <a:bodyPr wrap="square" rtlCol="0" anchor="t">
            <a:spAutoFit/>
          </a:bodyPr>
          <a:lstStyle/>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五、休假制度</a:t>
            </a:r>
            <a:endParaRPr lang="zh-CN" altLang="en-US" sz="1600">
              <a:solidFill>
                <a:schemeClr val="tx1"/>
              </a:solidFill>
              <a:latin typeface="微软雅黑" panose="020B0503020204020204" charset="-122"/>
              <a:ea typeface="微软雅黑" panose="020B0503020204020204" charset="-122"/>
              <a:sym typeface="+mn-ea"/>
            </a:endParaRPr>
          </a:p>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六、加班和调休制度</a:t>
            </a:r>
            <a:endParaRPr lang="zh-CN" altLang="en-US" sz="1600">
              <a:solidFill>
                <a:schemeClr val="tx1"/>
              </a:solidFill>
              <a:latin typeface="微软雅黑" panose="020B0503020204020204" charset="-122"/>
              <a:ea typeface="微软雅黑" panose="020B0503020204020204" charset="-122"/>
              <a:sym typeface="+mn-ea"/>
            </a:endParaRPr>
          </a:p>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七、薪酬管理制度</a:t>
            </a:r>
            <a:endParaRPr lang="zh-CN" altLang="en-US" sz="1600">
              <a:solidFill>
                <a:schemeClr val="tx1"/>
              </a:solidFill>
              <a:latin typeface="微软雅黑" panose="020B0503020204020204" charset="-122"/>
              <a:ea typeface="微软雅黑" panose="020B0503020204020204" charset="-122"/>
              <a:sym typeface="+mn-ea"/>
            </a:endParaRPr>
          </a:p>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八、公司福利</a:t>
            </a:r>
            <a:endParaRPr lang="zh-CN" altLang="en-US" sz="1600">
              <a:solidFill>
                <a:schemeClr val="tx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linds(horizontal)">
                                      <p:cBhvr>
                                        <p:cTn id="18" dur="500"/>
                                        <p:tgtEl>
                                          <p:spTgt spid="3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linds(horizontal)">
                                      <p:cBhvr>
                                        <p:cTn id="21" dur="500"/>
                                        <p:tgtEl>
                                          <p:spTgt spid="3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30" grpId="0"/>
      <p:bldP spid="31" grpId="0"/>
      <p:bldP spid="3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公司福利</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9" name="组合 8"/>
          <p:cNvGrpSpPr/>
          <p:nvPr/>
        </p:nvGrpSpPr>
        <p:grpSpPr>
          <a:xfrm>
            <a:off x="1999604" y="2131307"/>
            <a:ext cx="2089654" cy="2089654"/>
            <a:chOff x="1564175" y="1942621"/>
            <a:chExt cx="2089654" cy="2089654"/>
          </a:xfrm>
        </p:grpSpPr>
        <p:sp>
          <p:nvSpPr>
            <p:cNvPr id="12" name="椭圆 11"/>
            <p:cNvSpPr/>
            <p:nvPr/>
          </p:nvSpPr>
          <p:spPr>
            <a:xfrm>
              <a:off x="1564175" y="1942621"/>
              <a:ext cx="2089654" cy="2089654"/>
            </a:xfrm>
            <a:prstGeom prst="ellipse">
              <a:avLst/>
            </a:prstGeom>
            <a:blipFill rotWithShape="1">
              <a:blip r:embed="rId1"/>
              <a:stretch>
                <a:fillRect/>
              </a:stretch>
            </a:bli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3" name="弧形 12"/>
            <p:cNvSpPr/>
            <p:nvPr/>
          </p:nvSpPr>
          <p:spPr>
            <a:xfrm>
              <a:off x="1763199" y="2141645"/>
              <a:ext cx="1691606" cy="1691606"/>
            </a:xfrm>
            <a:prstGeom prst="arc">
              <a:avLst>
                <a:gd name="adj1" fmla="val 16200000"/>
                <a:gd name="adj2" fmla="val 11631022"/>
              </a:avLst>
            </a:prstGeom>
            <a:noFill/>
            <a:ln w="28575">
              <a:solidFill>
                <a:schemeClr val="bg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grpSp>
      <p:grpSp>
        <p:nvGrpSpPr>
          <p:cNvPr id="14" name="组合 13"/>
          <p:cNvGrpSpPr/>
          <p:nvPr/>
        </p:nvGrpSpPr>
        <p:grpSpPr>
          <a:xfrm>
            <a:off x="5059585" y="2131307"/>
            <a:ext cx="2089654" cy="2089654"/>
            <a:chOff x="1564175" y="1942621"/>
            <a:chExt cx="2089654" cy="2089654"/>
          </a:xfrm>
        </p:grpSpPr>
        <p:sp>
          <p:nvSpPr>
            <p:cNvPr id="15" name="椭圆 14"/>
            <p:cNvSpPr/>
            <p:nvPr/>
          </p:nvSpPr>
          <p:spPr>
            <a:xfrm>
              <a:off x="1564175" y="1942621"/>
              <a:ext cx="2089654" cy="2089654"/>
            </a:xfrm>
            <a:prstGeom prst="ellipse">
              <a:avLst/>
            </a:prstGeom>
            <a:blipFill rotWithShape="1">
              <a:blip r:embed="rId2"/>
              <a:stretch>
                <a:fillRect/>
              </a:stretch>
            </a:blipFill>
            <a:ln w="28575">
              <a:solidFill>
                <a:srgbClr val="093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6" name="弧形 15"/>
            <p:cNvSpPr/>
            <p:nvPr/>
          </p:nvSpPr>
          <p:spPr>
            <a:xfrm>
              <a:off x="1763199" y="2141645"/>
              <a:ext cx="1691606" cy="1691606"/>
            </a:xfrm>
            <a:prstGeom prst="arc">
              <a:avLst>
                <a:gd name="adj1" fmla="val 16200000"/>
                <a:gd name="adj2" fmla="val 8007336"/>
              </a:avLst>
            </a:prstGeom>
            <a:noFill/>
            <a:ln w="28575">
              <a:solidFill>
                <a:schemeClr val="bg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grpSp>
      <p:grpSp>
        <p:nvGrpSpPr>
          <p:cNvPr id="17" name="组合 16"/>
          <p:cNvGrpSpPr/>
          <p:nvPr/>
        </p:nvGrpSpPr>
        <p:grpSpPr>
          <a:xfrm>
            <a:off x="8119566" y="2131307"/>
            <a:ext cx="2089654" cy="2089654"/>
            <a:chOff x="1564175" y="1942621"/>
            <a:chExt cx="2089654" cy="2089654"/>
          </a:xfrm>
        </p:grpSpPr>
        <p:sp>
          <p:nvSpPr>
            <p:cNvPr id="18" name="椭圆 17"/>
            <p:cNvSpPr/>
            <p:nvPr/>
          </p:nvSpPr>
          <p:spPr>
            <a:xfrm>
              <a:off x="1564175" y="1942621"/>
              <a:ext cx="2089654" cy="2089654"/>
            </a:xfrm>
            <a:prstGeom prst="ellipse">
              <a:avLst/>
            </a:prstGeom>
            <a:blipFill rotWithShape="1">
              <a:blip r:embed="rId3"/>
              <a:stretch>
                <a:fillRect/>
              </a:stretch>
            </a:blipFill>
            <a:ln w="28575">
              <a:solidFill>
                <a:srgbClr val="F33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9" name="弧形 18"/>
            <p:cNvSpPr/>
            <p:nvPr/>
          </p:nvSpPr>
          <p:spPr>
            <a:xfrm>
              <a:off x="1763199" y="2141645"/>
              <a:ext cx="1691606" cy="1691606"/>
            </a:xfrm>
            <a:prstGeom prst="arc">
              <a:avLst>
                <a:gd name="adj1" fmla="val 16200000"/>
                <a:gd name="adj2" fmla="val 3783536"/>
              </a:avLst>
            </a:prstGeom>
            <a:noFill/>
            <a:ln w="28575">
              <a:solidFill>
                <a:schemeClr val="bg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grpSp>
      <p:grpSp>
        <p:nvGrpSpPr>
          <p:cNvPr id="20" name="组合 19"/>
          <p:cNvGrpSpPr/>
          <p:nvPr/>
        </p:nvGrpSpPr>
        <p:grpSpPr>
          <a:xfrm>
            <a:off x="1861203" y="4540236"/>
            <a:ext cx="2366456" cy="937778"/>
            <a:chOff x="7727480" y="3439175"/>
            <a:chExt cx="2366456" cy="937778"/>
          </a:xfrm>
        </p:grpSpPr>
        <p:sp>
          <p:nvSpPr>
            <p:cNvPr id="21" name="矩形 20"/>
            <p:cNvSpPr/>
            <p:nvPr/>
          </p:nvSpPr>
          <p:spPr>
            <a:xfrm>
              <a:off x="7727480" y="3747033"/>
              <a:ext cx="2366456" cy="62992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400" dirty="0">
                  <a:solidFill>
                    <a:schemeClr val="tx1">
                      <a:lumMod val="85000"/>
                      <a:lumOff val="15000"/>
                    </a:schemeClr>
                  </a:solidFill>
                  <a:latin typeface="微软雅黑" panose="020B0503020204020204" charset="-122"/>
                  <a:ea typeface="微软雅黑" panose="020B0503020204020204" charset="-122"/>
                </a:rPr>
                <a:t>优雅舒适的办公环境。</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a:p>
              <a:pPr algn="ctr">
                <a:lnSpc>
                  <a:spcPct val="125000"/>
                </a:lnSpc>
              </a:pPr>
              <a:r>
                <a:rPr lang="zh-CN" altLang="en-US" sz="1400" dirty="0">
                  <a:solidFill>
                    <a:schemeClr val="tx1">
                      <a:lumMod val="85000"/>
                      <a:lumOff val="15000"/>
                    </a:schemeClr>
                  </a:solidFill>
                  <a:latin typeface="微软雅黑" panose="020B0503020204020204" charset="-122"/>
                  <a:ea typeface="微软雅黑" panose="020B0503020204020204" charset="-122"/>
                </a:rPr>
                <a:t>每天25元的高标准午餐补贴。</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22" name="矩形 21"/>
            <p:cNvSpPr/>
            <p:nvPr/>
          </p:nvSpPr>
          <p:spPr>
            <a:xfrm>
              <a:off x="7885432" y="34391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01</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23" name="组合 22"/>
          <p:cNvGrpSpPr/>
          <p:nvPr/>
        </p:nvGrpSpPr>
        <p:grpSpPr>
          <a:xfrm>
            <a:off x="4912772" y="4540236"/>
            <a:ext cx="2366456" cy="937778"/>
            <a:chOff x="7727480" y="3439175"/>
            <a:chExt cx="2366456" cy="937778"/>
          </a:xfrm>
        </p:grpSpPr>
        <p:sp>
          <p:nvSpPr>
            <p:cNvPr id="24" name="矩形 23"/>
            <p:cNvSpPr/>
            <p:nvPr/>
          </p:nvSpPr>
          <p:spPr>
            <a:xfrm>
              <a:off x="7727480" y="3747033"/>
              <a:ext cx="2366456" cy="62992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400" dirty="0">
                  <a:solidFill>
                    <a:schemeClr val="tx1">
                      <a:lumMod val="85000"/>
                      <a:lumOff val="15000"/>
                    </a:schemeClr>
                  </a:solidFill>
                  <a:latin typeface="微软雅黑" panose="020B0503020204020204" charset="-122"/>
                  <a:ea typeface="微软雅黑" panose="020B0503020204020204" charset="-122"/>
                </a:rPr>
                <a:t>每月集中一次的生日庆祝。</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a:p>
              <a:pPr algn="ctr">
                <a:lnSpc>
                  <a:spcPct val="125000"/>
                </a:lnSpc>
              </a:pPr>
              <a:r>
                <a:rPr lang="zh-CN" altLang="en-US" sz="1400" dirty="0">
                  <a:solidFill>
                    <a:schemeClr val="tx1">
                      <a:lumMod val="85000"/>
                      <a:lumOff val="15000"/>
                    </a:schemeClr>
                  </a:solidFill>
                  <a:latin typeface="微软雅黑" panose="020B0503020204020204" charset="-122"/>
                  <a:ea typeface="微软雅黑" panose="020B0503020204020204" charset="-122"/>
                </a:rPr>
                <a:t>一应俱全的茶水间。</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25" name="矩形 24"/>
            <p:cNvSpPr/>
            <p:nvPr/>
          </p:nvSpPr>
          <p:spPr>
            <a:xfrm>
              <a:off x="7885432" y="34391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02</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26" name="组合 25"/>
          <p:cNvGrpSpPr/>
          <p:nvPr/>
        </p:nvGrpSpPr>
        <p:grpSpPr>
          <a:xfrm>
            <a:off x="7847086" y="4540236"/>
            <a:ext cx="2634615" cy="937895"/>
            <a:chOff x="7593401" y="3439175"/>
            <a:chExt cx="2634615" cy="937895"/>
          </a:xfrm>
        </p:grpSpPr>
        <p:sp>
          <p:nvSpPr>
            <p:cNvPr id="27" name="矩形 26"/>
            <p:cNvSpPr/>
            <p:nvPr/>
          </p:nvSpPr>
          <p:spPr>
            <a:xfrm>
              <a:off x="7593401" y="3747150"/>
              <a:ext cx="2634615" cy="62992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400" dirty="0">
                  <a:solidFill>
                    <a:schemeClr val="tx1">
                      <a:lumMod val="85000"/>
                      <a:lumOff val="15000"/>
                    </a:schemeClr>
                  </a:solidFill>
                  <a:latin typeface="微软雅黑" panose="020B0503020204020204" charset="-122"/>
                  <a:ea typeface="微软雅黑" panose="020B0503020204020204" charset="-122"/>
                </a:rPr>
                <a:t>每天15分钟人性化的茶歇时间。</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a:p>
              <a:pPr algn="ctr">
                <a:lnSpc>
                  <a:spcPct val="125000"/>
                </a:lnSpc>
              </a:pPr>
              <a:r>
                <a:rPr lang="zh-CN" altLang="en-US" sz="1400" dirty="0">
                  <a:solidFill>
                    <a:schemeClr val="tx1">
                      <a:lumMod val="85000"/>
                      <a:lumOff val="15000"/>
                    </a:schemeClr>
                  </a:solidFill>
                  <a:latin typeface="微软雅黑" panose="020B0503020204020204" charset="-122"/>
                  <a:ea typeface="微软雅黑" panose="020B0503020204020204" charset="-122"/>
                </a:rPr>
                <a:t>不固定的品酒时间。</a:t>
              </a:r>
              <a:endParaRPr lang="zh-CN" altLang="en-US" sz="1400" dirty="0">
                <a:solidFill>
                  <a:schemeClr val="tx1">
                    <a:lumMod val="85000"/>
                    <a:lumOff val="15000"/>
                  </a:schemeClr>
                </a:solidFill>
                <a:latin typeface="微软雅黑" panose="020B0503020204020204" charset="-122"/>
                <a:ea typeface="微软雅黑" panose="020B0503020204020204" charset="-122"/>
              </a:endParaRPr>
            </a:p>
          </p:txBody>
        </p:sp>
        <p:sp>
          <p:nvSpPr>
            <p:cNvPr id="28" name="矩形 27"/>
            <p:cNvSpPr/>
            <p:nvPr/>
          </p:nvSpPr>
          <p:spPr>
            <a:xfrm>
              <a:off x="7885432" y="34391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03</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1)">
                                      <p:cBhvr>
                                        <p:cTn id="13" dur="2000"/>
                                        <p:tgtEl>
                                          <p:spTgt spid="17"/>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公司福利</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31" name="Oval 39"/>
          <p:cNvSpPr/>
          <p:nvPr/>
        </p:nvSpPr>
        <p:spPr>
          <a:xfrm>
            <a:off x="3557844" y="1851056"/>
            <a:ext cx="810595" cy="810595"/>
          </a:xfrm>
          <a:prstGeom prst="ellipse">
            <a:avLst/>
          </a:prstGeom>
          <a:solidFill>
            <a:schemeClr val="bg1"/>
          </a:solidFill>
          <a:ln w="139700">
            <a:solidFill>
              <a:srgbClr val="09375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705" dirty="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rPr>
              <a:t>01</a:t>
            </a:r>
            <a:endParaRPr lang="en-US" altLang="zh-CN" sz="1705" dirty="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26" name="Oval 40"/>
          <p:cNvSpPr/>
          <p:nvPr/>
        </p:nvSpPr>
        <p:spPr>
          <a:xfrm>
            <a:off x="6709238" y="2220511"/>
            <a:ext cx="810595" cy="810595"/>
          </a:xfrm>
          <a:prstGeom prst="ellipse">
            <a:avLst/>
          </a:prstGeom>
          <a:solidFill>
            <a:schemeClr val="bg1"/>
          </a:solidFill>
          <a:ln w="139700">
            <a:solidFill>
              <a:srgbClr val="F3373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705" dirty="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rPr>
              <a:t>02</a:t>
            </a:r>
            <a:endParaRPr lang="en-US" altLang="zh-CN" sz="1705" dirty="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27" name="Oval 41"/>
          <p:cNvSpPr/>
          <p:nvPr/>
        </p:nvSpPr>
        <p:spPr>
          <a:xfrm>
            <a:off x="5245100" y="3759835"/>
            <a:ext cx="810895" cy="810895"/>
          </a:xfrm>
          <a:prstGeom prst="ellipse">
            <a:avLst/>
          </a:prstGeom>
          <a:solidFill>
            <a:schemeClr val="bg1"/>
          </a:solidFill>
          <a:ln w="139700">
            <a:solidFill>
              <a:srgbClr val="F3373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705" dirty="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rPr>
              <a:t>04</a:t>
            </a:r>
            <a:endParaRPr lang="en-US" altLang="zh-CN" sz="1705" dirty="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28" name="Oval 42"/>
          <p:cNvSpPr/>
          <p:nvPr/>
        </p:nvSpPr>
        <p:spPr>
          <a:xfrm>
            <a:off x="8203695" y="3398675"/>
            <a:ext cx="810595" cy="810595"/>
          </a:xfrm>
          <a:prstGeom prst="ellipse">
            <a:avLst/>
          </a:prstGeom>
          <a:solidFill>
            <a:schemeClr val="bg1"/>
          </a:solidFill>
          <a:ln w="139700">
            <a:solidFill>
              <a:srgbClr val="09375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705" dirty="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rPr>
              <a:t>03</a:t>
            </a:r>
            <a:endParaRPr lang="en-US" altLang="zh-CN" sz="1705" dirty="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endParaRPr>
          </a:p>
        </p:txBody>
      </p:sp>
      <p:cxnSp>
        <p:nvCxnSpPr>
          <p:cNvPr id="29" name="Straight Connector 43"/>
          <p:cNvCxnSpPr>
            <a:stCxn id="31" idx="4"/>
          </p:cNvCxnSpPr>
          <p:nvPr/>
        </p:nvCxnSpPr>
        <p:spPr>
          <a:xfrm flipH="1">
            <a:off x="9427" y="2661651"/>
            <a:ext cx="3953715" cy="0"/>
          </a:xfrm>
          <a:prstGeom prst="line">
            <a:avLst/>
          </a:prstGeom>
          <a:ln w="139700">
            <a:solidFill>
              <a:srgbClr val="093759"/>
            </a:solidFill>
          </a:ln>
        </p:spPr>
        <p:style>
          <a:lnRef idx="1">
            <a:schemeClr val="accent1"/>
          </a:lnRef>
          <a:fillRef idx="0">
            <a:schemeClr val="accent1"/>
          </a:fillRef>
          <a:effectRef idx="0">
            <a:schemeClr val="accent1"/>
          </a:effectRef>
          <a:fontRef idx="minor">
            <a:schemeClr val="tx1"/>
          </a:fontRef>
        </p:style>
      </p:cxnSp>
      <p:cxnSp>
        <p:nvCxnSpPr>
          <p:cNvPr id="30" name="Straight Connector 63"/>
          <p:cNvCxnSpPr/>
          <p:nvPr/>
        </p:nvCxnSpPr>
        <p:spPr>
          <a:xfrm flipH="1">
            <a:off x="9440" y="3031105"/>
            <a:ext cx="7105108" cy="0"/>
          </a:xfrm>
          <a:prstGeom prst="line">
            <a:avLst/>
          </a:prstGeom>
          <a:ln w="139700">
            <a:solidFill>
              <a:srgbClr val="F33735"/>
            </a:solidFill>
          </a:ln>
        </p:spPr>
        <p:style>
          <a:lnRef idx="1">
            <a:schemeClr val="accent1"/>
          </a:lnRef>
          <a:fillRef idx="0">
            <a:schemeClr val="accent1"/>
          </a:fillRef>
          <a:effectRef idx="0">
            <a:schemeClr val="accent1"/>
          </a:effectRef>
          <a:fontRef idx="minor">
            <a:schemeClr val="tx1"/>
          </a:fontRef>
        </p:style>
      </p:cxnSp>
      <p:cxnSp>
        <p:nvCxnSpPr>
          <p:cNvPr id="42" name="Straight Connector 64"/>
          <p:cNvCxnSpPr/>
          <p:nvPr/>
        </p:nvCxnSpPr>
        <p:spPr>
          <a:xfrm flipH="1">
            <a:off x="9439" y="3398675"/>
            <a:ext cx="8549201" cy="0"/>
          </a:xfrm>
          <a:prstGeom prst="line">
            <a:avLst/>
          </a:prstGeom>
          <a:ln w="139700">
            <a:solidFill>
              <a:srgbClr val="093759"/>
            </a:solidFill>
          </a:ln>
        </p:spPr>
        <p:style>
          <a:lnRef idx="1">
            <a:schemeClr val="accent1"/>
          </a:lnRef>
          <a:fillRef idx="0">
            <a:schemeClr val="accent1"/>
          </a:fillRef>
          <a:effectRef idx="0">
            <a:schemeClr val="accent1"/>
          </a:effectRef>
          <a:fontRef idx="minor">
            <a:schemeClr val="tx1"/>
          </a:fontRef>
        </p:style>
      </p:cxnSp>
      <p:cxnSp>
        <p:nvCxnSpPr>
          <p:cNvPr id="43" name="Straight Connector 65"/>
          <p:cNvCxnSpPr>
            <a:stCxn id="27" idx="0"/>
          </p:cNvCxnSpPr>
          <p:nvPr/>
        </p:nvCxnSpPr>
        <p:spPr>
          <a:xfrm flipH="1">
            <a:off x="10062" y="3759857"/>
            <a:ext cx="5640720" cy="0"/>
          </a:xfrm>
          <a:prstGeom prst="line">
            <a:avLst/>
          </a:prstGeom>
          <a:ln w="139700">
            <a:solidFill>
              <a:srgbClr val="F33735"/>
            </a:solidFill>
          </a:ln>
        </p:spPr>
        <p:style>
          <a:lnRef idx="1">
            <a:schemeClr val="accent1"/>
          </a:lnRef>
          <a:fillRef idx="0">
            <a:schemeClr val="accent1"/>
          </a:fillRef>
          <a:effectRef idx="0">
            <a:schemeClr val="accent1"/>
          </a:effectRef>
          <a:fontRef idx="minor">
            <a:schemeClr val="tx1"/>
          </a:fontRef>
        </p:style>
      </p:cxnSp>
      <p:sp>
        <p:nvSpPr>
          <p:cNvPr id="44" name="Text Placeholder 33"/>
          <p:cNvSpPr txBox="1"/>
          <p:nvPr/>
        </p:nvSpPr>
        <p:spPr>
          <a:xfrm>
            <a:off x="4619625" y="1960880"/>
            <a:ext cx="1437005" cy="55372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150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rPr>
              <a:t>各种美味、健康的茶点和零食。</a:t>
            </a:r>
            <a:endParaRPr lang="zh-CN" altLang="en-US" sz="150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45" name="Text Placeholder 33"/>
          <p:cNvSpPr txBox="1"/>
          <p:nvPr/>
        </p:nvSpPr>
        <p:spPr>
          <a:xfrm>
            <a:off x="7771130" y="2294890"/>
            <a:ext cx="1652905" cy="83058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150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rPr>
              <a:t>各种好喝的咖啡、红茶、绿茶、红糖姜水、可可等。</a:t>
            </a:r>
            <a:endParaRPr lang="zh-CN" altLang="en-US" sz="150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46" name="Text Placeholder 33"/>
          <p:cNvSpPr txBox="1"/>
          <p:nvPr/>
        </p:nvSpPr>
        <p:spPr>
          <a:xfrm>
            <a:off x="6301768" y="3845431"/>
            <a:ext cx="1285689" cy="55372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150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rPr>
              <a:t>健康安全的贴凤凰壶。</a:t>
            </a:r>
            <a:endParaRPr lang="zh-CN" altLang="en-US" sz="150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47" name="Text Placeholder 33"/>
          <p:cNvSpPr txBox="1"/>
          <p:nvPr/>
        </p:nvSpPr>
        <p:spPr>
          <a:xfrm>
            <a:off x="9292223" y="3479385"/>
            <a:ext cx="1285689" cy="83058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150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rPr>
              <a:t>暖心的水果沙拉、冰糖雪梨汤等。</a:t>
            </a:r>
            <a:endParaRPr lang="zh-CN" altLang="en-US" sz="150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48" name="Oval 74"/>
          <p:cNvSpPr/>
          <p:nvPr/>
        </p:nvSpPr>
        <p:spPr>
          <a:xfrm>
            <a:off x="2277027" y="4112597"/>
            <a:ext cx="810595" cy="810595"/>
          </a:xfrm>
          <a:prstGeom prst="ellipse">
            <a:avLst/>
          </a:prstGeom>
          <a:solidFill>
            <a:schemeClr val="bg1"/>
          </a:solidFill>
          <a:ln w="139700">
            <a:solidFill>
              <a:srgbClr val="09375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705" dirty="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rPr>
              <a:t>05</a:t>
            </a:r>
            <a:endParaRPr lang="en-US" altLang="zh-CN" sz="1705" dirty="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endParaRPr>
          </a:p>
        </p:txBody>
      </p:sp>
      <p:cxnSp>
        <p:nvCxnSpPr>
          <p:cNvPr id="49" name="Straight Connector 75"/>
          <p:cNvCxnSpPr>
            <a:stCxn id="48" idx="0"/>
          </p:cNvCxnSpPr>
          <p:nvPr/>
        </p:nvCxnSpPr>
        <p:spPr>
          <a:xfrm flipH="1">
            <a:off x="9439" y="4112597"/>
            <a:ext cx="2672897" cy="0"/>
          </a:xfrm>
          <a:prstGeom prst="line">
            <a:avLst/>
          </a:prstGeom>
          <a:ln w="139700">
            <a:solidFill>
              <a:srgbClr val="093759"/>
            </a:solidFill>
          </a:ln>
        </p:spPr>
        <p:style>
          <a:lnRef idx="1">
            <a:schemeClr val="accent1"/>
          </a:lnRef>
          <a:fillRef idx="0">
            <a:schemeClr val="accent1"/>
          </a:fillRef>
          <a:effectRef idx="0">
            <a:schemeClr val="accent1"/>
          </a:effectRef>
          <a:fontRef idx="minor">
            <a:schemeClr val="tx1"/>
          </a:fontRef>
        </p:style>
      </p:cxnSp>
      <p:sp>
        <p:nvSpPr>
          <p:cNvPr id="50" name="Text Placeholder 33"/>
          <p:cNvSpPr txBox="1"/>
          <p:nvPr/>
        </p:nvSpPr>
        <p:spPr>
          <a:xfrm>
            <a:off x="3333947" y="4198171"/>
            <a:ext cx="1285689" cy="55372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buNone/>
            </a:pPr>
            <a:r>
              <a:rPr lang="zh-CN" altLang="en-US" sz="150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rPr>
              <a:t>高端大气的咖啡机。</a:t>
            </a:r>
            <a:endParaRPr lang="zh-CN" altLang="en-US" sz="1500">
              <a:solidFill>
                <a:schemeClr val="tx1">
                  <a:lumMod val="85000"/>
                  <a:lumOff val="15000"/>
                </a:schemeClr>
              </a:solidFill>
              <a:latin typeface="微软雅黑" panose="020B0503020204020204" charset="-122"/>
              <a:ea typeface="微软雅黑" panose="020B050302020402020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22" presetClass="entr" presetSubtype="8"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22" presetClass="entr" presetSubtype="8"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22" presetClass="entr" presetSubtype="8"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left)">
                                      <p:cBhvr>
                                        <p:cTn id="43" dur="500"/>
                                        <p:tgtEl>
                                          <p:spTgt spid="4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26" grpId="0" bldLvl="0" animBg="1"/>
      <p:bldP spid="27" grpId="0" bldLvl="0" animBg="1"/>
      <p:bldP spid="28" grpId="0" bldLvl="0" animBg="1"/>
      <p:bldP spid="44" grpId="0"/>
      <p:bldP spid="45" grpId="0"/>
      <p:bldP spid="46" grpId="0"/>
      <p:bldP spid="47" grpId="0"/>
      <p:bldP spid="48" grpId="0" bldLvl="0" animBg="1"/>
      <p:bldP spid="5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公司福利</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16" name="c18c6f35-1af3-4251-9ec8-e7eb47e56508"/>
          <p:cNvGrpSpPr>
            <a:grpSpLocks noChangeAspect="1"/>
          </p:cNvGrpSpPr>
          <p:nvPr/>
        </p:nvGrpSpPr>
        <p:grpSpPr>
          <a:xfrm>
            <a:off x="2856023" y="1570447"/>
            <a:ext cx="6196744" cy="3987153"/>
            <a:chOff x="3041084" y="1376772"/>
            <a:chExt cx="6196744" cy="3987153"/>
          </a:xfrm>
        </p:grpSpPr>
        <p:cxnSp>
          <p:nvCxnSpPr>
            <p:cNvPr id="50" name="íṡľíḍè-Straight Connector 54"/>
            <p:cNvCxnSpPr/>
            <p:nvPr/>
          </p:nvCxnSpPr>
          <p:spPr>
            <a:xfrm>
              <a:off x="4071114" y="4023918"/>
              <a:ext cx="533102" cy="664119"/>
            </a:xfrm>
            <a:prstGeom prst="line">
              <a:avLst/>
            </a:prstGeom>
            <a:noFill/>
            <a:ln w="285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51" name="íṡľíḍè-Straight Connector 55"/>
            <p:cNvCxnSpPr/>
            <p:nvPr/>
          </p:nvCxnSpPr>
          <p:spPr>
            <a:xfrm flipH="1">
              <a:off x="5157088" y="4441371"/>
              <a:ext cx="867577" cy="433790"/>
            </a:xfrm>
            <a:prstGeom prst="line">
              <a:avLst/>
            </a:prstGeom>
            <a:noFill/>
            <a:ln w="285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52" name="íṡľíḍè-Straight Connector 56"/>
            <p:cNvCxnSpPr/>
            <p:nvPr/>
          </p:nvCxnSpPr>
          <p:spPr>
            <a:xfrm flipH="1">
              <a:off x="6543513" y="3003913"/>
              <a:ext cx="229654" cy="952634"/>
            </a:xfrm>
            <a:prstGeom prst="line">
              <a:avLst/>
            </a:prstGeom>
            <a:noFill/>
            <a:ln w="285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53" name="íṡľíḍè-Straight Connector 57"/>
            <p:cNvCxnSpPr/>
            <p:nvPr/>
          </p:nvCxnSpPr>
          <p:spPr>
            <a:xfrm flipV="1">
              <a:off x="7199546" y="1963427"/>
              <a:ext cx="938298" cy="483994"/>
            </a:xfrm>
            <a:prstGeom prst="line">
              <a:avLst/>
            </a:prstGeom>
            <a:noFill/>
            <a:ln w="285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54" name="íṡľíḍè-TextBox 59"/>
            <p:cNvSpPr txBox="1"/>
            <p:nvPr/>
          </p:nvSpPr>
          <p:spPr bwMode="auto">
            <a:xfrm>
              <a:off x="3041084" y="3316769"/>
              <a:ext cx="256480" cy="221599"/>
            </a:xfrm>
            <a:prstGeom prst="rect">
              <a:avLst/>
            </a:prstGeom>
            <a:noFill/>
            <a:ln w="9525">
              <a:noFill/>
              <a:miter lim="800000"/>
            </a:ln>
          </p:spPr>
          <p:txBody>
            <a:bodyPr wrap="none" lIns="0" tIns="0" rIns="0" bIns="0" anchor="t" anchorCtr="0">
              <a:normAutofit fontScale="87500" lnSpcReduction="10000"/>
              <a:scene3d>
                <a:camera prst="orthographicFront"/>
                <a:lightRig rig="threePt" dir="t"/>
              </a:scene3d>
              <a:sp3d>
                <a:bevelT w="0" h="0"/>
              </a:sp3d>
            </a:bodyPr>
            <a:lstStyle/>
            <a:p>
              <a:pPr marL="0" lvl="1" algn="r"/>
              <a:r>
                <a:rPr lang="en-US" altLang="ko-KR" i="1">
                  <a:solidFill>
                    <a:schemeClr val="tx1">
                      <a:lumMod val="85000"/>
                      <a:lumOff val="15000"/>
                    </a:schemeClr>
                  </a:solidFill>
                  <a:latin typeface="微软雅黑" panose="020B0503020204020204" charset="-122"/>
                  <a:ea typeface="微软雅黑" panose="020B0503020204020204" charset="-122"/>
                </a:rPr>
                <a:t>01</a:t>
              </a:r>
              <a:endParaRPr lang="en-US" altLang="ko-KR" i="1">
                <a:solidFill>
                  <a:schemeClr val="tx1">
                    <a:lumMod val="85000"/>
                    <a:lumOff val="15000"/>
                  </a:schemeClr>
                </a:solidFill>
                <a:latin typeface="微软雅黑" panose="020B0503020204020204" charset="-122"/>
                <a:ea typeface="微软雅黑" panose="020B0503020204020204" charset="-122"/>
              </a:endParaRPr>
            </a:p>
          </p:txBody>
        </p:sp>
        <p:sp>
          <p:nvSpPr>
            <p:cNvPr id="55" name="íṡľíḍè-TextBox 96"/>
            <p:cNvSpPr txBox="1"/>
            <p:nvPr/>
          </p:nvSpPr>
          <p:spPr bwMode="auto">
            <a:xfrm>
              <a:off x="4511831" y="2767578"/>
              <a:ext cx="256480" cy="221599"/>
            </a:xfrm>
            <a:prstGeom prst="rect">
              <a:avLst/>
            </a:prstGeom>
            <a:noFill/>
            <a:ln w="9525">
              <a:noFill/>
              <a:miter lim="800000"/>
            </a:ln>
          </p:spPr>
          <p:txBody>
            <a:bodyPr wrap="none" lIns="0" tIns="0" rIns="0" bIns="0" anchor="t" anchorCtr="0">
              <a:normAutofit fontScale="92500" lnSpcReduction="20000"/>
              <a:scene3d>
                <a:camera prst="orthographicFront"/>
                <a:lightRig rig="threePt" dir="t"/>
              </a:scene3d>
              <a:sp3d>
                <a:bevelT w="0" h="0"/>
              </a:sp3d>
            </a:bodyPr>
            <a:lstStyle/>
            <a:p>
              <a:pPr marL="0" lvl="1"/>
              <a:r>
                <a:rPr lang="en-US" altLang="ko-KR" i="1">
                  <a:solidFill>
                    <a:schemeClr val="tx1">
                      <a:lumMod val="85000"/>
                      <a:lumOff val="15000"/>
                    </a:schemeClr>
                  </a:solidFill>
                  <a:latin typeface="微软雅黑" panose="020B0503020204020204" charset="-122"/>
                  <a:ea typeface="微软雅黑" panose="020B0503020204020204" charset="-122"/>
                </a:rPr>
                <a:t>02</a:t>
              </a:r>
              <a:endParaRPr lang="en-US" altLang="ko-KR" i="1">
                <a:solidFill>
                  <a:schemeClr val="tx1">
                    <a:lumMod val="85000"/>
                    <a:lumOff val="15000"/>
                  </a:schemeClr>
                </a:solidFill>
                <a:latin typeface="微软雅黑" panose="020B0503020204020204" charset="-122"/>
                <a:ea typeface="微软雅黑" panose="020B0503020204020204" charset="-122"/>
              </a:endParaRPr>
            </a:p>
          </p:txBody>
        </p:sp>
        <p:sp>
          <p:nvSpPr>
            <p:cNvPr id="56" name="íṡľíḍè-TextBox 99"/>
            <p:cNvSpPr txBox="1"/>
            <p:nvPr/>
          </p:nvSpPr>
          <p:spPr bwMode="auto">
            <a:xfrm>
              <a:off x="6875619" y="3863668"/>
              <a:ext cx="256480" cy="221599"/>
            </a:xfrm>
            <a:prstGeom prst="rect">
              <a:avLst/>
            </a:prstGeom>
            <a:noFill/>
            <a:ln w="9525">
              <a:noFill/>
              <a:miter lim="800000"/>
            </a:ln>
          </p:spPr>
          <p:txBody>
            <a:bodyPr wrap="none" lIns="0" tIns="0" rIns="0" bIns="0" anchor="t" anchorCtr="0">
              <a:normAutofit fontScale="92500" lnSpcReduction="20000"/>
              <a:scene3d>
                <a:camera prst="orthographicFront"/>
                <a:lightRig rig="threePt" dir="t"/>
              </a:scene3d>
              <a:sp3d>
                <a:bevelT w="0" h="0"/>
              </a:sp3d>
            </a:bodyPr>
            <a:lstStyle/>
            <a:p>
              <a:pPr marL="0" lvl="1"/>
              <a:r>
                <a:rPr lang="en-US" altLang="ko-KR" i="1">
                  <a:solidFill>
                    <a:schemeClr val="tx1">
                      <a:lumMod val="85000"/>
                      <a:lumOff val="15000"/>
                    </a:schemeClr>
                  </a:solidFill>
                  <a:latin typeface="微软雅黑" panose="020B0503020204020204" charset="-122"/>
                  <a:ea typeface="微软雅黑" panose="020B0503020204020204" charset="-122"/>
                </a:rPr>
                <a:t>03</a:t>
              </a:r>
              <a:endParaRPr lang="en-US" altLang="ko-KR" i="1">
                <a:solidFill>
                  <a:schemeClr val="tx1">
                    <a:lumMod val="85000"/>
                    <a:lumOff val="15000"/>
                  </a:schemeClr>
                </a:solidFill>
                <a:latin typeface="微软雅黑" panose="020B0503020204020204" charset="-122"/>
                <a:ea typeface="微软雅黑" panose="020B0503020204020204" charset="-122"/>
              </a:endParaRPr>
            </a:p>
          </p:txBody>
        </p:sp>
        <p:sp>
          <p:nvSpPr>
            <p:cNvPr id="57" name="íṡľíḍè-TextBox 102"/>
            <p:cNvSpPr txBox="1"/>
            <p:nvPr/>
          </p:nvSpPr>
          <p:spPr bwMode="auto">
            <a:xfrm>
              <a:off x="7390792" y="2650974"/>
              <a:ext cx="256480" cy="221599"/>
            </a:xfrm>
            <a:prstGeom prst="rect">
              <a:avLst/>
            </a:prstGeom>
            <a:noFill/>
            <a:ln w="9525">
              <a:noFill/>
              <a:miter lim="800000"/>
            </a:ln>
          </p:spPr>
          <p:txBody>
            <a:bodyPr wrap="none" lIns="0" tIns="0" rIns="0" bIns="0" anchor="t" anchorCtr="0">
              <a:normAutofit fontScale="92500" lnSpcReduction="20000"/>
              <a:scene3d>
                <a:camera prst="orthographicFront"/>
                <a:lightRig rig="threePt" dir="t"/>
              </a:scene3d>
              <a:sp3d>
                <a:bevelT w="0" h="0"/>
              </a:sp3d>
            </a:bodyPr>
            <a:lstStyle/>
            <a:p>
              <a:pPr marL="0" lvl="1"/>
              <a:r>
                <a:rPr lang="en-US" altLang="ko-KR" i="1">
                  <a:solidFill>
                    <a:schemeClr val="tx1">
                      <a:lumMod val="85000"/>
                      <a:lumOff val="15000"/>
                    </a:schemeClr>
                  </a:solidFill>
                  <a:latin typeface="微软雅黑" panose="020B0503020204020204" charset="-122"/>
                  <a:ea typeface="微软雅黑" panose="020B0503020204020204" charset="-122"/>
                </a:rPr>
                <a:t>04</a:t>
              </a:r>
              <a:endParaRPr lang="en-US" altLang="ko-KR" i="1">
                <a:solidFill>
                  <a:schemeClr val="tx1">
                    <a:lumMod val="85000"/>
                    <a:lumOff val="15000"/>
                  </a:schemeClr>
                </a:solidFill>
                <a:latin typeface="微软雅黑" panose="020B0503020204020204" charset="-122"/>
                <a:ea typeface="微软雅黑" panose="020B0503020204020204" charset="-122"/>
              </a:endParaRPr>
            </a:p>
          </p:txBody>
        </p:sp>
        <p:sp>
          <p:nvSpPr>
            <p:cNvPr id="58" name="íṡľíḍè-TextBox 105"/>
            <p:cNvSpPr txBox="1"/>
            <p:nvPr/>
          </p:nvSpPr>
          <p:spPr bwMode="auto">
            <a:xfrm>
              <a:off x="8981348" y="1376772"/>
              <a:ext cx="256480" cy="221599"/>
            </a:xfrm>
            <a:prstGeom prst="rect">
              <a:avLst/>
            </a:prstGeom>
            <a:noFill/>
            <a:ln w="9525">
              <a:noFill/>
              <a:miter lim="800000"/>
            </a:ln>
          </p:spPr>
          <p:txBody>
            <a:bodyPr wrap="none" lIns="0" tIns="0" rIns="0" bIns="0" anchor="t" anchorCtr="0">
              <a:normAutofit fontScale="92500" lnSpcReduction="20000"/>
              <a:scene3d>
                <a:camera prst="orthographicFront"/>
                <a:lightRig rig="threePt" dir="t"/>
              </a:scene3d>
              <a:sp3d>
                <a:bevelT w="0" h="0"/>
              </a:sp3d>
            </a:bodyPr>
            <a:lstStyle/>
            <a:p>
              <a:pPr marL="0" lvl="1"/>
              <a:r>
                <a:rPr lang="en-US" altLang="ko-KR" i="1">
                  <a:solidFill>
                    <a:schemeClr val="tx1">
                      <a:lumMod val="85000"/>
                      <a:lumOff val="15000"/>
                    </a:schemeClr>
                  </a:solidFill>
                  <a:latin typeface="微软雅黑" panose="020B0503020204020204" charset="-122"/>
                  <a:ea typeface="微软雅黑" panose="020B0503020204020204" charset="-122"/>
                </a:rPr>
                <a:t>05</a:t>
              </a:r>
              <a:endParaRPr lang="en-US" altLang="ko-KR" i="1">
                <a:solidFill>
                  <a:schemeClr val="tx1">
                    <a:lumMod val="85000"/>
                    <a:lumOff val="15000"/>
                  </a:schemeClr>
                </a:solidFill>
                <a:latin typeface="微软雅黑" panose="020B0503020204020204" charset="-122"/>
                <a:ea typeface="微软雅黑" panose="020B0503020204020204" charset="-122"/>
              </a:endParaRPr>
            </a:p>
          </p:txBody>
        </p:sp>
        <p:grpSp>
          <p:nvGrpSpPr>
            <p:cNvPr id="59" name="Group 2"/>
            <p:cNvGrpSpPr/>
            <p:nvPr/>
          </p:nvGrpSpPr>
          <p:grpSpPr>
            <a:xfrm>
              <a:off x="6509650" y="2281196"/>
              <a:ext cx="731798" cy="731798"/>
              <a:chOff x="6509650" y="2281196"/>
              <a:chExt cx="731798" cy="731798"/>
            </a:xfrm>
          </p:grpSpPr>
          <p:sp>
            <p:nvSpPr>
              <p:cNvPr id="60" name="íṡľíḍè-Oval 78"/>
              <p:cNvSpPr/>
              <p:nvPr/>
            </p:nvSpPr>
            <p:spPr>
              <a:xfrm>
                <a:off x="6509650" y="2281196"/>
                <a:ext cx="731798" cy="731798"/>
              </a:xfrm>
              <a:prstGeom prst="ellipse">
                <a:avLst/>
              </a:prstGeom>
              <a:solidFill>
                <a:srgbClr val="F3373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a:solidFill>
                    <a:schemeClr val="tx1">
                      <a:lumMod val="85000"/>
                      <a:lumOff val="15000"/>
                    </a:schemeClr>
                  </a:solidFill>
                  <a:latin typeface="微软雅黑" panose="020B0503020204020204" charset="-122"/>
                  <a:ea typeface="微软雅黑" panose="020B0503020204020204" charset="-122"/>
                </a:endParaRPr>
              </a:p>
            </p:txBody>
          </p:sp>
          <p:sp>
            <p:nvSpPr>
              <p:cNvPr id="61" name="íṡľíḍè-Freeform: Shape 108"/>
              <p:cNvSpPr/>
              <p:nvPr/>
            </p:nvSpPr>
            <p:spPr bwMode="auto">
              <a:xfrm>
                <a:off x="6636788" y="2408334"/>
                <a:ext cx="477523" cy="477523"/>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bg1"/>
              </a:solidFill>
              <a:ln>
                <a:noFill/>
              </a:ln>
            </p:spPr>
            <p:txBody>
              <a:bodyPr anchor="ctr"/>
              <a:lstStyle/>
              <a:p>
                <a:pPr algn="ctr"/>
                <a:endParaRPr i="1">
                  <a:solidFill>
                    <a:schemeClr val="tx1">
                      <a:lumMod val="85000"/>
                      <a:lumOff val="15000"/>
                    </a:schemeClr>
                  </a:solidFill>
                  <a:latin typeface="微软雅黑" panose="020B0503020204020204" charset="-122"/>
                  <a:ea typeface="微软雅黑" panose="020B0503020204020204" charset="-122"/>
                </a:endParaRPr>
              </a:p>
            </p:txBody>
          </p:sp>
        </p:grpSp>
        <p:grpSp>
          <p:nvGrpSpPr>
            <p:cNvPr id="62" name="Group 4"/>
            <p:cNvGrpSpPr/>
            <p:nvPr/>
          </p:nvGrpSpPr>
          <p:grpSpPr>
            <a:xfrm>
              <a:off x="5982869" y="3906819"/>
              <a:ext cx="731798" cy="731798"/>
              <a:chOff x="5982869" y="3906819"/>
              <a:chExt cx="731798" cy="731798"/>
            </a:xfrm>
          </p:grpSpPr>
          <p:sp>
            <p:nvSpPr>
              <p:cNvPr id="63" name="íṡľíḍè-Oval 86"/>
              <p:cNvSpPr/>
              <p:nvPr/>
            </p:nvSpPr>
            <p:spPr>
              <a:xfrm>
                <a:off x="5982869" y="3906819"/>
                <a:ext cx="731798" cy="731798"/>
              </a:xfrm>
              <a:prstGeom prst="ellipse">
                <a:avLst/>
              </a:prstGeom>
              <a:solidFill>
                <a:srgbClr val="09375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a:solidFill>
                    <a:schemeClr val="tx1">
                      <a:lumMod val="85000"/>
                      <a:lumOff val="15000"/>
                    </a:schemeClr>
                  </a:solidFill>
                  <a:latin typeface="微软雅黑" panose="020B0503020204020204" charset="-122"/>
                  <a:ea typeface="微软雅黑" panose="020B0503020204020204" charset="-122"/>
                </a:endParaRPr>
              </a:p>
            </p:txBody>
          </p:sp>
          <p:sp>
            <p:nvSpPr>
              <p:cNvPr id="64" name="íṡľíḍè-Freeform: Shape 109"/>
              <p:cNvSpPr/>
              <p:nvPr/>
            </p:nvSpPr>
            <p:spPr bwMode="auto">
              <a:xfrm>
                <a:off x="6110007" y="4033957"/>
                <a:ext cx="477523" cy="477523"/>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bg1"/>
              </a:solidFill>
              <a:ln>
                <a:noFill/>
              </a:ln>
            </p:spPr>
            <p:txBody>
              <a:bodyPr anchor="ctr"/>
              <a:lstStyle/>
              <a:p>
                <a:pPr algn="ctr"/>
                <a:endParaRPr i="1">
                  <a:solidFill>
                    <a:schemeClr val="tx1">
                      <a:lumMod val="85000"/>
                      <a:lumOff val="15000"/>
                    </a:schemeClr>
                  </a:solidFill>
                  <a:latin typeface="微软雅黑" panose="020B0503020204020204" charset="-122"/>
                  <a:ea typeface="微软雅黑" panose="020B0503020204020204" charset="-122"/>
                </a:endParaRPr>
              </a:p>
            </p:txBody>
          </p:sp>
        </p:grpSp>
        <p:grpSp>
          <p:nvGrpSpPr>
            <p:cNvPr id="65" name="Group 1"/>
            <p:cNvGrpSpPr/>
            <p:nvPr/>
          </p:nvGrpSpPr>
          <p:grpSpPr>
            <a:xfrm>
              <a:off x="3452743" y="3376744"/>
              <a:ext cx="731798" cy="731798"/>
              <a:chOff x="3452743" y="3484756"/>
              <a:chExt cx="731798" cy="731798"/>
            </a:xfrm>
          </p:grpSpPr>
          <p:sp>
            <p:nvSpPr>
              <p:cNvPr id="66" name="íṡľíḍè-Oval 62"/>
              <p:cNvSpPr/>
              <p:nvPr/>
            </p:nvSpPr>
            <p:spPr>
              <a:xfrm>
                <a:off x="3452743" y="3484756"/>
                <a:ext cx="731798" cy="731798"/>
              </a:xfrm>
              <a:prstGeom prst="ellipse">
                <a:avLst/>
              </a:prstGeom>
              <a:solidFill>
                <a:srgbClr val="09375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a:solidFill>
                    <a:schemeClr val="tx1">
                      <a:lumMod val="85000"/>
                      <a:lumOff val="15000"/>
                    </a:schemeClr>
                  </a:solidFill>
                  <a:latin typeface="微软雅黑" panose="020B0503020204020204" charset="-122"/>
                  <a:ea typeface="微软雅黑" panose="020B0503020204020204" charset="-122"/>
                </a:endParaRPr>
              </a:p>
            </p:txBody>
          </p:sp>
          <p:sp>
            <p:nvSpPr>
              <p:cNvPr id="67" name="íṡľíḍè-Freeform: Shape 110"/>
              <p:cNvSpPr/>
              <p:nvPr/>
            </p:nvSpPr>
            <p:spPr bwMode="auto">
              <a:xfrm>
                <a:off x="3579881" y="3608242"/>
                <a:ext cx="477523" cy="477523"/>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lstStyle/>
              <a:p>
                <a:pPr algn="ctr"/>
                <a:endParaRPr i="1">
                  <a:solidFill>
                    <a:schemeClr val="tx1">
                      <a:lumMod val="85000"/>
                      <a:lumOff val="15000"/>
                    </a:schemeClr>
                  </a:solidFill>
                  <a:latin typeface="微软雅黑" panose="020B0503020204020204" charset="-122"/>
                  <a:ea typeface="微软雅黑" panose="020B0503020204020204" charset="-122"/>
                </a:endParaRPr>
              </a:p>
            </p:txBody>
          </p:sp>
        </p:grpSp>
        <p:grpSp>
          <p:nvGrpSpPr>
            <p:cNvPr id="68" name="Group 5"/>
            <p:cNvGrpSpPr/>
            <p:nvPr/>
          </p:nvGrpSpPr>
          <p:grpSpPr>
            <a:xfrm>
              <a:off x="4441750" y="4632127"/>
              <a:ext cx="731798" cy="731798"/>
              <a:chOff x="4441750" y="4632127"/>
              <a:chExt cx="731798" cy="731798"/>
            </a:xfrm>
          </p:grpSpPr>
          <p:sp>
            <p:nvSpPr>
              <p:cNvPr id="69" name="íṡľíḍè-Oval 83"/>
              <p:cNvSpPr/>
              <p:nvPr/>
            </p:nvSpPr>
            <p:spPr>
              <a:xfrm>
                <a:off x="4441750" y="4632127"/>
                <a:ext cx="731798" cy="731798"/>
              </a:xfrm>
              <a:prstGeom prst="ellipse">
                <a:avLst/>
              </a:prstGeom>
              <a:solidFill>
                <a:srgbClr val="F337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a:solidFill>
                    <a:schemeClr val="tx1">
                      <a:lumMod val="85000"/>
                      <a:lumOff val="15000"/>
                    </a:schemeClr>
                  </a:solidFill>
                  <a:latin typeface="微软雅黑" panose="020B0503020204020204" charset="-122"/>
                  <a:ea typeface="微软雅黑" panose="020B0503020204020204" charset="-122"/>
                </a:endParaRPr>
              </a:p>
            </p:txBody>
          </p:sp>
          <p:sp>
            <p:nvSpPr>
              <p:cNvPr id="70" name="íṡľíḍè-Freeform: Shape 111"/>
              <p:cNvSpPr/>
              <p:nvPr/>
            </p:nvSpPr>
            <p:spPr bwMode="auto">
              <a:xfrm>
                <a:off x="4568888" y="4759265"/>
                <a:ext cx="477523" cy="477523"/>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lstStyle/>
              <a:p>
                <a:pPr algn="ctr"/>
                <a:endParaRPr i="1">
                  <a:solidFill>
                    <a:schemeClr val="tx1">
                      <a:lumMod val="85000"/>
                      <a:lumOff val="15000"/>
                    </a:schemeClr>
                  </a:solidFill>
                  <a:latin typeface="微软雅黑" panose="020B0503020204020204" charset="-122"/>
                  <a:ea typeface="微软雅黑" panose="020B0503020204020204" charset="-122"/>
                </a:endParaRPr>
              </a:p>
            </p:txBody>
          </p:sp>
        </p:grpSp>
        <p:grpSp>
          <p:nvGrpSpPr>
            <p:cNvPr id="71" name="Group 3"/>
            <p:cNvGrpSpPr/>
            <p:nvPr/>
          </p:nvGrpSpPr>
          <p:grpSpPr>
            <a:xfrm>
              <a:off x="8097312" y="1431845"/>
              <a:ext cx="731798" cy="731798"/>
              <a:chOff x="8097312" y="1431845"/>
              <a:chExt cx="731798" cy="731798"/>
            </a:xfrm>
          </p:grpSpPr>
          <p:sp>
            <p:nvSpPr>
              <p:cNvPr id="72" name="íṡľíḍè-Oval 75"/>
              <p:cNvSpPr/>
              <p:nvPr/>
            </p:nvSpPr>
            <p:spPr>
              <a:xfrm>
                <a:off x="8097312" y="1431845"/>
                <a:ext cx="731798" cy="731798"/>
              </a:xfrm>
              <a:prstGeom prst="ellipse">
                <a:avLst/>
              </a:prstGeom>
              <a:solidFill>
                <a:srgbClr val="093759"/>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i="1">
                  <a:solidFill>
                    <a:schemeClr val="tx1">
                      <a:lumMod val="85000"/>
                      <a:lumOff val="15000"/>
                    </a:schemeClr>
                  </a:solidFill>
                  <a:latin typeface="微软雅黑" panose="020B0503020204020204" charset="-122"/>
                  <a:ea typeface="微软雅黑" panose="020B0503020204020204" charset="-122"/>
                </a:endParaRPr>
              </a:p>
            </p:txBody>
          </p:sp>
          <p:sp>
            <p:nvSpPr>
              <p:cNvPr id="73" name="íṡľíḍè-Freeform: Shape 112"/>
              <p:cNvSpPr/>
              <p:nvPr/>
            </p:nvSpPr>
            <p:spPr bwMode="auto">
              <a:xfrm>
                <a:off x="8224450" y="1558983"/>
                <a:ext cx="477523" cy="477523"/>
              </a:xfrm>
              <a:custGeom>
                <a:avLst/>
                <a:gdLst>
                  <a:gd name="T0" fmla="*/ 118 w 236"/>
                  <a:gd name="T1" fmla="*/ 142 h 236"/>
                  <a:gd name="T2" fmla="*/ 142 w 236"/>
                  <a:gd name="T3" fmla="*/ 118 h 236"/>
                  <a:gd name="T4" fmla="*/ 137 w 236"/>
                  <a:gd name="T5" fmla="*/ 105 h 236"/>
                  <a:gd name="T6" fmla="*/ 118 w 236"/>
                  <a:gd name="T7" fmla="*/ 95 h 236"/>
                  <a:gd name="T8" fmla="*/ 99 w 236"/>
                  <a:gd name="T9" fmla="*/ 105 h 236"/>
                  <a:gd name="T10" fmla="*/ 94 w 236"/>
                  <a:gd name="T11" fmla="*/ 118 h 236"/>
                  <a:gd name="T12" fmla="*/ 118 w 236"/>
                  <a:gd name="T13" fmla="*/ 142 h 236"/>
                  <a:gd name="T14" fmla="*/ 170 w 236"/>
                  <a:gd name="T15" fmla="*/ 89 h 236"/>
                  <a:gd name="T16" fmla="*/ 170 w 236"/>
                  <a:gd name="T17" fmla="*/ 70 h 236"/>
                  <a:gd name="T18" fmla="*/ 170 w 236"/>
                  <a:gd name="T19" fmla="*/ 67 h 236"/>
                  <a:gd name="T20" fmla="*/ 167 w 236"/>
                  <a:gd name="T21" fmla="*/ 67 h 236"/>
                  <a:gd name="T22" fmla="*/ 147 w 236"/>
                  <a:gd name="T23" fmla="*/ 67 h 236"/>
                  <a:gd name="T24" fmla="*/ 147 w 236"/>
                  <a:gd name="T25" fmla="*/ 90 h 236"/>
                  <a:gd name="T26" fmla="*/ 170 w 236"/>
                  <a:gd name="T27" fmla="*/ 89 h 236"/>
                  <a:gd name="T28" fmla="*/ 118 w 236"/>
                  <a:gd name="T29" fmla="*/ 0 h 236"/>
                  <a:gd name="T30" fmla="*/ 0 w 236"/>
                  <a:gd name="T31" fmla="*/ 118 h 236"/>
                  <a:gd name="T32" fmla="*/ 118 w 236"/>
                  <a:gd name="T33" fmla="*/ 236 h 236"/>
                  <a:gd name="T34" fmla="*/ 236 w 236"/>
                  <a:gd name="T35" fmla="*/ 118 h 236"/>
                  <a:gd name="T36" fmla="*/ 118 w 236"/>
                  <a:gd name="T37" fmla="*/ 0 h 236"/>
                  <a:gd name="T38" fmla="*/ 185 w 236"/>
                  <a:gd name="T39" fmla="*/ 105 h 236"/>
                  <a:gd name="T40" fmla="*/ 185 w 236"/>
                  <a:gd name="T41" fmla="*/ 160 h 236"/>
                  <a:gd name="T42" fmla="*/ 159 w 236"/>
                  <a:gd name="T43" fmla="*/ 186 h 236"/>
                  <a:gd name="T44" fmla="*/ 77 w 236"/>
                  <a:gd name="T45" fmla="*/ 186 h 236"/>
                  <a:gd name="T46" fmla="*/ 51 w 236"/>
                  <a:gd name="T47" fmla="*/ 160 h 236"/>
                  <a:gd name="T48" fmla="*/ 51 w 236"/>
                  <a:gd name="T49" fmla="*/ 105 h 236"/>
                  <a:gd name="T50" fmla="*/ 51 w 236"/>
                  <a:gd name="T51" fmla="*/ 77 h 236"/>
                  <a:gd name="T52" fmla="*/ 77 w 236"/>
                  <a:gd name="T53" fmla="*/ 51 h 236"/>
                  <a:gd name="T54" fmla="*/ 159 w 236"/>
                  <a:gd name="T55" fmla="*/ 51 h 236"/>
                  <a:gd name="T56" fmla="*/ 185 w 236"/>
                  <a:gd name="T57" fmla="*/ 77 h 236"/>
                  <a:gd name="T58" fmla="*/ 185 w 236"/>
                  <a:gd name="T59" fmla="*/ 105 h 236"/>
                  <a:gd name="T60" fmla="*/ 155 w 236"/>
                  <a:gd name="T61" fmla="*/ 118 h 236"/>
                  <a:gd name="T62" fmla="*/ 118 w 236"/>
                  <a:gd name="T63" fmla="*/ 155 h 236"/>
                  <a:gd name="T64" fmla="*/ 81 w 236"/>
                  <a:gd name="T65" fmla="*/ 118 h 236"/>
                  <a:gd name="T66" fmla="*/ 84 w 236"/>
                  <a:gd name="T67" fmla="*/ 105 h 236"/>
                  <a:gd name="T68" fmla="*/ 64 w 236"/>
                  <a:gd name="T69" fmla="*/ 105 h 236"/>
                  <a:gd name="T70" fmla="*/ 64 w 236"/>
                  <a:gd name="T71" fmla="*/ 160 h 236"/>
                  <a:gd name="T72" fmla="*/ 77 w 236"/>
                  <a:gd name="T73" fmla="*/ 172 h 236"/>
                  <a:gd name="T74" fmla="*/ 159 w 236"/>
                  <a:gd name="T75" fmla="*/ 172 h 236"/>
                  <a:gd name="T76" fmla="*/ 172 w 236"/>
                  <a:gd name="T77" fmla="*/ 160 h 236"/>
                  <a:gd name="T78" fmla="*/ 172 w 236"/>
                  <a:gd name="T79" fmla="*/ 105 h 236"/>
                  <a:gd name="T80" fmla="*/ 152 w 236"/>
                  <a:gd name="T81" fmla="*/ 105 h 236"/>
                  <a:gd name="T82" fmla="*/ 155 w 236"/>
                  <a:gd name="T83" fmla="*/ 11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118" y="142"/>
                    </a:moveTo>
                    <a:cubicBezTo>
                      <a:pt x="131" y="142"/>
                      <a:pt x="142" y="131"/>
                      <a:pt x="142" y="118"/>
                    </a:cubicBezTo>
                    <a:cubicBezTo>
                      <a:pt x="142" y="113"/>
                      <a:pt x="140" y="108"/>
                      <a:pt x="137" y="105"/>
                    </a:cubicBezTo>
                    <a:cubicBezTo>
                      <a:pt x="133" y="99"/>
                      <a:pt x="126" y="95"/>
                      <a:pt x="118" y="95"/>
                    </a:cubicBezTo>
                    <a:cubicBezTo>
                      <a:pt x="110" y="95"/>
                      <a:pt x="103" y="99"/>
                      <a:pt x="99" y="105"/>
                    </a:cubicBezTo>
                    <a:cubicBezTo>
                      <a:pt x="96" y="108"/>
                      <a:pt x="94" y="113"/>
                      <a:pt x="94" y="118"/>
                    </a:cubicBezTo>
                    <a:cubicBezTo>
                      <a:pt x="94" y="131"/>
                      <a:pt x="105" y="142"/>
                      <a:pt x="118" y="142"/>
                    </a:cubicBezTo>
                    <a:close/>
                    <a:moveTo>
                      <a:pt x="170" y="89"/>
                    </a:moveTo>
                    <a:cubicBezTo>
                      <a:pt x="170" y="70"/>
                      <a:pt x="170" y="70"/>
                      <a:pt x="170" y="70"/>
                    </a:cubicBezTo>
                    <a:cubicBezTo>
                      <a:pt x="170" y="67"/>
                      <a:pt x="170" y="67"/>
                      <a:pt x="170" y="67"/>
                    </a:cubicBezTo>
                    <a:cubicBezTo>
                      <a:pt x="167" y="67"/>
                      <a:pt x="167" y="67"/>
                      <a:pt x="167" y="67"/>
                    </a:cubicBezTo>
                    <a:cubicBezTo>
                      <a:pt x="147" y="67"/>
                      <a:pt x="147" y="67"/>
                      <a:pt x="147" y="67"/>
                    </a:cubicBezTo>
                    <a:cubicBezTo>
                      <a:pt x="147" y="90"/>
                      <a:pt x="147" y="90"/>
                      <a:pt x="147" y="90"/>
                    </a:cubicBezTo>
                    <a:lnTo>
                      <a:pt x="170" y="89"/>
                    </a:ln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85" y="105"/>
                    </a:moveTo>
                    <a:cubicBezTo>
                      <a:pt x="185" y="160"/>
                      <a:pt x="185" y="160"/>
                      <a:pt x="185" y="160"/>
                    </a:cubicBezTo>
                    <a:cubicBezTo>
                      <a:pt x="185" y="174"/>
                      <a:pt x="173" y="186"/>
                      <a:pt x="159" y="186"/>
                    </a:cubicBezTo>
                    <a:cubicBezTo>
                      <a:pt x="77" y="186"/>
                      <a:pt x="77" y="186"/>
                      <a:pt x="77" y="186"/>
                    </a:cubicBezTo>
                    <a:cubicBezTo>
                      <a:pt x="62" y="186"/>
                      <a:pt x="51" y="174"/>
                      <a:pt x="51" y="160"/>
                    </a:cubicBezTo>
                    <a:cubicBezTo>
                      <a:pt x="51" y="105"/>
                      <a:pt x="51" y="105"/>
                      <a:pt x="51" y="105"/>
                    </a:cubicBezTo>
                    <a:cubicBezTo>
                      <a:pt x="51" y="77"/>
                      <a:pt x="51" y="77"/>
                      <a:pt x="51" y="77"/>
                    </a:cubicBezTo>
                    <a:cubicBezTo>
                      <a:pt x="51" y="63"/>
                      <a:pt x="62" y="51"/>
                      <a:pt x="77" y="51"/>
                    </a:cubicBezTo>
                    <a:cubicBezTo>
                      <a:pt x="159" y="51"/>
                      <a:pt x="159" y="51"/>
                      <a:pt x="159" y="51"/>
                    </a:cubicBezTo>
                    <a:cubicBezTo>
                      <a:pt x="173" y="51"/>
                      <a:pt x="185" y="63"/>
                      <a:pt x="185" y="77"/>
                    </a:cubicBezTo>
                    <a:lnTo>
                      <a:pt x="185" y="105"/>
                    </a:lnTo>
                    <a:close/>
                    <a:moveTo>
                      <a:pt x="155" y="118"/>
                    </a:moveTo>
                    <a:cubicBezTo>
                      <a:pt x="155" y="139"/>
                      <a:pt x="138" y="155"/>
                      <a:pt x="118" y="155"/>
                    </a:cubicBezTo>
                    <a:cubicBezTo>
                      <a:pt x="98" y="155"/>
                      <a:pt x="81" y="139"/>
                      <a:pt x="81" y="118"/>
                    </a:cubicBezTo>
                    <a:cubicBezTo>
                      <a:pt x="81" y="114"/>
                      <a:pt x="82" y="109"/>
                      <a:pt x="84" y="105"/>
                    </a:cubicBezTo>
                    <a:cubicBezTo>
                      <a:pt x="64" y="105"/>
                      <a:pt x="64" y="105"/>
                      <a:pt x="64" y="105"/>
                    </a:cubicBezTo>
                    <a:cubicBezTo>
                      <a:pt x="64" y="160"/>
                      <a:pt x="64" y="160"/>
                      <a:pt x="64" y="160"/>
                    </a:cubicBezTo>
                    <a:cubicBezTo>
                      <a:pt x="64" y="167"/>
                      <a:pt x="70" y="172"/>
                      <a:pt x="77" y="172"/>
                    </a:cubicBezTo>
                    <a:cubicBezTo>
                      <a:pt x="159" y="172"/>
                      <a:pt x="159" y="172"/>
                      <a:pt x="159" y="172"/>
                    </a:cubicBezTo>
                    <a:cubicBezTo>
                      <a:pt x="166" y="172"/>
                      <a:pt x="172" y="167"/>
                      <a:pt x="172" y="160"/>
                    </a:cubicBezTo>
                    <a:cubicBezTo>
                      <a:pt x="172" y="105"/>
                      <a:pt x="172" y="105"/>
                      <a:pt x="172" y="105"/>
                    </a:cubicBezTo>
                    <a:cubicBezTo>
                      <a:pt x="152" y="105"/>
                      <a:pt x="152" y="105"/>
                      <a:pt x="152" y="105"/>
                    </a:cubicBezTo>
                    <a:cubicBezTo>
                      <a:pt x="154" y="109"/>
                      <a:pt x="155" y="114"/>
                      <a:pt x="155" y="118"/>
                    </a:cubicBezTo>
                    <a:close/>
                  </a:path>
                </a:pathLst>
              </a:custGeom>
              <a:solidFill>
                <a:schemeClr val="bg1"/>
              </a:solidFill>
              <a:ln>
                <a:noFill/>
              </a:ln>
            </p:spPr>
            <p:txBody>
              <a:bodyPr anchor="ctr"/>
              <a:lstStyle/>
              <a:p>
                <a:pPr algn="ctr"/>
                <a:endParaRPr i="1">
                  <a:solidFill>
                    <a:schemeClr val="tx1">
                      <a:lumMod val="85000"/>
                      <a:lumOff val="15000"/>
                    </a:schemeClr>
                  </a:solidFill>
                  <a:latin typeface="微软雅黑" panose="020B0503020204020204" charset="-122"/>
                  <a:ea typeface="微软雅黑" panose="020B0503020204020204" charset="-122"/>
                </a:endParaRPr>
              </a:p>
            </p:txBody>
          </p:sp>
        </p:grpSp>
      </p:grpSp>
      <p:sp>
        <p:nvSpPr>
          <p:cNvPr id="114" name="矩形 113"/>
          <p:cNvSpPr/>
          <p:nvPr/>
        </p:nvSpPr>
        <p:spPr>
          <a:xfrm>
            <a:off x="1359535" y="3717925"/>
            <a:ext cx="1753235" cy="82994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solidFill>
                  <a:schemeClr val="tx1">
                    <a:lumMod val="85000"/>
                    <a:lumOff val="15000"/>
                  </a:schemeClr>
                </a:solidFill>
                <a:latin typeface="微软雅黑" panose="020B0503020204020204" charset="-122"/>
                <a:ea typeface="微软雅黑" panose="020B0503020204020204" charset="-122"/>
              </a:rPr>
              <a:t>贴心的免洗洗手液。</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
        <p:nvSpPr>
          <p:cNvPr id="117" name="矩形 116"/>
          <p:cNvSpPr/>
          <p:nvPr/>
        </p:nvSpPr>
        <p:spPr>
          <a:xfrm>
            <a:off x="6640830" y="4177030"/>
            <a:ext cx="2050415" cy="829945"/>
          </a:xfrm>
          <a:prstGeom prst="rect">
            <a:avLst/>
          </a:prstGeom>
        </p:spPr>
        <p:txBody>
          <a:bodyPr wrap="square">
            <a:spAutoFit/>
            <a:scene3d>
              <a:camera prst="orthographicFront"/>
              <a:lightRig rig="threePt" dir="t"/>
            </a:scene3d>
            <a:sp3d contourW="12700"/>
          </a:bodyPr>
          <a:lstStyle/>
          <a:p>
            <a:pPr algn="l">
              <a:lnSpc>
                <a:spcPct val="120000"/>
              </a:lnSpc>
            </a:pPr>
            <a:r>
              <a:rPr lang="zh-CN" altLang="en-US" sz="2000" b="1" dirty="0">
                <a:solidFill>
                  <a:schemeClr val="tx1">
                    <a:lumMod val="85000"/>
                    <a:lumOff val="15000"/>
                  </a:schemeClr>
                </a:solidFill>
                <a:latin typeface="微软雅黑" panose="020B0503020204020204" charset="-122"/>
                <a:ea typeface="微软雅黑" panose="020B0503020204020204" charset="-122"/>
              </a:rPr>
              <a:t>防雾霾的3.0PM口罩。</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
        <p:nvSpPr>
          <p:cNvPr id="120" name="矩形 119"/>
          <p:cNvSpPr/>
          <p:nvPr/>
        </p:nvSpPr>
        <p:spPr>
          <a:xfrm>
            <a:off x="7462520" y="2844800"/>
            <a:ext cx="2050415" cy="829945"/>
          </a:xfrm>
          <a:prstGeom prst="rect">
            <a:avLst/>
          </a:prstGeom>
        </p:spPr>
        <p:txBody>
          <a:bodyPr wrap="square">
            <a:spAutoFit/>
            <a:scene3d>
              <a:camera prst="orthographicFront"/>
              <a:lightRig rig="threePt" dir="t"/>
            </a:scene3d>
            <a:sp3d contourW="12700"/>
          </a:bodyPr>
          <a:lstStyle/>
          <a:p>
            <a:pPr algn="l">
              <a:lnSpc>
                <a:spcPct val="120000"/>
              </a:lnSpc>
            </a:pPr>
            <a:r>
              <a:rPr lang="zh-CN" altLang="en-US" sz="2000" b="1" dirty="0">
                <a:solidFill>
                  <a:schemeClr val="tx1">
                    <a:lumMod val="85000"/>
                    <a:lumOff val="15000"/>
                  </a:schemeClr>
                </a:solidFill>
                <a:latin typeface="微软雅黑" panose="020B0503020204020204" charset="-122"/>
                <a:ea typeface="微软雅黑" panose="020B0503020204020204" charset="-122"/>
              </a:rPr>
              <a:t>各种咖啡杯、马克杯、品酒酒杯。</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
        <p:nvSpPr>
          <p:cNvPr id="123" name="矩形 122"/>
          <p:cNvSpPr/>
          <p:nvPr/>
        </p:nvSpPr>
        <p:spPr>
          <a:xfrm>
            <a:off x="8643620" y="1764030"/>
            <a:ext cx="2050415" cy="460375"/>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solidFill>
                  <a:schemeClr val="tx1">
                    <a:lumMod val="85000"/>
                    <a:lumOff val="15000"/>
                  </a:schemeClr>
                </a:solidFill>
                <a:latin typeface="微软雅黑" panose="020B0503020204020204" charset="-122"/>
                <a:ea typeface="微软雅黑" panose="020B0503020204020204" charset="-122"/>
              </a:rPr>
              <a:t>温暖的盖毯。</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
        <p:nvSpPr>
          <p:cNvPr id="126" name="矩形 125"/>
          <p:cNvSpPr/>
          <p:nvPr/>
        </p:nvSpPr>
        <p:spPr>
          <a:xfrm>
            <a:off x="2527935" y="2395855"/>
            <a:ext cx="2050415" cy="82994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solidFill>
                  <a:schemeClr val="tx1">
                    <a:lumMod val="85000"/>
                    <a:lumOff val="15000"/>
                  </a:schemeClr>
                </a:solidFill>
                <a:latin typeface="微软雅黑" panose="020B0503020204020204" charset="-122"/>
                <a:ea typeface="微软雅黑" panose="020B0503020204020204" charset="-122"/>
              </a:rPr>
              <a:t>周到的擦手纸、面巾抽纸。</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wipe(up)">
                                      <p:cBhvr>
                                        <p:cTn id="14" dur="500"/>
                                        <p:tgtEl>
                                          <p:spTgt spid="12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wipe(up)">
                                      <p:cBhvr>
                                        <p:cTn id="17" dur="500"/>
                                        <p:tgtEl>
                                          <p:spTgt spid="1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wipe(up)">
                                      <p:cBhvr>
                                        <p:cTn id="20" dur="500"/>
                                        <p:tgtEl>
                                          <p:spTgt spid="12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0"/>
                                        </p:tgtEl>
                                        <p:attrNameLst>
                                          <p:attrName>style.visibility</p:attrName>
                                        </p:attrNameLst>
                                      </p:cBhvr>
                                      <p:to>
                                        <p:strVal val="visible"/>
                                      </p:to>
                                    </p:set>
                                    <p:animEffect transition="in" filter="wipe(up)">
                                      <p:cBhvr>
                                        <p:cTn id="23" dur="500"/>
                                        <p:tgtEl>
                                          <p:spTgt spid="1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wipe(up)">
                                      <p:cBhvr>
                                        <p:cTn id="26"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7" grpId="0"/>
      <p:bldP spid="120" grpId="0"/>
      <p:bldP spid="123" grpId="0"/>
      <p:bldP spid="1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公司福利</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16" name="组合 15"/>
          <p:cNvGrpSpPr/>
          <p:nvPr/>
        </p:nvGrpSpPr>
        <p:grpSpPr>
          <a:xfrm>
            <a:off x="4100924" y="1911484"/>
            <a:ext cx="3461389" cy="3055185"/>
            <a:chOff x="3325248" y="1435033"/>
            <a:chExt cx="2596042" cy="2291389"/>
          </a:xfrm>
        </p:grpSpPr>
        <p:sp>
          <p:nvSpPr>
            <p:cNvPr id="43" name="Freeform: Shape 3"/>
            <p:cNvSpPr/>
            <p:nvPr/>
          </p:nvSpPr>
          <p:spPr>
            <a:xfrm>
              <a:off x="3783303" y="1631165"/>
              <a:ext cx="1671669" cy="1897118"/>
            </a:xfrm>
            <a:custGeom>
              <a:avLst/>
              <a:gdLst/>
              <a:ahLst/>
              <a:cxnLst>
                <a:cxn ang="0">
                  <a:pos x="wd2" y="hd2"/>
                </a:cxn>
                <a:cxn ang="5400000">
                  <a:pos x="wd2" y="hd2"/>
                </a:cxn>
                <a:cxn ang="10800000">
                  <a:pos x="wd2" y="hd2"/>
                </a:cxn>
                <a:cxn ang="16200000">
                  <a:pos x="wd2" y="hd2"/>
                </a:cxn>
              </a:cxnLst>
              <a:rect l="0" t="0" r="r" b="b"/>
              <a:pathLst>
                <a:path w="21529" h="21570" extrusionOk="0">
                  <a:moveTo>
                    <a:pt x="538" y="6909"/>
                  </a:moveTo>
                  <a:cubicBezTo>
                    <a:pt x="1461" y="7610"/>
                    <a:pt x="2084" y="8535"/>
                    <a:pt x="2344" y="9550"/>
                  </a:cubicBezTo>
                  <a:cubicBezTo>
                    <a:pt x="2607" y="10563"/>
                    <a:pt x="2500" y="11653"/>
                    <a:pt x="2066" y="12653"/>
                  </a:cubicBezTo>
                  <a:cubicBezTo>
                    <a:pt x="1851" y="13153"/>
                    <a:pt x="1549" y="13624"/>
                    <a:pt x="1175" y="14047"/>
                  </a:cubicBezTo>
                  <a:cubicBezTo>
                    <a:pt x="988" y="14258"/>
                    <a:pt x="783" y="14456"/>
                    <a:pt x="563" y="14641"/>
                  </a:cubicBezTo>
                  <a:cubicBezTo>
                    <a:pt x="535" y="14664"/>
                    <a:pt x="508" y="14687"/>
                    <a:pt x="480" y="14710"/>
                  </a:cubicBezTo>
                  <a:cubicBezTo>
                    <a:pt x="448" y="14736"/>
                    <a:pt x="416" y="14761"/>
                    <a:pt x="384" y="14787"/>
                  </a:cubicBezTo>
                  <a:cubicBezTo>
                    <a:pt x="262" y="14888"/>
                    <a:pt x="169" y="15015"/>
                    <a:pt x="114" y="15148"/>
                  </a:cubicBezTo>
                  <a:cubicBezTo>
                    <a:pt x="5" y="15419"/>
                    <a:pt x="39" y="15673"/>
                    <a:pt x="115" y="15884"/>
                  </a:cubicBezTo>
                  <a:cubicBezTo>
                    <a:pt x="195" y="16097"/>
                    <a:pt x="324" y="16283"/>
                    <a:pt x="510" y="16443"/>
                  </a:cubicBezTo>
                  <a:cubicBezTo>
                    <a:pt x="604" y="16523"/>
                    <a:pt x="714" y="16596"/>
                    <a:pt x="845" y="16653"/>
                  </a:cubicBezTo>
                  <a:cubicBezTo>
                    <a:pt x="977" y="16710"/>
                    <a:pt x="1132" y="16749"/>
                    <a:pt x="1297" y="16755"/>
                  </a:cubicBezTo>
                  <a:cubicBezTo>
                    <a:pt x="1379" y="16758"/>
                    <a:pt x="1462" y="16752"/>
                    <a:pt x="1542" y="16738"/>
                  </a:cubicBezTo>
                  <a:cubicBezTo>
                    <a:pt x="1582" y="16731"/>
                    <a:pt x="1622" y="16722"/>
                    <a:pt x="1660" y="16711"/>
                  </a:cubicBezTo>
                  <a:cubicBezTo>
                    <a:pt x="1682" y="16705"/>
                    <a:pt x="1703" y="16698"/>
                    <a:pt x="1725" y="16692"/>
                  </a:cubicBezTo>
                  <a:cubicBezTo>
                    <a:pt x="1761" y="16682"/>
                    <a:pt x="1797" y="16672"/>
                    <a:pt x="1833" y="16661"/>
                  </a:cubicBezTo>
                  <a:cubicBezTo>
                    <a:pt x="1870" y="16652"/>
                    <a:pt x="1906" y="16642"/>
                    <a:pt x="1942" y="16633"/>
                  </a:cubicBezTo>
                  <a:cubicBezTo>
                    <a:pt x="2088" y="16595"/>
                    <a:pt x="2235" y="16563"/>
                    <a:pt x="2384" y="16535"/>
                  </a:cubicBezTo>
                  <a:cubicBezTo>
                    <a:pt x="2977" y="16425"/>
                    <a:pt x="3590" y="16393"/>
                    <a:pt x="4193" y="16443"/>
                  </a:cubicBezTo>
                  <a:cubicBezTo>
                    <a:pt x="5401" y="16540"/>
                    <a:pt x="6568" y="16973"/>
                    <a:pt x="7492" y="17666"/>
                  </a:cubicBezTo>
                  <a:cubicBezTo>
                    <a:pt x="8420" y="18356"/>
                    <a:pt x="9100" y="19300"/>
                    <a:pt x="9406" y="20334"/>
                  </a:cubicBezTo>
                  <a:cubicBezTo>
                    <a:pt x="9425" y="20399"/>
                    <a:pt x="9443" y="20464"/>
                    <a:pt x="9460" y="20529"/>
                  </a:cubicBezTo>
                  <a:cubicBezTo>
                    <a:pt x="9468" y="20561"/>
                    <a:pt x="9475" y="20594"/>
                    <a:pt x="9483" y="20627"/>
                  </a:cubicBezTo>
                  <a:cubicBezTo>
                    <a:pt x="9488" y="20647"/>
                    <a:pt x="9492" y="20666"/>
                    <a:pt x="9497" y="20686"/>
                  </a:cubicBezTo>
                  <a:cubicBezTo>
                    <a:pt x="9499" y="20695"/>
                    <a:pt x="9501" y="20704"/>
                    <a:pt x="9503" y="20713"/>
                  </a:cubicBezTo>
                  <a:cubicBezTo>
                    <a:pt x="9508" y="20728"/>
                    <a:pt x="9512" y="20744"/>
                    <a:pt x="9517" y="20759"/>
                  </a:cubicBezTo>
                  <a:cubicBezTo>
                    <a:pt x="9552" y="20878"/>
                    <a:pt x="9606" y="20989"/>
                    <a:pt x="9688" y="21099"/>
                  </a:cubicBezTo>
                  <a:cubicBezTo>
                    <a:pt x="9769" y="21207"/>
                    <a:pt x="9878" y="21306"/>
                    <a:pt x="10002" y="21381"/>
                  </a:cubicBezTo>
                  <a:cubicBezTo>
                    <a:pt x="10253" y="21532"/>
                    <a:pt x="10545" y="21583"/>
                    <a:pt x="10808" y="21567"/>
                  </a:cubicBezTo>
                  <a:cubicBezTo>
                    <a:pt x="11073" y="21551"/>
                    <a:pt x="11324" y="21474"/>
                    <a:pt x="11546" y="21332"/>
                  </a:cubicBezTo>
                  <a:cubicBezTo>
                    <a:pt x="11766" y="21192"/>
                    <a:pt x="11953" y="20969"/>
                    <a:pt x="12021" y="20712"/>
                  </a:cubicBezTo>
                  <a:cubicBezTo>
                    <a:pt x="12040" y="20640"/>
                    <a:pt x="12058" y="20569"/>
                    <a:pt x="12076" y="20498"/>
                  </a:cubicBezTo>
                  <a:cubicBezTo>
                    <a:pt x="12094" y="20432"/>
                    <a:pt x="12113" y="20368"/>
                    <a:pt x="12134" y="20303"/>
                  </a:cubicBezTo>
                  <a:cubicBezTo>
                    <a:pt x="12215" y="20044"/>
                    <a:pt x="12319" y="19791"/>
                    <a:pt x="12442" y="19546"/>
                  </a:cubicBezTo>
                  <a:cubicBezTo>
                    <a:pt x="12933" y="18564"/>
                    <a:pt x="13762" y="17719"/>
                    <a:pt x="14798" y="17166"/>
                  </a:cubicBezTo>
                  <a:cubicBezTo>
                    <a:pt x="15832" y="16609"/>
                    <a:pt x="17063" y="16343"/>
                    <a:pt x="18274" y="16412"/>
                  </a:cubicBezTo>
                  <a:cubicBezTo>
                    <a:pt x="18576" y="16429"/>
                    <a:pt x="18877" y="16466"/>
                    <a:pt x="19174" y="16523"/>
                  </a:cubicBezTo>
                  <a:cubicBezTo>
                    <a:pt x="19322" y="16551"/>
                    <a:pt x="19469" y="16584"/>
                    <a:pt x="19614" y="16622"/>
                  </a:cubicBezTo>
                  <a:cubicBezTo>
                    <a:pt x="19687" y="16641"/>
                    <a:pt x="19759" y="16661"/>
                    <a:pt x="19831" y="16683"/>
                  </a:cubicBezTo>
                  <a:cubicBezTo>
                    <a:pt x="19845" y="16687"/>
                    <a:pt x="19859" y="16690"/>
                    <a:pt x="19873" y="16694"/>
                  </a:cubicBezTo>
                  <a:cubicBezTo>
                    <a:pt x="19893" y="16699"/>
                    <a:pt x="19914" y="16704"/>
                    <a:pt x="19934" y="16709"/>
                  </a:cubicBezTo>
                  <a:cubicBezTo>
                    <a:pt x="19975" y="16717"/>
                    <a:pt x="20008" y="16723"/>
                    <a:pt x="20046" y="16728"/>
                  </a:cubicBezTo>
                  <a:cubicBezTo>
                    <a:pt x="20121" y="16737"/>
                    <a:pt x="20197" y="16740"/>
                    <a:pt x="20272" y="16737"/>
                  </a:cubicBezTo>
                  <a:cubicBezTo>
                    <a:pt x="20577" y="16722"/>
                    <a:pt x="20847" y="16603"/>
                    <a:pt x="21043" y="16447"/>
                  </a:cubicBezTo>
                  <a:cubicBezTo>
                    <a:pt x="21241" y="16290"/>
                    <a:pt x="21384" y="16093"/>
                    <a:pt x="21460" y="15864"/>
                  </a:cubicBezTo>
                  <a:cubicBezTo>
                    <a:pt x="21536" y="15637"/>
                    <a:pt x="21535" y="15362"/>
                    <a:pt x="21412" y="15118"/>
                  </a:cubicBezTo>
                  <a:cubicBezTo>
                    <a:pt x="21352" y="14997"/>
                    <a:pt x="21266" y="14888"/>
                    <a:pt x="21168" y="14801"/>
                  </a:cubicBezTo>
                  <a:cubicBezTo>
                    <a:pt x="21156" y="14789"/>
                    <a:pt x="21144" y="14778"/>
                    <a:pt x="21131" y="14768"/>
                  </a:cubicBezTo>
                  <a:cubicBezTo>
                    <a:pt x="21121" y="14759"/>
                    <a:pt x="21110" y="14751"/>
                    <a:pt x="21100" y="14742"/>
                  </a:cubicBezTo>
                  <a:cubicBezTo>
                    <a:pt x="21085" y="14730"/>
                    <a:pt x="21069" y="14718"/>
                    <a:pt x="21054" y="14706"/>
                  </a:cubicBezTo>
                  <a:cubicBezTo>
                    <a:pt x="21027" y="14683"/>
                    <a:pt x="21000" y="14660"/>
                    <a:pt x="20972" y="14638"/>
                  </a:cubicBezTo>
                  <a:cubicBezTo>
                    <a:pt x="20086" y="13898"/>
                    <a:pt x="19447" y="12932"/>
                    <a:pt x="19183" y="11888"/>
                  </a:cubicBezTo>
                  <a:cubicBezTo>
                    <a:pt x="18915" y="10846"/>
                    <a:pt x="19029" y="9733"/>
                    <a:pt x="19498" y="8745"/>
                  </a:cubicBezTo>
                  <a:cubicBezTo>
                    <a:pt x="19730" y="8251"/>
                    <a:pt x="20049" y="7788"/>
                    <a:pt x="20437" y="7376"/>
                  </a:cubicBezTo>
                  <a:cubicBezTo>
                    <a:pt x="20631" y="7169"/>
                    <a:pt x="20842" y="6976"/>
                    <a:pt x="21068" y="6797"/>
                  </a:cubicBezTo>
                  <a:cubicBezTo>
                    <a:pt x="21086" y="6783"/>
                    <a:pt x="21103" y="6768"/>
                    <a:pt x="21121" y="6754"/>
                  </a:cubicBezTo>
                  <a:cubicBezTo>
                    <a:pt x="21140" y="6738"/>
                    <a:pt x="21177" y="6706"/>
                    <a:pt x="21195" y="6687"/>
                  </a:cubicBezTo>
                  <a:cubicBezTo>
                    <a:pt x="21240" y="6644"/>
                    <a:pt x="21282" y="6597"/>
                    <a:pt x="21321" y="6545"/>
                  </a:cubicBezTo>
                  <a:cubicBezTo>
                    <a:pt x="21398" y="6443"/>
                    <a:pt x="21460" y="6324"/>
                    <a:pt x="21494" y="6198"/>
                  </a:cubicBezTo>
                  <a:cubicBezTo>
                    <a:pt x="21566" y="5945"/>
                    <a:pt x="21523" y="5678"/>
                    <a:pt x="21405" y="5462"/>
                  </a:cubicBezTo>
                  <a:cubicBezTo>
                    <a:pt x="21288" y="5244"/>
                    <a:pt x="21102" y="5063"/>
                    <a:pt x="20863" y="4939"/>
                  </a:cubicBezTo>
                  <a:cubicBezTo>
                    <a:pt x="20627" y="4815"/>
                    <a:pt x="20327" y="4759"/>
                    <a:pt x="20047" y="4795"/>
                  </a:cubicBezTo>
                  <a:cubicBezTo>
                    <a:pt x="19977" y="4804"/>
                    <a:pt x="19909" y="4818"/>
                    <a:pt x="19844" y="4836"/>
                  </a:cubicBezTo>
                  <a:cubicBezTo>
                    <a:pt x="19803" y="4847"/>
                    <a:pt x="19762" y="4859"/>
                    <a:pt x="19721" y="4870"/>
                  </a:cubicBezTo>
                  <a:cubicBezTo>
                    <a:pt x="19653" y="4889"/>
                    <a:pt x="19577" y="4908"/>
                    <a:pt x="19505" y="4926"/>
                  </a:cubicBezTo>
                  <a:cubicBezTo>
                    <a:pt x="19358" y="4961"/>
                    <a:pt x="19209" y="4992"/>
                    <a:pt x="19060" y="5018"/>
                  </a:cubicBezTo>
                  <a:cubicBezTo>
                    <a:pt x="18463" y="5122"/>
                    <a:pt x="17850" y="5149"/>
                    <a:pt x="17246" y="5096"/>
                  </a:cubicBezTo>
                  <a:cubicBezTo>
                    <a:pt x="16038" y="4993"/>
                    <a:pt x="14878" y="4552"/>
                    <a:pt x="13961" y="3850"/>
                  </a:cubicBezTo>
                  <a:cubicBezTo>
                    <a:pt x="13041" y="3153"/>
                    <a:pt x="12371" y="2203"/>
                    <a:pt x="12075" y="1166"/>
                  </a:cubicBezTo>
                  <a:cubicBezTo>
                    <a:pt x="12057" y="1101"/>
                    <a:pt x="12039" y="1036"/>
                    <a:pt x="12023" y="971"/>
                  </a:cubicBezTo>
                  <a:cubicBezTo>
                    <a:pt x="12018" y="934"/>
                    <a:pt x="12006" y="898"/>
                    <a:pt x="11998" y="861"/>
                  </a:cubicBezTo>
                  <a:cubicBezTo>
                    <a:pt x="11995" y="852"/>
                    <a:pt x="11993" y="843"/>
                    <a:pt x="11991" y="833"/>
                  </a:cubicBezTo>
                  <a:cubicBezTo>
                    <a:pt x="11985" y="815"/>
                    <a:pt x="11979" y="796"/>
                    <a:pt x="11974" y="777"/>
                  </a:cubicBezTo>
                  <a:cubicBezTo>
                    <a:pt x="11963" y="745"/>
                    <a:pt x="11951" y="715"/>
                    <a:pt x="11937" y="684"/>
                  </a:cubicBezTo>
                  <a:cubicBezTo>
                    <a:pt x="11829" y="437"/>
                    <a:pt x="11599" y="233"/>
                    <a:pt x="11351" y="127"/>
                  </a:cubicBezTo>
                  <a:cubicBezTo>
                    <a:pt x="11101" y="18"/>
                    <a:pt x="10837" y="-17"/>
                    <a:pt x="10575" y="7"/>
                  </a:cubicBezTo>
                  <a:cubicBezTo>
                    <a:pt x="10315" y="32"/>
                    <a:pt x="10046" y="122"/>
                    <a:pt x="9826" y="300"/>
                  </a:cubicBezTo>
                  <a:cubicBezTo>
                    <a:pt x="9718" y="388"/>
                    <a:pt x="9626" y="498"/>
                    <a:pt x="9562" y="615"/>
                  </a:cubicBezTo>
                  <a:cubicBezTo>
                    <a:pt x="9530" y="674"/>
                    <a:pt x="9505" y="735"/>
                    <a:pt x="9485" y="795"/>
                  </a:cubicBezTo>
                  <a:cubicBezTo>
                    <a:pt x="9481" y="810"/>
                    <a:pt x="9476" y="825"/>
                    <a:pt x="9472" y="840"/>
                  </a:cubicBezTo>
                  <a:cubicBezTo>
                    <a:pt x="9469" y="853"/>
                    <a:pt x="9466" y="866"/>
                    <a:pt x="9463" y="879"/>
                  </a:cubicBezTo>
                  <a:cubicBezTo>
                    <a:pt x="9459" y="897"/>
                    <a:pt x="9455" y="914"/>
                    <a:pt x="9450" y="932"/>
                  </a:cubicBezTo>
                  <a:cubicBezTo>
                    <a:pt x="9420" y="1060"/>
                    <a:pt x="9382" y="1193"/>
                    <a:pt x="9340" y="1321"/>
                  </a:cubicBezTo>
                  <a:cubicBezTo>
                    <a:pt x="9256" y="1578"/>
                    <a:pt x="9150" y="1830"/>
                    <a:pt x="9023" y="2073"/>
                  </a:cubicBezTo>
                  <a:cubicBezTo>
                    <a:pt x="8517" y="3047"/>
                    <a:pt x="7672" y="3880"/>
                    <a:pt x="6626" y="4420"/>
                  </a:cubicBezTo>
                  <a:cubicBezTo>
                    <a:pt x="5578" y="4965"/>
                    <a:pt x="4368" y="5265"/>
                    <a:pt x="3198" y="5207"/>
                  </a:cubicBezTo>
                  <a:cubicBezTo>
                    <a:pt x="2906" y="5192"/>
                    <a:pt x="2617" y="5155"/>
                    <a:pt x="2336" y="5095"/>
                  </a:cubicBezTo>
                  <a:cubicBezTo>
                    <a:pt x="2195" y="5065"/>
                    <a:pt x="2056" y="5030"/>
                    <a:pt x="1920" y="4988"/>
                  </a:cubicBezTo>
                  <a:cubicBezTo>
                    <a:pt x="1886" y="4977"/>
                    <a:pt x="1852" y="4966"/>
                    <a:pt x="1818" y="4956"/>
                  </a:cubicBezTo>
                  <a:cubicBezTo>
                    <a:pt x="1781" y="4943"/>
                    <a:pt x="1743" y="4930"/>
                    <a:pt x="1706" y="4918"/>
                  </a:cubicBezTo>
                  <a:cubicBezTo>
                    <a:pt x="1594" y="4880"/>
                    <a:pt x="1468" y="4854"/>
                    <a:pt x="1337" y="4844"/>
                  </a:cubicBezTo>
                  <a:cubicBezTo>
                    <a:pt x="1075" y="4823"/>
                    <a:pt x="781" y="4881"/>
                    <a:pt x="542" y="5026"/>
                  </a:cubicBezTo>
                  <a:cubicBezTo>
                    <a:pt x="302" y="5169"/>
                    <a:pt x="123" y="5392"/>
                    <a:pt x="46" y="5641"/>
                  </a:cubicBezTo>
                  <a:cubicBezTo>
                    <a:pt x="-34" y="5890"/>
                    <a:pt x="-4" y="6161"/>
                    <a:pt x="100" y="6382"/>
                  </a:cubicBezTo>
                  <a:cubicBezTo>
                    <a:pt x="203" y="6605"/>
                    <a:pt x="368" y="6779"/>
                    <a:pt x="541" y="6911"/>
                  </a:cubicBezTo>
                  <a:cubicBezTo>
                    <a:pt x="599" y="6852"/>
                    <a:pt x="656" y="6793"/>
                    <a:pt x="714" y="6734"/>
                  </a:cubicBezTo>
                  <a:cubicBezTo>
                    <a:pt x="772" y="6675"/>
                    <a:pt x="830" y="6616"/>
                    <a:pt x="888" y="6557"/>
                  </a:cubicBezTo>
                  <a:cubicBezTo>
                    <a:pt x="945" y="6497"/>
                    <a:pt x="1003" y="6438"/>
                    <a:pt x="1061" y="6379"/>
                  </a:cubicBezTo>
                  <a:cubicBezTo>
                    <a:pt x="1119" y="6320"/>
                    <a:pt x="1176" y="6261"/>
                    <a:pt x="1234" y="6202"/>
                  </a:cubicBezTo>
                  <a:cubicBezTo>
                    <a:pt x="1158" y="6144"/>
                    <a:pt x="1109" y="6084"/>
                    <a:pt x="1087" y="6034"/>
                  </a:cubicBezTo>
                  <a:cubicBezTo>
                    <a:pt x="1065" y="5985"/>
                    <a:pt x="1065" y="5946"/>
                    <a:pt x="1075" y="5913"/>
                  </a:cubicBezTo>
                  <a:cubicBezTo>
                    <a:pt x="1086" y="5879"/>
                    <a:pt x="1110" y="5850"/>
                    <a:pt x="1143" y="5831"/>
                  </a:cubicBezTo>
                  <a:cubicBezTo>
                    <a:pt x="1175" y="5812"/>
                    <a:pt x="1215" y="5802"/>
                    <a:pt x="1274" y="5806"/>
                  </a:cubicBezTo>
                  <a:cubicBezTo>
                    <a:pt x="1304" y="5809"/>
                    <a:pt x="1337" y="5815"/>
                    <a:pt x="1375" y="5828"/>
                  </a:cubicBezTo>
                  <a:cubicBezTo>
                    <a:pt x="1413" y="5841"/>
                    <a:pt x="1451" y="5854"/>
                    <a:pt x="1489" y="5866"/>
                  </a:cubicBezTo>
                  <a:cubicBezTo>
                    <a:pt x="1530" y="5880"/>
                    <a:pt x="1572" y="5893"/>
                    <a:pt x="1614" y="5907"/>
                  </a:cubicBezTo>
                  <a:cubicBezTo>
                    <a:pt x="1782" y="5959"/>
                    <a:pt x="1952" y="6003"/>
                    <a:pt x="2124" y="6040"/>
                  </a:cubicBezTo>
                  <a:cubicBezTo>
                    <a:pt x="2467" y="6114"/>
                    <a:pt x="2816" y="6157"/>
                    <a:pt x="3164" y="6173"/>
                  </a:cubicBezTo>
                  <a:cubicBezTo>
                    <a:pt x="4563" y="6236"/>
                    <a:pt x="5942" y="5862"/>
                    <a:pt x="7165" y="5228"/>
                  </a:cubicBezTo>
                  <a:cubicBezTo>
                    <a:pt x="8398" y="4591"/>
                    <a:pt x="9394" y="3609"/>
                    <a:pt x="9987" y="2465"/>
                  </a:cubicBezTo>
                  <a:cubicBezTo>
                    <a:pt x="10136" y="2179"/>
                    <a:pt x="10261" y="1883"/>
                    <a:pt x="10360" y="1582"/>
                  </a:cubicBezTo>
                  <a:cubicBezTo>
                    <a:pt x="10410" y="1430"/>
                    <a:pt x="10452" y="1280"/>
                    <a:pt x="10490" y="1122"/>
                  </a:cubicBezTo>
                  <a:cubicBezTo>
                    <a:pt x="10494" y="1105"/>
                    <a:pt x="10498" y="1087"/>
                    <a:pt x="10502" y="1069"/>
                  </a:cubicBezTo>
                  <a:cubicBezTo>
                    <a:pt x="10503" y="1064"/>
                    <a:pt x="10505" y="1059"/>
                    <a:pt x="10506" y="1054"/>
                  </a:cubicBezTo>
                  <a:cubicBezTo>
                    <a:pt x="10506" y="1051"/>
                    <a:pt x="10508" y="1049"/>
                    <a:pt x="10508" y="1047"/>
                  </a:cubicBezTo>
                  <a:cubicBezTo>
                    <a:pt x="10511" y="1037"/>
                    <a:pt x="10515" y="1029"/>
                    <a:pt x="10518" y="1022"/>
                  </a:cubicBezTo>
                  <a:cubicBezTo>
                    <a:pt x="10526" y="1009"/>
                    <a:pt x="10534" y="999"/>
                    <a:pt x="10547" y="989"/>
                  </a:cubicBezTo>
                  <a:cubicBezTo>
                    <a:pt x="10570" y="968"/>
                    <a:pt x="10622" y="945"/>
                    <a:pt x="10690" y="939"/>
                  </a:cubicBezTo>
                  <a:cubicBezTo>
                    <a:pt x="10756" y="932"/>
                    <a:pt x="10830" y="944"/>
                    <a:pt x="10876" y="965"/>
                  </a:cubicBezTo>
                  <a:cubicBezTo>
                    <a:pt x="10924" y="988"/>
                    <a:pt x="10939" y="1006"/>
                    <a:pt x="10951" y="1031"/>
                  </a:cubicBezTo>
                  <a:cubicBezTo>
                    <a:pt x="10952" y="1034"/>
                    <a:pt x="10954" y="1038"/>
                    <a:pt x="10955" y="1041"/>
                  </a:cubicBezTo>
                  <a:cubicBezTo>
                    <a:pt x="10955" y="1040"/>
                    <a:pt x="10955" y="1039"/>
                    <a:pt x="10955" y="1037"/>
                  </a:cubicBezTo>
                  <a:cubicBezTo>
                    <a:pt x="10957" y="1046"/>
                    <a:pt x="10959" y="1054"/>
                    <a:pt x="10961" y="1063"/>
                  </a:cubicBezTo>
                  <a:cubicBezTo>
                    <a:pt x="10969" y="1098"/>
                    <a:pt x="10977" y="1132"/>
                    <a:pt x="10985" y="1167"/>
                  </a:cubicBezTo>
                  <a:cubicBezTo>
                    <a:pt x="11004" y="1244"/>
                    <a:pt x="11024" y="1321"/>
                    <a:pt x="11046" y="1397"/>
                  </a:cubicBezTo>
                  <a:cubicBezTo>
                    <a:pt x="11396" y="2621"/>
                    <a:pt x="12185" y="3739"/>
                    <a:pt x="13267" y="4560"/>
                  </a:cubicBezTo>
                  <a:cubicBezTo>
                    <a:pt x="13808" y="4971"/>
                    <a:pt x="14418" y="5310"/>
                    <a:pt x="15075" y="5559"/>
                  </a:cubicBezTo>
                  <a:cubicBezTo>
                    <a:pt x="15732" y="5808"/>
                    <a:pt x="16432" y="5966"/>
                    <a:pt x="17141" y="6028"/>
                  </a:cubicBezTo>
                  <a:cubicBezTo>
                    <a:pt x="17850" y="6091"/>
                    <a:pt x="18568" y="6059"/>
                    <a:pt x="19266" y="5938"/>
                  </a:cubicBezTo>
                  <a:cubicBezTo>
                    <a:pt x="19440" y="5907"/>
                    <a:pt x="19613" y="5871"/>
                    <a:pt x="19784" y="5830"/>
                  </a:cubicBezTo>
                  <a:cubicBezTo>
                    <a:pt x="19871" y="5809"/>
                    <a:pt x="19954" y="5788"/>
                    <a:pt x="20043" y="5763"/>
                  </a:cubicBezTo>
                  <a:cubicBezTo>
                    <a:pt x="20080" y="5753"/>
                    <a:pt x="20118" y="5742"/>
                    <a:pt x="20186" y="5731"/>
                  </a:cubicBezTo>
                  <a:cubicBezTo>
                    <a:pt x="20189" y="5728"/>
                    <a:pt x="20182" y="5725"/>
                    <a:pt x="20194" y="5724"/>
                  </a:cubicBezTo>
                  <a:cubicBezTo>
                    <a:pt x="20240" y="5719"/>
                    <a:pt x="20281" y="5725"/>
                    <a:pt x="20329" y="5749"/>
                  </a:cubicBezTo>
                  <a:cubicBezTo>
                    <a:pt x="20376" y="5773"/>
                    <a:pt x="20422" y="5816"/>
                    <a:pt x="20445" y="5861"/>
                  </a:cubicBezTo>
                  <a:cubicBezTo>
                    <a:pt x="20469" y="5907"/>
                    <a:pt x="20472" y="5946"/>
                    <a:pt x="20463" y="5976"/>
                  </a:cubicBezTo>
                  <a:cubicBezTo>
                    <a:pt x="20459" y="5992"/>
                    <a:pt x="20451" y="6008"/>
                    <a:pt x="20437" y="6026"/>
                  </a:cubicBezTo>
                  <a:cubicBezTo>
                    <a:pt x="20430" y="6036"/>
                    <a:pt x="20422" y="6046"/>
                    <a:pt x="20411" y="6056"/>
                  </a:cubicBezTo>
                  <a:cubicBezTo>
                    <a:pt x="20407" y="6060"/>
                    <a:pt x="20403" y="6064"/>
                    <a:pt x="20399" y="6067"/>
                  </a:cubicBezTo>
                  <a:cubicBezTo>
                    <a:pt x="20386" y="6078"/>
                    <a:pt x="20373" y="6088"/>
                    <a:pt x="20360" y="6099"/>
                  </a:cubicBezTo>
                  <a:cubicBezTo>
                    <a:pt x="20095" y="6308"/>
                    <a:pt x="19847" y="6535"/>
                    <a:pt x="19620" y="6777"/>
                  </a:cubicBezTo>
                  <a:cubicBezTo>
                    <a:pt x="19165" y="7260"/>
                    <a:pt x="18791" y="7804"/>
                    <a:pt x="18518" y="8385"/>
                  </a:cubicBezTo>
                  <a:cubicBezTo>
                    <a:pt x="17966" y="9547"/>
                    <a:pt x="17830" y="10862"/>
                    <a:pt x="18148" y="12094"/>
                  </a:cubicBezTo>
                  <a:cubicBezTo>
                    <a:pt x="18460" y="13326"/>
                    <a:pt x="19211" y="14457"/>
                    <a:pt x="20241" y="15317"/>
                  </a:cubicBezTo>
                  <a:cubicBezTo>
                    <a:pt x="20296" y="15363"/>
                    <a:pt x="20351" y="15408"/>
                    <a:pt x="20406" y="15453"/>
                  </a:cubicBezTo>
                  <a:cubicBezTo>
                    <a:pt x="20424" y="15469"/>
                    <a:pt x="20433" y="15482"/>
                    <a:pt x="20440" y="15495"/>
                  </a:cubicBezTo>
                  <a:cubicBezTo>
                    <a:pt x="20451" y="15518"/>
                    <a:pt x="20457" y="15552"/>
                    <a:pt x="20440" y="15604"/>
                  </a:cubicBezTo>
                  <a:cubicBezTo>
                    <a:pt x="20424" y="15654"/>
                    <a:pt x="20383" y="15712"/>
                    <a:pt x="20336" y="15749"/>
                  </a:cubicBezTo>
                  <a:cubicBezTo>
                    <a:pt x="20287" y="15787"/>
                    <a:pt x="20242" y="15800"/>
                    <a:pt x="20216" y="15801"/>
                  </a:cubicBezTo>
                  <a:cubicBezTo>
                    <a:pt x="20209" y="15801"/>
                    <a:pt x="20180" y="15792"/>
                    <a:pt x="20180" y="15791"/>
                  </a:cubicBezTo>
                  <a:cubicBezTo>
                    <a:pt x="20186" y="15791"/>
                    <a:pt x="20001" y="15746"/>
                    <a:pt x="19916" y="15723"/>
                  </a:cubicBezTo>
                  <a:cubicBezTo>
                    <a:pt x="19745" y="15679"/>
                    <a:pt x="19572" y="15640"/>
                    <a:pt x="19398" y="15607"/>
                  </a:cubicBezTo>
                  <a:cubicBezTo>
                    <a:pt x="19050" y="15540"/>
                    <a:pt x="18696" y="15496"/>
                    <a:pt x="18340" y="15477"/>
                  </a:cubicBezTo>
                  <a:cubicBezTo>
                    <a:pt x="16917" y="15396"/>
                    <a:pt x="15466" y="15708"/>
                    <a:pt x="14247" y="16365"/>
                  </a:cubicBezTo>
                  <a:cubicBezTo>
                    <a:pt x="13022" y="17018"/>
                    <a:pt x="12047" y="18016"/>
                    <a:pt x="11472" y="19165"/>
                  </a:cubicBezTo>
                  <a:cubicBezTo>
                    <a:pt x="11327" y="19452"/>
                    <a:pt x="11207" y="19748"/>
                    <a:pt x="11111" y="20050"/>
                  </a:cubicBezTo>
                  <a:cubicBezTo>
                    <a:pt x="11087" y="20126"/>
                    <a:pt x="11065" y="20202"/>
                    <a:pt x="11044" y="20278"/>
                  </a:cubicBezTo>
                  <a:cubicBezTo>
                    <a:pt x="11024" y="20350"/>
                    <a:pt x="11000" y="20449"/>
                    <a:pt x="10990" y="20490"/>
                  </a:cubicBezTo>
                  <a:cubicBezTo>
                    <a:pt x="10982" y="20518"/>
                    <a:pt x="10965" y="20545"/>
                    <a:pt x="10918" y="20576"/>
                  </a:cubicBezTo>
                  <a:cubicBezTo>
                    <a:pt x="10873" y="20606"/>
                    <a:pt x="10802" y="20629"/>
                    <a:pt x="10738" y="20632"/>
                  </a:cubicBezTo>
                  <a:cubicBezTo>
                    <a:pt x="10672" y="20636"/>
                    <a:pt x="10624" y="20621"/>
                    <a:pt x="10602" y="20607"/>
                  </a:cubicBezTo>
                  <a:cubicBezTo>
                    <a:pt x="10581" y="20594"/>
                    <a:pt x="10560" y="20574"/>
                    <a:pt x="10543" y="20522"/>
                  </a:cubicBezTo>
                  <a:cubicBezTo>
                    <a:pt x="10543" y="20519"/>
                    <a:pt x="10537" y="20497"/>
                    <a:pt x="10535" y="20489"/>
                  </a:cubicBezTo>
                  <a:cubicBezTo>
                    <a:pt x="10531" y="20473"/>
                    <a:pt x="10527" y="20457"/>
                    <a:pt x="10524" y="20441"/>
                  </a:cubicBezTo>
                  <a:cubicBezTo>
                    <a:pt x="10514" y="20402"/>
                    <a:pt x="10505" y="20364"/>
                    <a:pt x="10496" y="20325"/>
                  </a:cubicBezTo>
                  <a:cubicBezTo>
                    <a:pt x="10477" y="20248"/>
                    <a:pt x="10455" y="20182"/>
                    <a:pt x="10433" y="20095"/>
                  </a:cubicBezTo>
                  <a:cubicBezTo>
                    <a:pt x="10071" y="18874"/>
                    <a:pt x="9269" y="17762"/>
                    <a:pt x="8178" y="16951"/>
                  </a:cubicBezTo>
                  <a:cubicBezTo>
                    <a:pt x="7091" y="16135"/>
                    <a:pt x="5713" y="15624"/>
                    <a:pt x="4292" y="15510"/>
                  </a:cubicBezTo>
                  <a:cubicBezTo>
                    <a:pt x="3582" y="15452"/>
                    <a:pt x="2863" y="15490"/>
                    <a:pt x="2166" y="15619"/>
                  </a:cubicBezTo>
                  <a:cubicBezTo>
                    <a:pt x="1991" y="15652"/>
                    <a:pt x="1818" y="15690"/>
                    <a:pt x="1647" y="15733"/>
                  </a:cubicBezTo>
                  <a:cubicBezTo>
                    <a:pt x="1604" y="15744"/>
                    <a:pt x="1562" y="15755"/>
                    <a:pt x="1519" y="15767"/>
                  </a:cubicBezTo>
                  <a:cubicBezTo>
                    <a:pt x="1385" y="15804"/>
                    <a:pt x="1250" y="15804"/>
                    <a:pt x="1168" y="15678"/>
                  </a:cubicBezTo>
                  <a:cubicBezTo>
                    <a:pt x="1062" y="15517"/>
                    <a:pt x="1174" y="15420"/>
                    <a:pt x="1197" y="15401"/>
                  </a:cubicBezTo>
                  <a:cubicBezTo>
                    <a:pt x="1229" y="15374"/>
                    <a:pt x="1262" y="15348"/>
                    <a:pt x="1294" y="15321"/>
                  </a:cubicBezTo>
                  <a:cubicBezTo>
                    <a:pt x="1552" y="15104"/>
                    <a:pt x="1793" y="14871"/>
                    <a:pt x="2012" y="14623"/>
                  </a:cubicBezTo>
                  <a:cubicBezTo>
                    <a:pt x="2450" y="14128"/>
                    <a:pt x="2805" y="13574"/>
                    <a:pt x="3058" y="12986"/>
                  </a:cubicBezTo>
                  <a:cubicBezTo>
                    <a:pt x="3570" y="11809"/>
                    <a:pt x="3690" y="10517"/>
                    <a:pt x="3374" y="9322"/>
                  </a:cubicBezTo>
                  <a:cubicBezTo>
                    <a:pt x="3218" y="8724"/>
                    <a:pt x="2955" y="8149"/>
                    <a:pt x="2595" y="7621"/>
                  </a:cubicBezTo>
                  <a:cubicBezTo>
                    <a:pt x="2236" y="7095"/>
                    <a:pt x="1772" y="6612"/>
                    <a:pt x="1237" y="6204"/>
                  </a:cubicBezTo>
                  <a:cubicBezTo>
                    <a:pt x="1179" y="6263"/>
                    <a:pt x="1121" y="6321"/>
                    <a:pt x="1062" y="6380"/>
                  </a:cubicBezTo>
                  <a:cubicBezTo>
                    <a:pt x="1004" y="6439"/>
                    <a:pt x="946" y="6498"/>
                    <a:pt x="888" y="6557"/>
                  </a:cubicBezTo>
                  <a:cubicBezTo>
                    <a:pt x="829" y="6615"/>
                    <a:pt x="771" y="6674"/>
                    <a:pt x="713" y="6733"/>
                  </a:cubicBezTo>
                  <a:cubicBezTo>
                    <a:pt x="655" y="6791"/>
                    <a:pt x="596" y="6850"/>
                    <a:pt x="538" y="6909"/>
                  </a:cubicBezTo>
                  <a:close/>
                </a:path>
              </a:pathLst>
            </a:custGeom>
            <a:solidFill>
              <a:schemeClr val="bg1">
                <a:lumMod val="75000"/>
              </a:schemeClr>
            </a:solidFill>
            <a:ln w="12700">
              <a:miter lim="400000"/>
            </a:ln>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nvGrpSpPr>
            <p:cNvPr id="44" name="Group 7"/>
            <p:cNvGrpSpPr/>
            <p:nvPr/>
          </p:nvGrpSpPr>
          <p:grpSpPr>
            <a:xfrm>
              <a:off x="5335593" y="2280471"/>
              <a:ext cx="585697" cy="585716"/>
              <a:chOff x="7114124" y="3034446"/>
              <a:chExt cx="780930" cy="780955"/>
            </a:xfrm>
          </p:grpSpPr>
          <p:sp>
            <p:nvSpPr>
              <p:cNvPr id="45" name="Freeform: Shape 8"/>
              <p:cNvSpPr/>
              <p:nvPr/>
            </p:nvSpPr>
            <p:spPr>
              <a:xfrm>
                <a:off x="7114124" y="3034446"/>
                <a:ext cx="780930" cy="780955"/>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rgbClr val="093759"/>
              </a:solidFill>
              <a:ln w="12700" cap="flat">
                <a:noFill/>
                <a:miter lim="400000"/>
              </a:ln>
              <a:effectLst/>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46" name="Freeform: Shape 9"/>
              <p:cNvSpPr/>
              <p:nvPr/>
            </p:nvSpPr>
            <p:spPr>
              <a:xfrm>
                <a:off x="7330198" y="3292828"/>
                <a:ext cx="348784" cy="283364"/>
              </a:xfrm>
              <a:custGeom>
                <a:avLst/>
                <a:gdLst/>
                <a:ahLst/>
                <a:cxnLst>
                  <a:cxn ang="0">
                    <a:pos x="wd2" y="hd2"/>
                  </a:cxn>
                  <a:cxn ang="5400000">
                    <a:pos x="wd2" y="hd2"/>
                  </a:cxn>
                  <a:cxn ang="10800000">
                    <a:pos x="wd2" y="hd2"/>
                  </a:cxn>
                  <a:cxn ang="16200000">
                    <a:pos x="wd2" y="hd2"/>
                  </a:cxn>
                </a:cxnLst>
                <a:rect l="0" t="0" r="r" b="b"/>
                <a:pathLst>
                  <a:path w="21476" h="21600" extrusionOk="0">
                    <a:moveTo>
                      <a:pt x="19462" y="6646"/>
                    </a:moveTo>
                    <a:lnTo>
                      <a:pt x="16442" y="1662"/>
                    </a:lnTo>
                    <a:lnTo>
                      <a:pt x="13695" y="1662"/>
                    </a:lnTo>
                    <a:lnTo>
                      <a:pt x="15834" y="6646"/>
                    </a:lnTo>
                    <a:cubicBezTo>
                      <a:pt x="15834" y="6646"/>
                      <a:pt x="19462" y="6646"/>
                      <a:pt x="19462" y="6646"/>
                    </a:cubicBezTo>
                    <a:close/>
                    <a:moveTo>
                      <a:pt x="19252" y="8308"/>
                    </a:moveTo>
                    <a:lnTo>
                      <a:pt x="15865" y="8308"/>
                    </a:lnTo>
                    <a:lnTo>
                      <a:pt x="12720" y="16940"/>
                    </a:lnTo>
                    <a:cubicBezTo>
                      <a:pt x="12720" y="16940"/>
                      <a:pt x="19252" y="8308"/>
                      <a:pt x="19252" y="8308"/>
                    </a:cubicBezTo>
                    <a:close/>
                    <a:moveTo>
                      <a:pt x="14314" y="6646"/>
                    </a:moveTo>
                    <a:lnTo>
                      <a:pt x="12175" y="1662"/>
                    </a:lnTo>
                    <a:lnTo>
                      <a:pt x="9301" y="1662"/>
                    </a:lnTo>
                    <a:lnTo>
                      <a:pt x="7162" y="6646"/>
                    </a:lnTo>
                    <a:cubicBezTo>
                      <a:pt x="7162" y="6646"/>
                      <a:pt x="14314" y="6646"/>
                      <a:pt x="14314" y="6646"/>
                    </a:cubicBezTo>
                    <a:close/>
                    <a:moveTo>
                      <a:pt x="14397" y="8308"/>
                    </a:moveTo>
                    <a:lnTo>
                      <a:pt x="7079" y="8308"/>
                    </a:lnTo>
                    <a:lnTo>
                      <a:pt x="10738" y="18329"/>
                    </a:lnTo>
                    <a:cubicBezTo>
                      <a:pt x="10738" y="18329"/>
                      <a:pt x="14397" y="8308"/>
                      <a:pt x="14397" y="8308"/>
                    </a:cubicBezTo>
                    <a:close/>
                    <a:moveTo>
                      <a:pt x="8756" y="16940"/>
                    </a:moveTo>
                    <a:lnTo>
                      <a:pt x="5611" y="8308"/>
                    </a:lnTo>
                    <a:lnTo>
                      <a:pt x="2224" y="8308"/>
                    </a:lnTo>
                    <a:cubicBezTo>
                      <a:pt x="2224" y="8308"/>
                      <a:pt x="8756" y="16940"/>
                      <a:pt x="8756" y="16940"/>
                    </a:cubicBezTo>
                    <a:close/>
                    <a:moveTo>
                      <a:pt x="7781" y="1662"/>
                    </a:moveTo>
                    <a:lnTo>
                      <a:pt x="5034" y="1662"/>
                    </a:lnTo>
                    <a:lnTo>
                      <a:pt x="2014" y="6646"/>
                    </a:lnTo>
                    <a:lnTo>
                      <a:pt x="5642" y="6646"/>
                    </a:lnTo>
                    <a:cubicBezTo>
                      <a:pt x="5642" y="6646"/>
                      <a:pt x="7781" y="1662"/>
                      <a:pt x="7781" y="1662"/>
                    </a:cubicBezTo>
                    <a:close/>
                    <a:moveTo>
                      <a:pt x="21339" y="6984"/>
                    </a:moveTo>
                    <a:cubicBezTo>
                      <a:pt x="21538" y="7295"/>
                      <a:pt x="21517" y="7750"/>
                      <a:pt x="21297" y="8048"/>
                    </a:cubicBezTo>
                    <a:lnTo>
                      <a:pt x="11231" y="21340"/>
                    </a:lnTo>
                    <a:cubicBezTo>
                      <a:pt x="11105" y="21509"/>
                      <a:pt x="10927" y="21600"/>
                      <a:pt x="10738" y="21600"/>
                    </a:cubicBezTo>
                    <a:cubicBezTo>
                      <a:pt x="10549" y="21600"/>
                      <a:pt x="10371" y="21509"/>
                      <a:pt x="10245" y="21340"/>
                    </a:cubicBezTo>
                    <a:lnTo>
                      <a:pt x="179" y="8048"/>
                    </a:lnTo>
                    <a:cubicBezTo>
                      <a:pt x="-41" y="7750"/>
                      <a:pt x="-62" y="7295"/>
                      <a:pt x="137" y="6984"/>
                    </a:cubicBezTo>
                    <a:lnTo>
                      <a:pt x="4164" y="337"/>
                    </a:lnTo>
                    <a:cubicBezTo>
                      <a:pt x="4289" y="117"/>
                      <a:pt x="4489" y="0"/>
                      <a:pt x="4698" y="0"/>
                    </a:cubicBezTo>
                    <a:lnTo>
                      <a:pt x="16778" y="0"/>
                    </a:lnTo>
                    <a:cubicBezTo>
                      <a:pt x="16987" y="0"/>
                      <a:pt x="17187" y="117"/>
                      <a:pt x="17312" y="337"/>
                    </a:cubicBezTo>
                    <a:cubicBezTo>
                      <a:pt x="17312" y="337"/>
                      <a:pt x="21339" y="6984"/>
                      <a:pt x="21339" y="6984"/>
                    </a:cubicBezTo>
                    <a:close/>
                  </a:path>
                </a:pathLst>
              </a:custGeom>
              <a:solidFill>
                <a:srgbClr val="FFFFFF"/>
              </a:solidFill>
              <a:ln w="12700" cap="flat">
                <a:noFill/>
                <a:miter lim="400000"/>
              </a:ln>
              <a:effectLst/>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47" name="Group 15"/>
            <p:cNvGrpSpPr/>
            <p:nvPr/>
          </p:nvGrpSpPr>
          <p:grpSpPr>
            <a:xfrm>
              <a:off x="4835128" y="3140710"/>
              <a:ext cx="585719" cy="585712"/>
              <a:chOff x="6446838" y="4188061"/>
              <a:chExt cx="780959" cy="780950"/>
            </a:xfrm>
          </p:grpSpPr>
          <p:sp>
            <p:nvSpPr>
              <p:cNvPr id="48" name="Freeform: Shape 11"/>
              <p:cNvSpPr/>
              <p:nvPr/>
            </p:nvSpPr>
            <p:spPr>
              <a:xfrm>
                <a:off x="6446838" y="4188061"/>
                <a:ext cx="780959" cy="780950"/>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F33735"/>
              </a:solidFill>
              <a:ln w="12700" cap="flat">
                <a:noFill/>
                <a:miter lim="400000"/>
              </a:ln>
              <a:effectLst/>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49" name="Freeform: Shape 12"/>
              <p:cNvSpPr/>
              <p:nvPr/>
            </p:nvSpPr>
            <p:spPr>
              <a:xfrm>
                <a:off x="6662345" y="4437661"/>
                <a:ext cx="327304" cy="276950"/>
              </a:xfrm>
              <a:custGeom>
                <a:avLst/>
                <a:gdLst/>
                <a:ahLst/>
                <a:cxnLst>
                  <a:cxn ang="0">
                    <a:pos x="wd2" y="hd2"/>
                  </a:cxn>
                  <a:cxn ang="5400000">
                    <a:pos x="wd2" y="hd2"/>
                  </a:cxn>
                  <a:cxn ang="10800000">
                    <a:pos x="wd2" y="hd2"/>
                  </a:cxn>
                  <a:cxn ang="16200000">
                    <a:pos x="wd2" y="hd2"/>
                  </a:cxn>
                </a:cxnLst>
                <a:rect l="0" t="0" r="r" b="b"/>
                <a:pathLst>
                  <a:path w="21600" h="21600" extrusionOk="0">
                    <a:moveTo>
                      <a:pt x="18277" y="21600"/>
                    </a:moveTo>
                    <a:cubicBezTo>
                      <a:pt x="17368" y="21600"/>
                      <a:pt x="16615" y="20710"/>
                      <a:pt x="16615" y="19636"/>
                    </a:cubicBezTo>
                    <a:cubicBezTo>
                      <a:pt x="16615" y="18562"/>
                      <a:pt x="17368" y="17673"/>
                      <a:pt x="18277" y="17673"/>
                    </a:cubicBezTo>
                    <a:cubicBezTo>
                      <a:pt x="19186" y="17673"/>
                      <a:pt x="19938" y="18562"/>
                      <a:pt x="19938" y="19636"/>
                    </a:cubicBezTo>
                    <a:cubicBezTo>
                      <a:pt x="19938" y="20710"/>
                      <a:pt x="19186" y="21600"/>
                      <a:pt x="18277" y="21600"/>
                    </a:cubicBezTo>
                    <a:close/>
                    <a:moveTo>
                      <a:pt x="6646" y="21600"/>
                    </a:moveTo>
                    <a:cubicBezTo>
                      <a:pt x="5738" y="21600"/>
                      <a:pt x="4985" y="20710"/>
                      <a:pt x="4985" y="19636"/>
                    </a:cubicBezTo>
                    <a:cubicBezTo>
                      <a:pt x="4985" y="18562"/>
                      <a:pt x="5738" y="17673"/>
                      <a:pt x="6646" y="17673"/>
                    </a:cubicBezTo>
                    <a:cubicBezTo>
                      <a:pt x="7555" y="17673"/>
                      <a:pt x="8308" y="18562"/>
                      <a:pt x="8308" y="19636"/>
                    </a:cubicBezTo>
                    <a:cubicBezTo>
                      <a:pt x="8308" y="20710"/>
                      <a:pt x="7555" y="21600"/>
                      <a:pt x="6646" y="21600"/>
                    </a:cubicBezTo>
                    <a:close/>
                    <a:moveTo>
                      <a:pt x="21600" y="10800"/>
                    </a:moveTo>
                    <a:cubicBezTo>
                      <a:pt x="21600" y="11291"/>
                      <a:pt x="21275" y="11720"/>
                      <a:pt x="20860" y="11782"/>
                    </a:cubicBezTo>
                    <a:lnTo>
                      <a:pt x="7308" y="13653"/>
                    </a:lnTo>
                    <a:cubicBezTo>
                      <a:pt x="7373" y="14006"/>
                      <a:pt x="7477" y="14359"/>
                      <a:pt x="7477" y="14727"/>
                    </a:cubicBezTo>
                    <a:cubicBezTo>
                      <a:pt x="7477" y="15080"/>
                      <a:pt x="7295" y="15402"/>
                      <a:pt x="7165" y="15709"/>
                    </a:cubicBezTo>
                    <a:lnTo>
                      <a:pt x="19108" y="15709"/>
                    </a:lnTo>
                    <a:cubicBezTo>
                      <a:pt x="19562" y="15709"/>
                      <a:pt x="19938" y="16154"/>
                      <a:pt x="19938" y="16691"/>
                    </a:cubicBezTo>
                    <a:cubicBezTo>
                      <a:pt x="19938" y="17228"/>
                      <a:pt x="19562" y="17673"/>
                      <a:pt x="19108" y="17673"/>
                    </a:cubicBezTo>
                    <a:lnTo>
                      <a:pt x="5815" y="17673"/>
                    </a:lnTo>
                    <a:cubicBezTo>
                      <a:pt x="5361" y="17673"/>
                      <a:pt x="4985" y="17228"/>
                      <a:pt x="4985" y="16691"/>
                    </a:cubicBezTo>
                    <a:cubicBezTo>
                      <a:pt x="4985" y="16215"/>
                      <a:pt x="5569" y="15065"/>
                      <a:pt x="5776" y="14589"/>
                    </a:cubicBezTo>
                    <a:lnTo>
                      <a:pt x="3479" y="1964"/>
                    </a:lnTo>
                    <a:lnTo>
                      <a:pt x="831" y="1964"/>
                    </a:lnTo>
                    <a:cubicBezTo>
                      <a:pt x="376" y="1964"/>
                      <a:pt x="0" y="1519"/>
                      <a:pt x="0" y="982"/>
                    </a:cubicBezTo>
                    <a:cubicBezTo>
                      <a:pt x="0" y="445"/>
                      <a:pt x="376" y="0"/>
                      <a:pt x="831" y="0"/>
                    </a:cubicBezTo>
                    <a:lnTo>
                      <a:pt x="4154" y="0"/>
                    </a:lnTo>
                    <a:cubicBezTo>
                      <a:pt x="5024" y="0"/>
                      <a:pt x="5050" y="1227"/>
                      <a:pt x="5179" y="1964"/>
                    </a:cubicBezTo>
                    <a:lnTo>
                      <a:pt x="20769" y="1964"/>
                    </a:lnTo>
                    <a:cubicBezTo>
                      <a:pt x="21224" y="1964"/>
                      <a:pt x="21600" y="2409"/>
                      <a:pt x="21600" y="2945"/>
                    </a:cubicBezTo>
                    <a:cubicBezTo>
                      <a:pt x="21600" y="2945"/>
                      <a:pt x="21600" y="10800"/>
                      <a:pt x="21600" y="10800"/>
                    </a:cubicBezTo>
                    <a:close/>
                  </a:path>
                </a:pathLst>
              </a:custGeom>
              <a:solidFill>
                <a:srgbClr val="FFFFFF"/>
              </a:solidFill>
              <a:ln w="12700" cap="flat">
                <a:noFill/>
                <a:miter lim="400000"/>
              </a:ln>
              <a:effectLst/>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50" name="Group 10"/>
            <p:cNvGrpSpPr/>
            <p:nvPr/>
          </p:nvGrpSpPr>
          <p:grpSpPr>
            <a:xfrm>
              <a:off x="3325248" y="2280475"/>
              <a:ext cx="585719" cy="585708"/>
              <a:chOff x="4433665" y="3034444"/>
              <a:chExt cx="780959" cy="780944"/>
            </a:xfrm>
          </p:grpSpPr>
          <p:sp>
            <p:nvSpPr>
              <p:cNvPr id="51" name="Freeform: Shape 20"/>
              <p:cNvSpPr/>
              <p:nvPr/>
            </p:nvSpPr>
            <p:spPr>
              <a:xfrm>
                <a:off x="4433665" y="3034444"/>
                <a:ext cx="780959" cy="780944"/>
              </a:xfrm>
              <a:custGeom>
                <a:avLst/>
                <a:gdLst/>
                <a:ahLst/>
                <a:cxnLst>
                  <a:cxn ang="0">
                    <a:pos x="wd2" y="hd2"/>
                  </a:cxn>
                  <a:cxn ang="5400000">
                    <a:pos x="wd2" y="hd2"/>
                  </a:cxn>
                  <a:cxn ang="10800000">
                    <a:pos x="wd2" y="hd2"/>
                  </a:cxn>
                  <a:cxn ang="16200000">
                    <a:pos x="wd2" y="hd2"/>
                  </a:cxn>
                </a:cxnLst>
                <a:rect l="0" t="0" r="r" b="b"/>
                <a:pathLst>
                  <a:path w="19807" h="19807" extrusionOk="0">
                    <a:moveTo>
                      <a:pt x="11898" y="19602"/>
                    </a:moveTo>
                    <a:cubicBezTo>
                      <a:pt x="6542" y="20704"/>
                      <a:pt x="1306" y="17256"/>
                      <a:pt x="204" y="11899"/>
                    </a:cubicBezTo>
                    <a:cubicBezTo>
                      <a:pt x="-897" y="6542"/>
                      <a:pt x="2552" y="1307"/>
                      <a:pt x="7907" y="205"/>
                    </a:cubicBezTo>
                    <a:cubicBezTo>
                      <a:pt x="13261" y="-896"/>
                      <a:pt x="18494" y="2549"/>
                      <a:pt x="19599" y="7900"/>
                    </a:cubicBezTo>
                    <a:cubicBezTo>
                      <a:pt x="19600" y="7903"/>
                      <a:pt x="19600" y="7905"/>
                      <a:pt x="19601" y="7908"/>
                    </a:cubicBezTo>
                    <a:cubicBezTo>
                      <a:pt x="20703" y="13264"/>
                      <a:pt x="17254" y="18500"/>
                      <a:pt x="11898" y="19602"/>
                    </a:cubicBezTo>
                    <a:close/>
                  </a:path>
                </a:pathLst>
              </a:custGeom>
              <a:solidFill>
                <a:srgbClr val="F33735"/>
              </a:solidFill>
              <a:ln w="12700" cap="flat">
                <a:noFill/>
                <a:miter lim="400000"/>
              </a:ln>
              <a:effectLst/>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52" name="Freeform: Shape 21"/>
              <p:cNvSpPr/>
              <p:nvPr/>
            </p:nvSpPr>
            <p:spPr>
              <a:xfrm>
                <a:off x="4670171" y="3301739"/>
                <a:ext cx="307946" cy="246355"/>
              </a:xfrm>
              <a:custGeom>
                <a:avLst/>
                <a:gdLst/>
                <a:ahLst/>
                <a:cxnLst>
                  <a:cxn ang="0">
                    <a:pos x="wd2" y="hd2"/>
                  </a:cxn>
                  <a:cxn ang="5400000">
                    <a:pos x="wd2" y="hd2"/>
                  </a:cxn>
                  <a:cxn ang="10800000">
                    <a:pos x="wd2" y="hd2"/>
                  </a:cxn>
                  <a:cxn ang="16200000">
                    <a:pos x="wd2" y="hd2"/>
                  </a:cxn>
                </a:cxnLst>
                <a:rect l="0" t="0" r="r" b="b"/>
                <a:pathLst>
                  <a:path w="21600" h="21600" extrusionOk="0">
                    <a:moveTo>
                      <a:pt x="17280" y="13500"/>
                    </a:moveTo>
                    <a:lnTo>
                      <a:pt x="4320" y="13500"/>
                    </a:lnTo>
                    <a:lnTo>
                      <a:pt x="4320" y="2700"/>
                    </a:lnTo>
                    <a:lnTo>
                      <a:pt x="17280" y="2700"/>
                    </a:lnTo>
                    <a:cubicBezTo>
                      <a:pt x="17280" y="2700"/>
                      <a:pt x="17280" y="13500"/>
                      <a:pt x="17280" y="13500"/>
                    </a:cubicBezTo>
                    <a:close/>
                    <a:moveTo>
                      <a:pt x="7560" y="18900"/>
                    </a:moveTo>
                    <a:lnTo>
                      <a:pt x="8208" y="17550"/>
                    </a:lnTo>
                    <a:lnTo>
                      <a:pt x="13392" y="17550"/>
                    </a:lnTo>
                    <a:lnTo>
                      <a:pt x="14040" y="18900"/>
                    </a:lnTo>
                    <a:cubicBezTo>
                      <a:pt x="14040" y="18900"/>
                      <a:pt x="7560" y="18900"/>
                      <a:pt x="7560" y="18900"/>
                    </a:cubicBezTo>
                    <a:close/>
                    <a:moveTo>
                      <a:pt x="21334" y="18402"/>
                    </a:moveTo>
                    <a:cubicBezTo>
                      <a:pt x="21068" y="17901"/>
                      <a:pt x="19440" y="14850"/>
                      <a:pt x="19440" y="14850"/>
                    </a:cubicBezTo>
                    <a:lnTo>
                      <a:pt x="19440" y="2700"/>
                    </a:lnTo>
                    <a:cubicBezTo>
                      <a:pt x="19440" y="1212"/>
                      <a:pt x="18468" y="0"/>
                      <a:pt x="17280" y="0"/>
                    </a:cubicBezTo>
                    <a:lnTo>
                      <a:pt x="4320" y="0"/>
                    </a:lnTo>
                    <a:cubicBezTo>
                      <a:pt x="3131" y="0"/>
                      <a:pt x="2160" y="1212"/>
                      <a:pt x="2160" y="2700"/>
                    </a:cubicBezTo>
                    <a:lnTo>
                      <a:pt x="2160" y="14850"/>
                    </a:lnTo>
                    <a:cubicBezTo>
                      <a:pt x="2160" y="14850"/>
                      <a:pt x="532" y="17901"/>
                      <a:pt x="266" y="18402"/>
                    </a:cubicBezTo>
                    <a:cubicBezTo>
                      <a:pt x="0" y="18900"/>
                      <a:pt x="0" y="19188"/>
                      <a:pt x="0" y="19575"/>
                    </a:cubicBezTo>
                    <a:lnTo>
                      <a:pt x="0" y="20250"/>
                    </a:lnTo>
                    <a:cubicBezTo>
                      <a:pt x="0" y="20925"/>
                      <a:pt x="540" y="21600"/>
                      <a:pt x="1079" y="21600"/>
                    </a:cubicBezTo>
                    <a:lnTo>
                      <a:pt x="20521" y="21600"/>
                    </a:lnTo>
                    <a:cubicBezTo>
                      <a:pt x="21060" y="21600"/>
                      <a:pt x="21600" y="20925"/>
                      <a:pt x="21600" y="20250"/>
                    </a:cubicBezTo>
                    <a:lnTo>
                      <a:pt x="21600" y="19575"/>
                    </a:lnTo>
                    <a:cubicBezTo>
                      <a:pt x="21600" y="19188"/>
                      <a:pt x="21600" y="18900"/>
                      <a:pt x="21334" y="18402"/>
                    </a:cubicBezTo>
                    <a:close/>
                  </a:path>
                </a:pathLst>
              </a:custGeom>
              <a:solidFill>
                <a:srgbClr val="FFFFFF"/>
              </a:solidFill>
              <a:ln w="12700" cap="flat">
                <a:noFill/>
                <a:miter lim="400000"/>
              </a:ln>
              <a:effectLst/>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53" name="Group 2"/>
            <p:cNvGrpSpPr/>
            <p:nvPr/>
          </p:nvGrpSpPr>
          <p:grpSpPr>
            <a:xfrm>
              <a:off x="4826644" y="1435041"/>
              <a:ext cx="585703" cy="585708"/>
              <a:chOff x="6435526" y="1880828"/>
              <a:chExt cx="780937" cy="780944"/>
            </a:xfrm>
          </p:grpSpPr>
          <p:sp>
            <p:nvSpPr>
              <p:cNvPr id="54" name="Freeform: Shape 5"/>
              <p:cNvSpPr/>
              <p:nvPr/>
            </p:nvSpPr>
            <p:spPr>
              <a:xfrm>
                <a:off x="6435526" y="1880828"/>
                <a:ext cx="780937" cy="780944"/>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rgbClr val="F33735"/>
              </a:solidFill>
              <a:ln w="12700" cap="flat">
                <a:noFill/>
                <a:miter lim="400000"/>
              </a:ln>
              <a:effectLst/>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55" name="Freeform: Shape 25"/>
              <p:cNvSpPr/>
              <p:nvPr/>
            </p:nvSpPr>
            <p:spPr>
              <a:xfrm>
                <a:off x="6658636" y="2103942"/>
                <a:ext cx="334717" cy="334717"/>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chemeClr val="bg1"/>
              </a:solidFill>
              <a:ln w="12700" cap="flat">
                <a:noFill/>
                <a:miter lim="400000"/>
              </a:ln>
              <a:effectLst/>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56" name="Group 13"/>
            <p:cNvGrpSpPr/>
            <p:nvPr/>
          </p:nvGrpSpPr>
          <p:grpSpPr>
            <a:xfrm>
              <a:off x="3834196" y="3140712"/>
              <a:ext cx="585697" cy="585708"/>
              <a:chOff x="5112262" y="4188058"/>
              <a:chExt cx="780930" cy="780944"/>
            </a:xfrm>
          </p:grpSpPr>
          <p:sp>
            <p:nvSpPr>
              <p:cNvPr id="57" name="Freeform: Shape 14"/>
              <p:cNvSpPr/>
              <p:nvPr/>
            </p:nvSpPr>
            <p:spPr>
              <a:xfrm>
                <a:off x="5112262" y="4188058"/>
                <a:ext cx="780930" cy="780944"/>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rgbClr val="093759"/>
              </a:solidFill>
              <a:ln w="12700" cap="flat">
                <a:noFill/>
                <a:miter lim="400000"/>
              </a:ln>
              <a:effectLst/>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58" name="Freeform: Shape 26"/>
              <p:cNvSpPr/>
              <p:nvPr/>
            </p:nvSpPr>
            <p:spPr bwMode="auto">
              <a:xfrm>
                <a:off x="5344436" y="4418973"/>
                <a:ext cx="316582" cy="319116"/>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59" name="Group 1"/>
            <p:cNvGrpSpPr/>
            <p:nvPr/>
          </p:nvGrpSpPr>
          <p:grpSpPr>
            <a:xfrm>
              <a:off x="3825715" y="1435033"/>
              <a:ext cx="585706" cy="585724"/>
              <a:chOff x="5100954" y="1880830"/>
              <a:chExt cx="780942" cy="780965"/>
            </a:xfrm>
          </p:grpSpPr>
          <p:sp>
            <p:nvSpPr>
              <p:cNvPr id="60" name="Freeform: Shape 17"/>
              <p:cNvSpPr/>
              <p:nvPr/>
            </p:nvSpPr>
            <p:spPr>
              <a:xfrm>
                <a:off x="5100954" y="1880830"/>
                <a:ext cx="780942" cy="780965"/>
              </a:xfrm>
              <a:custGeom>
                <a:avLst/>
                <a:gdLst/>
                <a:ahLst/>
                <a:cxnLst>
                  <a:cxn ang="0">
                    <a:pos x="wd2" y="hd2"/>
                  </a:cxn>
                  <a:cxn ang="5400000">
                    <a:pos x="wd2" y="hd2"/>
                  </a:cxn>
                  <a:cxn ang="10800000">
                    <a:pos x="wd2" y="hd2"/>
                  </a:cxn>
                  <a:cxn ang="16200000">
                    <a:pos x="wd2" y="hd2"/>
                  </a:cxn>
                </a:cxnLst>
                <a:rect l="0" t="0" r="r" b="b"/>
                <a:pathLst>
                  <a:path w="19806" h="19807" extrusionOk="0">
                    <a:moveTo>
                      <a:pt x="11898" y="19602"/>
                    </a:moveTo>
                    <a:cubicBezTo>
                      <a:pt x="6542" y="20703"/>
                      <a:pt x="1307" y="17255"/>
                      <a:pt x="205" y="11898"/>
                    </a:cubicBezTo>
                    <a:cubicBezTo>
                      <a:pt x="-897" y="6542"/>
                      <a:pt x="2552" y="1307"/>
                      <a:pt x="7908" y="205"/>
                    </a:cubicBezTo>
                    <a:cubicBezTo>
                      <a:pt x="13261" y="-897"/>
                      <a:pt x="18494" y="2548"/>
                      <a:pt x="19599" y="7899"/>
                    </a:cubicBezTo>
                    <a:cubicBezTo>
                      <a:pt x="19600" y="7902"/>
                      <a:pt x="19600" y="7904"/>
                      <a:pt x="19601" y="7908"/>
                    </a:cubicBezTo>
                    <a:cubicBezTo>
                      <a:pt x="20703" y="13264"/>
                      <a:pt x="17254" y="18500"/>
                      <a:pt x="11898" y="19602"/>
                    </a:cubicBezTo>
                    <a:close/>
                  </a:path>
                </a:pathLst>
              </a:custGeom>
              <a:solidFill>
                <a:srgbClr val="093759"/>
              </a:solidFill>
              <a:ln w="12700" cap="flat">
                <a:noFill/>
                <a:miter lim="400000"/>
              </a:ln>
              <a:effectLst/>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61" name="Freeform: Shape 27"/>
              <p:cNvSpPr/>
              <p:nvPr/>
            </p:nvSpPr>
            <p:spPr bwMode="auto">
              <a:xfrm>
                <a:off x="5317995" y="2108802"/>
                <a:ext cx="346851" cy="325002"/>
              </a:xfrm>
              <a:custGeom>
                <a:avLst/>
                <a:gdLst>
                  <a:gd name="T0" fmla="*/ 103188 w 127"/>
                  <a:gd name="T1" fmla="*/ 34925 h 119"/>
                  <a:gd name="T2" fmla="*/ 41275 w 127"/>
                  <a:gd name="T3" fmla="*/ 71437 h 119"/>
                  <a:gd name="T4" fmla="*/ 0 w 127"/>
                  <a:gd name="T5" fmla="*/ 41275 h 119"/>
                  <a:gd name="T6" fmla="*/ 61913 w 127"/>
                  <a:gd name="T7" fmla="*/ 0 h 119"/>
                  <a:gd name="T8" fmla="*/ 103188 w 127"/>
                  <a:gd name="T9" fmla="*/ 34925 h 119"/>
                  <a:gd name="T10" fmla="*/ 103188 w 127"/>
                  <a:gd name="T11" fmla="*/ 109537 h 119"/>
                  <a:gd name="T12" fmla="*/ 61913 w 127"/>
                  <a:gd name="T13" fmla="*/ 144462 h 119"/>
                  <a:gd name="T14" fmla="*/ 0 w 127"/>
                  <a:gd name="T15" fmla="*/ 106362 h 119"/>
                  <a:gd name="T16" fmla="*/ 41275 w 127"/>
                  <a:gd name="T17" fmla="*/ 71437 h 119"/>
                  <a:gd name="T18" fmla="*/ 103188 w 127"/>
                  <a:gd name="T19" fmla="*/ 109537 h 119"/>
                  <a:gd name="T20" fmla="*/ 160338 w 127"/>
                  <a:gd name="T21" fmla="*/ 153987 h 119"/>
                  <a:gd name="T22" fmla="*/ 103188 w 127"/>
                  <a:gd name="T23" fmla="*/ 188912 h 119"/>
                  <a:gd name="T24" fmla="*/ 103188 w 127"/>
                  <a:gd name="T25" fmla="*/ 188912 h 119"/>
                  <a:gd name="T26" fmla="*/ 103188 w 127"/>
                  <a:gd name="T27" fmla="*/ 188912 h 119"/>
                  <a:gd name="T28" fmla="*/ 103188 w 127"/>
                  <a:gd name="T29" fmla="*/ 188912 h 119"/>
                  <a:gd name="T30" fmla="*/ 103188 w 127"/>
                  <a:gd name="T31" fmla="*/ 188912 h 119"/>
                  <a:gd name="T32" fmla="*/ 41275 w 127"/>
                  <a:gd name="T33" fmla="*/ 153987 h 119"/>
                  <a:gd name="T34" fmla="*/ 41275 w 127"/>
                  <a:gd name="T35" fmla="*/ 141287 h 119"/>
                  <a:gd name="T36" fmla="*/ 61913 w 127"/>
                  <a:gd name="T37" fmla="*/ 150812 h 119"/>
                  <a:gd name="T38" fmla="*/ 103188 w 127"/>
                  <a:gd name="T39" fmla="*/ 117475 h 119"/>
                  <a:gd name="T40" fmla="*/ 103188 w 127"/>
                  <a:gd name="T41" fmla="*/ 117475 h 119"/>
                  <a:gd name="T42" fmla="*/ 103188 w 127"/>
                  <a:gd name="T43" fmla="*/ 117475 h 119"/>
                  <a:gd name="T44" fmla="*/ 103188 w 127"/>
                  <a:gd name="T45" fmla="*/ 117475 h 119"/>
                  <a:gd name="T46" fmla="*/ 103188 w 127"/>
                  <a:gd name="T47" fmla="*/ 117475 h 119"/>
                  <a:gd name="T48" fmla="*/ 144463 w 127"/>
                  <a:gd name="T49" fmla="*/ 150812 h 119"/>
                  <a:gd name="T50" fmla="*/ 160338 w 127"/>
                  <a:gd name="T51" fmla="*/ 141287 h 119"/>
                  <a:gd name="T52" fmla="*/ 160338 w 127"/>
                  <a:gd name="T53" fmla="*/ 153987 h 119"/>
                  <a:gd name="T54" fmla="*/ 201813 w 127"/>
                  <a:gd name="T55" fmla="*/ 41275 h 119"/>
                  <a:gd name="T56" fmla="*/ 160338 w 127"/>
                  <a:gd name="T57" fmla="*/ 71437 h 119"/>
                  <a:gd name="T58" fmla="*/ 103188 w 127"/>
                  <a:gd name="T59" fmla="*/ 34925 h 119"/>
                  <a:gd name="T60" fmla="*/ 144463 w 127"/>
                  <a:gd name="T61" fmla="*/ 0 h 119"/>
                  <a:gd name="T62" fmla="*/ 201813 w 127"/>
                  <a:gd name="T63" fmla="*/ 41275 h 119"/>
                  <a:gd name="T64" fmla="*/ 201813 w 127"/>
                  <a:gd name="T65" fmla="*/ 106362 h 119"/>
                  <a:gd name="T66" fmla="*/ 144463 w 127"/>
                  <a:gd name="T67" fmla="*/ 144462 h 119"/>
                  <a:gd name="T68" fmla="*/ 103188 w 127"/>
                  <a:gd name="T69" fmla="*/ 109537 h 119"/>
                  <a:gd name="T70" fmla="*/ 160338 w 127"/>
                  <a:gd name="T71" fmla="*/ 71437 h 119"/>
                  <a:gd name="T72" fmla="*/ 201813 w 127"/>
                  <a:gd name="T73" fmla="*/ 106362 h 1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26" y="97"/>
                    </a:lnTo>
                    <a:lnTo>
                      <a:pt x="26" y="89"/>
                    </a:lnTo>
                    <a:lnTo>
                      <a:pt x="39" y="95"/>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a:noFill/>
              </a:ln>
            </p:spPr>
            <p:txBody>
              <a:bodyPr anchor="ctr"/>
              <a:lstStyle/>
              <a:p>
                <a:pPr algn="ctr"/>
                <a:endParaRPr sz="32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grpSp>
        <p:nvGrpSpPr>
          <p:cNvPr id="62" name="Group 28"/>
          <p:cNvGrpSpPr/>
          <p:nvPr/>
        </p:nvGrpSpPr>
        <p:grpSpPr>
          <a:xfrm>
            <a:off x="6883734" y="1876097"/>
            <a:ext cx="2497612" cy="871217"/>
            <a:chOff x="7645890" y="3339248"/>
            <a:chExt cx="2122517" cy="871217"/>
          </a:xfrm>
        </p:grpSpPr>
        <p:sp>
          <p:nvSpPr>
            <p:cNvPr id="63" name="TextBox 29"/>
            <p:cNvSpPr txBox="1"/>
            <p:nvPr/>
          </p:nvSpPr>
          <p:spPr bwMode="auto">
            <a:xfrm>
              <a:off x="7645890" y="3339248"/>
              <a:ext cx="1709563" cy="588645"/>
            </a:xfrm>
            <a:prstGeom prst="rect">
              <a:avLst/>
            </a:prstGeom>
            <a:noFill/>
          </p:spPr>
          <p:txBody>
            <a:bodyPr wrap="none" lIns="480000" tIns="62400" rIns="120000" bIns="62400">
              <a:normAutofit/>
            </a:bodyPr>
            <a:lstStyle/>
            <a:p>
              <a:pPr algn="l" latinLnBrk="0"/>
              <a:r>
                <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rPr>
                <a:t>06</a:t>
              </a:r>
              <a:endPar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64" name="TextBox 30"/>
            <p:cNvSpPr txBox="1"/>
            <p:nvPr/>
          </p:nvSpPr>
          <p:spPr bwMode="auto">
            <a:xfrm>
              <a:off x="7645890" y="3654286"/>
              <a:ext cx="2122517" cy="556179"/>
            </a:xfrm>
            <a:prstGeom prst="rect">
              <a:avLst/>
            </a:prstGeom>
            <a:noFill/>
          </p:spPr>
          <p:txBody>
            <a:bodyPr wrap="square" lIns="480000" tIns="62400" rIns="120000" bIns="62400">
              <a:normAutofit/>
            </a:bodyPr>
            <a:lstStyle/>
            <a:p>
              <a:pPr algn="l" latinLnBrk="0">
                <a:lnSpc>
                  <a:spcPct val="120000"/>
                </a:lnSpc>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节假日礼品。</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65" name="Group 31"/>
          <p:cNvGrpSpPr/>
          <p:nvPr/>
        </p:nvGrpSpPr>
        <p:grpSpPr>
          <a:xfrm>
            <a:off x="2378307" y="1881177"/>
            <a:ext cx="2390140" cy="866137"/>
            <a:chOff x="2378292" y="4060687"/>
            <a:chExt cx="2390140" cy="866137"/>
          </a:xfrm>
        </p:grpSpPr>
        <p:sp>
          <p:nvSpPr>
            <p:cNvPr id="66" name="TextBox 32"/>
            <p:cNvSpPr txBox="1"/>
            <p:nvPr/>
          </p:nvSpPr>
          <p:spPr bwMode="auto">
            <a:xfrm>
              <a:off x="2657692" y="4060687"/>
              <a:ext cx="2110740" cy="423545"/>
            </a:xfrm>
            <a:prstGeom prst="rect">
              <a:avLst/>
            </a:prstGeom>
            <a:noFill/>
          </p:spPr>
          <p:txBody>
            <a:bodyPr wrap="none" lIns="120000" tIns="62400" rIns="480000" bIns="62400">
              <a:normAutofit fontScale="97500"/>
            </a:bodyPr>
            <a:lstStyle/>
            <a:p>
              <a:pPr algn="r" latinLnBrk="0"/>
              <a:r>
                <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rPr>
                <a:t>01</a:t>
              </a:r>
              <a:endPar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67" name="TextBox 33"/>
            <p:cNvSpPr txBox="1"/>
            <p:nvPr/>
          </p:nvSpPr>
          <p:spPr bwMode="auto">
            <a:xfrm>
              <a:off x="2378292" y="4370645"/>
              <a:ext cx="2389918" cy="556179"/>
            </a:xfrm>
            <a:prstGeom prst="rect">
              <a:avLst/>
            </a:prstGeom>
            <a:noFill/>
          </p:spPr>
          <p:txBody>
            <a:bodyPr wrap="square" lIns="120000" tIns="62400" rIns="480000" bIns="62400">
              <a:noAutofit/>
            </a:bodyPr>
            <a:lstStyle/>
            <a:p>
              <a:pPr algn="r" latinLnBrk="0">
                <a:lnSpc>
                  <a:spcPct val="120000"/>
                </a:lnSpc>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养老、工伤、失业、生育、医疗保险。</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68" name="Group 34"/>
          <p:cNvGrpSpPr/>
          <p:nvPr/>
        </p:nvGrpSpPr>
        <p:grpSpPr>
          <a:xfrm>
            <a:off x="6895067" y="4155405"/>
            <a:ext cx="2497612" cy="866137"/>
            <a:chOff x="7645890" y="3344328"/>
            <a:chExt cx="2122517" cy="866137"/>
          </a:xfrm>
        </p:grpSpPr>
        <p:sp>
          <p:nvSpPr>
            <p:cNvPr id="69" name="TextBox 35"/>
            <p:cNvSpPr txBox="1"/>
            <p:nvPr/>
          </p:nvSpPr>
          <p:spPr bwMode="auto">
            <a:xfrm>
              <a:off x="7645890" y="3344328"/>
              <a:ext cx="1868216" cy="581025"/>
            </a:xfrm>
            <a:prstGeom prst="rect">
              <a:avLst/>
            </a:prstGeom>
            <a:noFill/>
          </p:spPr>
          <p:txBody>
            <a:bodyPr wrap="none" lIns="480000" tIns="62400" rIns="120000" bIns="62400">
              <a:normAutofit/>
            </a:bodyPr>
            <a:lstStyle/>
            <a:p>
              <a:pPr algn="l" latinLnBrk="0"/>
              <a:r>
                <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rPr>
                <a:t>04</a:t>
              </a:r>
              <a:endPar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70" name="TextBox 36"/>
            <p:cNvSpPr txBox="1"/>
            <p:nvPr/>
          </p:nvSpPr>
          <p:spPr bwMode="auto">
            <a:xfrm>
              <a:off x="7645890" y="3654286"/>
              <a:ext cx="2122517" cy="556179"/>
            </a:xfrm>
            <a:prstGeom prst="rect">
              <a:avLst/>
            </a:prstGeom>
            <a:noFill/>
          </p:spPr>
          <p:txBody>
            <a:bodyPr wrap="square" lIns="480000" tIns="62400" rIns="120000" bIns="62400">
              <a:noAutofit/>
            </a:bodyPr>
            <a:lstStyle/>
            <a:p>
              <a:pPr algn="l" latinLnBrk="0">
                <a:lnSpc>
                  <a:spcPct val="120000"/>
                </a:lnSpc>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女员工享受每月1天无条件休假假期。</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71" name="Group 37"/>
          <p:cNvGrpSpPr/>
          <p:nvPr/>
        </p:nvGrpSpPr>
        <p:grpSpPr>
          <a:xfrm>
            <a:off x="2389615" y="4155405"/>
            <a:ext cx="2390140" cy="866137"/>
            <a:chOff x="2378292" y="4060687"/>
            <a:chExt cx="2390140" cy="866137"/>
          </a:xfrm>
        </p:grpSpPr>
        <p:sp>
          <p:nvSpPr>
            <p:cNvPr id="72" name="TextBox 38"/>
            <p:cNvSpPr txBox="1"/>
            <p:nvPr/>
          </p:nvSpPr>
          <p:spPr bwMode="auto">
            <a:xfrm>
              <a:off x="2378927" y="4060687"/>
              <a:ext cx="2389505" cy="581025"/>
            </a:xfrm>
            <a:prstGeom prst="rect">
              <a:avLst/>
            </a:prstGeom>
            <a:noFill/>
          </p:spPr>
          <p:txBody>
            <a:bodyPr wrap="none" lIns="120000" tIns="62400" rIns="480000" bIns="62400">
              <a:normAutofit/>
            </a:bodyPr>
            <a:lstStyle/>
            <a:p>
              <a:pPr algn="r" latinLnBrk="0"/>
              <a:r>
                <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rPr>
                <a:t>03</a:t>
              </a:r>
              <a:endPar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73" name="TextBox 51"/>
            <p:cNvSpPr txBox="1"/>
            <p:nvPr/>
          </p:nvSpPr>
          <p:spPr bwMode="auto">
            <a:xfrm>
              <a:off x="2378292" y="4370645"/>
              <a:ext cx="2389918" cy="556179"/>
            </a:xfrm>
            <a:prstGeom prst="rect">
              <a:avLst/>
            </a:prstGeom>
            <a:noFill/>
          </p:spPr>
          <p:txBody>
            <a:bodyPr wrap="square" lIns="120000" tIns="62400" rIns="480000" bIns="62400">
              <a:noAutofit/>
            </a:bodyPr>
            <a:lstStyle/>
            <a:p>
              <a:pPr algn="r" latinLnBrk="0">
                <a:lnSpc>
                  <a:spcPct val="120000"/>
                </a:lnSpc>
              </a:pPr>
              <a:r>
                <a:rPr lang="zh-CN" altLang="en-US" sz="1600">
                  <a:solidFill>
                    <a:schemeClr val="tx1">
                      <a:lumMod val="85000"/>
                      <a:lumOff val="15000"/>
                    </a:schemeClr>
                  </a:solidFill>
                  <a:latin typeface="微软雅黑" panose="020B0503020204020204" charset="-122"/>
                  <a:ea typeface="微软雅黑" panose="020B0503020204020204" charset="-122"/>
                  <a:cs typeface="+mn-ea"/>
                  <a:sym typeface="+mn-lt"/>
                </a:rPr>
                <a:t>入职体检及每年健康体检。</a:t>
              </a:r>
              <a:endParaRPr lang="zh-CN" altLang="en-US" sz="16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74" name="Group 52"/>
          <p:cNvGrpSpPr/>
          <p:nvPr/>
        </p:nvGrpSpPr>
        <p:grpSpPr>
          <a:xfrm>
            <a:off x="7562325" y="3008423"/>
            <a:ext cx="2652394" cy="866140"/>
            <a:chOff x="7645890" y="3344328"/>
            <a:chExt cx="2254054" cy="866140"/>
          </a:xfrm>
        </p:grpSpPr>
        <p:sp>
          <p:nvSpPr>
            <p:cNvPr id="75" name="TextBox 53"/>
            <p:cNvSpPr txBox="1"/>
            <p:nvPr/>
          </p:nvSpPr>
          <p:spPr bwMode="auto">
            <a:xfrm>
              <a:off x="7645890" y="3344328"/>
              <a:ext cx="1998807" cy="640080"/>
            </a:xfrm>
            <a:prstGeom prst="rect">
              <a:avLst/>
            </a:prstGeom>
            <a:noFill/>
          </p:spPr>
          <p:txBody>
            <a:bodyPr wrap="none" lIns="480000" tIns="62400" rIns="120000" bIns="62400">
              <a:normAutofit/>
            </a:bodyPr>
            <a:lstStyle/>
            <a:p>
              <a:pPr algn="l" latinLnBrk="0"/>
              <a:r>
                <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rPr>
                <a:t>05</a:t>
              </a:r>
              <a:endPar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76" name="TextBox 54"/>
            <p:cNvSpPr txBox="1"/>
            <p:nvPr/>
          </p:nvSpPr>
          <p:spPr bwMode="auto">
            <a:xfrm>
              <a:off x="7645890" y="3654208"/>
              <a:ext cx="2254054" cy="556260"/>
            </a:xfrm>
            <a:prstGeom prst="rect">
              <a:avLst/>
            </a:prstGeom>
            <a:noFill/>
          </p:spPr>
          <p:txBody>
            <a:bodyPr wrap="square" lIns="480000" tIns="62400" rIns="120000" bIns="62400">
              <a:noAutofit/>
            </a:bodyPr>
            <a:lstStyle/>
            <a:p>
              <a:pPr algn="l" latinLnBrk="0">
                <a:lnSpc>
                  <a:spcPct val="120000"/>
                </a:lnSpc>
              </a:pPr>
              <a:r>
                <a:rPr lang="zh-CN" altLang="en-US" sz="1600">
                  <a:solidFill>
                    <a:schemeClr val="tx1">
                      <a:lumMod val="85000"/>
                      <a:lumOff val="15000"/>
                    </a:schemeClr>
                  </a:solidFill>
                  <a:latin typeface="微软雅黑" panose="020B0503020204020204" charset="-122"/>
                  <a:ea typeface="微软雅黑" panose="020B0503020204020204" charset="-122"/>
                  <a:cs typeface="+mn-ea"/>
                  <a:sym typeface="+mn-lt"/>
                </a:rPr>
                <a:t>不定期团体活动：例如春游、聚餐、K歌等。</a:t>
              </a:r>
              <a:endParaRPr lang="zh-CN" altLang="en-US" sz="16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grpSp>
        <p:nvGrpSpPr>
          <p:cNvPr id="77" name="Group 55"/>
          <p:cNvGrpSpPr/>
          <p:nvPr/>
        </p:nvGrpSpPr>
        <p:grpSpPr>
          <a:xfrm>
            <a:off x="1711018" y="3008423"/>
            <a:ext cx="2390140" cy="866137"/>
            <a:chOff x="2378292" y="4060687"/>
            <a:chExt cx="2390140" cy="866137"/>
          </a:xfrm>
        </p:grpSpPr>
        <p:sp>
          <p:nvSpPr>
            <p:cNvPr id="78" name="TextBox 56"/>
            <p:cNvSpPr txBox="1"/>
            <p:nvPr/>
          </p:nvSpPr>
          <p:spPr bwMode="auto">
            <a:xfrm>
              <a:off x="2544027" y="4060687"/>
              <a:ext cx="2224405" cy="542925"/>
            </a:xfrm>
            <a:prstGeom prst="rect">
              <a:avLst/>
            </a:prstGeom>
            <a:noFill/>
          </p:spPr>
          <p:txBody>
            <a:bodyPr wrap="none" lIns="120000" tIns="62400" rIns="480000" bIns="62400">
              <a:normAutofit/>
            </a:bodyPr>
            <a:lstStyle/>
            <a:p>
              <a:pPr algn="r" latinLnBrk="0"/>
              <a:r>
                <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rPr>
                <a:t>02</a:t>
              </a:r>
              <a:endParaRPr lang="en-US" altLang="zh-CN" sz="1865">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79" name="TextBox 57"/>
            <p:cNvSpPr txBox="1"/>
            <p:nvPr/>
          </p:nvSpPr>
          <p:spPr bwMode="auto">
            <a:xfrm>
              <a:off x="2378292" y="4370645"/>
              <a:ext cx="2389918" cy="556179"/>
            </a:xfrm>
            <a:prstGeom prst="rect">
              <a:avLst/>
            </a:prstGeom>
            <a:noFill/>
          </p:spPr>
          <p:txBody>
            <a:bodyPr wrap="square" lIns="120000" tIns="62400" rIns="480000" bIns="62400">
              <a:normAutofit/>
            </a:bodyPr>
            <a:lstStyle/>
            <a:p>
              <a:pPr algn="r" latinLnBrk="0">
                <a:lnSpc>
                  <a:spcPct val="120000"/>
                </a:lnSpc>
              </a:pPr>
              <a:r>
                <a:rPr lang="zh-CN" altLang="en-US" sz="1600">
                  <a:solidFill>
                    <a:schemeClr val="tx1">
                      <a:lumMod val="85000"/>
                      <a:lumOff val="15000"/>
                    </a:schemeClr>
                  </a:solidFill>
                  <a:latin typeface="微软雅黑" panose="020B0503020204020204" charset="-122"/>
                  <a:ea typeface="微软雅黑" panose="020B0503020204020204" charset="-122"/>
                  <a:cs typeface="+mn-ea"/>
                  <a:sym typeface="+mn-lt"/>
                </a:rPr>
                <a:t>意外伤害险。</a:t>
              </a:r>
              <a:endParaRPr lang="zh-CN" altLang="en-US" sz="160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anim calcmode="lin" valueType="num">
                                      <p:cBhvr>
                                        <p:cTn id="15" dur="1000" fill="hold"/>
                                        <p:tgtEl>
                                          <p:spTgt spid="62"/>
                                        </p:tgtEl>
                                        <p:attrNameLst>
                                          <p:attrName>ppt_x</p:attrName>
                                        </p:attrNameLst>
                                      </p:cBhvr>
                                      <p:tavLst>
                                        <p:tav tm="0">
                                          <p:val>
                                            <p:strVal val="#ppt_x"/>
                                          </p:val>
                                        </p:tav>
                                        <p:tav tm="100000">
                                          <p:val>
                                            <p:strVal val="#ppt_x"/>
                                          </p:val>
                                        </p:tav>
                                      </p:tavLst>
                                    </p:anim>
                                    <p:anim calcmode="lin" valueType="num">
                                      <p:cBhvr>
                                        <p:cTn id="16" dur="1000" fill="hold"/>
                                        <p:tgtEl>
                                          <p:spTgt spid="6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1000"/>
                                        <p:tgtEl>
                                          <p:spTgt spid="74"/>
                                        </p:tgtEl>
                                      </p:cBhvr>
                                    </p:animEffect>
                                    <p:anim calcmode="lin" valueType="num">
                                      <p:cBhvr>
                                        <p:cTn id="20" dur="1000" fill="hold"/>
                                        <p:tgtEl>
                                          <p:spTgt spid="74"/>
                                        </p:tgtEl>
                                        <p:attrNameLst>
                                          <p:attrName>ppt_x</p:attrName>
                                        </p:attrNameLst>
                                      </p:cBhvr>
                                      <p:tavLst>
                                        <p:tav tm="0">
                                          <p:val>
                                            <p:strVal val="#ppt_x"/>
                                          </p:val>
                                        </p:tav>
                                        <p:tav tm="100000">
                                          <p:val>
                                            <p:strVal val="#ppt_x"/>
                                          </p:val>
                                        </p:tav>
                                      </p:tavLst>
                                    </p:anim>
                                    <p:anim calcmode="lin" valueType="num">
                                      <p:cBhvr>
                                        <p:cTn id="21" dur="1000" fill="hold"/>
                                        <p:tgtEl>
                                          <p:spTgt spid="7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1000"/>
                                        <p:tgtEl>
                                          <p:spTgt spid="68"/>
                                        </p:tgtEl>
                                      </p:cBhvr>
                                    </p:animEffect>
                                    <p:anim calcmode="lin" valueType="num">
                                      <p:cBhvr>
                                        <p:cTn id="25" dur="1000" fill="hold"/>
                                        <p:tgtEl>
                                          <p:spTgt spid="68"/>
                                        </p:tgtEl>
                                        <p:attrNameLst>
                                          <p:attrName>ppt_x</p:attrName>
                                        </p:attrNameLst>
                                      </p:cBhvr>
                                      <p:tavLst>
                                        <p:tav tm="0">
                                          <p:val>
                                            <p:strVal val="#ppt_x"/>
                                          </p:val>
                                        </p:tav>
                                        <p:tav tm="100000">
                                          <p:val>
                                            <p:strVal val="#ppt_x"/>
                                          </p:val>
                                        </p:tav>
                                      </p:tavLst>
                                    </p:anim>
                                    <p:anim calcmode="lin" valueType="num">
                                      <p:cBhvr>
                                        <p:cTn id="26" dur="1000" fill="hold"/>
                                        <p:tgtEl>
                                          <p:spTgt spid="6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anim calcmode="lin" valueType="num">
                                      <p:cBhvr>
                                        <p:cTn id="30" dur="1000" fill="hold"/>
                                        <p:tgtEl>
                                          <p:spTgt spid="71"/>
                                        </p:tgtEl>
                                        <p:attrNameLst>
                                          <p:attrName>ppt_x</p:attrName>
                                        </p:attrNameLst>
                                      </p:cBhvr>
                                      <p:tavLst>
                                        <p:tav tm="0">
                                          <p:val>
                                            <p:strVal val="#ppt_x"/>
                                          </p:val>
                                        </p:tav>
                                        <p:tav tm="100000">
                                          <p:val>
                                            <p:strVal val="#ppt_x"/>
                                          </p:val>
                                        </p:tav>
                                      </p:tavLst>
                                    </p:anim>
                                    <p:anim calcmode="lin" valueType="num">
                                      <p:cBhvr>
                                        <p:cTn id="31" dur="1000" fill="hold"/>
                                        <p:tgtEl>
                                          <p:spTgt spid="7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1000"/>
                                        <p:tgtEl>
                                          <p:spTgt spid="77"/>
                                        </p:tgtEl>
                                      </p:cBhvr>
                                    </p:animEffect>
                                    <p:anim calcmode="lin" valueType="num">
                                      <p:cBhvr>
                                        <p:cTn id="35" dur="1000" fill="hold"/>
                                        <p:tgtEl>
                                          <p:spTgt spid="77"/>
                                        </p:tgtEl>
                                        <p:attrNameLst>
                                          <p:attrName>ppt_x</p:attrName>
                                        </p:attrNameLst>
                                      </p:cBhvr>
                                      <p:tavLst>
                                        <p:tav tm="0">
                                          <p:val>
                                            <p:strVal val="#ppt_x"/>
                                          </p:val>
                                        </p:tav>
                                        <p:tav tm="100000">
                                          <p:val>
                                            <p:strVal val="#ppt_x"/>
                                          </p:val>
                                        </p:tav>
                                      </p:tavLst>
                                    </p:anim>
                                    <p:anim calcmode="lin" valueType="num">
                                      <p:cBhvr>
                                        <p:cTn id="36" dur="1000" fill="hold"/>
                                        <p:tgtEl>
                                          <p:spTgt spid="7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1000"/>
                                        <p:tgtEl>
                                          <p:spTgt spid="65"/>
                                        </p:tgtEl>
                                      </p:cBhvr>
                                    </p:animEffect>
                                    <p:anim calcmode="lin" valueType="num">
                                      <p:cBhvr>
                                        <p:cTn id="40" dur="1000" fill="hold"/>
                                        <p:tgtEl>
                                          <p:spTgt spid="65"/>
                                        </p:tgtEl>
                                        <p:attrNameLst>
                                          <p:attrName>ppt_x</p:attrName>
                                        </p:attrNameLst>
                                      </p:cBhvr>
                                      <p:tavLst>
                                        <p:tav tm="0">
                                          <p:val>
                                            <p:strVal val="#ppt_x"/>
                                          </p:val>
                                        </p:tav>
                                        <p:tav tm="100000">
                                          <p:val>
                                            <p:strVal val="#ppt_x"/>
                                          </p:val>
                                        </p:tav>
                                      </p:tavLst>
                                    </p:anim>
                                    <p:anim calcmode="lin" valueType="num">
                                      <p:cBhvr>
                                        <p:cTn id="4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flipH="1">
            <a:off x="5262245" y="-4445"/>
            <a:ext cx="6929755" cy="6862445"/>
          </a:xfrm>
          <a:prstGeom prst="rtTriangle">
            <a:avLst/>
          </a:prstGeom>
          <a:blipFill rotWithShape="1">
            <a:blip r:embed="rId1" cstate="print"/>
            <a:stretch>
              <a:fillRect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flipH="1">
            <a:off x="8470265" y="2659380"/>
            <a:ext cx="3721735" cy="4198620"/>
          </a:xfrm>
          <a:prstGeom prst="rtTriangle">
            <a:avLst/>
          </a:prstGeom>
          <a:solidFill>
            <a:srgbClr val="0D4E7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2446020" y="2085975"/>
            <a:ext cx="2901950" cy="629920"/>
          </a:xfrm>
          <a:prstGeom prst="rect">
            <a:avLst/>
          </a:prstGeom>
          <a:noFill/>
        </p:spPr>
        <p:txBody>
          <a:bodyPr wrap="square" rtlCol="0">
            <a:spAutoFit/>
          </a:bodyPr>
          <a:lstStyle/>
          <a:p>
            <a:pPr algn="ctr"/>
            <a:r>
              <a:rPr lang="en-US" altLang="zh-CN" sz="3500">
                <a:solidFill>
                  <a:srgbClr val="093759"/>
                </a:solidFill>
                <a:latin typeface="微软雅黑" panose="020B0503020204020204" charset="-122"/>
                <a:ea typeface="微软雅黑" panose="020B0503020204020204" charset="-122"/>
              </a:rPr>
              <a:t>PART 02</a:t>
            </a:r>
            <a:endParaRPr lang="en-US" altLang="zh-CN" sz="3500">
              <a:solidFill>
                <a:srgbClr val="093759"/>
              </a:solidFill>
              <a:latin typeface="微软雅黑" panose="020B0503020204020204" charset="-122"/>
              <a:ea typeface="微软雅黑" panose="020B0503020204020204" charset="-122"/>
            </a:endParaRPr>
          </a:p>
        </p:txBody>
      </p:sp>
      <p:sp>
        <p:nvSpPr>
          <p:cNvPr id="31" name="文本框 30"/>
          <p:cNvSpPr txBox="1"/>
          <p:nvPr/>
        </p:nvSpPr>
        <p:spPr>
          <a:xfrm>
            <a:off x="2052638" y="2569210"/>
            <a:ext cx="3688715" cy="737235"/>
          </a:xfrm>
          <a:prstGeom prst="rect">
            <a:avLst/>
          </a:prstGeom>
          <a:noFill/>
        </p:spPr>
        <p:txBody>
          <a:bodyPr wrap="square" rtlCol="0">
            <a:spAutoFit/>
          </a:bodyPr>
          <a:lstStyle/>
          <a:p>
            <a:pPr algn="ctr"/>
            <a:r>
              <a:rPr lang="zh-CN" altLang="en-US" sz="4200" b="1">
                <a:solidFill>
                  <a:srgbClr val="093759"/>
                </a:solidFill>
                <a:latin typeface="微软雅黑" panose="020B0503020204020204" charset="-122"/>
                <a:ea typeface="微软雅黑" panose="020B0503020204020204" charset="-122"/>
                <a:sym typeface="+mn-ea"/>
              </a:rPr>
              <a:t>行政管理制度</a:t>
            </a:r>
            <a:endParaRPr lang="zh-CN" altLang="en-US" sz="4200" b="1">
              <a:solidFill>
                <a:srgbClr val="093759"/>
              </a:solidFill>
              <a:latin typeface="微软雅黑" panose="020B0503020204020204" charset="-122"/>
              <a:ea typeface="微软雅黑" panose="020B0503020204020204" charset="-122"/>
              <a:sym typeface="+mn-ea"/>
            </a:endParaRPr>
          </a:p>
        </p:txBody>
      </p:sp>
      <p:sp>
        <p:nvSpPr>
          <p:cNvPr id="33" name="文本框 32"/>
          <p:cNvSpPr txBox="1"/>
          <p:nvPr/>
        </p:nvSpPr>
        <p:spPr>
          <a:xfrm>
            <a:off x="2473960" y="3313430"/>
            <a:ext cx="2194560" cy="829945"/>
          </a:xfrm>
          <a:prstGeom prst="rect">
            <a:avLst/>
          </a:prstGeom>
          <a:noFill/>
        </p:spPr>
        <p:txBody>
          <a:bodyPr wrap="square" rtlCol="0" anchor="t">
            <a:spAutoFit/>
          </a:bodyPr>
          <a:lstStyle/>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一、行为规范</a:t>
            </a:r>
            <a:endParaRPr lang="zh-CN" altLang="en-US" sz="1600">
              <a:solidFill>
                <a:schemeClr val="tx1"/>
              </a:solidFill>
              <a:latin typeface="微软雅黑" panose="020B0503020204020204" charset="-122"/>
              <a:ea typeface="微软雅黑" panose="020B0503020204020204" charset="-122"/>
              <a:sym typeface="+mn-ea"/>
            </a:endParaRPr>
          </a:p>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二、规章制度</a:t>
            </a:r>
            <a:endParaRPr lang="zh-CN" altLang="en-US" sz="1600">
              <a:solidFill>
                <a:schemeClr val="tx1"/>
              </a:solidFill>
              <a:latin typeface="微软雅黑" panose="020B0503020204020204" charset="-122"/>
              <a:ea typeface="微软雅黑" panose="020B0503020204020204" charset="-122"/>
              <a:sym typeface="+mn-ea"/>
            </a:endParaRPr>
          </a:p>
        </p:txBody>
      </p:sp>
      <p:sp>
        <p:nvSpPr>
          <p:cNvPr id="2" name="文本框 1"/>
          <p:cNvSpPr txBox="1"/>
          <p:nvPr/>
        </p:nvSpPr>
        <p:spPr>
          <a:xfrm>
            <a:off x="3811270" y="3313430"/>
            <a:ext cx="2194560" cy="829945"/>
          </a:xfrm>
          <a:prstGeom prst="rect">
            <a:avLst/>
          </a:prstGeom>
          <a:noFill/>
        </p:spPr>
        <p:txBody>
          <a:bodyPr wrap="square" rtlCol="0" anchor="t">
            <a:spAutoFit/>
          </a:bodyPr>
          <a:lstStyle/>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三、发文制度</a:t>
            </a:r>
            <a:endParaRPr lang="zh-CN" altLang="en-US" sz="1600">
              <a:solidFill>
                <a:schemeClr val="tx1"/>
              </a:solidFill>
              <a:latin typeface="微软雅黑" panose="020B0503020204020204" charset="-122"/>
              <a:ea typeface="微软雅黑" panose="020B0503020204020204" charset="-122"/>
              <a:sym typeface="+mn-ea"/>
            </a:endParaRPr>
          </a:p>
          <a:p>
            <a:pPr algn="l">
              <a:lnSpc>
                <a:spcPct val="150000"/>
              </a:lnSpc>
            </a:pPr>
            <a:r>
              <a:rPr lang="zh-CN" altLang="en-US" sz="1600">
                <a:solidFill>
                  <a:schemeClr val="tx1"/>
                </a:solidFill>
                <a:latin typeface="微软雅黑" panose="020B0503020204020204" charset="-122"/>
                <a:ea typeface="微软雅黑" panose="020B0503020204020204" charset="-122"/>
                <a:sym typeface="+mn-ea"/>
              </a:rPr>
              <a:t>四、员工意识</a:t>
            </a:r>
            <a:endParaRPr lang="zh-CN" altLang="en-US" sz="1600">
              <a:solidFill>
                <a:schemeClr val="tx1"/>
              </a:solidFill>
              <a:latin typeface="微软雅黑" panose="020B0503020204020204" charset="-122"/>
              <a:ea typeface="微软雅黑" panose="020B0503020204020204"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linds(horizontal)">
                                      <p:cBhvr>
                                        <p:cTn id="20" dur="500"/>
                                        <p:tgtEl>
                                          <p:spTgt spid="3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linds(horizontal)">
                                      <p:cBhvr>
                                        <p:cTn id="23" dur="500"/>
                                        <p:tgtEl>
                                          <p:spTgt spid="3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30" grpId="0"/>
      <p:bldP spid="31" grpId="0"/>
      <p:bldP spid="33"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行为规范</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9" name="a8384761-22b3-4904-a5b9-a77f52f67e1b"/>
          <p:cNvGrpSpPr>
            <a:grpSpLocks noChangeAspect="1"/>
          </p:cNvGrpSpPr>
          <p:nvPr/>
        </p:nvGrpSpPr>
        <p:grpSpPr>
          <a:xfrm>
            <a:off x="2474425" y="1422902"/>
            <a:ext cx="7267396" cy="3074123"/>
            <a:chOff x="2436325" y="1626737"/>
            <a:chExt cx="7267396" cy="3074123"/>
          </a:xfrm>
        </p:grpSpPr>
        <p:grpSp>
          <p:nvGrpSpPr>
            <p:cNvPr id="12" name="Group 7"/>
            <p:cNvGrpSpPr/>
            <p:nvPr/>
          </p:nvGrpSpPr>
          <p:grpSpPr>
            <a:xfrm>
              <a:off x="2436325" y="1626737"/>
              <a:ext cx="1040613" cy="1040613"/>
              <a:chOff x="2436325" y="1626737"/>
              <a:chExt cx="1040613" cy="1040613"/>
            </a:xfrm>
          </p:grpSpPr>
          <p:sp>
            <p:nvSpPr>
              <p:cNvPr id="26" name="îṥļîḑé-Freeform: Shape 8"/>
              <p:cNvSpPr/>
              <p:nvPr/>
            </p:nvSpPr>
            <p:spPr>
              <a:xfrm>
                <a:off x="2436325" y="1626737"/>
                <a:ext cx="1040613" cy="10406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93759"/>
              </a:solidFill>
              <a:ln w="12700">
                <a:miter lim="400000"/>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27" name="îṥļîḑé-Freeform: Shape 9"/>
              <p:cNvSpPr/>
              <p:nvPr/>
            </p:nvSpPr>
            <p:spPr>
              <a:xfrm>
                <a:off x="2765345" y="1940764"/>
                <a:ext cx="382574" cy="384795"/>
              </a:xfrm>
              <a:custGeom>
                <a:avLst/>
                <a:gdLst/>
                <a:ahLst/>
                <a:cxnLst>
                  <a:cxn ang="0">
                    <a:pos x="wd2" y="hd2"/>
                  </a:cxn>
                  <a:cxn ang="5400000">
                    <a:pos x="wd2" y="hd2"/>
                  </a:cxn>
                  <a:cxn ang="10800000">
                    <a:pos x="wd2" y="hd2"/>
                  </a:cxn>
                  <a:cxn ang="16200000">
                    <a:pos x="wd2" y="hd2"/>
                  </a:cxn>
                </a:cxnLst>
                <a:rect l="0" t="0" r="r" b="b"/>
                <a:pathLst>
                  <a:path w="21600" h="21600" extrusionOk="0">
                    <a:moveTo>
                      <a:pt x="19468" y="0"/>
                    </a:moveTo>
                    <a:cubicBezTo>
                      <a:pt x="18873" y="0"/>
                      <a:pt x="18313" y="269"/>
                      <a:pt x="17885" y="655"/>
                    </a:cubicBezTo>
                    <a:lnTo>
                      <a:pt x="10142" y="7636"/>
                    </a:lnTo>
                    <a:cubicBezTo>
                      <a:pt x="9425" y="8286"/>
                      <a:pt x="9029" y="9229"/>
                      <a:pt x="9029" y="10192"/>
                    </a:cubicBezTo>
                    <a:cubicBezTo>
                      <a:pt x="9029" y="12219"/>
                      <a:pt x="10706" y="13948"/>
                      <a:pt x="12759" y="13948"/>
                    </a:cubicBezTo>
                    <a:cubicBezTo>
                      <a:pt x="13790" y="13948"/>
                      <a:pt x="14668" y="13545"/>
                      <a:pt x="15408" y="12857"/>
                    </a:cubicBezTo>
                    <a:cubicBezTo>
                      <a:pt x="16928" y="11472"/>
                      <a:pt x="20104" y="5573"/>
                      <a:pt x="21051" y="3787"/>
                    </a:cubicBezTo>
                    <a:cubicBezTo>
                      <a:pt x="21344" y="3221"/>
                      <a:pt x="21600" y="2603"/>
                      <a:pt x="21600" y="1964"/>
                    </a:cubicBezTo>
                    <a:cubicBezTo>
                      <a:pt x="21600" y="818"/>
                      <a:pt x="20573" y="0"/>
                      <a:pt x="19468" y="0"/>
                    </a:cubicBezTo>
                    <a:close/>
                    <a:moveTo>
                      <a:pt x="8574" y="12468"/>
                    </a:moveTo>
                    <a:cubicBezTo>
                      <a:pt x="5841" y="12587"/>
                      <a:pt x="4228" y="13063"/>
                      <a:pt x="3198" y="15740"/>
                    </a:cubicBezTo>
                    <a:cubicBezTo>
                      <a:pt x="3086" y="16015"/>
                      <a:pt x="2826" y="16192"/>
                      <a:pt x="2524" y="16192"/>
                    </a:cubicBezTo>
                    <a:cubicBezTo>
                      <a:pt x="2014" y="16192"/>
                      <a:pt x="449" y="14951"/>
                      <a:pt x="0" y="14649"/>
                    </a:cubicBezTo>
                    <a:cubicBezTo>
                      <a:pt x="0" y="18350"/>
                      <a:pt x="1777" y="21600"/>
                      <a:pt x="5894" y="21600"/>
                    </a:cubicBezTo>
                    <a:cubicBezTo>
                      <a:pt x="9368" y="21600"/>
                      <a:pt x="11781" y="19238"/>
                      <a:pt x="11709" y="15803"/>
                    </a:cubicBezTo>
                    <a:lnTo>
                      <a:pt x="11693" y="14945"/>
                    </a:lnTo>
                    <a:cubicBezTo>
                      <a:pt x="10357" y="14594"/>
                      <a:pt x="9206" y="13684"/>
                      <a:pt x="8574" y="12468"/>
                    </a:cubicBezTo>
                    <a:close/>
                  </a:path>
                </a:pathLst>
              </a:custGeom>
              <a:solidFill>
                <a:srgbClr val="FFFFFF"/>
              </a:solidFill>
              <a:ln w="12700">
                <a:miter lim="400000"/>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grpSp>
        <p:grpSp>
          <p:nvGrpSpPr>
            <p:cNvPr id="13" name="Group 10"/>
            <p:cNvGrpSpPr/>
            <p:nvPr/>
          </p:nvGrpSpPr>
          <p:grpSpPr>
            <a:xfrm>
              <a:off x="5549716" y="1626737"/>
              <a:ext cx="1040613" cy="1040613"/>
              <a:chOff x="5549716" y="1626737"/>
              <a:chExt cx="1040613" cy="1040613"/>
            </a:xfrm>
          </p:grpSpPr>
          <p:sp>
            <p:nvSpPr>
              <p:cNvPr id="24" name="îṥļîḑé-Freeform: Shape 11"/>
              <p:cNvSpPr/>
              <p:nvPr/>
            </p:nvSpPr>
            <p:spPr>
              <a:xfrm>
                <a:off x="5549716" y="1626737"/>
                <a:ext cx="1040613" cy="10406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3735"/>
              </a:solidFill>
              <a:ln w="12700">
                <a:miter lim="400000"/>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25" name="îṥļîḑé-Freeform: Shape 12"/>
              <p:cNvSpPr/>
              <p:nvPr/>
            </p:nvSpPr>
            <p:spPr>
              <a:xfrm>
                <a:off x="5828920" y="1920262"/>
                <a:ext cx="482207" cy="407565"/>
              </a:xfrm>
              <a:custGeom>
                <a:avLst/>
                <a:gdLst/>
                <a:ahLst/>
                <a:cxnLst>
                  <a:cxn ang="0">
                    <a:pos x="wd2" y="hd2"/>
                  </a:cxn>
                  <a:cxn ang="5400000">
                    <a:pos x="wd2" y="hd2"/>
                  </a:cxn>
                  <a:cxn ang="10800000">
                    <a:pos x="wd2" y="hd2"/>
                  </a:cxn>
                  <a:cxn ang="16200000">
                    <a:pos x="wd2" y="hd2"/>
                  </a:cxn>
                </a:cxnLst>
                <a:rect l="0" t="0" r="r" b="b"/>
                <a:pathLst>
                  <a:path w="21600" h="21600" extrusionOk="0">
                    <a:moveTo>
                      <a:pt x="1040" y="17196"/>
                    </a:moveTo>
                    <a:lnTo>
                      <a:pt x="3439" y="17703"/>
                    </a:lnTo>
                    <a:cubicBezTo>
                      <a:pt x="3816" y="19374"/>
                      <a:pt x="5102" y="20618"/>
                      <a:pt x="6647" y="20618"/>
                    </a:cubicBezTo>
                    <a:lnTo>
                      <a:pt x="6647" y="21108"/>
                    </a:lnTo>
                    <a:cubicBezTo>
                      <a:pt x="6647" y="21386"/>
                      <a:pt x="6829" y="21600"/>
                      <a:pt x="7062" y="21600"/>
                    </a:cubicBezTo>
                    <a:lnTo>
                      <a:pt x="7891" y="21600"/>
                    </a:lnTo>
                    <a:cubicBezTo>
                      <a:pt x="8127" y="21600"/>
                      <a:pt x="8308" y="21386"/>
                      <a:pt x="8308" y="21108"/>
                    </a:cubicBezTo>
                    <a:lnTo>
                      <a:pt x="8308" y="12272"/>
                    </a:lnTo>
                    <a:cubicBezTo>
                      <a:pt x="8308" y="11995"/>
                      <a:pt x="8127" y="11781"/>
                      <a:pt x="7891" y="11781"/>
                    </a:cubicBezTo>
                    <a:lnTo>
                      <a:pt x="7062" y="11781"/>
                    </a:lnTo>
                    <a:cubicBezTo>
                      <a:pt x="6829" y="11781"/>
                      <a:pt x="6647" y="11995"/>
                      <a:pt x="6647" y="12272"/>
                    </a:cubicBezTo>
                    <a:lnTo>
                      <a:pt x="6647" y="12764"/>
                    </a:lnTo>
                    <a:cubicBezTo>
                      <a:pt x="5401" y="12764"/>
                      <a:pt x="4322" y="13576"/>
                      <a:pt x="3751" y="14773"/>
                    </a:cubicBezTo>
                    <a:lnTo>
                      <a:pt x="2868" y="14590"/>
                    </a:lnTo>
                    <a:cubicBezTo>
                      <a:pt x="2621" y="13637"/>
                      <a:pt x="2493" y="12656"/>
                      <a:pt x="2493" y="11627"/>
                    </a:cubicBezTo>
                    <a:cubicBezTo>
                      <a:pt x="2493" y="6995"/>
                      <a:pt x="6375" y="2946"/>
                      <a:pt x="10801" y="2946"/>
                    </a:cubicBezTo>
                    <a:cubicBezTo>
                      <a:pt x="15228" y="2946"/>
                      <a:pt x="19110" y="6995"/>
                      <a:pt x="19110" y="11627"/>
                    </a:cubicBezTo>
                    <a:cubicBezTo>
                      <a:pt x="19110" y="12656"/>
                      <a:pt x="18979" y="13637"/>
                      <a:pt x="18732" y="14590"/>
                    </a:cubicBezTo>
                    <a:lnTo>
                      <a:pt x="17849" y="14773"/>
                    </a:lnTo>
                    <a:cubicBezTo>
                      <a:pt x="17278" y="13576"/>
                      <a:pt x="16200" y="12764"/>
                      <a:pt x="14956" y="12764"/>
                    </a:cubicBezTo>
                    <a:lnTo>
                      <a:pt x="14956" y="12272"/>
                    </a:lnTo>
                    <a:cubicBezTo>
                      <a:pt x="14956" y="11995"/>
                      <a:pt x="14774" y="11781"/>
                      <a:pt x="14538" y="11781"/>
                    </a:cubicBezTo>
                    <a:lnTo>
                      <a:pt x="13709" y="11781"/>
                    </a:lnTo>
                    <a:cubicBezTo>
                      <a:pt x="13473" y="11781"/>
                      <a:pt x="13292" y="11995"/>
                      <a:pt x="13292" y="12272"/>
                    </a:cubicBezTo>
                    <a:lnTo>
                      <a:pt x="13292" y="21108"/>
                    </a:lnTo>
                    <a:cubicBezTo>
                      <a:pt x="13292" y="21386"/>
                      <a:pt x="13473" y="21600"/>
                      <a:pt x="13709" y="21600"/>
                    </a:cubicBezTo>
                    <a:lnTo>
                      <a:pt x="14538" y="21600"/>
                    </a:lnTo>
                    <a:cubicBezTo>
                      <a:pt x="14774" y="21600"/>
                      <a:pt x="14956" y="21386"/>
                      <a:pt x="14956" y="21108"/>
                    </a:cubicBezTo>
                    <a:lnTo>
                      <a:pt x="14956" y="20618"/>
                    </a:lnTo>
                    <a:cubicBezTo>
                      <a:pt x="16500" y="20618"/>
                      <a:pt x="17784" y="19374"/>
                      <a:pt x="18161" y="17703"/>
                    </a:cubicBezTo>
                    <a:lnTo>
                      <a:pt x="20564" y="17196"/>
                    </a:lnTo>
                    <a:lnTo>
                      <a:pt x="20822" y="16445"/>
                    </a:lnTo>
                    <a:cubicBezTo>
                      <a:pt x="21342" y="14926"/>
                      <a:pt x="21600" y="13300"/>
                      <a:pt x="21600" y="11627"/>
                    </a:cubicBezTo>
                    <a:cubicBezTo>
                      <a:pt x="21600" y="5323"/>
                      <a:pt x="16656" y="0"/>
                      <a:pt x="10801" y="0"/>
                    </a:cubicBezTo>
                    <a:cubicBezTo>
                      <a:pt x="4946" y="0"/>
                      <a:pt x="0" y="5323"/>
                      <a:pt x="0" y="11627"/>
                    </a:cubicBezTo>
                    <a:cubicBezTo>
                      <a:pt x="0" y="13300"/>
                      <a:pt x="258" y="14926"/>
                      <a:pt x="778" y="16445"/>
                    </a:cubicBezTo>
                    <a:cubicBezTo>
                      <a:pt x="778" y="16445"/>
                      <a:pt x="1040" y="17196"/>
                      <a:pt x="1040" y="17196"/>
                    </a:cubicBezTo>
                    <a:close/>
                  </a:path>
                </a:pathLst>
              </a:custGeom>
              <a:solidFill>
                <a:srgbClr val="FFFFFF"/>
              </a:solidFill>
              <a:ln w="12700">
                <a:miter lim="400000"/>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grpSp>
        <p:grpSp>
          <p:nvGrpSpPr>
            <p:cNvPr id="14" name="Group 17"/>
            <p:cNvGrpSpPr/>
            <p:nvPr/>
          </p:nvGrpSpPr>
          <p:grpSpPr>
            <a:xfrm>
              <a:off x="8663108" y="1626737"/>
              <a:ext cx="1040613" cy="1040613"/>
              <a:chOff x="8663108" y="1626737"/>
              <a:chExt cx="1040613" cy="1040613"/>
            </a:xfrm>
          </p:grpSpPr>
          <p:sp>
            <p:nvSpPr>
              <p:cNvPr id="22" name="îṥļîḑé-Freeform: Shape 18"/>
              <p:cNvSpPr/>
              <p:nvPr/>
            </p:nvSpPr>
            <p:spPr>
              <a:xfrm>
                <a:off x="8663108" y="1626737"/>
                <a:ext cx="1040613" cy="10406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93759"/>
              </a:solidFill>
              <a:ln w="12700">
                <a:miter lim="400000"/>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23" name="îṥļîḑé-Freeform: Shape 19"/>
              <p:cNvSpPr/>
              <p:nvPr/>
            </p:nvSpPr>
            <p:spPr>
              <a:xfrm>
                <a:off x="8969980" y="1928598"/>
                <a:ext cx="426869" cy="405049"/>
              </a:xfrm>
              <a:custGeom>
                <a:avLst/>
                <a:gdLst/>
                <a:ahLst/>
                <a:cxnLst>
                  <a:cxn ang="0">
                    <a:pos x="wd2" y="hd2"/>
                  </a:cxn>
                  <a:cxn ang="5400000">
                    <a:pos x="wd2" y="hd2"/>
                  </a:cxn>
                  <a:cxn ang="10800000">
                    <a:pos x="wd2" y="hd2"/>
                  </a:cxn>
                  <a:cxn ang="16200000">
                    <a:pos x="wd2" y="hd2"/>
                  </a:cxn>
                </a:cxnLst>
                <a:rect l="0" t="0" r="r" b="b"/>
                <a:pathLst>
                  <a:path w="21600" h="21600" extrusionOk="0">
                    <a:moveTo>
                      <a:pt x="13474" y="0"/>
                    </a:moveTo>
                    <a:cubicBezTo>
                      <a:pt x="13246" y="0"/>
                      <a:pt x="13031" y="103"/>
                      <a:pt x="12870" y="273"/>
                    </a:cubicBezTo>
                    <a:cubicBezTo>
                      <a:pt x="12297" y="863"/>
                      <a:pt x="12138" y="1733"/>
                      <a:pt x="11990" y="2564"/>
                    </a:cubicBezTo>
                    <a:cubicBezTo>
                      <a:pt x="11829" y="3380"/>
                      <a:pt x="11683" y="4214"/>
                      <a:pt x="11162" y="4764"/>
                    </a:cubicBezTo>
                    <a:cubicBezTo>
                      <a:pt x="10747" y="5199"/>
                      <a:pt x="10282" y="5806"/>
                      <a:pt x="9799" y="6455"/>
                    </a:cubicBezTo>
                    <a:cubicBezTo>
                      <a:pt x="9212" y="7270"/>
                      <a:pt x="7930" y="8939"/>
                      <a:pt x="7436" y="8982"/>
                    </a:cubicBezTo>
                    <a:cubicBezTo>
                      <a:pt x="6994" y="9024"/>
                      <a:pt x="6625" y="9427"/>
                      <a:pt x="6625" y="9891"/>
                    </a:cubicBezTo>
                    <a:lnTo>
                      <a:pt x="6625" y="18909"/>
                    </a:lnTo>
                    <a:cubicBezTo>
                      <a:pt x="6625" y="19403"/>
                      <a:pt x="7035" y="19785"/>
                      <a:pt x="7488" y="19800"/>
                    </a:cubicBezTo>
                    <a:cubicBezTo>
                      <a:pt x="7957" y="19814"/>
                      <a:pt x="8750" y="20109"/>
                      <a:pt x="9592" y="20418"/>
                    </a:cubicBezTo>
                    <a:cubicBezTo>
                      <a:pt x="11036" y="20939"/>
                      <a:pt x="12839" y="21600"/>
                      <a:pt x="14751" y="21600"/>
                    </a:cubicBezTo>
                    <a:lnTo>
                      <a:pt x="16476" y="21600"/>
                    </a:lnTo>
                    <a:cubicBezTo>
                      <a:pt x="17651" y="21586"/>
                      <a:pt x="18543" y="21226"/>
                      <a:pt x="19116" y="20509"/>
                    </a:cubicBezTo>
                    <a:cubicBezTo>
                      <a:pt x="19624" y="19877"/>
                      <a:pt x="19850" y="19017"/>
                      <a:pt x="19771" y="17964"/>
                    </a:cubicBezTo>
                    <a:cubicBezTo>
                      <a:pt x="20104" y="17624"/>
                      <a:pt x="20344" y="17158"/>
                      <a:pt x="20479" y="16636"/>
                    </a:cubicBezTo>
                    <a:cubicBezTo>
                      <a:pt x="20625" y="16074"/>
                      <a:pt x="20625" y="15522"/>
                      <a:pt x="20479" y="15000"/>
                    </a:cubicBezTo>
                    <a:cubicBezTo>
                      <a:pt x="20879" y="14437"/>
                      <a:pt x="21093" y="13775"/>
                      <a:pt x="21065" y="13073"/>
                    </a:cubicBezTo>
                    <a:cubicBezTo>
                      <a:pt x="21065" y="12876"/>
                      <a:pt x="21006" y="12451"/>
                      <a:pt x="20858" y="12000"/>
                    </a:cubicBezTo>
                    <a:cubicBezTo>
                      <a:pt x="21313" y="11452"/>
                      <a:pt x="21600" y="10655"/>
                      <a:pt x="21600" y="9909"/>
                    </a:cubicBezTo>
                    <a:cubicBezTo>
                      <a:pt x="21600" y="8447"/>
                      <a:pt x="20420" y="7200"/>
                      <a:pt x="19029" y="7200"/>
                    </a:cubicBezTo>
                    <a:lnTo>
                      <a:pt x="15320" y="7200"/>
                    </a:lnTo>
                    <a:cubicBezTo>
                      <a:pt x="15427" y="6749"/>
                      <a:pt x="15569" y="6618"/>
                      <a:pt x="15717" y="6309"/>
                    </a:cubicBezTo>
                    <a:cubicBezTo>
                      <a:pt x="16078" y="5577"/>
                      <a:pt x="16459" y="4753"/>
                      <a:pt x="16459" y="3600"/>
                    </a:cubicBezTo>
                    <a:cubicBezTo>
                      <a:pt x="16459" y="2517"/>
                      <a:pt x="16467" y="0"/>
                      <a:pt x="13474" y="0"/>
                    </a:cubicBezTo>
                    <a:close/>
                    <a:moveTo>
                      <a:pt x="863" y="8727"/>
                    </a:moveTo>
                    <a:cubicBezTo>
                      <a:pt x="395" y="8727"/>
                      <a:pt x="0" y="9144"/>
                      <a:pt x="0" y="9636"/>
                    </a:cubicBezTo>
                    <a:lnTo>
                      <a:pt x="0" y="18636"/>
                    </a:lnTo>
                    <a:cubicBezTo>
                      <a:pt x="0" y="19130"/>
                      <a:pt x="395" y="19527"/>
                      <a:pt x="863" y="19527"/>
                    </a:cubicBezTo>
                    <a:cubicBezTo>
                      <a:pt x="863" y="19527"/>
                      <a:pt x="4710" y="19527"/>
                      <a:pt x="4710" y="19527"/>
                    </a:cubicBezTo>
                    <a:cubicBezTo>
                      <a:pt x="5178" y="19527"/>
                      <a:pt x="5555" y="19130"/>
                      <a:pt x="5555" y="18636"/>
                    </a:cubicBezTo>
                    <a:lnTo>
                      <a:pt x="5555" y="9636"/>
                    </a:lnTo>
                    <a:cubicBezTo>
                      <a:pt x="5555" y="9144"/>
                      <a:pt x="5178" y="8727"/>
                      <a:pt x="4710" y="8727"/>
                    </a:cubicBezTo>
                    <a:lnTo>
                      <a:pt x="863" y="8727"/>
                    </a:lnTo>
                    <a:close/>
                    <a:moveTo>
                      <a:pt x="2571" y="15927"/>
                    </a:moveTo>
                    <a:cubicBezTo>
                      <a:pt x="3039" y="15927"/>
                      <a:pt x="3416" y="16342"/>
                      <a:pt x="3416" y="16836"/>
                    </a:cubicBezTo>
                    <a:cubicBezTo>
                      <a:pt x="3416" y="17341"/>
                      <a:pt x="3039" y="17727"/>
                      <a:pt x="2571" y="17727"/>
                    </a:cubicBezTo>
                    <a:cubicBezTo>
                      <a:pt x="2090" y="17727"/>
                      <a:pt x="1708" y="17341"/>
                      <a:pt x="1708" y="16836"/>
                    </a:cubicBezTo>
                    <a:cubicBezTo>
                      <a:pt x="1708" y="16342"/>
                      <a:pt x="2090" y="15927"/>
                      <a:pt x="2571" y="15927"/>
                    </a:cubicBezTo>
                    <a:close/>
                  </a:path>
                </a:pathLst>
              </a:custGeom>
              <a:solidFill>
                <a:srgbClr val="FFFFFF"/>
              </a:solidFill>
              <a:ln w="12700">
                <a:miter lim="400000"/>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grpSp>
        <p:grpSp>
          <p:nvGrpSpPr>
            <p:cNvPr id="15" name="Group 20"/>
            <p:cNvGrpSpPr/>
            <p:nvPr/>
          </p:nvGrpSpPr>
          <p:grpSpPr>
            <a:xfrm>
              <a:off x="3993021" y="3660247"/>
              <a:ext cx="1040614" cy="1040613"/>
              <a:chOff x="3993021" y="3660247"/>
              <a:chExt cx="1040614" cy="1040613"/>
            </a:xfrm>
          </p:grpSpPr>
          <p:sp>
            <p:nvSpPr>
              <p:cNvPr id="20" name="îṥļîḑé-Freeform: Shape 21"/>
              <p:cNvSpPr/>
              <p:nvPr/>
            </p:nvSpPr>
            <p:spPr>
              <a:xfrm>
                <a:off x="3993021" y="3660247"/>
                <a:ext cx="1040614" cy="10406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3735"/>
              </a:solidFill>
              <a:ln w="12700">
                <a:miter lim="400000"/>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21" name="îṥļîḑé-Freeform: Shape 22"/>
              <p:cNvSpPr/>
              <p:nvPr/>
            </p:nvSpPr>
            <p:spPr>
              <a:xfrm>
                <a:off x="4384940" y="3933933"/>
                <a:ext cx="256774" cy="493241"/>
              </a:xfrm>
              <a:custGeom>
                <a:avLst/>
                <a:gdLst/>
                <a:ahLst/>
                <a:cxnLst>
                  <a:cxn ang="0">
                    <a:pos x="wd2" y="hd2"/>
                  </a:cxn>
                  <a:cxn ang="5400000">
                    <a:pos x="wd2" y="hd2"/>
                  </a:cxn>
                  <a:cxn ang="10800000">
                    <a:pos x="wd2" y="hd2"/>
                  </a:cxn>
                  <a:cxn ang="16200000">
                    <a:pos x="wd2" y="hd2"/>
                  </a:cxn>
                </a:cxnLst>
                <a:rect l="0" t="0" r="r" b="b"/>
                <a:pathLst>
                  <a:path w="21533" h="21600" extrusionOk="0">
                    <a:moveTo>
                      <a:pt x="9405" y="21600"/>
                    </a:moveTo>
                    <a:lnTo>
                      <a:pt x="12523" y="21600"/>
                    </a:lnTo>
                    <a:cubicBezTo>
                      <a:pt x="12939" y="21600"/>
                      <a:pt x="13265" y="21433"/>
                      <a:pt x="13265" y="21216"/>
                    </a:cubicBezTo>
                    <a:lnTo>
                      <a:pt x="13265" y="19106"/>
                    </a:lnTo>
                    <a:cubicBezTo>
                      <a:pt x="18161" y="18684"/>
                      <a:pt x="21533" y="16742"/>
                      <a:pt x="21533" y="14283"/>
                    </a:cubicBezTo>
                    <a:cubicBezTo>
                      <a:pt x="21533" y="11378"/>
                      <a:pt x="16728" y="10402"/>
                      <a:pt x="12477" y="9546"/>
                    </a:cubicBezTo>
                    <a:cubicBezTo>
                      <a:pt x="9199" y="8883"/>
                      <a:pt x="6379" y="8318"/>
                      <a:pt x="6379" y="7039"/>
                    </a:cubicBezTo>
                    <a:cubicBezTo>
                      <a:pt x="6379" y="5941"/>
                      <a:pt x="8413" y="5184"/>
                      <a:pt x="11346" y="5184"/>
                    </a:cubicBezTo>
                    <a:cubicBezTo>
                      <a:pt x="14811" y="5184"/>
                      <a:pt x="17605" y="6471"/>
                      <a:pt x="17630" y="6485"/>
                    </a:cubicBezTo>
                    <a:cubicBezTo>
                      <a:pt x="17815" y="6556"/>
                      <a:pt x="18024" y="6594"/>
                      <a:pt x="18251" y="6569"/>
                    </a:cubicBezTo>
                    <a:cubicBezTo>
                      <a:pt x="18484" y="6556"/>
                      <a:pt x="18668" y="6485"/>
                      <a:pt x="18784" y="6377"/>
                    </a:cubicBezTo>
                    <a:lnTo>
                      <a:pt x="20656" y="4616"/>
                    </a:lnTo>
                    <a:cubicBezTo>
                      <a:pt x="20818" y="4472"/>
                      <a:pt x="20770" y="4291"/>
                      <a:pt x="20540" y="4158"/>
                    </a:cubicBezTo>
                    <a:cubicBezTo>
                      <a:pt x="20449" y="4109"/>
                      <a:pt x="17953" y="2783"/>
                      <a:pt x="13265" y="2506"/>
                    </a:cubicBezTo>
                    <a:lnTo>
                      <a:pt x="13265" y="385"/>
                    </a:lnTo>
                    <a:cubicBezTo>
                      <a:pt x="13265" y="167"/>
                      <a:pt x="12939" y="0"/>
                      <a:pt x="12523" y="0"/>
                    </a:cubicBezTo>
                    <a:lnTo>
                      <a:pt x="9405" y="0"/>
                    </a:lnTo>
                    <a:cubicBezTo>
                      <a:pt x="9011" y="0"/>
                      <a:pt x="8666" y="167"/>
                      <a:pt x="8666" y="385"/>
                    </a:cubicBezTo>
                    <a:lnTo>
                      <a:pt x="8666" y="2554"/>
                    </a:lnTo>
                    <a:cubicBezTo>
                      <a:pt x="3838" y="3037"/>
                      <a:pt x="511" y="4869"/>
                      <a:pt x="511" y="7086"/>
                    </a:cubicBezTo>
                    <a:cubicBezTo>
                      <a:pt x="511" y="10112"/>
                      <a:pt x="5687" y="11199"/>
                      <a:pt x="9845" y="12054"/>
                    </a:cubicBezTo>
                    <a:cubicBezTo>
                      <a:pt x="12962" y="12704"/>
                      <a:pt x="15691" y="13270"/>
                      <a:pt x="15691" y="14428"/>
                    </a:cubicBezTo>
                    <a:cubicBezTo>
                      <a:pt x="15691" y="15791"/>
                      <a:pt x="13240" y="16417"/>
                      <a:pt x="10977" y="16417"/>
                    </a:cubicBezTo>
                    <a:cubicBezTo>
                      <a:pt x="6887" y="16417"/>
                      <a:pt x="3654" y="14802"/>
                      <a:pt x="3608" y="14790"/>
                    </a:cubicBezTo>
                    <a:cubicBezTo>
                      <a:pt x="3469" y="14707"/>
                      <a:pt x="3263" y="14668"/>
                      <a:pt x="3052" y="14681"/>
                    </a:cubicBezTo>
                    <a:cubicBezTo>
                      <a:pt x="2843" y="14692"/>
                      <a:pt x="2639" y="14742"/>
                      <a:pt x="2522" y="14825"/>
                    </a:cubicBezTo>
                    <a:lnTo>
                      <a:pt x="143" y="16454"/>
                    </a:lnTo>
                    <a:cubicBezTo>
                      <a:pt x="-67" y="16598"/>
                      <a:pt x="-41" y="16804"/>
                      <a:pt x="188" y="16947"/>
                    </a:cubicBezTo>
                    <a:cubicBezTo>
                      <a:pt x="304" y="17019"/>
                      <a:pt x="3263" y="18707"/>
                      <a:pt x="8666" y="19106"/>
                    </a:cubicBezTo>
                    <a:lnTo>
                      <a:pt x="8666" y="21216"/>
                    </a:lnTo>
                    <a:cubicBezTo>
                      <a:pt x="8666" y="21433"/>
                      <a:pt x="9011" y="21600"/>
                      <a:pt x="9405" y="21600"/>
                    </a:cubicBezTo>
                    <a:close/>
                  </a:path>
                </a:pathLst>
              </a:custGeom>
              <a:solidFill>
                <a:srgbClr val="FFFFFF"/>
              </a:solidFill>
              <a:ln w="12700">
                <a:miter lim="400000"/>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grpSp>
        <p:grpSp>
          <p:nvGrpSpPr>
            <p:cNvPr id="17" name="Group 23"/>
            <p:cNvGrpSpPr/>
            <p:nvPr/>
          </p:nvGrpSpPr>
          <p:grpSpPr>
            <a:xfrm>
              <a:off x="7106412" y="3660247"/>
              <a:ext cx="1040614" cy="1040613"/>
              <a:chOff x="7106412" y="3660247"/>
              <a:chExt cx="1040614" cy="1040613"/>
            </a:xfrm>
          </p:grpSpPr>
          <p:sp>
            <p:nvSpPr>
              <p:cNvPr id="18" name="îṥļîḑé-Freeform: Shape 24"/>
              <p:cNvSpPr/>
              <p:nvPr/>
            </p:nvSpPr>
            <p:spPr>
              <a:xfrm>
                <a:off x="7106412" y="3660247"/>
                <a:ext cx="1040614" cy="10406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3735"/>
              </a:solidFill>
              <a:ln w="12700">
                <a:miter lim="400000"/>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19" name="îṥļîḑé-Freeform: Shape 25"/>
              <p:cNvSpPr/>
              <p:nvPr/>
            </p:nvSpPr>
            <p:spPr>
              <a:xfrm>
                <a:off x="7412558" y="3966558"/>
                <a:ext cx="428320" cy="427991"/>
              </a:xfrm>
              <a:custGeom>
                <a:avLst/>
                <a:gdLst/>
                <a:ahLst/>
                <a:cxnLst>
                  <a:cxn ang="0">
                    <a:pos x="wd2" y="hd2"/>
                  </a:cxn>
                  <a:cxn ang="5400000">
                    <a:pos x="wd2" y="hd2"/>
                  </a:cxn>
                  <a:cxn ang="10800000">
                    <a:pos x="wd2" y="hd2"/>
                  </a:cxn>
                  <a:cxn ang="16200000">
                    <a:pos x="wd2" y="hd2"/>
                  </a:cxn>
                </a:cxnLst>
                <a:rect l="0" t="0" r="r" b="b"/>
                <a:pathLst>
                  <a:path w="21600" h="21600" extrusionOk="0">
                    <a:moveTo>
                      <a:pt x="16609" y="13003"/>
                    </a:moveTo>
                    <a:cubicBezTo>
                      <a:pt x="16308" y="12716"/>
                      <a:pt x="15896" y="12541"/>
                      <a:pt x="15473" y="12541"/>
                    </a:cubicBezTo>
                    <a:cubicBezTo>
                      <a:pt x="14998" y="12541"/>
                      <a:pt x="14610" y="12740"/>
                      <a:pt x="14274" y="13078"/>
                    </a:cubicBezTo>
                    <a:lnTo>
                      <a:pt x="11080" y="9884"/>
                    </a:lnTo>
                    <a:lnTo>
                      <a:pt x="12652" y="8311"/>
                    </a:lnTo>
                    <a:cubicBezTo>
                      <a:pt x="12765" y="8199"/>
                      <a:pt x="12828" y="8049"/>
                      <a:pt x="12828" y="7887"/>
                    </a:cubicBezTo>
                    <a:cubicBezTo>
                      <a:pt x="12828" y="7724"/>
                      <a:pt x="12765" y="7574"/>
                      <a:pt x="12652" y="7463"/>
                    </a:cubicBezTo>
                    <a:cubicBezTo>
                      <a:pt x="13027" y="7837"/>
                      <a:pt x="13300" y="8186"/>
                      <a:pt x="13876" y="8186"/>
                    </a:cubicBezTo>
                    <a:cubicBezTo>
                      <a:pt x="14201" y="8186"/>
                      <a:pt x="14487" y="8061"/>
                      <a:pt x="14725" y="7837"/>
                    </a:cubicBezTo>
                    <a:cubicBezTo>
                      <a:pt x="15173" y="7413"/>
                      <a:pt x="15771" y="6964"/>
                      <a:pt x="15771" y="6290"/>
                    </a:cubicBezTo>
                    <a:cubicBezTo>
                      <a:pt x="15771" y="5978"/>
                      <a:pt x="15648" y="5665"/>
                      <a:pt x="15421" y="5441"/>
                    </a:cubicBezTo>
                    <a:lnTo>
                      <a:pt x="10332" y="349"/>
                    </a:lnTo>
                    <a:cubicBezTo>
                      <a:pt x="10108" y="124"/>
                      <a:pt x="9794" y="0"/>
                      <a:pt x="9483" y="0"/>
                    </a:cubicBezTo>
                    <a:cubicBezTo>
                      <a:pt x="8808" y="0"/>
                      <a:pt x="8360" y="599"/>
                      <a:pt x="7934" y="1049"/>
                    </a:cubicBezTo>
                    <a:cubicBezTo>
                      <a:pt x="7711" y="1285"/>
                      <a:pt x="7585" y="1573"/>
                      <a:pt x="7585" y="1897"/>
                    </a:cubicBezTo>
                    <a:cubicBezTo>
                      <a:pt x="7585" y="2471"/>
                      <a:pt x="7934" y="2746"/>
                      <a:pt x="8312" y="3120"/>
                    </a:cubicBezTo>
                    <a:cubicBezTo>
                      <a:pt x="8197" y="3007"/>
                      <a:pt x="8049" y="2945"/>
                      <a:pt x="7886" y="2945"/>
                    </a:cubicBezTo>
                    <a:cubicBezTo>
                      <a:pt x="7724" y="2945"/>
                      <a:pt x="7574" y="3007"/>
                      <a:pt x="7462" y="3120"/>
                    </a:cubicBezTo>
                    <a:lnTo>
                      <a:pt x="3118" y="7463"/>
                    </a:lnTo>
                    <a:cubicBezTo>
                      <a:pt x="3006" y="7574"/>
                      <a:pt x="2943" y="7724"/>
                      <a:pt x="2943" y="7887"/>
                    </a:cubicBezTo>
                    <a:cubicBezTo>
                      <a:pt x="2943" y="8049"/>
                      <a:pt x="3006" y="8199"/>
                      <a:pt x="3118" y="8311"/>
                    </a:cubicBezTo>
                    <a:cubicBezTo>
                      <a:pt x="2744" y="7937"/>
                      <a:pt x="2471" y="7587"/>
                      <a:pt x="1895" y="7587"/>
                    </a:cubicBezTo>
                    <a:cubicBezTo>
                      <a:pt x="1573" y="7587"/>
                      <a:pt x="1283" y="7711"/>
                      <a:pt x="1048" y="7937"/>
                    </a:cubicBezTo>
                    <a:cubicBezTo>
                      <a:pt x="598" y="8361"/>
                      <a:pt x="0" y="8810"/>
                      <a:pt x="0" y="9484"/>
                    </a:cubicBezTo>
                    <a:cubicBezTo>
                      <a:pt x="0" y="9796"/>
                      <a:pt x="123" y="10108"/>
                      <a:pt x="349" y="10332"/>
                    </a:cubicBezTo>
                    <a:lnTo>
                      <a:pt x="5439" y="15424"/>
                    </a:lnTo>
                    <a:cubicBezTo>
                      <a:pt x="5666" y="15649"/>
                      <a:pt x="5977" y="15774"/>
                      <a:pt x="6288" y="15774"/>
                    </a:cubicBezTo>
                    <a:cubicBezTo>
                      <a:pt x="6962" y="15774"/>
                      <a:pt x="7410" y="15174"/>
                      <a:pt x="7836" y="14725"/>
                    </a:cubicBezTo>
                    <a:cubicBezTo>
                      <a:pt x="8060" y="14489"/>
                      <a:pt x="8186" y="14201"/>
                      <a:pt x="8186" y="13876"/>
                    </a:cubicBezTo>
                    <a:cubicBezTo>
                      <a:pt x="8186" y="13302"/>
                      <a:pt x="7836" y="13028"/>
                      <a:pt x="7462" y="12653"/>
                    </a:cubicBezTo>
                    <a:cubicBezTo>
                      <a:pt x="7574" y="12765"/>
                      <a:pt x="7724" y="12828"/>
                      <a:pt x="7886" y="12828"/>
                    </a:cubicBezTo>
                    <a:cubicBezTo>
                      <a:pt x="8049" y="12828"/>
                      <a:pt x="8197" y="12765"/>
                      <a:pt x="8312" y="12653"/>
                    </a:cubicBezTo>
                    <a:lnTo>
                      <a:pt x="9881" y="11081"/>
                    </a:lnTo>
                    <a:lnTo>
                      <a:pt x="13076" y="14275"/>
                    </a:lnTo>
                    <a:cubicBezTo>
                      <a:pt x="12740" y="14612"/>
                      <a:pt x="12541" y="15000"/>
                      <a:pt x="12541" y="15473"/>
                    </a:cubicBezTo>
                    <a:cubicBezTo>
                      <a:pt x="12541" y="15897"/>
                      <a:pt x="12715" y="16308"/>
                      <a:pt x="13013" y="16597"/>
                    </a:cubicBezTo>
                    <a:lnTo>
                      <a:pt x="17543" y="21139"/>
                    </a:lnTo>
                    <a:cubicBezTo>
                      <a:pt x="17829" y="21426"/>
                      <a:pt x="18242" y="21600"/>
                      <a:pt x="18668" y="21600"/>
                    </a:cubicBezTo>
                    <a:cubicBezTo>
                      <a:pt x="19091" y="21600"/>
                      <a:pt x="19503" y="21426"/>
                      <a:pt x="19803" y="21139"/>
                    </a:cubicBezTo>
                    <a:lnTo>
                      <a:pt x="21139" y="19792"/>
                    </a:lnTo>
                    <a:cubicBezTo>
                      <a:pt x="21425" y="19505"/>
                      <a:pt x="21600" y="19092"/>
                      <a:pt x="21600" y="18668"/>
                    </a:cubicBezTo>
                    <a:cubicBezTo>
                      <a:pt x="21600" y="18244"/>
                      <a:pt x="21425" y="17832"/>
                      <a:pt x="21139" y="17532"/>
                    </a:cubicBezTo>
                    <a:cubicBezTo>
                      <a:pt x="21139" y="17532"/>
                      <a:pt x="16609" y="13003"/>
                      <a:pt x="16609" y="13003"/>
                    </a:cubicBezTo>
                    <a:close/>
                  </a:path>
                </a:pathLst>
              </a:custGeom>
              <a:solidFill>
                <a:srgbClr val="FFFFFF"/>
              </a:solidFill>
              <a:ln w="12700">
                <a:miter lim="400000"/>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grpSp>
      </p:grpSp>
      <p:grpSp>
        <p:nvGrpSpPr>
          <p:cNvPr id="28" name="组合 27"/>
          <p:cNvGrpSpPr/>
          <p:nvPr/>
        </p:nvGrpSpPr>
        <p:grpSpPr>
          <a:xfrm>
            <a:off x="1811503" y="2584272"/>
            <a:ext cx="2366456" cy="1066048"/>
            <a:chOff x="7727480" y="3464575"/>
            <a:chExt cx="2366456" cy="1066048"/>
          </a:xfrm>
        </p:grpSpPr>
        <p:sp>
          <p:nvSpPr>
            <p:cNvPr id="29" name="矩形 28"/>
            <p:cNvSpPr/>
            <p:nvPr/>
          </p:nvSpPr>
          <p:spPr>
            <a:xfrm>
              <a:off x="7727480" y="3747033"/>
              <a:ext cx="2366456" cy="78359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dirty="0">
                  <a:solidFill>
                    <a:schemeClr val="tx1">
                      <a:lumMod val="85000"/>
                      <a:lumOff val="15000"/>
                    </a:schemeClr>
                  </a:solidFill>
                  <a:latin typeface="微软雅黑" panose="020B0503020204020204" charset="-122"/>
                  <a:ea typeface="微软雅黑" panose="020B0503020204020204" charset="-122"/>
                </a:rPr>
                <a:t>遵纪守法，忠于职守，克己奉公</a:t>
              </a:r>
              <a:endParaRPr lang="zh-CN" altLang="en-US" dirty="0">
                <a:solidFill>
                  <a:schemeClr val="tx1">
                    <a:lumMod val="85000"/>
                    <a:lumOff val="15000"/>
                  </a:schemeClr>
                </a:solidFill>
                <a:latin typeface="微软雅黑" panose="020B0503020204020204" charset="-122"/>
                <a:ea typeface="微软雅黑" panose="020B0503020204020204" charset="-122"/>
              </a:endParaRPr>
            </a:p>
          </p:txBody>
        </p:sp>
        <p:sp>
          <p:nvSpPr>
            <p:cNvPr id="30" name="矩形 29"/>
            <p:cNvSpPr/>
            <p:nvPr/>
          </p:nvSpPr>
          <p:spPr>
            <a:xfrm>
              <a:off x="7885432" y="3464575"/>
              <a:ext cx="2050552" cy="42354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b="1" dirty="0">
                  <a:solidFill>
                    <a:schemeClr val="tx1">
                      <a:lumMod val="85000"/>
                      <a:lumOff val="15000"/>
                    </a:schemeClr>
                  </a:solidFill>
                  <a:latin typeface="微软雅黑" panose="020B0503020204020204" charset="-122"/>
                  <a:ea typeface="微软雅黑" panose="020B0503020204020204" charset="-122"/>
                </a:rPr>
                <a:t>01</a:t>
              </a:r>
              <a:endParaRPr lang="en-US" altLang="zh-CN"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1" name="组合 30"/>
          <p:cNvGrpSpPr/>
          <p:nvPr/>
        </p:nvGrpSpPr>
        <p:grpSpPr>
          <a:xfrm>
            <a:off x="4924894" y="2584272"/>
            <a:ext cx="2366456" cy="1066048"/>
            <a:chOff x="7727480" y="3464575"/>
            <a:chExt cx="2366456" cy="1066048"/>
          </a:xfrm>
        </p:grpSpPr>
        <p:sp>
          <p:nvSpPr>
            <p:cNvPr id="32" name="矩形 31"/>
            <p:cNvSpPr/>
            <p:nvPr/>
          </p:nvSpPr>
          <p:spPr>
            <a:xfrm>
              <a:off x="7727480" y="3747033"/>
              <a:ext cx="2366456" cy="78359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dirty="0">
                  <a:solidFill>
                    <a:schemeClr val="tx1">
                      <a:lumMod val="85000"/>
                      <a:lumOff val="15000"/>
                    </a:schemeClr>
                  </a:solidFill>
                  <a:latin typeface="微软雅黑" panose="020B0503020204020204" charset="-122"/>
                  <a:ea typeface="微软雅黑" panose="020B0503020204020204" charset="-122"/>
                </a:rPr>
                <a:t>爱护公物，节约开支，杜绝浪费</a:t>
              </a:r>
              <a:endParaRPr lang="zh-CN" altLang="en-US" dirty="0">
                <a:solidFill>
                  <a:schemeClr val="tx1">
                    <a:lumMod val="85000"/>
                    <a:lumOff val="15000"/>
                  </a:schemeClr>
                </a:solidFill>
                <a:latin typeface="微软雅黑" panose="020B0503020204020204" charset="-122"/>
                <a:ea typeface="微软雅黑" panose="020B0503020204020204" charset="-122"/>
              </a:endParaRPr>
            </a:p>
          </p:txBody>
        </p:sp>
        <p:sp>
          <p:nvSpPr>
            <p:cNvPr id="33" name="矩形 32"/>
            <p:cNvSpPr/>
            <p:nvPr/>
          </p:nvSpPr>
          <p:spPr>
            <a:xfrm>
              <a:off x="7885432" y="3464575"/>
              <a:ext cx="2050552" cy="42354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b="1" dirty="0">
                  <a:solidFill>
                    <a:schemeClr val="tx1">
                      <a:lumMod val="85000"/>
                      <a:lumOff val="15000"/>
                    </a:schemeClr>
                  </a:solidFill>
                  <a:latin typeface="微软雅黑" panose="020B0503020204020204" charset="-122"/>
                  <a:ea typeface="微软雅黑" panose="020B0503020204020204" charset="-122"/>
                </a:rPr>
                <a:t>02</a:t>
              </a:r>
              <a:endParaRPr lang="en-US" altLang="zh-CN"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4" name="组合 33"/>
          <p:cNvGrpSpPr/>
          <p:nvPr/>
        </p:nvGrpSpPr>
        <p:grpSpPr>
          <a:xfrm>
            <a:off x="8037651" y="2584272"/>
            <a:ext cx="2366456" cy="1066048"/>
            <a:chOff x="7727480" y="3464575"/>
            <a:chExt cx="2366456" cy="1066048"/>
          </a:xfrm>
        </p:grpSpPr>
        <p:sp>
          <p:nvSpPr>
            <p:cNvPr id="35" name="矩形 34"/>
            <p:cNvSpPr/>
            <p:nvPr/>
          </p:nvSpPr>
          <p:spPr>
            <a:xfrm>
              <a:off x="7727480" y="3747033"/>
              <a:ext cx="2366456" cy="78359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dirty="0">
                  <a:solidFill>
                    <a:schemeClr val="tx1">
                      <a:lumMod val="85000"/>
                      <a:lumOff val="15000"/>
                    </a:schemeClr>
                  </a:solidFill>
                  <a:latin typeface="微软雅黑" panose="020B0503020204020204" charset="-122"/>
                  <a:ea typeface="微软雅黑" panose="020B0503020204020204" charset="-122"/>
                </a:rPr>
                <a:t>服从领导，关心下属，团结互助</a:t>
              </a:r>
              <a:endParaRPr lang="zh-CN" altLang="en-US" dirty="0">
                <a:solidFill>
                  <a:schemeClr val="tx1">
                    <a:lumMod val="85000"/>
                    <a:lumOff val="15000"/>
                  </a:schemeClr>
                </a:solidFill>
                <a:latin typeface="微软雅黑" panose="020B0503020204020204" charset="-122"/>
                <a:ea typeface="微软雅黑" panose="020B0503020204020204" charset="-122"/>
              </a:endParaRPr>
            </a:p>
          </p:txBody>
        </p:sp>
        <p:sp>
          <p:nvSpPr>
            <p:cNvPr id="36" name="矩形 35"/>
            <p:cNvSpPr/>
            <p:nvPr/>
          </p:nvSpPr>
          <p:spPr>
            <a:xfrm>
              <a:off x="7885432" y="3464575"/>
              <a:ext cx="2050552" cy="42354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b="1" dirty="0">
                  <a:solidFill>
                    <a:schemeClr val="tx1">
                      <a:lumMod val="85000"/>
                      <a:lumOff val="15000"/>
                    </a:schemeClr>
                  </a:solidFill>
                  <a:latin typeface="微软雅黑" panose="020B0503020204020204" charset="-122"/>
                  <a:ea typeface="微软雅黑" panose="020B0503020204020204" charset="-122"/>
                </a:rPr>
                <a:t>03</a:t>
              </a:r>
              <a:endParaRPr lang="en-US" altLang="zh-CN"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7" name="组合 36"/>
          <p:cNvGrpSpPr/>
          <p:nvPr/>
        </p:nvGrpSpPr>
        <p:grpSpPr>
          <a:xfrm>
            <a:off x="6383800" y="4603117"/>
            <a:ext cx="2691765" cy="1412240"/>
            <a:chOff x="7629690" y="3464575"/>
            <a:chExt cx="2691765" cy="1412240"/>
          </a:xfrm>
        </p:grpSpPr>
        <p:sp>
          <p:nvSpPr>
            <p:cNvPr id="38" name="矩形 37"/>
            <p:cNvSpPr/>
            <p:nvPr/>
          </p:nvSpPr>
          <p:spPr>
            <a:xfrm>
              <a:off x="7629690" y="3747150"/>
              <a:ext cx="2691765" cy="112966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dirty="0">
                  <a:solidFill>
                    <a:schemeClr val="tx1">
                      <a:lumMod val="85000"/>
                      <a:lumOff val="15000"/>
                    </a:schemeClr>
                  </a:solidFill>
                  <a:latin typeface="微软雅黑" panose="020B0503020204020204" charset="-122"/>
                  <a:ea typeface="微软雅黑" panose="020B0503020204020204" charset="-122"/>
                </a:rPr>
                <a:t>严禁以任何手段，蓄意破坏公司网络或窃取公司网上的保护信息</a:t>
              </a:r>
              <a:endParaRPr lang="zh-CN" altLang="en-US" dirty="0">
                <a:solidFill>
                  <a:schemeClr val="tx1">
                    <a:lumMod val="85000"/>
                    <a:lumOff val="15000"/>
                  </a:schemeClr>
                </a:solidFill>
                <a:latin typeface="微软雅黑" panose="020B0503020204020204" charset="-122"/>
                <a:ea typeface="微软雅黑" panose="020B0503020204020204" charset="-122"/>
              </a:endParaRPr>
            </a:p>
          </p:txBody>
        </p:sp>
        <p:sp>
          <p:nvSpPr>
            <p:cNvPr id="39" name="矩形 38"/>
            <p:cNvSpPr/>
            <p:nvPr/>
          </p:nvSpPr>
          <p:spPr>
            <a:xfrm>
              <a:off x="7885432" y="3464575"/>
              <a:ext cx="2050552" cy="42354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b="1" dirty="0">
                  <a:solidFill>
                    <a:schemeClr val="tx1">
                      <a:lumMod val="85000"/>
                      <a:lumOff val="15000"/>
                    </a:schemeClr>
                  </a:solidFill>
                  <a:latin typeface="微软雅黑" panose="020B0503020204020204" charset="-122"/>
                  <a:ea typeface="微软雅黑" panose="020B0503020204020204" charset="-122"/>
                </a:rPr>
                <a:t>05</a:t>
              </a:r>
              <a:endParaRPr lang="en-US" altLang="zh-CN"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40" name="组合 39"/>
          <p:cNvGrpSpPr/>
          <p:nvPr/>
        </p:nvGrpSpPr>
        <p:grpSpPr>
          <a:xfrm>
            <a:off x="3311049" y="4603117"/>
            <a:ext cx="2555875" cy="1412240"/>
            <a:chOff x="7670965" y="3464575"/>
            <a:chExt cx="2555875" cy="1412240"/>
          </a:xfrm>
        </p:grpSpPr>
        <p:sp>
          <p:nvSpPr>
            <p:cNvPr id="41" name="矩形 40"/>
            <p:cNvSpPr/>
            <p:nvPr/>
          </p:nvSpPr>
          <p:spPr>
            <a:xfrm>
              <a:off x="7670965" y="3747150"/>
              <a:ext cx="2555875" cy="112966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dirty="0">
                  <a:solidFill>
                    <a:schemeClr val="tx1">
                      <a:lumMod val="85000"/>
                      <a:lumOff val="15000"/>
                    </a:schemeClr>
                  </a:solidFill>
                  <a:latin typeface="微软雅黑" panose="020B0503020204020204" charset="-122"/>
                  <a:ea typeface="微软雅黑" panose="020B0503020204020204" charset="-122"/>
                </a:rPr>
                <a:t>严禁在工作时间玩游戏、看电影、聊私、浏览与工作无关的网页</a:t>
              </a:r>
              <a:endParaRPr lang="zh-CN" altLang="en-US" dirty="0">
                <a:solidFill>
                  <a:schemeClr val="tx1">
                    <a:lumMod val="85000"/>
                    <a:lumOff val="15000"/>
                  </a:schemeClr>
                </a:solidFill>
                <a:latin typeface="微软雅黑" panose="020B0503020204020204" charset="-122"/>
                <a:ea typeface="微软雅黑" panose="020B0503020204020204" charset="-122"/>
              </a:endParaRPr>
            </a:p>
          </p:txBody>
        </p:sp>
        <p:sp>
          <p:nvSpPr>
            <p:cNvPr id="42" name="矩形 41"/>
            <p:cNvSpPr/>
            <p:nvPr/>
          </p:nvSpPr>
          <p:spPr>
            <a:xfrm>
              <a:off x="7885432" y="3464575"/>
              <a:ext cx="2050552" cy="42354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b="1" dirty="0">
                  <a:solidFill>
                    <a:schemeClr val="tx1">
                      <a:lumMod val="85000"/>
                      <a:lumOff val="15000"/>
                    </a:schemeClr>
                  </a:solidFill>
                  <a:latin typeface="微软雅黑" panose="020B0503020204020204" charset="-122"/>
                  <a:ea typeface="微软雅黑" panose="020B0503020204020204" charset="-122"/>
                </a:rPr>
                <a:t>04</a:t>
              </a:r>
              <a:endParaRPr lang="en-US" altLang="zh-CN" b="1" dirty="0">
                <a:solidFill>
                  <a:schemeClr val="tx1">
                    <a:lumMod val="85000"/>
                    <a:lumOff val="1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par>
                                <p:cTn id="16" presetID="53" presetClass="entr" presetSubtype="16"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53" presetClass="entr" presetSubtype="16"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par>
                                <p:cTn id="31" presetID="53" presetClass="entr" presetSubtype="16"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272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员工着装管理细则</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9" name="组合 8"/>
          <p:cNvGrpSpPr/>
          <p:nvPr/>
        </p:nvGrpSpPr>
        <p:grpSpPr>
          <a:xfrm>
            <a:off x="1292520" y="2107694"/>
            <a:ext cx="2366456" cy="1604528"/>
            <a:chOff x="7727480" y="3464575"/>
            <a:chExt cx="2366456" cy="1604528"/>
          </a:xfrm>
        </p:grpSpPr>
        <p:sp>
          <p:nvSpPr>
            <p:cNvPr id="12" name="矩形 11"/>
            <p:cNvSpPr/>
            <p:nvPr/>
          </p:nvSpPr>
          <p:spPr>
            <a:xfrm>
              <a:off x="7727480" y="3747033"/>
              <a:ext cx="2366456" cy="132207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600" dirty="0">
                  <a:solidFill>
                    <a:schemeClr val="tx1">
                      <a:lumMod val="85000"/>
                      <a:lumOff val="15000"/>
                    </a:schemeClr>
                  </a:solidFill>
                  <a:latin typeface="微软雅黑" panose="020B0503020204020204" charset="-122"/>
                  <a:ea typeface="微软雅黑" panose="020B0503020204020204" charset="-122"/>
                </a:rPr>
                <a:t>员工在上班时间内，要注意仪容仪表，总体要求是：得体、大方、整洁。</a:t>
              </a: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13" name="矩形 12"/>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01</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20" name="组合 19"/>
          <p:cNvGrpSpPr/>
          <p:nvPr/>
        </p:nvGrpSpPr>
        <p:grpSpPr>
          <a:xfrm>
            <a:off x="8353720" y="2107694"/>
            <a:ext cx="2366456" cy="989213"/>
            <a:chOff x="7727480" y="3464575"/>
            <a:chExt cx="2366456" cy="989213"/>
          </a:xfrm>
        </p:grpSpPr>
        <p:sp>
          <p:nvSpPr>
            <p:cNvPr id="21" name="矩形 20"/>
            <p:cNvSpPr/>
            <p:nvPr/>
          </p:nvSpPr>
          <p:spPr>
            <a:xfrm>
              <a:off x="7727480" y="3747033"/>
              <a:ext cx="2366456" cy="70675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600" dirty="0">
                  <a:solidFill>
                    <a:schemeClr val="tx1">
                      <a:lumMod val="85000"/>
                      <a:lumOff val="15000"/>
                    </a:schemeClr>
                  </a:solidFill>
                  <a:latin typeface="微软雅黑" panose="020B0503020204020204" charset="-122"/>
                  <a:ea typeface="微软雅黑" panose="020B0503020204020204" charset="-122"/>
                </a:rPr>
                <a:t>员工在上班期间，不能穿拖鞋，不能穿背心。</a:t>
              </a: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22" name="矩形 21"/>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02</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pic>
        <p:nvPicPr>
          <p:cNvPr id="26" name="图片 25" descr="5745cbdabaded34b3f56c2033d91193a"/>
          <p:cNvPicPr>
            <a:picLocks noChangeAspect="1"/>
          </p:cNvPicPr>
          <p:nvPr/>
        </p:nvPicPr>
        <p:blipFill>
          <a:blip r:embed="rId1"/>
          <a:stretch>
            <a:fillRect/>
          </a:stretch>
        </p:blipFill>
        <p:spPr>
          <a:xfrm>
            <a:off x="5408930" y="1291590"/>
            <a:ext cx="2961005" cy="5830570"/>
          </a:xfrm>
          <a:prstGeom prst="rect">
            <a:avLst/>
          </a:prstGeom>
          <a:effectLst>
            <a:outerShdw blurRad="50800" dist="38100" dir="2700000" algn="tl" rotWithShape="0">
              <a:prstClr val="black">
                <a:alpha val="40000"/>
              </a:prstClr>
            </a:outerShdw>
          </a:effectLst>
        </p:spPr>
      </p:pic>
      <p:pic>
        <p:nvPicPr>
          <p:cNvPr id="27" name="图片 26" descr="9c8b192ddc743c56ed71d26d5104e11a"/>
          <p:cNvPicPr>
            <a:picLocks noChangeAspect="1"/>
          </p:cNvPicPr>
          <p:nvPr/>
        </p:nvPicPr>
        <p:blipFill>
          <a:blip r:embed="rId2"/>
          <a:stretch>
            <a:fillRect/>
          </a:stretch>
        </p:blipFill>
        <p:spPr>
          <a:xfrm>
            <a:off x="2818765" y="813435"/>
            <a:ext cx="4309110" cy="646112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399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办公室电话、邮件管理细则</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54" name="Rectangle 13" descr="FD1DDF730CE4456e89755B07FE1653D0# #Rectangle 13"/>
          <p:cNvSpPr>
            <a:spLocks noChangeArrowheads="1"/>
          </p:cNvSpPr>
          <p:nvPr/>
        </p:nvSpPr>
        <p:spPr bwMode="auto">
          <a:xfrm>
            <a:off x="1889332" y="2500285"/>
            <a:ext cx="2594712"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r" eaLnBrk="1" hangingPunct="1">
              <a:spcBef>
                <a:spcPct val="0"/>
              </a:spcBef>
              <a:buNone/>
              <a:defRPr/>
            </a:pPr>
            <a:r>
              <a:rPr lang="zh-CN" altLang="en-US" sz="15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请注意使用电话时的礼貌用语及通话时间。</a:t>
            </a:r>
            <a:endParaRPr lang="zh-CN" altLang="en-US" sz="15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sp>
        <p:nvSpPr>
          <p:cNvPr id="55" name="Rectangle 13" descr="FD1DDF730CE4456e89755B07FE1653D0# #Rectangle 13"/>
          <p:cNvSpPr>
            <a:spLocks noChangeArrowheads="1"/>
          </p:cNvSpPr>
          <p:nvPr/>
        </p:nvSpPr>
        <p:spPr bwMode="auto">
          <a:xfrm>
            <a:off x="1889332" y="4123911"/>
            <a:ext cx="2594712" cy="124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r" eaLnBrk="1" hangingPunct="1">
              <a:spcBef>
                <a:spcPct val="0"/>
              </a:spcBef>
              <a:buNone/>
              <a:defRPr/>
            </a:pPr>
            <a:r>
              <a:rPr lang="zh-CN" altLang="en-US" sz="15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公司总机电话正常情况下由自己工位人员接听，但如果同事不在其岗位的时候，其他同事应帮忙接听电话，接办并做好相关事宜的记录。</a:t>
            </a:r>
            <a:endParaRPr lang="zh-CN" altLang="en-US" sz="15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sp>
        <p:nvSpPr>
          <p:cNvPr id="56" name="TextBox 55"/>
          <p:cNvSpPr txBox="1"/>
          <p:nvPr/>
        </p:nvSpPr>
        <p:spPr>
          <a:xfrm>
            <a:off x="2935902" y="2094828"/>
            <a:ext cx="433070" cy="337185"/>
          </a:xfrm>
          <a:prstGeom prst="rect">
            <a:avLst/>
          </a:prstGeom>
          <a:noFill/>
        </p:spPr>
        <p:txBody>
          <a:bodyPr wrap="none" rtlCol="0">
            <a:spAutoFit/>
          </a:bodyPr>
          <a:lstStyle/>
          <a:p>
            <a:r>
              <a:rPr lang="en-US" altLang="zh-CN" sz="1600" b="1"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01</a:t>
            </a:r>
            <a:endParaRPr lang="en-US" altLang="zh-CN" sz="1600" b="1"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endParaRPr>
          </a:p>
        </p:txBody>
      </p:sp>
      <p:sp>
        <p:nvSpPr>
          <p:cNvPr id="57" name="TextBox 56"/>
          <p:cNvSpPr txBox="1"/>
          <p:nvPr/>
        </p:nvSpPr>
        <p:spPr>
          <a:xfrm>
            <a:off x="2935902" y="3729048"/>
            <a:ext cx="433070" cy="337185"/>
          </a:xfrm>
          <a:prstGeom prst="rect">
            <a:avLst/>
          </a:prstGeom>
          <a:noFill/>
        </p:spPr>
        <p:txBody>
          <a:bodyPr wrap="none" rtlCol="0">
            <a:spAutoFit/>
          </a:bodyPr>
          <a:lstStyle/>
          <a:p>
            <a:pPr lvl="0"/>
            <a:r>
              <a:rPr lang="en-US" altLang="zh-CN" sz="1600" b="1"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03</a:t>
            </a:r>
            <a:endParaRPr lang="en-US" altLang="zh-CN" sz="1600" b="1"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endParaRPr>
          </a:p>
        </p:txBody>
      </p:sp>
      <p:sp>
        <p:nvSpPr>
          <p:cNvPr id="58" name="Rectangle 13" descr="FD1DDF730CE4456e89755B07FE1653D0# #Rectangle 13"/>
          <p:cNvSpPr>
            <a:spLocks noChangeArrowheads="1"/>
          </p:cNvSpPr>
          <p:nvPr/>
        </p:nvSpPr>
        <p:spPr bwMode="auto">
          <a:xfrm>
            <a:off x="7649972" y="3310206"/>
            <a:ext cx="2594712"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None/>
              <a:defRPr/>
            </a:pPr>
            <a:r>
              <a:rPr lang="zh-CN" altLang="en-US" sz="15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请勿使用办公室电话拨打私人电话。</a:t>
            </a:r>
            <a:endParaRPr lang="zh-CN" altLang="en-US" sz="15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sp>
        <p:nvSpPr>
          <p:cNvPr id="59" name="TextBox 58"/>
          <p:cNvSpPr txBox="1"/>
          <p:nvPr/>
        </p:nvSpPr>
        <p:spPr>
          <a:xfrm>
            <a:off x="7688401" y="2895638"/>
            <a:ext cx="433070" cy="337185"/>
          </a:xfrm>
          <a:prstGeom prst="rect">
            <a:avLst/>
          </a:prstGeom>
          <a:noFill/>
        </p:spPr>
        <p:txBody>
          <a:bodyPr wrap="none" rtlCol="0">
            <a:spAutoFit/>
          </a:bodyPr>
          <a:lstStyle/>
          <a:p>
            <a:pPr lvl="0"/>
            <a:r>
              <a:rPr lang="en-US" altLang="zh-CN" sz="1600" b="1"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02</a:t>
            </a:r>
            <a:endParaRPr lang="en-US" altLang="zh-CN" sz="1600" b="1"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endParaRPr>
          </a:p>
        </p:txBody>
      </p:sp>
      <p:grpSp>
        <p:nvGrpSpPr>
          <p:cNvPr id="60" name="组合 59"/>
          <p:cNvGrpSpPr/>
          <p:nvPr/>
        </p:nvGrpSpPr>
        <p:grpSpPr>
          <a:xfrm>
            <a:off x="4996297" y="1768066"/>
            <a:ext cx="1354818" cy="1354818"/>
            <a:chOff x="1369994" y="2067694"/>
            <a:chExt cx="1584176" cy="1584176"/>
          </a:xfrm>
          <a:solidFill>
            <a:schemeClr val="accent1"/>
          </a:solidFill>
        </p:grpSpPr>
        <p:sp>
          <p:nvSpPr>
            <p:cNvPr id="61" name="菱形 60"/>
            <p:cNvSpPr/>
            <p:nvPr/>
          </p:nvSpPr>
          <p:spPr>
            <a:xfrm>
              <a:off x="1369994" y="2067694"/>
              <a:ext cx="1584176" cy="1584176"/>
            </a:xfrm>
            <a:prstGeom prst="diamond">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2" name="TextBox 61"/>
            <p:cNvSpPr txBox="1"/>
            <p:nvPr/>
          </p:nvSpPr>
          <p:spPr>
            <a:xfrm flipH="1">
              <a:off x="1634258" y="2679842"/>
              <a:ext cx="1091487" cy="359881"/>
            </a:xfrm>
            <a:prstGeom prst="rect">
              <a:avLst/>
            </a:prstGeom>
            <a:noFill/>
          </p:spPr>
          <p:txBody>
            <a:bodyPr wrap="none" rtlCol="0">
              <a:spAutoFit/>
            </a:bodyPr>
            <a:lstStyle/>
            <a:p>
              <a:r>
                <a:rPr lang="en-US" altLang="zh-CN" sz="1400" b="1" dirty="0">
                  <a:solidFill>
                    <a:schemeClr val="bg1"/>
                  </a:solidFill>
                  <a:latin typeface="微软雅黑" panose="020B0503020204020204" charset="-122"/>
                  <a:ea typeface="微软雅黑" panose="020B0503020204020204" charset="-122"/>
                  <a:sym typeface="微软雅黑" panose="020B0503020204020204" charset="-122"/>
                </a:rPr>
                <a:t>PART 01</a:t>
              </a:r>
              <a:endParaRPr lang="en-US" altLang="zh-CN" sz="14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grpSp>
        <p:nvGrpSpPr>
          <p:cNvPr id="63" name="组合 62"/>
          <p:cNvGrpSpPr/>
          <p:nvPr/>
        </p:nvGrpSpPr>
        <p:grpSpPr>
          <a:xfrm>
            <a:off x="5801719" y="2584708"/>
            <a:ext cx="1354818" cy="1354818"/>
            <a:chOff x="3029144" y="1491630"/>
            <a:chExt cx="1584176" cy="1584176"/>
          </a:xfrm>
          <a:solidFill>
            <a:schemeClr val="accent2"/>
          </a:solidFill>
        </p:grpSpPr>
        <p:sp>
          <p:nvSpPr>
            <p:cNvPr id="64" name="菱形 63"/>
            <p:cNvSpPr/>
            <p:nvPr/>
          </p:nvSpPr>
          <p:spPr>
            <a:xfrm>
              <a:off x="3029144" y="1491630"/>
              <a:ext cx="1584176" cy="1584176"/>
            </a:xfrm>
            <a:prstGeom prst="diamond">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sym typeface="微软雅黑" panose="020B0503020204020204" charset="-122"/>
              </a:endParaRPr>
            </a:p>
          </p:txBody>
        </p:sp>
        <p:sp>
          <p:nvSpPr>
            <p:cNvPr id="65" name="TextBox 64"/>
            <p:cNvSpPr txBox="1"/>
            <p:nvPr/>
          </p:nvSpPr>
          <p:spPr>
            <a:xfrm flipH="1">
              <a:off x="3319581" y="2103778"/>
              <a:ext cx="1091487" cy="359881"/>
            </a:xfrm>
            <a:prstGeom prst="rect">
              <a:avLst/>
            </a:prstGeom>
            <a:noFill/>
          </p:spPr>
          <p:txBody>
            <a:bodyPr wrap="none" rtlCol="0">
              <a:spAutoFit/>
            </a:bodyPr>
            <a:lstStyle/>
            <a:p>
              <a:r>
                <a:rPr lang="en-US" altLang="zh-CN" sz="1400" b="1" dirty="0">
                  <a:solidFill>
                    <a:schemeClr val="bg1"/>
                  </a:solidFill>
                  <a:latin typeface="微软雅黑" panose="020B0503020204020204" charset="-122"/>
                  <a:ea typeface="微软雅黑" panose="020B0503020204020204" charset="-122"/>
                  <a:sym typeface="微软雅黑" panose="020B0503020204020204" charset="-122"/>
                </a:rPr>
                <a:t>PART 02</a:t>
              </a:r>
              <a:endParaRPr lang="en-US" altLang="zh-CN" sz="14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grpSp>
        <p:nvGrpSpPr>
          <p:cNvPr id="66" name="组合 65"/>
          <p:cNvGrpSpPr/>
          <p:nvPr/>
        </p:nvGrpSpPr>
        <p:grpSpPr>
          <a:xfrm>
            <a:off x="4996297" y="3401350"/>
            <a:ext cx="1354818" cy="1354818"/>
            <a:chOff x="4577170" y="2067694"/>
            <a:chExt cx="1584176" cy="1584176"/>
          </a:xfrm>
          <a:solidFill>
            <a:schemeClr val="accent3"/>
          </a:solidFill>
        </p:grpSpPr>
        <p:sp>
          <p:nvSpPr>
            <p:cNvPr id="67" name="菱形 66"/>
            <p:cNvSpPr/>
            <p:nvPr/>
          </p:nvSpPr>
          <p:spPr>
            <a:xfrm>
              <a:off x="4577170" y="2067694"/>
              <a:ext cx="1584176" cy="1584176"/>
            </a:xfrm>
            <a:prstGeom prst="diamond">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8" name="TextBox 67"/>
            <p:cNvSpPr txBox="1"/>
            <p:nvPr/>
          </p:nvSpPr>
          <p:spPr>
            <a:xfrm flipH="1">
              <a:off x="4841434" y="2679842"/>
              <a:ext cx="1091487" cy="359881"/>
            </a:xfrm>
            <a:prstGeom prst="rect">
              <a:avLst/>
            </a:prstGeom>
            <a:noFill/>
          </p:spPr>
          <p:txBody>
            <a:bodyPr wrap="none" rtlCol="0">
              <a:spAutoFit/>
            </a:bodyPr>
            <a:lstStyle/>
            <a:p>
              <a:r>
                <a:rPr lang="en-US" altLang="zh-CN" sz="1400" b="1" dirty="0">
                  <a:solidFill>
                    <a:schemeClr val="bg1"/>
                  </a:solidFill>
                  <a:latin typeface="微软雅黑" panose="020B0503020204020204" charset="-122"/>
                  <a:ea typeface="微软雅黑" panose="020B0503020204020204" charset="-122"/>
                  <a:sym typeface="微软雅黑" panose="020B0503020204020204" charset="-122"/>
                </a:rPr>
                <a:t>PART 03</a:t>
              </a:r>
              <a:endParaRPr lang="en-US" altLang="zh-CN" sz="14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grpSp>
        <p:nvGrpSpPr>
          <p:cNvPr id="69" name="组合 68"/>
          <p:cNvGrpSpPr/>
          <p:nvPr/>
        </p:nvGrpSpPr>
        <p:grpSpPr>
          <a:xfrm>
            <a:off x="5801084" y="4217993"/>
            <a:ext cx="1354818" cy="1354818"/>
            <a:chOff x="6145277" y="1491630"/>
            <a:chExt cx="1584176" cy="1584176"/>
          </a:xfrm>
          <a:solidFill>
            <a:schemeClr val="accent4"/>
          </a:solidFill>
        </p:grpSpPr>
        <p:sp>
          <p:nvSpPr>
            <p:cNvPr id="70" name="菱形 69"/>
            <p:cNvSpPr/>
            <p:nvPr/>
          </p:nvSpPr>
          <p:spPr>
            <a:xfrm>
              <a:off x="6145277" y="1491630"/>
              <a:ext cx="1584176" cy="1584176"/>
            </a:xfrm>
            <a:prstGeom prst="diamond">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1" name="TextBox 70"/>
            <p:cNvSpPr txBox="1"/>
            <p:nvPr/>
          </p:nvSpPr>
          <p:spPr>
            <a:xfrm flipH="1">
              <a:off x="6383367" y="2103778"/>
              <a:ext cx="1107998" cy="359881"/>
            </a:xfrm>
            <a:prstGeom prst="rect">
              <a:avLst/>
            </a:prstGeom>
            <a:noFill/>
          </p:spPr>
          <p:txBody>
            <a:bodyPr wrap="square" rtlCol="0">
              <a:spAutoFit/>
            </a:bodyPr>
            <a:lstStyle/>
            <a:p>
              <a:r>
                <a:rPr lang="en-US" altLang="zh-CN" sz="1400" b="1" dirty="0">
                  <a:solidFill>
                    <a:schemeClr val="bg1"/>
                  </a:solidFill>
                  <a:latin typeface="微软雅黑" panose="020B0503020204020204" charset="-122"/>
                  <a:ea typeface="微软雅黑" panose="020B0503020204020204" charset="-122"/>
                  <a:sym typeface="微软雅黑" panose="020B0503020204020204" charset="-122"/>
                </a:rPr>
                <a:t>PART 04</a:t>
              </a:r>
              <a:endParaRPr lang="en-US" altLang="zh-CN" sz="14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cxnSp>
        <p:nvCxnSpPr>
          <p:cNvPr id="72" name="直接连接符 71"/>
          <p:cNvCxnSpPr/>
          <p:nvPr/>
        </p:nvCxnSpPr>
        <p:spPr>
          <a:xfrm flipH="1">
            <a:off x="2791857" y="2445475"/>
            <a:ext cx="2204441" cy="0"/>
          </a:xfrm>
          <a:prstGeom prst="line">
            <a:avLst/>
          </a:prstGeom>
          <a:ln>
            <a:solidFill>
              <a:srgbClr val="F33735"/>
            </a:solidFill>
            <a:tailEnd type="ova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2791857" y="4078759"/>
            <a:ext cx="2204441" cy="0"/>
          </a:xfrm>
          <a:prstGeom prst="line">
            <a:avLst/>
          </a:prstGeom>
          <a:ln>
            <a:solidFill>
              <a:srgbClr val="F33735"/>
            </a:solidFill>
            <a:tailEnd type="ova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7156538" y="3262117"/>
            <a:ext cx="2240151" cy="0"/>
          </a:xfrm>
          <a:prstGeom prst="line">
            <a:avLst/>
          </a:prstGeom>
          <a:ln>
            <a:solidFill>
              <a:srgbClr val="093759"/>
            </a:solidFill>
            <a:tailEnd type="ova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6983818" y="4896037"/>
            <a:ext cx="2260055" cy="0"/>
          </a:xfrm>
          <a:prstGeom prst="line">
            <a:avLst/>
          </a:prstGeom>
          <a:ln>
            <a:solidFill>
              <a:srgbClr val="093759"/>
            </a:solidFill>
            <a:tailEnd type="oval"/>
          </a:ln>
        </p:spPr>
        <p:style>
          <a:lnRef idx="1">
            <a:schemeClr val="accent1"/>
          </a:lnRef>
          <a:fillRef idx="0">
            <a:schemeClr val="accent1"/>
          </a:fillRef>
          <a:effectRef idx="0">
            <a:schemeClr val="accent1"/>
          </a:effectRef>
          <a:fontRef idx="minor">
            <a:schemeClr val="tx1"/>
          </a:fontRef>
        </p:style>
      </p:cxnSp>
      <p:sp>
        <p:nvSpPr>
          <p:cNvPr id="76" name="Rectangle 13" descr="FD1DDF730CE4456e89755B07FE1653D0# #Rectangle 13"/>
          <p:cNvSpPr>
            <a:spLocks noChangeArrowheads="1"/>
          </p:cNvSpPr>
          <p:nvPr/>
        </p:nvSpPr>
        <p:spPr bwMode="auto">
          <a:xfrm>
            <a:off x="7685976" y="4940886"/>
            <a:ext cx="2594712" cy="124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None/>
              <a:defRPr/>
            </a:pPr>
            <a:r>
              <a:rPr lang="zh-CN" altLang="en-US" sz="15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所有员工应保持手机、微信、邮件的24小时开通，并下载使用“明道”软件的客户端,公司事务邮件发送即默认视为已传达。</a:t>
            </a:r>
            <a:endParaRPr lang="zh-CN" altLang="en-US" sz="15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sp>
        <p:nvSpPr>
          <p:cNvPr id="77" name="TextBox 76"/>
          <p:cNvSpPr txBox="1"/>
          <p:nvPr/>
        </p:nvSpPr>
        <p:spPr>
          <a:xfrm>
            <a:off x="7688401" y="4526318"/>
            <a:ext cx="433070" cy="337185"/>
          </a:xfrm>
          <a:prstGeom prst="rect">
            <a:avLst/>
          </a:prstGeom>
          <a:noFill/>
        </p:spPr>
        <p:txBody>
          <a:bodyPr wrap="none" rtlCol="0">
            <a:spAutoFit/>
          </a:bodyPr>
          <a:lstStyle/>
          <a:p>
            <a:pPr lvl="0"/>
            <a:r>
              <a:rPr lang="en-US" altLang="zh-CN" sz="1600" b="1"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04</a:t>
            </a:r>
            <a:endParaRPr lang="en-US" altLang="zh-CN" sz="1600" b="1"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0-#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right)">
                                      <p:cBhvr>
                                        <p:cTn id="11" dur="500"/>
                                        <p:tgtEl>
                                          <p:spTgt spid="72"/>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1000"/>
                                        <p:tgtEl>
                                          <p:spTgt spid="56"/>
                                        </p:tgtEl>
                                      </p:cBhvr>
                                    </p:animEffect>
                                    <p:anim calcmode="lin" valueType="num">
                                      <p:cBhvr>
                                        <p:cTn id="15" dur="1000" fill="hold"/>
                                        <p:tgtEl>
                                          <p:spTgt spid="56"/>
                                        </p:tgtEl>
                                        <p:attrNameLst>
                                          <p:attrName>ppt_x</p:attrName>
                                        </p:attrNameLst>
                                      </p:cBhvr>
                                      <p:tavLst>
                                        <p:tav tm="0">
                                          <p:val>
                                            <p:strVal val="#ppt_x"/>
                                          </p:val>
                                        </p:tav>
                                        <p:tav tm="100000">
                                          <p:val>
                                            <p:strVal val="#ppt_x"/>
                                          </p:val>
                                        </p:tav>
                                      </p:tavLst>
                                    </p:anim>
                                    <p:anim calcmode="lin" valueType="num">
                                      <p:cBhvr>
                                        <p:cTn id="16" dur="1000" fill="hold"/>
                                        <p:tgtEl>
                                          <p:spTgt spid="5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500" fill="hold"/>
                                        <p:tgtEl>
                                          <p:spTgt spid="63"/>
                                        </p:tgtEl>
                                        <p:attrNameLst>
                                          <p:attrName>ppt_x</p:attrName>
                                        </p:attrNameLst>
                                      </p:cBhvr>
                                      <p:tavLst>
                                        <p:tav tm="0">
                                          <p:val>
                                            <p:strVal val="1+#ppt_w/2"/>
                                          </p:val>
                                        </p:tav>
                                        <p:tav tm="100000">
                                          <p:val>
                                            <p:strVal val="#ppt_x"/>
                                          </p:val>
                                        </p:tav>
                                      </p:tavLst>
                                    </p:anim>
                                    <p:anim calcmode="lin" valueType="num">
                                      <p:cBhvr additive="base">
                                        <p:cTn id="25" dur="500" fill="hold"/>
                                        <p:tgtEl>
                                          <p:spTgt spid="63"/>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par>
                                <p:cTn id="29" presetID="47"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1000"/>
                                        <p:tgtEl>
                                          <p:spTgt spid="59"/>
                                        </p:tgtEl>
                                      </p:cBhvr>
                                    </p:animEffect>
                                    <p:anim calcmode="lin" valueType="num">
                                      <p:cBhvr>
                                        <p:cTn id="32" dur="1000" fill="hold"/>
                                        <p:tgtEl>
                                          <p:spTgt spid="59"/>
                                        </p:tgtEl>
                                        <p:attrNameLst>
                                          <p:attrName>ppt_x</p:attrName>
                                        </p:attrNameLst>
                                      </p:cBhvr>
                                      <p:tavLst>
                                        <p:tav tm="0">
                                          <p:val>
                                            <p:strVal val="#ppt_x"/>
                                          </p:val>
                                        </p:tav>
                                        <p:tav tm="100000">
                                          <p:val>
                                            <p:strVal val="#ppt_x"/>
                                          </p:val>
                                        </p:tav>
                                      </p:tavLst>
                                    </p:anim>
                                    <p:anim calcmode="lin" valueType="num">
                                      <p:cBhvr>
                                        <p:cTn id="33" dur="1000" fill="hold"/>
                                        <p:tgtEl>
                                          <p:spTgt spid="5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1000"/>
                                        <p:tgtEl>
                                          <p:spTgt spid="58"/>
                                        </p:tgtEl>
                                      </p:cBhvr>
                                    </p:animEffect>
                                    <p:anim calcmode="lin" valueType="num">
                                      <p:cBhvr>
                                        <p:cTn id="37" dur="1000" fill="hold"/>
                                        <p:tgtEl>
                                          <p:spTgt spid="58"/>
                                        </p:tgtEl>
                                        <p:attrNameLst>
                                          <p:attrName>ppt_x</p:attrName>
                                        </p:attrNameLst>
                                      </p:cBhvr>
                                      <p:tavLst>
                                        <p:tav tm="0">
                                          <p:val>
                                            <p:strVal val="#ppt_x"/>
                                          </p:val>
                                        </p:tav>
                                        <p:tav tm="100000">
                                          <p:val>
                                            <p:strVal val="#ppt_x"/>
                                          </p:val>
                                        </p:tav>
                                      </p:tavLst>
                                    </p:anim>
                                    <p:anim calcmode="lin" valueType="num">
                                      <p:cBhvr>
                                        <p:cTn id="38" dur="1000" fill="hold"/>
                                        <p:tgtEl>
                                          <p:spTgt spid="58"/>
                                        </p:tgtEl>
                                        <p:attrNameLst>
                                          <p:attrName>ppt_y</p:attrName>
                                        </p:attrNameLst>
                                      </p:cBhvr>
                                      <p:tavLst>
                                        <p:tav tm="0">
                                          <p:val>
                                            <p:strVal val="#ppt_y+.1"/>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500" fill="hold"/>
                                        <p:tgtEl>
                                          <p:spTgt spid="66"/>
                                        </p:tgtEl>
                                        <p:attrNameLst>
                                          <p:attrName>ppt_x</p:attrName>
                                        </p:attrNameLst>
                                      </p:cBhvr>
                                      <p:tavLst>
                                        <p:tav tm="0">
                                          <p:val>
                                            <p:strVal val="0-#ppt_w/2"/>
                                          </p:val>
                                        </p:tav>
                                        <p:tav tm="100000">
                                          <p:val>
                                            <p:strVal val="#ppt_x"/>
                                          </p:val>
                                        </p:tav>
                                      </p:tavLst>
                                    </p:anim>
                                    <p:anim calcmode="lin" valueType="num">
                                      <p:cBhvr additive="base">
                                        <p:cTn id="42" dur="500" fill="hold"/>
                                        <p:tgtEl>
                                          <p:spTgt spid="66"/>
                                        </p:tgtEl>
                                        <p:attrNameLst>
                                          <p:attrName>ppt_y</p:attrName>
                                        </p:attrNameLst>
                                      </p:cBhvr>
                                      <p:tavLst>
                                        <p:tav tm="0">
                                          <p:val>
                                            <p:strVal val="#ppt_y"/>
                                          </p:val>
                                        </p:tav>
                                        <p:tav tm="100000">
                                          <p:val>
                                            <p:strVal val="#ppt_y"/>
                                          </p:val>
                                        </p:tav>
                                      </p:tavLst>
                                    </p:anim>
                                  </p:childTnLst>
                                </p:cTn>
                              </p:par>
                              <p:par>
                                <p:cTn id="43" presetID="22" presetClass="entr" presetSubtype="2"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wipe(right)">
                                      <p:cBhvr>
                                        <p:cTn id="45" dur="500"/>
                                        <p:tgtEl>
                                          <p:spTgt spid="73"/>
                                        </p:tgtEl>
                                      </p:cBhvr>
                                    </p:animEffect>
                                  </p:childTnLst>
                                </p:cTn>
                              </p:par>
                              <p:par>
                                <p:cTn id="46" presetID="47" presetClass="entr"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1000"/>
                                        <p:tgtEl>
                                          <p:spTgt spid="57"/>
                                        </p:tgtEl>
                                      </p:cBhvr>
                                    </p:animEffect>
                                    <p:anim calcmode="lin" valueType="num">
                                      <p:cBhvr>
                                        <p:cTn id="49" dur="1000" fill="hold"/>
                                        <p:tgtEl>
                                          <p:spTgt spid="57"/>
                                        </p:tgtEl>
                                        <p:attrNameLst>
                                          <p:attrName>ppt_x</p:attrName>
                                        </p:attrNameLst>
                                      </p:cBhvr>
                                      <p:tavLst>
                                        <p:tav tm="0">
                                          <p:val>
                                            <p:strVal val="#ppt_x"/>
                                          </p:val>
                                        </p:tav>
                                        <p:tav tm="100000">
                                          <p:val>
                                            <p:strVal val="#ppt_x"/>
                                          </p:val>
                                        </p:tav>
                                      </p:tavLst>
                                    </p:anim>
                                    <p:anim calcmode="lin" valueType="num">
                                      <p:cBhvr>
                                        <p:cTn id="50" dur="1000" fill="hold"/>
                                        <p:tgtEl>
                                          <p:spTgt spid="5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1000"/>
                                        <p:tgtEl>
                                          <p:spTgt spid="55"/>
                                        </p:tgtEl>
                                      </p:cBhvr>
                                    </p:animEffect>
                                    <p:anim calcmode="lin" valueType="num">
                                      <p:cBhvr>
                                        <p:cTn id="54" dur="1000" fill="hold"/>
                                        <p:tgtEl>
                                          <p:spTgt spid="55"/>
                                        </p:tgtEl>
                                        <p:attrNameLst>
                                          <p:attrName>ppt_x</p:attrName>
                                        </p:attrNameLst>
                                      </p:cBhvr>
                                      <p:tavLst>
                                        <p:tav tm="0">
                                          <p:val>
                                            <p:strVal val="#ppt_x"/>
                                          </p:val>
                                        </p:tav>
                                        <p:tav tm="100000">
                                          <p:val>
                                            <p:strVal val="#ppt_x"/>
                                          </p:val>
                                        </p:tav>
                                      </p:tavLst>
                                    </p:anim>
                                    <p:anim calcmode="lin" valueType="num">
                                      <p:cBhvr>
                                        <p:cTn id="55" dur="1000" fill="hold"/>
                                        <p:tgtEl>
                                          <p:spTgt spid="55"/>
                                        </p:tgtEl>
                                        <p:attrNameLst>
                                          <p:attrName>ppt_y</p:attrName>
                                        </p:attrNameLst>
                                      </p:cBhvr>
                                      <p:tavLst>
                                        <p:tav tm="0">
                                          <p:val>
                                            <p:strVal val="#ppt_y+.1"/>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par>
                                <p:cTn id="60" presetID="22" presetClass="entr" presetSubtype="8" fill="hold" nodeType="with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left)">
                                      <p:cBhvr>
                                        <p:cTn id="62" dur="500"/>
                                        <p:tgtEl>
                                          <p:spTgt spid="75"/>
                                        </p:tgtEl>
                                      </p:cBhvr>
                                    </p:animEffect>
                                  </p:childTnLst>
                                </p:cTn>
                              </p:par>
                              <p:par>
                                <p:cTn id="63" presetID="47" presetClass="entr" presetSubtype="0"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1000"/>
                                        <p:tgtEl>
                                          <p:spTgt spid="77"/>
                                        </p:tgtEl>
                                      </p:cBhvr>
                                    </p:animEffect>
                                    <p:anim calcmode="lin" valueType="num">
                                      <p:cBhvr>
                                        <p:cTn id="66" dur="1000" fill="hold"/>
                                        <p:tgtEl>
                                          <p:spTgt spid="77"/>
                                        </p:tgtEl>
                                        <p:attrNameLst>
                                          <p:attrName>ppt_x</p:attrName>
                                        </p:attrNameLst>
                                      </p:cBhvr>
                                      <p:tavLst>
                                        <p:tav tm="0">
                                          <p:val>
                                            <p:strVal val="#ppt_x"/>
                                          </p:val>
                                        </p:tav>
                                        <p:tav tm="100000">
                                          <p:val>
                                            <p:strVal val="#ppt_x"/>
                                          </p:val>
                                        </p:tav>
                                      </p:tavLst>
                                    </p:anim>
                                    <p:anim calcmode="lin" valueType="num">
                                      <p:cBhvr>
                                        <p:cTn id="67" dur="1000" fill="hold"/>
                                        <p:tgtEl>
                                          <p:spTgt spid="7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1000"/>
                                        <p:tgtEl>
                                          <p:spTgt spid="76"/>
                                        </p:tgtEl>
                                      </p:cBhvr>
                                    </p:animEffect>
                                    <p:anim calcmode="lin" valueType="num">
                                      <p:cBhvr>
                                        <p:cTn id="71" dur="1000" fill="hold"/>
                                        <p:tgtEl>
                                          <p:spTgt spid="76"/>
                                        </p:tgtEl>
                                        <p:attrNameLst>
                                          <p:attrName>ppt_x</p:attrName>
                                        </p:attrNameLst>
                                      </p:cBhvr>
                                      <p:tavLst>
                                        <p:tav tm="0">
                                          <p:val>
                                            <p:strVal val="#ppt_x"/>
                                          </p:val>
                                        </p:tav>
                                        <p:tav tm="100000">
                                          <p:val>
                                            <p:strVal val="#ppt_x"/>
                                          </p:val>
                                        </p:tav>
                                      </p:tavLst>
                                    </p:anim>
                                    <p:anim calcmode="lin" valueType="num">
                                      <p:cBhvr>
                                        <p:cTn id="72"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76" grpId="0"/>
      <p:bldP spid="7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30403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办公室电脑管理细则</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9" name="组合 28"/>
          <p:cNvGrpSpPr/>
          <p:nvPr/>
        </p:nvGrpSpPr>
        <p:grpSpPr>
          <a:xfrm>
            <a:off x="3977939" y="1888877"/>
            <a:ext cx="4236122" cy="3800972"/>
            <a:chOff x="2574275" y="1888877"/>
            <a:chExt cx="4236122" cy="3800972"/>
          </a:xfrm>
        </p:grpSpPr>
        <p:sp>
          <p:nvSpPr>
            <p:cNvPr id="9" name="Freeform 32"/>
            <p:cNvSpPr/>
            <p:nvPr/>
          </p:nvSpPr>
          <p:spPr bwMode="auto">
            <a:xfrm>
              <a:off x="2574275" y="2444414"/>
              <a:ext cx="2027771" cy="303475"/>
            </a:xfrm>
            <a:custGeom>
              <a:avLst/>
              <a:gdLst>
                <a:gd name="T0" fmla="*/ 683 w 683"/>
                <a:gd name="T1" fmla="*/ 42 h 102"/>
                <a:gd name="T2" fmla="*/ 128 w 683"/>
                <a:gd name="T3" fmla="*/ 42 h 102"/>
                <a:gd name="T4" fmla="*/ 94 w 683"/>
                <a:gd name="T5" fmla="*/ 23 h 102"/>
                <a:gd name="T6" fmla="*/ 50 w 683"/>
                <a:gd name="T7" fmla="*/ 1 h 102"/>
                <a:gd name="T8" fmla="*/ 1 w 683"/>
                <a:gd name="T9" fmla="*/ 49 h 102"/>
                <a:gd name="T10" fmla="*/ 52 w 683"/>
                <a:gd name="T11" fmla="*/ 102 h 102"/>
                <a:gd name="T12" fmla="*/ 93 w 683"/>
                <a:gd name="T13" fmla="*/ 81 h 102"/>
                <a:gd name="T14" fmla="*/ 128 w 683"/>
                <a:gd name="T15" fmla="*/ 62 h 102"/>
                <a:gd name="T16" fmla="*/ 683 w 683"/>
                <a:gd name="T17" fmla="*/ 62 h 102"/>
                <a:gd name="T18" fmla="*/ 683 w 683"/>
                <a:gd name="T19" fmla="*/ 4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102">
                  <a:moveTo>
                    <a:pt x="683" y="42"/>
                  </a:moveTo>
                  <a:cubicBezTo>
                    <a:pt x="128" y="42"/>
                    <a:pt x="128" y="42"/>
                    <a:pt x="128" y="42"/>
                  </a:cubicBezTo>
                  <a:cubicBezTo>
                    <a:pt x="114" y="42"/>
                    <a:pt x="101" y="35"/>
                    <a:pt x="94" y="23"/>
                  </a:cubicBezTo>
                  <a:cubicBezTo>
                    <a:pt x="84" y="9"/>
                    <a:pt x="68" y="0"/>
                    <a:pt x="50" y="1"/>
                  </a:cubicBezTo>
                  <a:cubicBezTo>
                    <a:pt x="24" y="2"/>
                    <a:pt x="2" y="23"/>
                    <a:pt x="1" y="49"/>
                  </a:cubicBezTo>
                  <a:cubicBezTo>
                    <a:pt x="0" y="78"/>
                    <a:pt x="23" y="102"/>
                    <a:pt x="52" y="102"/>
                  </a:cubicBezTo>
                  <a:cubicBezTo>
                    <a:pt x="69" y="102"/>
                    <a:pt x="84" y="94"/>
                    <a:pt x="93" y="81"/>
                  </a:cubicBezTo>
                  <a:cubicBezTo>
                    <a:pt x="101" y="69"/>
                    <a:pt x="114" y="62"/>
                    <a:pt x="128" y="62"/>
                  </a:cubicBezTo>
                  <a:cubicBezTo>
                    <a:pt x="683" y="62"/>
                    <a:pt x="683" y="62"/>
                    <a:pt x="683" y="62"/>
                  </a:cubicBezTo>
                  <a:lnTo>
                    <a:pt x="683" y="42"/>
                  </a:lnTo>
                  <a:close/>
                </a:path>
              </a:pathLst>
            </a:custGeom>
            <a:solidFill>
              <a:srgbClr val="093759"/>
            </a:solidFill>
            <a:ln>
              <a:noFill/>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17" name="Freeform 33"/>
            <p:cNvSpPr/>
            <p:nvPr/>
          </p:nvSpPr>
          <p:spPr bwMode="auto">
            <a:xfrm>
              <a:off x="2678359" y="2542228"/>
              <a:ext cx="109101" cy="110355"/>
            </a:xfrm>
            <a:custGeom>
              <a:avLst/>
              <a:gdLst>
                <a:gd name="T0" fmla="*/ 87 w 87"/>
                <a:gd name="T1" fmla="*/ 31 h 88"/>
                <a:gd name="T2" fmla="*/ 59 w 87"/>
                <a:gd name="T3" fmla="*/ 31 h 88"/>
                <a:gd name="T4" fmla="*/ 59 w 87"/>
                <a:gd name="T5" fmla="*/ 0 h 88"/>
                <a:gd name="T6" fmla="*/ 31 w 87"/>
                <a:gd name="T7" fmla="*/ 0 h 88"/>
                <a:gd name="T8" fmla="*/ 31 w 87"/>
                <a:gd name="T9" fmla="*/ 31 h 88"/>
                <a:gd name="T10" fmla="*/ 0 w 87"/>
                <a:gd name="T11" fmla="*/ 31 h 88"/>
                <a:gd name="T12" fmla="*/ 0 w 87"/>
                <a:gd name="T13" fmla="*/ 60 h 88"/>
                <a:gd name="T14" fmla="*/ 31 w 87"/>
                <a:gd name="T15" fmla="*/ 60 h 88"/>
                <a:gd name="T16" fmla="*/ 31 w 87"/>
                <a:gd name="T17" fmla="*/ 88 h 88"/>
                <a:gd name="T18" fmla="*/ 59 w 87"/>
                <a:gd name="T19" fmla="*/ 88 h 88"/>
                <a:gd name="T20" fmla="*/ 59 w 87"/>
                <a:gd name="T21" fmla="*/ 60 h 88"/>
                <a:gd name="T22" fmla="*/ 87 w 87"/>
                <a:gd name="T23" fmla="*/ 60 h 88"/>
                <a:gd name="T24" fmla="*/ 87 w 87"/>
                <a:gd name="T25" fmla="*/ 3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8">
                  <a:moveTo>
                    <a:pt x="87" y="31"/>
                  </a:moveTo>
                  <a:lnTo>
                    <a:pt x="59" y="31"/>
                  </a:lnTo>
                  <a:lnTo>
                    <a:pt x="59" y="0"/>
                  </a:lnTo>
                  <a:lnTo>
                    <a:pt x="31" y="0"/>
                  </a:lnTo>
                  <a:lnTo>
                    <a:pt x="31" y="31"/>
                  </a:lnTo>
                  <a:lnTo>
                    <a:pt x="0" y="31"/>
                  </a:lnTo>
                  <a:lnTo>
                    <a:pt x="0" y="60"/>
                  </a:lnTo>
                  <a:lnTo>
                    <a:pt x="31" y="60"/>
                  </a:lnTo>
                  <a:lnTo>
                    <a:pt x="31" y="88"/>
                  </a:lnTo>
                  <a:lnTo>
                    <a:pt x="59" y="88"/>
                  </a:lnTo>
                  <a:lnTo>
                    <a:pt x="59" y="60"/>
                  </a:lnTo>
                  <a:lnTo>
                    <a:pt x="87" y="60"/>
                  </a:lnTo>
                  <a:lnTo>
                    <a:pt x="87"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18" name="BackShape1"/>
            <p:cNvSpPr/>
            <p:nvPr/>
          </p:nvSpPr>
          <p:spPr bwMode="auto">
            <a:xfrm>
              <a:off x="4417703" y="2127144"/>
              <a:ext cx="905412" cy="905411"/>
            </a:xfrm>
            <a:custGeom>
              <a:avLst/>
              <a:gdLst>
                <a:gd name="T0" fmla="*/ 261 w 305"/>
                <a:gd name="T1" fmla="*/ 56 h 305"/>
                <a:gd name="T2" fmla="*/ 303 w 305"/>
                <a:gd name="T3" fmla="*/ 167 h 305"/>
                <a:gd name="T4" fmla="*/ 261 w 305"/>
                <a:gd name="T5" fmla="*/ 261 h 305"/>
                <a:gd name="T6" fmla="*/ 167 w 305"/>
                <a:gd name="T7" fmla="*/ 303 h 305"/>
                <a:gd name="T8" fmla="*/ 57 w 305"/>
                <a:gd name="T9" fmla="*/ 261 h 305"/>
                <a:gd name="T10" fmla="*/ 57 w 305"/>
                <a:gd name="T11" fmla="*/ 56 h 305"/>
                <a:gd name="T12" fmla="*/ 261 w 305"/>
                <a:gd name="T13" fmla="*/ 56 h 305"/>
              </a:gdLst>
              <a:ahLst/>
              <a:cxnLst>
                <a:cxn ang="0">
                  <a:pos x="T0" y="T1"/>
                </a:cxn>
                <a:cxn ang="0">
                  <a:pos x="T2" y="T3"/>
                </a:cxn>
                <a:cxn ang="0">
                  <a:pos x="T4" y="T5"/>
                </a:cxn>
                <a:cxn ang="0">
                  <a:pos x="T6" y="T7"/>
                </a:cxn>
                <a:cxn ang="0">
                  <a:pos x="T8" y="T9"/>
                </a:cxn>
                <a:cxn ang="0">
                  <a:pos x="T10" y="T11"/>
                </a:cxn>
                <a:cxn ang="0">
                  <a:pos x="T12" y="T13"/>
                </a:cxn>
              </a:cxnLst>
              <a:rect l="0" t="0" r="r" b="b"/>
              <a:pathLst>
                <a:path w="305" h="305">
                  <a:moveTo>
                    <a:pt x="261" y="56"/>
                  </a:moveTo>
                  <a:cubicBezTo>
                    <a:pt x="291" y="87"/>
                    <a:pt x="305" y="127"/>
                    <a:pt x="303" y="167"/>
                  </a:cubicBezTo>
                  <a:cubicBezTo>
                    <a:pt x="301" y="201"/>
                    <a:pt x="287" y="235"/>
                    <a:pt x="261" y="261"/>
                  </a:cubicBezTo>
                  <a:cubicBezTo>
                    <a:pt x="235" y="287"/>
                    <a:pt x="201" y="301"/>
                    <a:pt x="167" y="303"/>
                  </a:cubicBezTo>
                  <a:cubicBezTo>
                    <a:pt x="127" y="305"/>
                    <a:pt x="87" y="291"/>
                    <a:pt x="57" y="261"/>
                  </a:cubicBezTo>
                  <a:cubicBezTo>
                    <a:pt x="0" y="204"/>
                    <a:pt x="0" y="113"/>
                    <a:pt x="57" y="56"/>
                  </a:cubicBezTo>
                  <a:cubicBezTo>
                    <a:pt x="113" y="0"/>
                    <a:pt x="205" y="0"/>
                    <a:pt x="261" y="56"/>
                  </a:cubicBezTo>
                  <a:close/>
                </a:path>
              </a:pathLst>
            </a:custGeom>
            <a:solidFill>
              <a:srgbClr val="093759"/>
            </a:solidFill>
            <a:ln>
              <a:noFill/>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19" name="Freeform 36"/>
            <p:cNvSpPr/>
            <p:nvPr/>
          </p:nvSpPr>
          <p:spPr bwMode="auto">
            <a:xfrm>
              <a:off x="4782626" y="3642014"/>
              <a:ext cx="2027771" cy="302222"/>
            </a:xfrm>
            <a:custGeom>
              <a:avLst/>
              <a:gdLst>
                <a:gd name="T0" fmla="*/ 0 w 683"/>
                <a:gd name="T1" fmla="*/ 61 h 102"/>
                <a:gd name="T2" fmla="*/ 555 w 683"/>
                <a:gd name="T3" fmla="*/ 61 h 102"/>
                <a:gd name="T4" fmla="*/ 589 w 683"/>
                <a:gd name="T5" fmla="*/ 79 h 102"/>
                <a:gd name="T6" fmla="*/ 633 w 683"/>
                <a:gd name="T7" fmla="*/ 101 h 102"/>
                <a:gd name="T8" fmla="*/ 682 w 683"/>
                <a:gd name="T9" fmla="*/ 53 h 102"/>
                <a:gd name="T10" fmla="*/ 631 w 683"/>
                <a:gd name="T11" fmla="*/ 0 h 102"/>
                <a:gd name="T12" fmla="*/ 590 w 683"/>
                <a:gd name="T13" fmla="*/ 22 h 102"/>
                <a:gd name="T14" fmla="*/ 555 w 683"/>
                <a:gd name="T15" fmla="*/ 41 h 102"/>
                <a:gd name="T16" fmla="*/ 0 w 683"/>
                <a:gd name="T17" fmla="*/ 41 h 102"/>
                <a:gd name="T18" fmla="*/ 0 w 683"/>
                <a:gd name="T19" fmla="*/ 6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102">
                  <a:moveTo>
                    <a:pt x="0" y="61"/>
                  </a:moveTo>
                  <a:cubicBezTo>
                    <a:pt x="555" y="61"/>
                    <a:pt x="555" y="61"/>
                    <a:pt x="555" y="61"/>
                  </a:cubicBezTo>
                  <a:cubicBezTo>
                    <a:pt x="569" y="61"/>
                    <a:pt x="582" y="68"/>
                    <a:pt x="589" y="79"/>
                  </a:cubicBezTo>
                  <a:cubicBezTo>
                    <a:pt x="599" y="93"/>
                    <a:pt x="615" y="102"/>
                    <a:pt x="633" y="101"/>
                  </a:cubicBezTo>
                  <a:cubicBezTo>
                    <a:pt x="659" y="101"/>
                    <a:pt x="681" y="79"/>
                    <a:pt x="682" y="53"/>
                  </a:cubicBezTo>
                  <a:cubicBezTo>
                    <a:pt x="683" y="24"/>
                    <a:pt x="660" y="0"/>
                    <a:pt x="631" y="0"/>
                  </a:cubicBezTo>
                  <a:cubicBezTo>
                    <a:pt x="614" y="0"/>
                    <a:pt x="599" y="9"/>
                    <a:pt x="590" y="22"/>
                  </a:cubicBezTo>
                  <a:cubicBezTo>
                    <a:pt x="582" y="33"/>
                    <a:pt x="569" y="41"/>
                    <a:pt x="555" y="41"/>
                  </a:cubicBezTo>
                  <a:cubicBezTo>
                    <a:pt x="0" y="41"/>
                    <a:pt x="0" y="41"/>
                    <a:pt x="0" y="41"/>
                  </a:cubicBezTo>
                  <a:lnTo>
                    <a:pt x="0" y="61"/>
                  </a:lnTo>
                  <a:close/>
                </a:path>
              </a:pathLst>
            </a:custGeom>
            <a:solidFill>
              <a:srgbClr val="093759"/>
            </a:solidFill>
            <a:ln>
              <a:noFill/>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20" name="Freeform 37"/>
            <p:cNvSpPr/>
            <p:nvPr/>
          </p:nvSpPr>
          <p:spPr bwMode="auto">
            <a:xfrm>
              <a:off x="6604737" y="3748606"/>
              <a:ext cx="110355" cy="109101"/>
            </a:xfrm>
            <a:custGeom>
              <a:avLst/>
              <a:gdLst>
                <a:gd name="T0" fmla="*/ 88 w 88"/>
                <a:gd name="T1" fmla="*/ 31 h 87"/>
                <a:gd name="T2" fmla="*/ 57 w 88"/>
                <a:gd name="T3" fmla="*/ 31 h 87"/>
                <a:gd name="T4" fmla="*/ 57 w 88"/>
                <a:gd name="T5" fmla="*/ 0 h 87"/>
                <a:gd name="T6" fmla="*/ 29 w 88"/>
                <a:gd name="T7" fmla="*/ 0 h 87"/>
                <a:gd name="T8" fmla="*/ 29 w 88"/>
                <a:gd name="T9" fmla="*/ 31 h 87"/>
                <a:gd name="T10" fmla="*/ 0 w 88"/>
                <a:gd name="T11" fmla="*/ 31 h 87"/>
                <a:gd name="T12" fmla="*/ 0 w 88"/>
                <a:gd name="T13" fmla="*/ 59 h 87"/>
                <a:gd name="T14" fmla="*/ 29 w 88"/>
                <a:gd name="T15" fmla="*/ 59 h 87"/>
                <a:gd name="T16" fmla="*/ 29 w 88"/>
                <a:gd name="T17" fmla="*/ 87 h 87"/>
                <a:gd name="T18" fmla="*/ 57 w 88"/>
                <a:gd name="T19" fmla="*/ 87 h 87"/>
                <a:gd name="T20" fmla="*/ 57 w 88"/>
                <a:gd name="T21" fmla="*/ 59 h 87"/>
                <a:gd name="T22" fmla="*/ 88 w 88"/>
                <a:gd name="T23" fmla="*/ 59 h 87"/>
                <a:gd name="T24" fmla="*/ 88 w 88"/>
                <a:gd name="T25"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7">
                  <a:moveTo>
                    <a:pt x="88" y="31"/>
                  </a:moveTo>
                  <a:lnTo>
                    <a:pt x="57" y="31"/>
                  </a:lnTo>
                  <a:lnTo>
                    <a:pt x="57" y="0"/>
                  </a:lnTo>
                  <a:lnTo>
                    <a:pt x="29" y="0"/>
                  </a:lnTo>
                  <a:lnTo>
                    <a:pt x="29" y="31"/>
                  </a:lnTo>
                  <a:lnTo>
                    <a:pt x="0" y="31"/>
                  </a:lnTo>
                  <a:lnTo>
                    <a:pt x="0" y="59"/>
                  </a:lnTo>
                  <a:lnTo>
                    <a:pt x="29" y="59"/>
                  </a:lnTo>
                  <a:lnTo>
                    <a:pt x="29" y="87"/>
                  </a:lnTo>
                  <a:lnTo>
                    <a:pt x="57" y="87"/>
                  </a:lnTo>
                  <a:lnTo>
                    <a:pt x="57" y="59"/>
                  </a:lnTo>
                  <a:lnTo>
                    <a:pt x="88" y="59"/>
                  </a:lnTo>
                  <a:lnTo>
                    <a:pt x="88"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21" name="BackShape2"/>
            <p:cNvSpPr/>
            <p:nvPr/>
          </p:nvSpPr>
          <p:spPr bwMode="auto">
            <a:xfrm>
              <a:off x="4025191" y="3320982"/>
              <a:ext cx="905412" cy="905411"/>
            </a:xfrm>
            <a:custGeom>
              <a:avLst/>
              <a:gdLst>
                <a:gd name="T0" fmla="*/ 261 w 305"/>
                <a:gd name="T1" fmla="*/ 57 h 305"/>
                <a:gd name="T2" fmla="*/ 303 w 305"/>
                <a:gd name="T3" fmla="*/ 167 h 305"/>
                <a:gd name="T4" fmla="*/ 261 w 305"/>
                <a:gd name="T5" fmla="*/ 261 h 305"/>
                <a:gd name="T6" fmla="*/ 167 w 305"/>
                <a:gd name="T7" fmla="*/ 303 h 305"/>
                <a:gd name="T8" fmla="*/ 57 w 305"/>
                <a:gd name="T9" fmla="*/ 261 h 305"/>
                <a:gd name="T10" fmla="*/ 57 w 305"/>
                <a:gd name="T11" fmla="*/ 57 h 305"/>
                <a:gd name="T12" fmla="*/ 261 w 305"/>
                <a:gd name="T13" fmla="*/ 57 h 305"/>
              </a:gdLst>
              <a:ahLst/>
              <a:cxnLst>
                <a:cxn ang="0">
                  <a:pos x="T0" y="T1"/>
                </a:cxn>
                <a:cxn ang="0">
                  <a:pos x="T2" y="T3"/>
                </a:cxn>
                <a:cxn ang="0">
                  <a:pos x="T4" y="T5"/>
                </a:cxn>
                <a:cxn ang="0">
                  <a:pos x="T6" y="T7"/>
                </a:cxn>
                <a:cxn ang="0">
                  <a:pos x="T8" y="T9"/>
                </a:cxn>
                <a:cxn ang="0">
                  <a:pos x="T10" y="T11"/>
                </a:cxn>
                <a:cxn ang="0">
                  <a:pos x="T12" y="T13"/>
                </a:cxn>
              </a:cxnLst>
              <a:rect l="0" t="0" r="r" b="b"/>
              <a:pathLst>
                <a:path w="305" h="305">
                  <a:moveTo>
                    <a:pt x="261" y="57"/>
                  </a:moveTo>
                  <a:cubicBezTo>
                    <a:pt x="291" y="87"/>
                    <a:pt x="305" y="127"/>
                    <a:pt x="303" y="167"/>
                  </a:cubicBezTo>
                  <a:cubicBezTo>
                    <a:pt x="301" y="201"/>
                    <a:pt x="287" y="235"/>
                    <a:pt x="261" y="261"/>
                  </a:cubicBezTo>
                  <a:cubicBezTo>
                    <a:pt x="235" y="287"/>
                    <a:pt x="201" y="301"/>
                    <a:pt x="167" y="303"/>
                  </a:cubicBezTo>
                  <a:cubicBezTo>
                    <a:pt x="127" y="305"/>
                    <a:pt x="87" y="291"/>
                    <a:pt x="57" y="261"/>
                  </a:cubicBezTo>
                  <a:cubicBezTo>
                    <a:pt x="0" y="205"/>
                    <a:pt x="0" y="113"/>
                    <a:pt x="57" y="57"/>
                  </a:cubicBezTo>
                  <a:cubicBezTo>
                    <a:pt x="113" y="0"/>
                    <a:pt x="205" y="0"/>
                    <a:pt x="261" y="57"/>
                  </a:cubicBezTo>
                  <a:close/>
                </a:path>
              </a:pathLst>
            </a:custGeom>
            <a:solidFill>
              <a:srgbClr val="093759"/>
            </a:solidFill>
            <a:ln>
              <a:noFill/>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22" name="Freeform 40"/>
            <p:cNvSpPr/>
            <p:nvPr/>
          </p:nvSpPr>
          <p:spPr bwMode="auto">
            <a:xfrm>
              <a:off x="2574275" y="4844632"/>
              <a:ext cx="2027771" cy="302222"/>
            </a:xfrm>
            <a:custGeom>
              <a:avLst/>
              <a:gdLst>
                <a:gd name="T0" fmla="*/ 683 w 683"/>
                <a:gd name="T1" fmla="*/ 41 h 102"/>
                <a:gd name="T2" fmla="*/ 128 w 683"/>
                <a:gd name="T3" fmla="*/ 41 h 102"/>
                <a:gd name="T4" fmla="*/ 94 w 683"/>
                <a:gd name="T5" fmla="*/ 23 h 102"/>
                <a:gd name="T6" fmla="*/ 50 w 683"/>
                <a:gd name="T7" fmla="*/ 1 h 102"/>
                <a:gd name="T8" fmla="*/ 1 w 683"/>
                <a:gd name="T9" fmla="*/ 49 h 102"/>
                <a:gd name="T10" fmla="*/ 52 w 683"/>
                <a:gd name="T11" fmla="*/ 102 h 102"/>
                <a:gd name="T12" fmla="*/ 93 w 683"/>
                <a:gd name="T13" fmla="*/ 80 h 102"/>
                <a:gd name="T14" fmla="*/ 128 w 683"/>
                <a:gd name="T15" fmla="*/ 61 h 102"/>
                <a:gd name="T16" fmla="*/ 683 w 683"/>
                <a:gd name="T17" fmla="*/ 61 h 102"/>
                <a:gd name="T18" fmla="*/ 683 w 683"/>
                <a:gd name="T19" fmla="*/ 4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102">
                  <a:moveTo>
                    <a:pt x="683" y="41"/>
                  </a:moveTo>
                  <a:cubicBezTo>
                    <a:pt x="128" y="41"/>
                    <a:pt x="128" y="41"/>
                    <a:pt x="128" y="41"/>
                  </a:cubicBezTo>
                  <a:cubicBezTo>
                    <a:pt x="114" y="41"/>
                    <a:pt x="101" y="35"/>
                    <a:pt x="94" y="23"/>
                  </a:cubicBezTo>
                  <a:cubicBezTo>
                    <a:pt x="84" y="9"/>
                    <a:pt x="68" y="0"/>
                    <a:pt x="50" y="1"/>
                  </a:cubicBezTo>
                  <a:cubicBezTo>
                    <a:pt x="24" y="1"/>
                    <a:pt x="2" y="23"/>
                    <a:pt x="1" y="49"/>
                  </a:cubicBezTo>
                  <a:cubicBezTo>
                    <a:pt x="0" y="78"/>
                    <a:pt x="23" y="102"/>
                    <a:pt x="52" y="102"/>
                  </a:cubicBezTo>
                  <a:cubicBezTo>
                    <a:pt x="69" y="102"/>
                    <a:pt x="84" y="94"/>
                    <a:pt x="93" y="80"/>
                  </a:cubicBezTo>
                  <a:cubicBezTo>
                    <a:pt x="101" y="69"/>
                    <a:pt x="114" y="61"/>
                    <a:pt x="128" y="61"/>
                  </a:cubicBezTo>
                  <a:cubicBezTo>
                    <a:pt x="683" y="61"/>
                    <a:pt x="683" y="61"/>
                    <a:pt x="683" y="61"/>
                  </a:cubicBezTo>
                  <a:lnTo>
                    <a:pt x="683" y="41"/>
                  </a:lnTo>
                  <a:close/>
                </a:path>
              </a:pathLst>
            </a:custGeom>
            <a:solidFill>
              <a:srgbClr val="093759"/>
            </a:solidFill>
            <a:ln>
              <a:noFill/>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23" name="Freeform 41"/>
            <p:cNvSpPr/>
            <p:nvPr/>
          </p:nvSpPr>
          <p:spPr bwMode="auto">
            <a:xfrm>
              <a:off x="2678359" y="4936175"/>
              <a:ext cx="109101" cy="110355"/>
            </a:xfrm>
            <a:custGeom>
              <a:avLst/>
              <a:gdLst>
                <a:gd name="T0" fmla="*/ 87 w 87"/>
                <a:gd name="T1" fmla="*/ 31 h 88"/>
                <a:gd name="T2" fmla="*/ 59 w 87"/>
                <a:gd name="T3" fmla="*/ 31 h 88"/>
                <a:gd name="T4" fmla="*/ 59 w 87"/>
                <a:gd name="T5" fmla="*/ 0 h 88"/>
                <a:gd name="T6" fmla="*/ 31 w 87"/>
                <a:gd name="T7" fmla="*/ 0 h 88"/>
                <a:gd name="T8" fmla="*/ 31 w 87"/>
                <a:gd name="T9" fmla="*/ 31 h 88"/>
                <a:gd name="T10" fmla="*/ 0 w 87"/>
                <a:gd name="T11" fmla="*/ 31 h 88"/>
                <a:gd name="T12" fmla="*/ 0 w 87"/>
                <a:gd name="T13" fmla="*/ 59 h 88"/>
                <a:gd name="T14" fmla="*/ 31 w 87"/>
                <a:gd name="T15" fmla="*/ 59 h 88"/>
                <a:gd name="T16" fmla="*/ 31 w 87"/>
                <a:gd name="T17" fmla="*/ 88 h 88"/>
                <a:gd name="T18" fmla="*/ 59 w 87"/>
                <a:gd name="T19" fmla="*/ 88 h 88"/>
                <a:gd name="T20" fmla="*/ 59 w 87"/>
                <a:gd name="T21" fmla="*/ 59 h 88"/>
                <a:gd name="T22" fmla="*/ 87 w 87"/>
                <a:gd name="T23" fmla="*/ 59 h 88"/>
                <a:gd name="T24" fmla="*/ 87 w 87"/>
                <a:gd name="T25" fmla="*/ 3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8">
                  <a:moveTo>
                    <a:pt x="87" y="31"/>
                  </a:moveTo>
                  <a:lnTo>
                    <a:pt x="59" y="31"/>
                  </a:lnTo>
                  <a:lnTo>
                    <a:pt x="59" y="0"/>
                  </a:lnTo>
                  <a:lnTo>
                    <a:pt x="31" y="0"/>
                  </a:lnTo>
                  <a:lnTo>
                    <a:pt x="31" y="31"/>
                  </a:lnTo>
                  <a:lnTo>
                    <a:pt x="0" y="31"/>
                  </a:lnTo>
                  <a:lnTo>
                    <a:pt x="0" y="59"/>
                  </a:lnTo>
                  <a:lnTo>
                    <a:pt x="31" y="59"/>
                  </a:lnTo>
                  <a:lnTo>
                    <a:pt x="31" y="88"/>
                  </a:lnTo>
                  <a:lnTo>
                    <a:pt x="59" y="88"/>
                  </a:lnTo>
                  <a:lnTo>
                    <a:pt x="59" y="59"/>
                  </a:lnTo>
                  <a:lnTo>
                    <a:pt x="87" y="59"/>
                  </a:lnTo>
                  <a:lnTo>
                    <a:pt x="87"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24" name="BackShape3"/>
            <p:cNvSpPr/>
            <p:nvPr/>
          </p:nvSpPr>
          <p:spPr bwMode="auto">
            <a:xfrm>
              <a:off x="4417703" y="4526107"/>
              <a:ext cx="905412" cy="905411"/>
            </a:xfrm>
            <a:custGeom>
              <a:avLst/>
              <a:gdLst>
                <a:gd name="T0" fmla="*/ 261 w 305"/>
                <a:gd name="T1" fmla="*/ 56 h 305"/>
                <a:gd name="T2" fmla="*/ 303 w 305"/>
                <a:gd name="T3" fmla="*/ 167 h 305"/>
                <a:gd name="T4" fmla="*/ 261 w 305"/>
                <a:gd name="T5" fmla="*/ 261 h 305"/>
                <a:gd name="T6" fmla="*/ 167 w 305"/>
                <a:gd name="T7" fmla="*/ 303 h 305"/>
                <a:gd name="T8" fmla="*/ 57 w 305"/>
                <a:gd name="T9" fmla="*/ 261 h 305"/>
                <a:gd name="T10" fmla="*/ 57 w 305"/>
                <a:gd name="T11" fmla="*/ 56 h 305"/>
                <a:gd name="T12" fmla="*/ 261 w 305"/>
                <a:gd name="T13" fmla="*/ 56 h 305"/>
              </a:gdLst>
              <a:ahLst/>
              <a:cxnLst>
                <a:cxn ang="0">
                  <a:pos x="T0" y="T1"/>
                </a:cxn>
                <a:cxn ang="0">
                  <a:pos x="T2" y="T3"/>
                </a:cxn>
                <a:cxn ang="0">
                  <a:pos x="T4" y="T5"/>
                </a:cxn>
                <a:cxn ang="0">
                  <a:pos x="T6" y="T7"/>
                </a:cxn>
                <a:cxn ang="0">
                  <a:pos x="T8" y="T9"/>
                </a:cxn>
                <a:cxn ang="0">
                  <a:pos x="T10" y="T11"/>
                </a:cxn>
                <a:cxn ang="0">
                  <a:pos x="T12" y="T13"/>
                </a:cxn>
              </a:cxnLst>
              <a:rect l="0" t="0" r="r" b="b"/>
              <a:pathLst>
                <a:path w="305" h="305">
                  <a:moveTo>
                    <a:pt x="261" y="56"/>
                  </a:moveTo>
                  <a:cubicBezTo>
                    <a:pt x="291" y="87"/>
                    <a:pt x="305" y="127"/>
                    <a:pt x="303" y="167"/>
                  </a:cubicBezTo>
                  <a:cubicBezTo>
                    <a:pt x="301" y="201"/>
                    <a:pt x="287" y="235"/>
                    <a:pt x="261" y="261"/>
                  </a:cubicBezTo>
                  <a:cubicBezTo>
                    <a:pt x="235" y="287"/>
                    <a:pt x="201" y="301"/>
                    <a:pt x="167" y="303"/>
                  </a:cubicBezTo>
                  <a:cubicBezTo>
                    <a:pt x="127" y="305"/>
                    <a:pt x="87" y="291"/>
                    <a:pt x="57" y="261"/>
                  </a:cubicBezTo>
                  <a:cubicBezTo>
                    <a:pt x="0" y="204"/>
                    <a:pt x="0" y="113"/>
                    <a:pt x="57" y="56"/>
                  </a:cubicBezTo>
                  <a:cubicBezTo>
                    <a:pt x="113" y="0"/>
                    <a:pt x="205" y="0"/>
                    <a:pt x="261" y="56"/>
                  </a:cubicBezTo>
                  <a:close/>
                </a:path>
              </a:pathLst>
            </a:custGeom>
            <a:solidFill>
              <a:srgbClr val="093759"/>
            </a:solidFill>
            <a:ln>
              <a:noFill/>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25" name="BackShape"/>
            <p:cNvSpPr/>
            <p:nvPr/>
          </p:nvSpPr>
          <p:spPr bwMode="auto">
            <a:xfrm>
              <a:off x="3753066" y="1888877"/>
              <a:ext cx="1889827" cy="3800972"/>
            </a:xfrm>
            <a:custGeom>
              <a:avLst/>
              <a:gdLst>
                <a:gd name="T0" fmla="*/ 239 w 637"/>
                <a:gd name="T1" fmla="*/ 475 h 1280"/>
                <a:gd name="T2" fmla="*/ 395 w 637"/>
                <a:gd name="T3" fmla="*/ 475 h 1280"/>
                <a:gd name="T4" fmla="*/ 636 w 637"/>
                <a:gd name="T5" fmla="*/ 242 h 1280"/>
                <a:gd name="T6" fmla="*/ 568 w 637"/>
                <a:gd name="T7" fmla="*/ 72 h 1280"/>
                <a:gd name="T8" fmla="*/ 399 w 637"/>
                <a:gd name="T9" fmla="*/ 1 h 1280"/>
                <a:gd name="T10" fmla="*/ 242 w 637"/>
                <a:gd name="T11" fmla="*/ 1 h 1280"/>
                <a:gd name="T12" fmla="*/ 229 w 637"/>
                <a:gd name="T13" fmla="*/ 0 h 1280"/>
                <a:gd name="T14" fmla="*/ 229 w 637"/>
                <a:gd name="T15" fmla="*/ 72 h 1280"/>
                <a:gd name="T16" fmla="*/ 242 w 637"/>
                <a:gd name="T17" fmla="*/ 73 h 1280"/>
                <a:gd name="T18" fmla="*/ 399 w 637"/>
                <a:gd name="T19" fmla="*/ 73 h 1280"/>
                <a:gd name="T20" fmla="*/ 516 w 637"/>
                <a:gd name="T21" fmla="*/ 122 h 1280"/>
                <a:gd name="T22" fmla="*/ 564 w 637"/>
                <a:gd name="T23" fmla="*/ 241 h 1280"/>
                <a:gd name="T24" fmla="*/ 395 w 637"/>
                <a:gd name="T25" fmla="*/ 403 h 1280"/>
                <a:gd name="T26" fmla="*/ 239 w 637"/>
                <a:gd name="T27" fmla="*/ 403 h 1280"/>
                <a:gd name="T28" fmla="*/ 69 w 637"/>
                <a:gd name="T29" fmla="*/ 474 h 1280"/>
                <a:gd name="T30" fmla="*/ 1 w 637"/>
                <a:gd name="T31" fmla="*/ 645 h 1280"/>
                <a:gd name="T32" fmla="*/ 242 w 637"/>
                <a:gd name="T33" fmla="*/ 878 h 1280"/>
                <a:gd name="T34" fmla="*/ 399 w 637"/>
                <a:gd name="T35" fmla="*/ 878 h 1280"/>
                <a:gd name="T36" fmla="*/ 516 w 637"/>
                <a:gd name="T37" fmla="*/ 927 h 1280"/>
                <a:gd name="T38" fmla="*/ 564 w 637"/>
                <a:gd name="T39" fmla="*/ 1046 h 1280"/>
                <a:gd name="T40" fmla="*/ 395 w 637"/>
                <a:gd name="T41" fmla="*/ 1208 h 1280"/>
                <a:gd name="T42" fmla="*/ 239 w 637"/>
                <a:gd name="T43" fmla="*/ 1208 h 1280"/>
                <a:gd name="T44" fmla="*/ 239 w 637"/>
                <a:gd name="T45" fmla="*/ 1280 h 1280"/>
                <a:gd name="T46" fmla="*/ 395 w 637"/>
                <a:gd name="T47" fmla="*/ 1280 h 1280"/>
                <a:gd name="T48" fmla="*/ 636 w 637"/>
                <a:gd name="T49" fmla="*/ 1047 h 1280"/>
                <a:gd name="T50" fmla="*/ 568 w 637"/>
                <a:gd name="T51" fmla="*/ 877 h 1280"/>
                <a:gd name="T52" fmla="*/ 399 w 637"/>
                <a:gd name="T53" fmla="*/ 806 h 1280"/>
                <a:gd name="T54" fmla="*/ 242 w 637"/>
                <a:gd name="T55" fmla="*/ 806 h 1280"/>
                <a:gd name="T56" fmla="*/ 73 w 637"/>
                <a:gd name="T57" fmla="*/ 643 h 1280"/>
                <a:gd name="T58" fmla="*/ 121 w 637"/>
                <a:gd name="T59" fmla="*/ 525 h 1280"/>
                <a:gd name="T60" fmla="*/ 239 w 637"/>
                <a:gd name="T61" fmla="*/ 475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7" h="1280">
                  <a:moveTo>
                    <a:pt x="239" y="475"/>
                  </a:moveTo>
                  <a:cubicBezTo>
                    <a:pt x="395" y="475"/>
                    <a:pt x="395" y="475"/>
                    <a:pt x="395" y="475"/>
                  </a:cubicBezTo>
                  <a:cubicBezTo>
                    <a:pt x="526" y="475"/>
                    <a:pt x="634" y="371"/>
                    <a:pt x="636" y="242"/>
                  </a:cubicBezTo>
                  <a:cubicBezTo>
                    <a:pt x="637" y="178"/>
                    <a:pt x="613" y="117"/>
                    <a:pt x="568" y="72"/>
                  </a:cubicBezTo>
                  <a:cubicBezTo>
                    <a:pt x="523" y="26"/>
                    <a:pt x="463" y="1"/>
                    <a:pt x="399" y="1"/>
                  </a:cubicBezTo>
                  <a:cubicBezTo>
                    <a:pt x="242" y="1"/>
                    <a:pt x="242" y="1"/>
                    <a:pt x="242" y="1"/>
                  </a:cubicBezTo>
                  <a:cubicBezTo>
                    <a:pt x="238" y="1"/>
                    <a:pt x="233" y="0"/>
                    <a:pt x="229" y="0"/>
                  </a:cubicBezTo>
                  <a:cubicBezTo>
                    <a:pt x="229" y="72"/>
                    <a:pt x="229" y="72"/>
                    <a:pt x="229" y="72"/>
                  </a:cubicBezTo>
                  <a:cubicBezTo>
                    <a:pt x="233" y="72"/>
                    <a:pt x="238" y="73"/>
                    <a:pt x="242" y="73"/>
                  </a:cubicBezTo>
                  <a:cubicBezTo>
                    <a:pt x="399" y="73"/>
                    <a:pt x="399" y="73"/>
                    <a:pt x="399" y="73"/>
                  </a:cubicBezTo>
                  <a:cubicBezTo>
                    <a:pt x="443" y="73"/>
                    <a:pt x="485" y="90"/>
                    <a:pt x="516" y="122"/>
                  </a:cubicBezTo>
                  <a:cubicBezTo>
                    <a:pt x="548" y="154"/>
                    <a:pt x="565" y="196"/>
                    <a:pt x="564" y="241"/>
                  </a:cubicBezTo>
                  <a:cubicBezTo>
                    <a:pt x="562" y="330"/>
                    <a:pt x="487" y="403"/>
                    <a:pt x="395" y="403"/>
                  </a:cubicBezTo>
                  <a:cubicBezTo>
                    <a:pt x="239" y="403"/>
                    <a:pt x="239" y="403"/>
                    <a:pt x="239" y="403"/>
                  </a:cubicBezTo>
                  <a:cubicBezTo>
                    <a:pt x="174" y="403"/>
                    <a:pt x="114" y="428"/>
                    <a:pt x="69" y="474"/>
                  </a:cubicBezTo>
                  <a:cubicBezTo>
                    <a:pt x="24" y="520"/>
                    <a:pt x="0" y="580"/>
                    <a:pt x="1" y="645"/>
                  </a:cubicBezTo>
                  <a:cubicBezTo>
                    <a:pt x="3" y="773"/>
                    <a:pt x="111" y="878"/>
                    <a:pt x="242" y="878"/>
                  </a:cubicBezTo>
                  <a:cubicBezTo>
                    <a:pt x="399" y="878"/>
                    <a:pt x="399" y="878"/>
                    <a:pt x="399" y="878"/>
                  </a:cubicBezTo>
                  <a:cubicBezTo>
                    <a:pt x="443" y="878"/>
                    <a:pt x="485" y="895"/>
                    <a:pt x="516" y="927"/>
                  </a:cubicBezTo>
                  <a:cubicBezTo>
                    <a:pt x="548" y="959"/>
                    <a:pt x="565" y="1001"/>
                    <a:pt x="564" y="1046"/>
                  </a:cubicBezTo>
                  <a:cubicBezTo>
                    <a:pt x="562" y="1136"/>
                    <a:pt x="487" y="1208"/>
                    <a:pt x="395" y="1208"/>
                  </a:cubicBezTo>
                  <a:cubicBezTo>
                    <a:pt x="239" y="1208"/>
                    <a:pt x="239" y="1208"/>
                    <a:pt x="239" y="1208"/>
                  </a:cubicBezTo>
                  <a:cubicBezTo>
                    <a:pt x="239" y="1280"/>
                    <a:pt x="239" y="1280"/>
                    <a:pt x="239" y="1280"/>
                  </a:cubicBezTo>
                  <a:cubicBezTo>
                    <a:pt x="395" y="1280"/>
                    <a:pt x="395" y="1280"/>
                    <a:pt x="395" y="1280"/>
                  </a:cubicBezTo>
                  <a:cubicBezTo>
                    <a:pt x="526" y="1280"/>
                    <a:pt x="634" y="1176"/>
                    <a:pt x="636" y="1047"/>
                  </a:cubicBezTo>
                  <a:cubicBezTo>
                    <a:pt x="637" y="983"/>
                    <a:pt x="613" y="922"/>
                    <a:pt x="568" y="877"/>
                  </a:cubicBezTo>
                  <a:cubicBezTo>
                    <a:pt x="523" y="831"/>
                    <a:pt x="463" y="806"/>
                    <a:pt x="399" y="806"/>
                  </a:cubicBezTo>
                  <a:cubicBezTo>
                    <a:pt x="242" y="806"/>
                    <a:pt x="242" y="806"/>
                    <a:pt x="242" y="806"/>
                  </a:cubicBezTo>
                  <a:cubicBezTo>
                    <a:pt x="150" y="806"/>
                    <a:pt x="75" y="733"/>
                    <a:pt x="73" y="643"/>
                  </a:cubicBezTo>
                  <a:cubicBezTo>
                    <a:pt x="73" y="599"/>
                    <a:pt x="89" y="556"/>
                    <a:pt x="121" y="525"/>
                  </a:cubicBezTo>
                  <a:cubicBezTo>
                    <a:pt x="152" y="493"/>
                    <a:pt x="194" y="475"/>
                    <a:pt x="239" y="475"/>
                  </a:cubicBezTo>
                  <a:close/>
                </a:path>
              </a:pathLst>
            </a:custGeom>
            <a:solidFill>
              <a:srgbClr val="F33735"/>
            </a:solidFill>
            <a:ln>
              <a:noFill/>
            </a:ln>
          </p:spPr>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26" name="ValueText1"/>
            <p:cNvSpPr/>
            <p:nvPr/>
          </p:nvSpPr>
          <p:spPr>
            <a:xfrm>
              <a:off x="3153246" y="2189191"/>
              <a:ext cx="511974" cy="293890"/>
            </a:xfrm>
            <a:prstGeom prst="rect">
              <a:avLst/>
            </a:prstGeom>
            <a:noFill/>
            <a:ln>
              <a:noFill/>
            </a:ln>
          </p:spPr>
          <p:txBody>
            <a:bodyPr wrap="none" anchor="ctr" anchorCtr="1">
              <a:prstTxWarp prst="textPlain">
                <a:avLst/>
              </a:prstTxWarp>
              <a:noAutofit/>
            </a:bodyPr>
            <a:lstStyle/>
            <a:p>
              <a:pPr algn="ctr"/>
              <a:r>
                <a:rPr lang="en-US" altLang="zh-CN" sz="2000" kern="0" dirty="0">
                  <a:solidFill>
                    <a:schemeClr val="tx1">
                      <a:lumMod val="85000"/>
                      <a:lumOff val="15000"/>
                    </a:schemeClr>
                  </a:solidFill>
                  <a:latin typeface="微软雅黑" panose="020B0503020204020204" charset="-122"/>
                  <a:ea typeface="微软雅黑" panose="020B0503020204020204" charset="-122"/>
                </a:rPr>
                <a:t>01</a:t>
              </a:r>
              <a:endParaRPr lang="en-US" altLang="zh-CN" sz="2000" kern="0" dirty="0">
                <a:solidFill>
                  <a:schemeClr val="tx1">
                    <a:lumMod val="85000"/>
                    <a:lumOff val="15000"/>
                  </a:schemeClr>
                </a:solidFill>
                <a:latin typeface="微软雅黑" panose="020B0503020204020204" charset="-122"/>
                <a:ea typeface="微软雅黑" panose="020B0503020204020204" charset="-122"/>
              </a:endParaRPr>
            </a:p>
          </p:txBody>
        </p:sp>
        <p:sp>
          <p:nvSpPr>
            <p:cNvPr id="27" name="ValueText2"/>
            <p:cNvSpPr/>
            <p:nvPr/>
          </p:nvSpPr>
          <p:spPr>
            <a:xfrm>
              <a:off x="5713437" y="3391957"/>
              <a:ext cx="511974" cy="293890"/>
            </a:xfrm>
            <a:prstGeom prst="rect">
              <a:avLst/>
            </a:prstGeom>
            <a:noFill/>
            <a:ln>
              <a:noFill/>
            </a:ln>
          </p:spPr>
          <p:txBody>
            <a:bodyPr wrap="none" anchor="ctr" anchorCtr="1">
              <a:prstTxWarp prst="textPlain">
                <a:avLst/>
              </a:prstTxWarp>
              <a:noAutofit/>
            </a:bodyPr>
            <a:lstStyle/>
            <a:p>
              <a:pPr algn="ctr"/>
              <a:r>
                <a:rPr lang="en-US" altLang="zh-CN" sz="2000" kern="0" dirty="0">
                  <a:solidFill>
                    <a:schemeClr val="tx1">
                      <a:lumMod val="85000"/>
                      <a:lumOff val="15000"/>
                    </a:schemeClr>
                  </a:solidFill>
                  <a:latin typeface="微软雅黑" panose="020B0503020204020204" charset="-122"/>
                  <a:ea typeface="微软雅黑" panose="020B0503020204020204" charset="-122"/>
                </a:rPr>
                <a:t>02</a:t>
              </a:r>
              <a:endParaRPr lang="en-US" altLang="zh-CN" sz="2000" kern="0" dirty="0">
                <a:solidFill>
                  <a:schemeClr val="tx1">
                    <a:lumMod val="85000"/>
                    <a:lumOff val="15000"/>
                  </a:schemeClr>
                </a:solidFill>
                <a:latin typeface="微软雅黑" panose="020B0503020204020204" charset="-122"/>
                <a:ea typeface="微软雅黑" panose="020B0503020204020204" charset="-122"/>
              </a:endParaRPr>
            </a:p>
          </p:txBody>
        </p:sp>
        <p:sp>
          <p:nvSpPr>
            <p:cNvPr id="28" name="ValueText3"/>
            <p:cNvSpPr/>
            <p:nvPr/>
          </p:nvSpPr>
          <p:spPr>
            <a:xfrm>
              <a:off x="3172412" y="4598188"/>
              <a:ext cx="511974" cy="293890"/>
            </a:xfrm>
            <a:prstGeom prst="rect">
              <a:avLst/>
            </a:prstGeom>
            <a:noFill/>
            <a:ln>
              <a:noFill/>
            </a:ln>
          </p:spPr>
          <p:txBody>
            <a:bodyPr wrap="none" anchor="ctr" anchorCtr="1">
              <a:prstTxWarp prst="textPlain">
                <a:avLst/>
              </a:prstTxWarp>
              <a:noAutofit/>
            </a:bodyPr>
            <a:lstStyle/>
            <a:p>
              <a:pPr algn="ctr"/>
              <a:r>
                <a:rPr lang="en-US" altLang="zh-CN" sz="2000" kern="0" dirty="0">
                  <a:solidFill>
                    <a:schemeClr val="tx1">
                      <a:lumMod val="85000"/>
                      <a:lumOff val="15000"/>
                    </a:schemeClr>
                  </a:solidFill>
                  <a:latin typeface="微软雅黑" panose="020B0503020204020204" charset="-122"/>
                  <a:ea typeface="微软雅黑" panose="020B0503020204020204" charset="-122"/>
                </a:rPr>
                <a:t>03</a:t>
              </a:r>
              <a:endParaRPr lang="en-US" altLang="zh-CN" sz="2000" kern="0" dirty="0">
                <a:solidFill>
                  <a:schemeClr val="tx1">
                    <a:lumMod val="85000"/>
                    <a:lumOff val="15000"/>
                  </a:schemeClr>
                </a:solidFill>
                <a:latin typeface="微软雅黑" panose="020B0503020204020204" charset="-122"/>
                <a:ea typeface="微软雅黑" panose="020B0503020204020204" charset="-122"/>
              </a:endParaRPr>
            </a:p>
          </p:txBody>
        </p:sp>
        <p:sp>
          <p:nvSpPr>
            <p:cNvPr id="30" name="IconShape"/>
            <p:cNvSpPr/>
            <p:nvPr/>
          </p:nvSpPr>
          <p:spPr bwMode="auto">
            <a:xfrm>
              <a:off x="4759857" y="2425712"/>
              <a:ext cx="279333" cy="335863"/>
            </a:xfrm>
            <a:custGeom>
              <a:avLst/>
              <a:gdLst>
                <a:gd name="connsiteX0" fmla="*/ 55289 w 268288"/>
                <a:gd name="connsiteY0" fmla="*/ 122559 h 322584"/>
                <a:gd name="connsiteX1" fmla="*/ 214313 w 268288"/>
                <a:gd name="connsiteY1" fmla="*/ 122559 h 322584"/>
                <a:gd name="connsiteX2" fmla="*/ 214313 w 268288"/>
                <a:gd name="connsiteY2" fmla="*/ 235731 h 322584"/>
                <a:gd name="connsiteX3" fmla="*/ 188028 w 268288"/>
                <a:gd name="connsiteY3" fmla="*/ 268630 h 322584"/>
                <a:gd name="connsiteX4" fmla="*/ 188028 w 268288"/>
                <a:gd name="connsiteY4" fmla="*/ 309425 h 322584"/>
                <a:gd name="connsiteX5" fmla="*/ 168314 w 268288"/>
                <a:gd name="connsiteY5" fmla="*/ 322584 h 322584"/>
                <a:gd name="connsiteX6" fmla="*/ 148601 w 268288"/>
                <a:gd name="connsiteY6" fmla="*/ 309425 h 322584"/>
                <a:gd name="connsiteX7" fmla="*/ 148601 w 268288"/>
                <a:gd name="connsiteY7" fmla="*/ 268630 h 322584"/>
                <a:gd name="connsiteX8" fmla="*/ 119687 w 268288"/>
                <a:gd name="connsiteY8" fmla="*/ 268630 h 322584"/>
                <a:gd name="connsiteX9" fmla="*/ 119687 w 268288"/>
                <a:gd name="connsiteY9" fmla="*/ 309425 h 322584"/>
                <a:gd name="connsiteX10" fmla="*/ 99974 w 268288"/>
                <a:gd name="connsiteY10" fmla="*/ 322584 h 322584"/>
                <a:gd name="connsiteX11" fmla="*/ 81574 w 268288"/>
                <a:gd name="connsiteY11" fmla="*/ 309425 h 322584"/>
                <a:gd name="connsiteX12" fmla="*/ 81574 w 268288"/>
                <a:gd name="connsiteY12" fmla="*/ 268630 h 322584"/>
                <a:gd name="connsiteX13" fmla="*/ 53975 w 268288"/>
                <a:gd name="connsiteY13" fmla="*/ 235731 h 322584"/>
                <a:gd name="connsiteX14" fmla="*/ 55289 w 268288"/>
                <a:gd name="connsiteY14" fmla="*/ 122559 h 322584"/>
                <a:gd name="connsiteX15" fmla="*/ 248444 w 268288"/>
                <a:gd name="connsiteY15" fmla="*/ 108272 h 322584"/>
                <a:gd name="connsiteX16" fmla="*/ 268288 w 268288"/>
                <a:gd name="connsiteY16" fmla="*/ 121403 h 322584"/>
                <a:gd name="connsiteX17" fmla="*/ 268288 w 268288"/>
                <a:gd name="connsiteY17" fmla="*/ 201804 h 322584"/>
                <a:gd name="connsiteX18" fmla="*/ 248444 w 268288"/>
                <a:gd name="connsiteY18" fmla="*/ 214635 h 322584"/>
                <a:gd name="connsiteX19" fmla="*/ 228600 w 268288"/>
                <a:gd name="connsiteY19" fmla="*/ 201804 h 322584"/>
                <a:gd name="connsiteX20" fmla="*/ 228600 w 268288"/>
                <a:gd name="connsiteY20" fmla="*/ 121403 h 322584"/>
                <a:gd name="connsiteX21" fmla="*/ 248444 w 268288"/>
                <a:gd name="connsiteY21" fmla="*/ 108272 h 322584"/>
                <a:gd name="connsiteX22" fmla="*/ 19844 w 268288"/>
                <a:gd name="connsiteY22" fmla="*/ 108272 h 322584"/>
                <a:gd name="connsiteX23" fmla="*/ 39688 w 268288"/>
                <a:gd name="connsiteY23" fmla="*/ 121437 h 322584"/>
                <a:gd name="connsiteX24" fmla="*/ 39688 w 268288"/>
                <a:gd name="connsiteY24" fmla="*/ 201841 h 322584"/>
                <a:gd name="connsiteX25" fmla="*/ 19844 w 268288"/>
                <a:gd name="connsiteY25" fmla="*/ 216222 h 322584"/>
                <a:gd name="connsiteX26" fmla="*/ 0 w 268288"/>
                <a:gd name="connsiteY26" fmla="*/ 201841 h 322584"/>
                <a:gd name="connsiteX27" fmla="*/ 0 w 268288"/>
                <a:gd name="connsiteY27" fmla="*/ 121437 h 322584"/>
                <a:gd name="connsiteX28" fmla="*/ 19844 w 268288"/>
                <a:gd name="connsiteY28" fmla="*/ 108272 h 322584"/>
                <a:gd name="connsiteX29" fmla="*/ 167482 w 268288"/>
                <a:gd name="connsiteY29" fmla="*/ 65409 h 322584"/>
                <a:gd name="connsiteX30" fmla="*/ 157163 w 268288"/>
                <a:gd name="connsiteY30" fmla="*/ 75728 h 322584"/>
                <a:gd name="connsiteX31" fmla="*/ 167482 w 268288"/>
                <a:gd name="connsiteY31" fmla="*/ 86047 h 322584"/>
                <a:gd name="connsiteX32" fmla="*/ 177801 w 268288"/>
                <a:gd name="connsiteY32" fmla="*/ 75728 h 322584"/>
                <a:gd name="connsiteX33" fmla="*/ 167482 w 268288"/>
                <a:gd name="connsiteY33" fmla="*/ 65409 h 322584"/>
                <a:gd name="connsiteX34" fmla="*/ 100807 w 268288"/>
                <a:gd name="connsiteY34" fmla="*/ 65409 h 322584"/>
                <a:gd name="connsiteX35" fmla="*/ 90488 w 268288"/>
                <a:gd name="connsiteY35" fmla="*/ 75728 h 322584"/>
                <a:gd name="connsiteX36" fmla="*/ 100807 w 268288"/>
                <a:gd name="connsiteY36" fmla="*/ 86047 h 322584"/>
                <a:gd name="connsiteX37" fmla="*/ 111126 w 268288"/>
                <a:gd name="connsiteY37" fmla="*/ 75728 h 322584"/>
                <a:gd name="connsiteX38" fmla="*/ 100807 w 268288"/>
                <a:gd name="connsiteY38" fmla="*/ 65409 h 322584"/>
                <a:gd name="connsiteX39" fmla="*/ 71089 w 268288"/>
                <a:gd name="connsiteY39" fmla="*/ 1373 h 322584"/>
                <a:gd name="connsiteX40" fmla="*/ 81621 w 268288"/>
                <a:gd name="connsiteY40" fmla="*/ 4013 h 322584"/>
                <a:gd name="connsiteX41" fmla="*/ 106633 w 268288"/>
                <a:gd name="connsiteY41" fmla="*/ 43605 h 322584"/>
                <a:gd name="connsiteX42" fmla="*/ 106633 w 268288"/>
                <a:gd name="connsiteY42" fmla="*/ 44924 h 322584"/>
                <a:gd name="connsiteX43" fmla="*/ 134279 w 268288"/>
                <a:gd name="connsiteY43" fmla="*/ 40965 h 322584"/>
                <a:gd name="connsiteX44" fmla="*/ 161925 w 268288"/>
                <a:gd name="connsiteY44" fmla="*/ 44924 h 322584"/>
                <a:gd name="connsiteX45" fmla="*/ 163242 w 268288"/>
                <a:gd name="connsiteY45" fmla="*/ 43605 h 322584"/>
                <a:gd name="connsiteX46" fmla="*/ 188254 w 268288"/>
                <a:gd name="connsiteY46" fmla="*/ 4013 h 322584"/>
                <a:gd name="connsiteX47" fmla="*/ 197470 w 268288"/>
                <a:gd name="connsiteY47" fmla="*/ 1373 h 322584"/>
                <a:gd name="connsiteX48" fmla="*/ 201419 w 268288"/>
                <a:gd name="connsiteY48" fmla="*/ 10611 h 322584"/>
                <a:gd name="connsiteX49" fmla="*/ 175090 w 268288"/>
                <a:gd name="connsiteY49" fmla="*/ 50203 h 322584"/>
                <a:gd name="connsiteX50" fmla="*/ 175090 w 268288"/>
                <a:gd name="connsiteY50" fmla="*/ 51523 h 322584"/>
                <a:gd name="connsiteX51" fmla="*/ 215900 w 268288"/>
                <a:gd name="connsiteY51" fmla="*/ 108272 h 322584"/>
                <a:gd name="connsiteX52" fmla="*/ 53975 w 268288"/>
                <a:gd name="connsiteY52" fmla="*/ 108272 h 322584"/>
                <a:gd name="connsiteX53" fmla="*/ 94785 w 268288"/>
                <a:gd name="connsiteY53" fmla="*/ 51523 h 322584"/>
                <a:gd name="connsiteX54" fmla="*/ 93469 w 268288"/>
                <a:gd name="connsiteY54" fmla="*/ 50203 h 322584"/>
                <a:gd name="connsiteX55" fmla="*/ 68456 w 268288"/>
                <a:gd name="connsiteY55" fmla="*/ 10611 h 322584"/>
                <a:gd name="connsiteX56" fmla="*/ 71089 w 268288"/>
                <a:gd name="connsiteY56" fmla="*/ 1373 h 32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8288" h="322584">
                  <a:moveTo>
                    <a:pt x="55289" y="122559"/>
                  </a:moveTo>
                  <a:cubicBezTo>
                    <a:pt x="55289" y="122559"/>
                    <a:pt x="55289" y="122559"/>
                    <a:pt x="214313" y="122559"/>
                  </a:cubicBezTo>
                  <a:cubicBezTo>
                    <a:pt x="214313" y="122559"/>
                    <a:pt x="214313" y="122559"/>
                    <a:pt x="214313" y="235731"/>
                  </a:cubicBezTo>
                  <a:cubicBezTo>
                    <a:pt x="214313" y="255471"/>
                    <a:pt x="206428" y="265998"/>
                    <a:pt x="188028" y="268630"/>
                  </a:cubicBezTo>
                  <a:cubicBezTo>
                    <a:pt x="188028" y="268630"/>
                    <a:pt x="188028" y="268630"/>
                    <a:pt x="188028" y="309425"/>
                  </a:cubicBezTo>
                  <a:cubicBezTo>
                    <a:pt x="188028" y="316004"/>
                    <a:pt x="178828" y="322584"/>
                    <a:pt x="168314" y="322584"/>
                  </a:cubicBezTo>
                  <a:cubicBezTo>
                    <a:pt x="157800" y="322584"/>
                    <a:pt x="148601" y="316004"/>
                    <a:pt x="148601" y="309425"/>
                  </a:cubicBezTo>
                  <a:cubicBezTo>
                    <a:pt x="148601" y="309425"/>
                    <a:pt x="148601" y="309425"/>
                    <a:pt x="148601" y="268630"/>
                  </a:cubicBezTo>
                  <a:cubicBezTo>
                    <a:pt x="139401" y="268630"/>
                    <a:pt x="128887" y="268630"/>
                    <a:pt x="119687" y="268630"/>
                  </a:cubicBezTo>
                  <a:cubicBezTo>
                    <a:pt x="119687" y="268630"/>
                    <a:pt x="119687" y="268630"/>
                    <a:pt x="119687" y="309425"/>
                  </a:cubicBezTo>
                  <a:cubicBezTo>
                    <a:pt x="119687" y="316004"/>
                    <a:pt x="111802" y="322584"/>
                    <a:pt x="99974" y="322584"/>
                  </a:cubicBezTo>
                  <a:cubicBezTo>
                    <a:pt x="89460" y="322584"/>
                    <a:pt x="81574" y="316004"/>
                    <a:pt x="81574" y="309425"/>
                  </a:cubicBezTo>
                  <a:cubicBezTo>
                    <a:pt x="81574" y="309425"/>
                    <a:pt x="81574" y="309425"/>
                    <a:pt x="81574" y="268630"/>
                  </a:cubicBezTo>
                  <a:cubicBezTo>
                    <a:pt x="63175" y="265998"/>
                    <a:pt x="53975" y="255471"/>
                    <a:pt x="53975" y="235731"/>
                  </a:cubicBezTo>
                  <a:cubicBezTo>
                    <a:pt x="53975" y="212044"/>
                    <a:pt x="55289" y="122559"/>
                    <a:pt x="55289" y="122559"/>
                  </a:cubicBezTo>
                  <a:close/>
                  <a:moveTo>
                    <a:pt x="248444" y="108272"/>
                  </a:moveTo>
                  <a:cubicBezTo>
                    <a:pt x="259028" y="108272"/>
                    <a:pt x="268288" y="114838"/>
                    <a:pt x="268288" y="121403"/>
                  </a:cubicBezTo>
                  <a:cubicBezTo>
                    <a:pt x="268288" y="121403"/>
                    <a:pt x="268288" y="121403"/>
                    <a:pt x="268288" y="201804"/>
                  </a:cubicBezTo>
                  <a:cubicBezTo>
                    <a:pt x="268288" y="208070"/>
                    <a:pt x="259028" y="214635"/>
                    <a:pt x="248444" y="214635"/>
                  </a:cubicBezTo>
                  <a:cubicBezTo>
                    <a:pt x="237861" y="214635"/>
                    <a:pt x="228600" y="208070"/>
                    <a:pt x="228600" y="201804"/>
                  </a:cubicBezTo>
                  <a:cubicBezTo>
                    <a:pt x="228600" y="201804"/>
                    <a:pt x="228600" y="201804"/>
                    <a:pt x="228600" y="121403"/>
                  </a:cubicBezTo>
                  <a:cubicBezTo>
                    <a:pt x="228600" y="114838"/>
                    <a:pt x="237861" y="108272"/>
                    <a:pt x="248444" y="108272"/>
                  </a:cubicBezTo>
                  <a:close/>
                  <a:moveTo>
                    <a:pt x="19844" y="108272"/>
                  </a:moveTo>
                  <a:cubicBezTo>
                    <a:pt x="30427" y="108272"/>
                    <a:pt x="39688" y="113538"/>
                    <a:pt x="39688" y="121437"/>
                  </a:cubicBezTo>
                  <a:cubicBezTo>
                    <a:pt x="39688" y="121437"/>
                    <a:pt x="39688" y="121437"/>
                    <a:pt x="39688" y="201841"/>
                  </a:cubicBezTo>
                  <a:cubicBezTo>
                    <a:pt x="39688" y="209640"/>
                    <a:pt x="30427" y="216222"/>
                    <a:pt x="19844" y="216222"/>
                  </a:cubicBezTo>
                  <a:cubicBezTo>
                    <a:pt x="9260" y="216222"/>
                    <a:pt x="0" y="209640"/>
                    <a:pt x="0" y="201841"/>
                  </a:cubicBezTo>
                  <a:cubicBezTo>
                    <a:pt x="0" y="201841"/>
                    <a:pt x="0" y="201841"/>
                    <a:pt x="0" y="121437"/>
                  </a:cubicBezTo>
                  <a:cubicBezTo>
                    <a:pt x="0" y="113538"/>
                    <a:pt x="9260" y="108272"/>
                    <a:pt x="19844" y="108272"/>
                  </a:cubicBezTo>
                  <a:close/>
                  <a:moveTo>
                    <a:pt x="167482" y="65409"/>
                  </a:moveTo>
                  <a:cubicBezTo>
                    <a:pt x="161783" y="65409"/>
                    <a:pt x="157163" y="70029"/>
                    <a:pt x="157163" y="75728"/>
                  </a:cubicBezTo>
                  <a:cubicBezTo>
                    <a:pt x="157163" y="81427"/>
                    <a:pt x="161783" y="86047"/>
                    <a:pt x="167482" y="86047"/>
                  </a:cubicBezTo>
                  <a:cubicBezTo>
                    <a:pt x="173181" y="86047"/>
                    <a:pt x="177801" y="81427"/>
                    <a:pt x="177801" y="75728"/>
                  </a:cubicBezTo>
                  <a:cubicBezTo>
                    <a:pt x="177801" y="70029"/>
                    <a:pt x="173181" y="65409"/>
                    <a:pt x="167482" y="65409"/>
                  </a:cubicBezTo>
                  <a:close/>
                  <a:moveTo>
                    <a:pt x="100807" y="65409"/>
                  </a:moveTo>
                  <a:cubicBezTo>
                    <a:pt x="95108" y="65409"/>
                    <a:pt x="90488" y="70029"/>
                    <a:pt x="90488" y="75728"/>
                  </a:cubicBezTo>
                  <a:cubicBezTo>
                    <a:pt x="90488" y="81427"/>
                    <a:pt x="95108" y="86047"/>
                    <a:pt x="100807" y="86047"/>
                  </a:cubicBezTo>
                  <a:cubicBezTo>
                    <a:pt x="106506" y="86047"/>
                    <a:pt x="111126" y="81427"/>
                    <a:pt x="111126" y="75728"/>
                  </a:cubicBezTo>
                  <a:cubicBezTo>
                    <a:pt x="111126" y="70029"/>
                    <a:pt x="106506" y="65409"/>
                    <a:pt x="100807" y="65409"/>
                  </a:cubicBezTo>
                  <a:close/>
                  <a:moveTo>
                    <a:pt x="71089" y="1373"/>
                  </a:moveTo>
                  <a:cubicBezTo>
                    <a:pt x="75038" y="-1266"/>
                    <a:pt x="78988" y="53"/>
                    <a:pt x="81621" y="4013"/>
                  </a:cubicBezTo>
                  <a:cubicBezTo>
                    <a:pt x="81621" y="4013"/>
                    <a:pt x="81621" y="4013"/>
                    <a:pt x="106633" y="43605"/>
                  </a:cubicBezTo>
                  <a:cubicBezTo>
                    <a:pt x="106633" y="43605"/>
                    <a:pt x="106633" y="44924"/>
                    <a:pt x="106633" y="44924"/>
                  </a:cubicBezTo>
                  <a:cubicBezTo>
                    <a:pt x="115849" y="42285"/>
                    <a:pt x="125064" y="40965"/>
                    <a:pt x="134279" y="40965"/>
                  </a:cubicBezTo>
                  <a:cubicBezTo>
                    <a:pt x="144811" y="40965"/>
                    <a:pt x="154026" y="42285"/>
                    <a:pt x="161925" y="44924"/>
                  </a:cubicBezTo>
                  <a:cubicBezTo>
                    <a:pt x="161925" y="44924"/>
                    <a:pt x="161925" y="43605"/>
                    <a:pt x="163242" y="43605"/>
                  </a:cubicBezTo>
                  <a:cubicBezTo>
                    <a:pt x="163242" y="43605"/>
                    <a:pt x="163242" y="43605"/>
                    <a:pt x="188254" y="4013"/>
                  </a:cubicBezTo>
                  <a:cubicBezTo>
                    <a:pt x="189571" y="53"/>
                    <a:pt x="194837" y="-1266"/>
                    <a:pt x="197470" y="1373"/>
                  </a:cubicBezTo>
                  <a:cubicBezTo>
                    <a:pt x="201419" y="2693"/>
                    <a:pt x="202735" y="6652"/>
                    <a:pt x="201419" y="10611"/>
                  </a:cubicBezTo>
                  <a:cubicBezTo>
                    <a:pt x="201419" y="10611"/>
                    <a:pt x="201419" y="10611"/>
                    <a:pt x="175090" y="50203"/>
                  </a:cubicBezTo>
                  <a:cubicBezTo>
                    <a:pt x="175090" y="50203"/>
                    <a:pt x="175090" y="50203"/>
                    <a:pt x="175090" y="51523"/>
                  </a:cubicBezTo>
                  <a:cubicBezTo>
                    <a:pt x="196153" y="63401"/>
                    <a:pt x="211951" y="83197"/>
                    <a:pt x="215900" y="108272"/>
                  </a:cubicBezTo>
                  <a:cubicBezTo>
                    <a:pt x="215900" y="108272"/>
                    <a:pt x="215900" y="108272"/>
                    <a:pt x="53975" y="108272"/>
                  </a:cubicBezTo>
                  <a:cubicBezTo>
                    <a:pt x="57924" y="83197"/>
                    <a:pt x="73722" y="63401"/>
                    <a:pt x="94785" y="51523"/>
                  </a:cubicBezTo>
                  <a:cubicBezTo>
                    <a:pt x="94785" y="51523"/>
                    <a:pt x="93469" y="50203"/>
                    <a:pt x="93469" y="50203"/>
                  </a:cubicBezTo>
                  <a:cubicBezTo>
                    <a:pt x="93469" y="50203"/>
                    <a:pt x="93469" y="50203"/>
                    <a:pt x="68456" y="10611"/>
                  </a:cubicBezTo>
                  <a:cubicBezTo>
                    <a:pt x="65823" y="6652"/>
                    <a:pt x="67140" y="2693"/>
                    <a:pt x="71089" y="137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31" name="IconShape"/>
            <p:cNvSpPr/>
            <p:nvPr/>
          </p:nvSpPr>
          <p:spPr bwMode="auto">
            <a:xfrm>
              <a:off x="4758911" y="4823421"/>
              <a:ext cx="281224" cy="335863"/>
            </a:xfrm>
            <a:custGeom>
              <a:avLst/>
              <a:gdLst>
                <a:gd name="connsiteX0" fmla="*/ 132196 w 277813"/>
                <a:gd name="connsiteY0" fmla="*/ 133350 h 331788"/>
                <a:gd name="connsiteX1" fmla="*/ 132196 w 277813"/>
                <a:gd name="connsiteY1" fmla="*/ 152673 h 331788"/>
                <a:gd name="connsiteX2" fmla="*/ 99724 w 277813"/>
                <a:gd name="connsiteY2" fmla="*/ 186167 h 331788"/>
                <a:gd name="connsiteX3" fmla="*/ 134793 w 277813"/>
                <a:gd name="connsiteY3" fmla="*/ 220949 h 331788"/>
                <a:gd name="connsiteX4" fmla="*/ 154276 w 277813"/>
                <a:gd name="connsiteY4" fmla="*/ 237696 h 331788"/>
                <a:gd name="connsiteX5" fmla="*/ 136092 w 277813"/>
                <a:gd name="connsiteY5" fmla="*/ 249290 h 331788"/>
                <a:gd name="connsiteX6" fmla="*/ 104920 w 277813"/>
                <a:gd name="connsiteY6" fmla="*/ 241561 h 331788"/>
                <a:gd name="connsiteX7" fmla="*/ 98425 w 277813"/>
                <a:gd name="connsiteY7" fmla="*/ 263460 h 331788"/>
                <a:gd name="connsiteX8" fmla="*/ 130897 w 277813"/>
                <a:gd name="connsiteY8" fmla="*/ 272478 h 331788"/>
                <a:gd name="connsiteX9" fmla="*/ 130897 w 277813"/>
                <a:gd name="connsiteY9" fmla="*/ 290513 h 331788"/>
                <a:gd name="connsiteX10" fmla="*/ 150380 w 277813"/>
                <a:gd name="connsiteY10" fmla="*/ 290513 h 331788"/>
                <a:gd name="connsiteX11" fmla="*/ 150380 w 277813"/>
                <a:gd name="connsiteY11" fmla="*/ 271190 h 331788"/>
                <a:gd name="connsiteX12" fmla="*/ 184150 w 277813"/>
                <a:gd name="connsiteY12" fmla="*/ 235120 h 331788"/>
                <a:gd name="connsiteX13" fmla="*/ 152978 w 277813"/>
                <a:gd name="connsiteY13" fmla="*/ 199049 h 331788"/>
                <a:gd name="connsiteX14" fmla="*/ 129598 w 277813"/>
                <a:gd name="connsiteY14" fmla="*/ 182303 h 331788"/>
                <a:gd name="connsiteX15" fmla="*/ 146483 w 277813"/>
                <a:gd name="connsiteY15" fmla="*/ 171997 h 331788"/>
                <a:gd name="connsiteX16" fmla="*/ 173759 w 277813"/>
                <a:gd name="connsiteY16" fmla="*/ 178438 h 331788"/>
                <a:gd name="connsiteX17" fmla="*/ 178955 w 277813"/>
                <a:gd name="connsiteY17" fmla="*/ 156538 h 331788"/>
                <a:gd name="connsiteX18" fmla="*/ 151679 w 277813"/>
                <a:gd name="connsiteY18" fmla="*/ 151385 h 331788"/>
                <a:gd name="connsiteX19" fmla="*/ 151679 w 277813"/>
                <a:gd name="connsiteY19" fmla="*/ 133350 h 331788"/>
                <a:gd name="connsiteX20" fmla="*/ 132196 w 277813"/>
                <a:gd name="connsiteY20" fmla="*/ 133350 h 331788"/>
                <a:gd name="connsiteX21" fmla="*/ 136310 w 277813"/>
                <a:gd name="connsiteY21" fmla="*/ 0 h 331788"/>
                <a:gd name="connsiteX22" fmla="*/ 167467 w 277813"/>
                <a:gd name="connsiteY22" fmla="*/ 3888 h 331788"/>
                <a:gd name="connsiteX23" fmla="*/ 158380 w 277813"/>
                <a:gd name="connsiteY23" fmla="*/ 25921 h 331788"/>
                <a:gd name="connsiteX24" fmla="*/ 184343 w 277813"/>
                <a:gd name="connsiteY24" fmla="*/ 6480 h 331788"/>
                <a:gd name="connsiteX25" fmla="*/ 214202 w 277813"/>
                <a:gd name="connsiteY25" fmla="*/ 9072 h 331788"/>
                <a:gd name="connsiteX26" fmla="*/ 188238 w 277813"/>
                <a:gd name="connsiteY26" fmla="*/ 62210 h 331788"/>
                <a:gd name="connsiteX27" fmla="*/ 215500 w 277813"/>
                <a:gd name="connsiteY27" fmla="*/ 62210 h 331788"/>
                <a:gd name="connsiteX28" fmla="*/ 215500 w 277813"/>
                <a:gd name="connsiteY28" fmla="*/ 81651 h 331788"/>
                <a:gd name="connsiteX29" fmla="*/ 183045 w 277813"/>
                <a:gd name="connsiteY29" fmla="*/ 81651 h 331788"/>
                <a:gd name="connsiteX30" fmla="*/ 277813 w 277813"/>
                <a:gd name="connsiteY30" fmla="*/ 243657 h 331788"/>
                <a:gd name="connsiteX31" fmla="*/ 138907 w 277813"/>
                <a:gd name="connsiteY31" fmla="*/ 331788 h 331788"/>
                <a:gd name="connsiteX32" fmla="*/ 0 w 277813"/>
                <a:gd name="connsiteY32" fmla="*/ 243657 h 331788"/>
                <a:gd name="connsiteX33" fmla="*/ 94768 w 277813"/>
                <a:gd name="connsiteY33" fmla="*/ 81651 h 331788"/>
                <a:gd name="connsiteX34" fmla="*/ 68804 w 277813"/>
                <a:gd name="connsiteY34" fmla="*/ 81651 h 331788"/>
                <a:gd name="connsiteX35" fmla="*/ 68804 w 277813"/>
                <a:gd name="connsiteY35" fmla="*/ 60914 h 331788"/>
                <a:gd name="connsiteX36" fmla="*/ 96066 w 277813"/>
                <a:gd name="connsiteY36" fmla="*/ 62210 h 331788"/>
                <a:gd name="connsiteX37" fmla="*/ 66208 w 277813"/>
                <a:gd name="connsiteY37" fmla="*/ 5184 h 331788"/>
                <a:gd name="connsiteX38" fmla="*/ 110347 w 277813"/>
                <a:gd name="connsiteY38" fmla="*/ 6480 h 331788"/>
                <a:gd name="connsiteX39" fmla="*/ 127223 w 277813"/>
                <a:gd name="connsiteY39" fmla="*/ 28513 h 331788"/>
                <a:gd name="connsiteX40" fmla="*/ 136310 w 277813"/>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7813" h="331788">
                  <a:moveTo>
                    <a:pt x="132196" y="133350"/>
                  </a:moveTo>
                  <a:cubicBezTo>
                    <a:pt x="132196" y="133350"/>
                    <a:pt x="132196" y="133350"/>
                    <a:pt x="132196" y="152673"/>
                  </a:cubicBezTo>
                  <a:cubicBezTo>
                    <a:pt x="111414" y="156538"/>
                    <a:pt x="99724" y="169420"/>
                    <a:pt x="99724" y="186167"/>
                  </a:cubicBezTo>
                  <a:cubicBezTo>
                    <a:pt x="99724" y="204202"/>
                    <a:pt x="114012" y="214508"/>
                    <a:pt x="134793" y="220949"/>
                  </a:cubicBezTo>
                  <a:cubicBezTo>
                    <a:pt x="149081" y="226102"/>
                    <a:pt x="154276" y="231255"/>
                    <a:pt x="154276" y="237696"/>
                  </a:cubicBezTo>
                  <a:cubicBezTo>
                    <a:pt x="154276" y="245425"/>
                    <a:pt x="147782" y="249290"/>
                    <a:pt x="136092" y="249290"/>
                  </a:cubicBezTo>
                  <a:cubicBezTo>
                    <a:pt x="124403" y="249290"/>
                    <a:pt x="112713" y="245425"/>
                    <a:pt x="104920" y="241561"/>
                  </a:cubicBezTo>
                  <a:cubicBezTo>
                    <a:pt x="104920" y="241561"/>
                    <a:pt x="104920" y="241561"/>
                    <a:pt x="98425" y="263460"/>
                  </a:cubicBezTo>
                  <a:cubicBezTo>
                    <a:pt x="106218" y="267325"/>
                    <a:pt x="117908" y="271190"/>
                    <a:pt x="130897" y="272478"/>
                  </a:cubicBezTo>
                  <a:cubicBezTo>
                    <a:pt x="130897" y="272478"/>
                    <a:pt x="130897" y="272478"/>
                    <a:pt x="130897" y="290513"/>
                  </a:cubicBezTo>
                  <a:cubicBezTo>
                    <a:pt x="130897" y="290513"/>
                    <a:pt x="130897" y="290513"/>
                    <a:pt x="150380" y="290513"/>
                  </a:cubicBezTo>
                  <a:cubicBezTo>
                    <a:pt x="150380" y="290513"/>
                    <a:pt x="150380" y="290513"/>
                    <a:pt x="150380" y="271190"/>
                  </a:cubicBezTo>
                  <a:cubicBezTo>
                    <a:pt x="172460" y="267325"/>
                    <a:pt x="184150" y="251866"/>
                    <a:pt x="184150" y="235120"/>
                  </a:cubicBezTo>
                  <a:cubicBezTo>
                    <a:pt x="184150" y="218373"/>
                    <a:pt x="175058" y="208067"/>
                    <a:pt x="152978" y="199049"/>
                  </a:cubicBezTo>
                  <a:cubicBezTo>
                    <a:pt x="136092" y="193897"/>
                    <a:pt x="129598" y="188744"/>
                    <a:pt x="129598" y="182303"/>
                  </a:cubicBezTo>
                  <a:cubicBezTo>
                    <a:pt x="129598" y="177150"/>
                    <a:pt x="133495" y="171997"/>
                    <a:pt x="146483" y="171997"/>
                  </a:cubicBezTo>
                  <a:cubicBezTo>
                    <a:pt x="159472" y="171997"/>
                    <a:pt x="168564" y="177150"/>
                    <a:pt x="173759" y="178438"/>
                  </a:cubicBezTo>
                  <a:cubicBezTo>
                    <a:pt x="173759" y="178438"/>
                    <a:pt x="173759" y="178438"/>
                    <a:pt x="178955" y="156538"/>
                  </a:cubicBezTo>
                  <a:cubicBezTo>
                    <a:pt x="172460" y="153962"/>
                    <a:pt x="164667" y="151385"/>
                    <a:pt x="151679" y="151385"/>
                  </a:cubicBezTo>
                  <a:cubicBezTo>
                    <a:pt x="151679" y="151385"/>
                    <a:pt x="151679" y="151385"/>
                    <a:pt x="151679" y="133350"/>
                  </a:cubicBezTo>
                  <a:cubicBezTo>
                    <a:pt x="151679" y="133350"/>
                    <a:pt x="151679" y="133350"/>
                    <a:pt x="132196" y="133350"/>
                  </a:cubicBezTo>
                  <a:close/>
                  <a:moveTo>
                    <a:pt x="136310" y="0"/>
                  </a:moveTo>
                  <a:cubicBezTo>
                    <a:pt x="136310" y="0"/>
                    <a:pt x="136310" y="0"/>
                    <a:pt x="167467" y="3888"/>
                  </a:cubicBezTo>
                  <a:cubicBezTo>
                    <a:pt x="167467" y="3888"/>
                    <a:pt x="167467" y="3888"/>
                    <a:pt x="158380" y="25921"/>
                  </a:cubicBezTo>
                  <a:cubicBezTo>
                    <a:pt x="158380" y="25921"/>
                    <a:pt x="158380" y="25921"/>
                    <a:pt x="184343" y="6480"/>
                  </a:cubicBezTo>
                  <a:cubicBezTo>
                    <a:pt x="184343" y="6480"/>
                    <a:pt x="184343" y="6480"/>
                    <a:pt x="214202" y="9072"/>
                  </a:cubicBezTo>
                  <a:cubicBezTo>
                    <a:pt x="214202" y="9072"/>
                    <a:pt x="214202" y="9072"/>
                    <a:pt x="188238" y="62210"/>
                  </a:cubicBezTo>
                  <a:cubicBezTo>
                    <a:pt x="188238" y="62210"/>
                    <a:pt x="188238" y="62210"/>
                    <a:pt x="215500" y="62210"/>
                  </a:cubicBezTo>
                  <a:cubicBezTo>
                    <a:pt x="215500" y="62210"/>
                    <a:pt x="215500" y="62210"/>
                    <a:pt x="215500" y="81651"/>
                  </a:cubicBezTo>
                  <a:cubicBezTo>
                    <a:pt x="215500" y="81651"/>
                    <a:pt x="215500" y="81651"/>
                    <a:pt x="183045" y="81651"/>
                  </a:cubicBezTo>
                  <a:cubicBezTo>
                    <a:pt x="237569" y="114052"/>
                    <a:pt x="277813" y="198295"/>
                    <a:pt x="277813" y="243657"/>
                  </a:cubicBezTo>
                  <a:cubicBezTo>
                    <a:pt x="277813" y="299387"/>
                    <a:pt x="215500" y="331788"/>
                    <a:pt x="138907" y="331788"/>
                  </a:cubicBezTo>
                  <a:cubicBezTo>
                    <a:pt x="62313" y="331788"/>
                    <a:pt x="0" y="299387"/>
                    <a:pt x="0" y="243657"/>
                  </a:cubicBezTo>
                  <a:cubicBezTo>
                    <a:pt x="0" y="198295"/>
                    <a:pt x="40244" y="114052"/>
                    <a:pt x="94768" y="81651"/>
                  </a:cubicBezTo>
                  <a:cubicBezTo>
                    <a:pt x="94768" y="81651"/>
                    <a:pt x="94768" y="81651"/>
                    <a:pt x="68804" y="81651"/>
                  </a:cubicBezTo>
                  <a:cubicBezTo>
                    <a:pt x="68804" y="81651"/>
                    <a:pt x="68804" y="81651"/>
                    <a:pt x="68804" y="60914"/>
                  </a:cubicBezTo>
                  <a:cubicBezTo>
                    <a:pt x="68804" y="60914"/>
                    <a:pt x="68804" y="60914"/>
                    <a:pt x="96066" y="62210"/>
                  </a:cubicBezTo>
                  <a:cubicBezTo>
                    <a:pt x="96066" y="62210"/>
                    <a:pt x="96066" y="62210"/>
                    <a:pt x="66208" y="5184"/>
                  </a:cubicBezTo>
                  <a:cubicBezTo>
                    <a:pt x="66208" y="5184"/>
                    <a:pt x="66208" y="5184"/>
                    <a:pt x="110347" y="6480"/>
                  </a:cubicBezTo>
                  <a:cubicBezTo>
                    <a:pt x="110347" y="6480"/>
                    <a:pt x="110347" y="6480"/>
                    <a:pt x="127223" y="28513"/>
                  </a:cubicBezTo>
                  <a:cubicBezTo>
                    <a:pt x="127223" y="28513"/>
                    <a:pt x="127223" y="28513"/>
                    <a:pt x="13631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sp>
          <p:nvSpPr>
            <p:cNvPr id="32" name="IconShape"/>
            <p:cNvSpPr/>
            <p:nvPr/>
          </p:nvSpPr>
          <p:spPr bwMode="auto">
            <a:xfrm>
              <a:off x="4360300" y="3641048"/>
              <a:ext cx="277900" cy="299387"/>
            </a:xfrm>
            <a:custGeom>
              <a:avLst/>
              <a:gdLst>
                <a:gd name="T0" fmla="*/ 233 w 238"/>
                <a:gd name="T1" fmla="*/ 236 h 256"/>
                <a:gd name="T2" fmla="*/ 173 w 238"/>
                <a:gd name="T3" fmla="*/ 210 h 256"/>
                <a:gd name="T4" fmla="*/ 168 w 238"/>
                <a:gd name="T5" fmla="*/ 207 h 256"/>
                <a:gd name="T6" fmla="*/ 164 w 238"/>
                <a:gd name="T7" fmla="*/ 195 h 256"/>
                <a:gd name="T8" fmla="*/ 159 w 238"/>
                <a:gd name="T9" fmla="*/ 189 h 256"/>
                <a:gd name="T10" fmla="*/ 157 w 238"/>
                <a:gd name="T11" fmla="*/ 186 h 256"/>
                <a:gd name="T12" fmla="*/ 158 w 238"/>
                <a:gd name="T13" fmla="*/ 167 h 256"/>
                <a:gd name="T14" fmla="*/ 167 w 238"/>
                <a:gd name="T15" fmla="*/ 149 h 256"/>
                <a:gd name="T16" fmla="*/ 178 w 238"/>
                <a:gd name="T17" fmla="*/ 113 h 256"/>
                <a:gd name="T18" fmla="*/ 172 w 238"/>
                <a:gd name="T19" fmla="*/ 109 h 256"/>
                <a:gd name="T20" fmla="*/ 179 w 238"/>
                <a:gd name="T21" fmla="*/ 77 h 256"/>
                <a:gd name="T22" fmla="*/ 180 w 238"/>
                <a:gd name="T23" fmla="*/ 84 h 256"/>
                <a:gd name="T24" fmla="*/ 180 w 238"/>
                <a:gd name="T25" fmla="*/ 86 h 256"/>
                <a:gd name="T26" fmla="*/ 216 w 238"/>
                <a:gd name="T27" fmla="*/ 63 h 256"/>
                <a:gd name="T28" fmla="*/ 119 w 238"/>
                <a:gd name="T29" fmla="*/ 0 h 256"/>
                <a:gd name="T30" fmla="*/ 21 w 238"/>
                <a:gd name="T31" fmla="*/ 63 h 256"/>
                <a:gd name="T32" fmla="*/ 30 w 238"/>
                <a:gd name="T33" fmla="*/ 69 h 256"/>
                <a:gd name="T34" fmla="*/ 30 w 238"/>
                <a:gd name="T35" fmla="*/ 82 h 256"/>
                <a:gd name="T36" fmla="*/ 27 w 238"/>
                <a:gd name="T37" fmla="*/ 85 h 256"/>
                <a:gd name="T38" fmla="*/ 29 w 238"/>
                <a:gd name="T39" fmla="*/ 89 h 256"/>
                <a:gd name="T40" fmla="*/ 21 w 238"/>
                <a:gd name="T41" fmla="*/ 133 h 256"/>
                <a:gd name="T42" fmla="*/ 41 w 238"/>
                <a:gd name="T43" fmla="*/ 133 h 256"/>
                <a:gd name="T44" fmla="*/ 33 w 238"/>
                <a:gd name="T45" fmla="*/ 89 h 256"/>
                <a:gd name="T46" fmla="*/ 35 w 238"/>
                <a:gd name="T47" fmla="*/ 85 h 256"/>
                <a:gd name="T48" fmla="*/ 32 w 238"/>
                <a:gd name="T49" fmla="*/ 82 h 256"/>
                <a:gd name="T50" fmla="*/ 32 w 238"/>
                <a:gd name="T51" fmla="*/ 70 h 256"/>
                <a:gd name="T52" fmla="*/ 57 w 238"/>
                <a:gd name="T53" fmla="*/ 86 h 256"/>
                <a:gd name="T54" fmla="*/ 57 w 238"/>
                <a:gd name="T55" fmla="*/ 85 h 256"/>
                <a:gd name="T56" fmla="*/ 58 w 238"/>
                <a:gd name="T57" fmla="*/ 92 h 256"/>
                <a:gd name="T58" fmla="*/ 67 w 238"/>
                <a:gd name="T59" fmla="*/ 109 h 256"/>
                <a:gd name="T60" fmla="*/ 67 w 238"/>
                <a:gd name="T61" fmla="*/ 110 h 256"/>
                <a:gd name="T62" fmla="*/ 67 w 238"/>
                <a:gd name="T63" fmla="*/ 110 h 256"/>
                <a:gd name="T64" fmla="*/ 65 w 238"/>
                <a:gd name="T65" fmla="*/ 113 h 256"/>
                <a:gd name="T66" fmla="*/ 62 w 238"/>
                <a:gd name="T67" fmla="*/ 118 h 256"/>
                <a:gd name="T68" fmla="*/ 66 w 238"/>
                <a:gd name="T69" fmla="*/ 138 h 256"/>
                <a:gd name="T70" fmla="*/ 70 w 238"/>
                <a:gd name="T71" fmla="*/ 148 h 256"/>
                <a:gd name="T72" fmla="*/ 80 w 238"/>
                <a:gd name="T73" fmla="*/ 166 h 256"/>
                <a:gd name="T74" fmla="*/ 82 w 238"/>
                <a:gd name="T75" fmla="*/ 170 h 256"/>
                <a:gd name="T76" fmla="*/ 80 w 238"/>
                <a:gd name="T77" fmla="*/ 186 h 256"/>
                <a:gd name="T78" fmla="*/ 77 w 238"/>
                <a:gd name="T79" fmla="*/ 189 h 256"/>
                <a:gd name="T80" fmla="*/ 71 w 238"/>
                <a:gd name="T81" fmla="*/ 195 h 256"/>
                <a:gd name="T82" fmla="*/ 67 w 238"/>
                <a:gd name="T83" fmla="*/ 206 h 256"/>
                <a:gd name="T84" fmla="*/ 64 w 238"/>
                <a:gd name="T85" fmla="*/ 209 h 256"/>
                <a:gd name="T86" fmla="*/ 41 w 238"/>
                <a:gd name="T87" fmla="*/ 217 h 256"/>
                <a:gd name="T88" fmla="*/ 4 w 238"/>
                <a:gd name="T89" fmla="*/ 237 h 256"/>
                <a:gd name="T90" fmla="*/ 2 w 238"/>
                <a:gd name="T91" fmla="*/ 256 h 256"/>
                <a:gd name="T92" fmla="*/ 235 w 238"/>
                <a:gd name="T93" fmla="*/ 256 h 256"/>
                <a:gd name="T94" fmla="*/ 233 w 238"/>
                <a:gd name="T95" fmla="*/ 23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 h="256">
                  <a:moveTo>
                    <a:pt x="233" y="236"/>
                  </a:moveTo>
                  <a:cubicBezTo>
                    <a:pt x="210" y="226"/>
                    <a:pt x="197" y="218"/>
                    <a:pt x="173" y="210"/>
                  </a:cubicBezTo>
                  <a:cubicBezTo>
                    <a:pt x="171" y="209"/>
                    <a:pt x="169" y="208"/>
                    <a:pt x="168" y="207"/>
                  </a:cubicBezTo>
                  <a:cubicBezTo>
                    <a:pt x="166" y="203"/>
                    <a:pt x="165" y="199"/>
                    <a:pt x="164" y="195"/>
                  </a:cubicBezTo>
                  <a:cubicBezTo>
                    <a:pt x="163" y="193"/>
                    <a:pt x="162" y="190"/>
                    <a:pt x="159" y="189"/>
                  </a:cubicBezTo>
                  <a:cubicBezTo>
                    <a:pt x="158" y="189"/>
                    <a:pt x="157" y="187"/>
                    <a:pt x="157" y="186"/>
                  </a:cubicBezTo>
                  <a:cubicBezTo>
                    <a:pt x="157" y="177"/>
                    <a:pt x="154" y="171"/>
                    <a:pt x="158" y="167"/>
                  </a:cubicBezTo>
                  <a:cubicBezTo>
                    <a:pt x="165" y="161"/>
                    <a:pt x="164" y="153"/>
                    <a:pt x="167" y="149"/>
                  </a:cubicBezTo>
                  <a:cubicBezTo>
                    <a:pt x="171" y="145"/>
                    <a:pt x="180" y="117"/>
                    <a:pt x="178" y="113"/>
                  </a:cubicBezTo>
                  <a:cubicBezTo>
                    <a:pt x="176" y="109"/>
                    <a:pt x="170" y="111"/>
                    <a:pt x="172" y="109"/>
                  </a:cubicBezTo>
                  <a:cubicBezTo>
                    <a:pt x="177" y="102"/>
                    <a:pt x="179" y="89"/>
                    <a:pt x="179" y="77"/>
                  </a:cubicBezTo>
                  <a:cubicBezTo>
                    <a:pt x="180" y="79"/>
                    <a:pt x="180" y="81"/>
                    <a:pt x="180" y="84"/>
                  </a:cubicBezTo>
                  <a:cubicBezTo>
                    <a:pt x="180" y="86"/>
                    <a:pt x="180" y="86"/>
                    <a:pt x="180" y="86"/>
                  </a:cubicBezTo>
                  <a:cubicBezTo>
                    <a:pt x="216" y="63"/>
                    <a:pt x="216" y="63"/>
                    <a:pt x="216" y="63"/>
                  </a:cubicBezTo>
                  <a:cubicBezTo>
                    <a:pt x="119" y="0"/>
                    <a:pt x="119" y="0"/>
                    <a:pt x="119" y="0"/>
                  </a:cubicBezTo>
                  <a:cubicBezTo>
                    <a:pt x="21" y="63"/>
                    <a:pt x="21" y="63"/>
                    <a:pt x="21" y="63"/>
                  </a:cubicBezTo>
                  <a:cubicBezTo>
                    <a:pt x="30" y="69"/>
                    <a:pt x="30" y="69"/>
                    <a:pt x="30" y="69"/>
                  </a:cubicBezTo>
                  <a:cubicBezTo>
                    <a:pt x="30" y="82"/>
                    <a:pt x="30" y="82"/>
                    <a:pt x="30" y="82"/>
                  </a:cubicBezTo>
                  <a:cubicBezTo>
                    <a:pt x="29" y="82"/>
                    <a:pt x="27" y="84"/>
                    <a:pt x="27" y="85"/>
                  </a:cubicBezTo>
                  <a:cubicBezTo>
                    <a:pt x="27" y="87"/>
                    <a:pt x="28" y="88"/>
                    <a:pt x="29" y="89"/>
                  </a:cubicBezTo>
                  <a:cubicBezTo>
                    <a:pt x="21" y="133"/>
                    <a:pt x="21" y="133"/>
                    <a:pt x="21" y="133"/>
                  </a:cubicBezTo>
                  <a:cubicBezTo>
                    <a:pt x="41" y="133"/>
                    <a:pt x="41" y="133"/>
                    <a:pt x="41" y="133"/>
                  </a:cubicBezTo>
                  <a:cubicBezTo>
                    <a:pt x="33" y="89"/>
                    <a:pt x="33" y="89"/>
                    <a:pt x="33" y="89"/>
                  </a:cubicBezTo>
                  <a:cubicBezTo>
                    <a:pt x="34" y="88"/>
                    <a:pt x="35" y="87"/>
                    <a:pt x="35" y="85"/>
                  </a:cubicBezTo>
                  <a:cubicBezTo>
                    <a:pt x="35" y="84"/>
                    <a:pt x="34" y="82"/>
                    <a:pt x="32" y="82"/>
                  </a:cubicBezTo>
                  <a:cubicBezTo>
                    <a:pt x="32" y="70"/>
                    <a:pt x="32" y="70"/>
                    <a:pt x="32" y="70"/>
                  </a:cubicBezTo>
                  <a:cubicBezTo>
                    <a:pt x="57" y="86"/>
                    <a:pt x="57" y="86"/>
                    <a:pt x="57" y="86"/>
                  </a:cubicBezTo>
                  <a:cubicBezTo>
                    <a:pt x="57" y="85"/>
                    <a:pt x="57" y="85"/>
                    <a:pt x="57" y="85"/>
                  </a:cubicBezTo>
                  <a:cubicBezTo>
                    <a:pt x="57" y="87"/>
                    <a:pt x="57" y="89"/>
                    <a:pt x="58" y="92"/>
                  </a:cubicBezTo>
                  <a:cubicBezTo>
                    <a:pt x="60" y="100"/>
                    <a:pt x="64" y="100"/>
                    <a:pt x="67" y="109"/>
                  </a:cubicBezTo>
                  <a:cubicBezTo>
                    <a:pt x="67" y="109"/>
                    <a:pt x="67" y="110"/>
                    <a:pt x="67" y="110"/>
                  </a:cubicBezTo>
                  <a:cubicBezTo>
                    <a:pt x="67" y="110"/>
                    <a:pt x="67" y="110"/>
                    <a:pt x="67" y="110"/>
                  </a:cubicBezTo>
                  <a:cubicBezTo>
                    <a:pt x="66" y="111"/>
                    <a:pt x="66" y="113"/>
                    <a:pt x="65" y="113"/>
                  </a:cubicBezTo>
                  <a:cubicBezTo>
                    <a:pt x="61" y="114"/>
                    <a:pt x="61" y="116"/>
                    <a:pt x="62" y="118"/>
                  </a:cubicBezTo>
                  <a:cubicBezTo>
                    <a:pt x="62" y="120"/>
                    <a:pt x="65" y="133"/>
                    <a:pt x="66" y="138"/>
                  </a:cubicBezTo>
                  <a:cubicBezTo>
                    <a:pt x="67" y="141"/>
                    <a:pt x="70" y="144"/>
                    <a:pt x="70" y="148"/>
                  </a:cubicBezTo>
                  <a:cubicBezTo>
                    <a:pt x="72" y="155"/>
                    <a:pt x="75" y="161"/>
                    <a:pt x="80" y="166"/>
                  </a:cubicBezTo>
                  <a:cubicBezTo>
                    <a:pt x="81" y="167"/>
                    <a:pt x="82" y="169"/>
                    <a:pt x="82" y="170"/>
                  </a:cubicBezTo>
                  <a:cubicBezTo>
                    <a:pt x="81" y="175"/>
                    <a:pt x="81" y="181"/>
                    <a:pt x="80" y="186"/>
                  </a:cubicBezTo>
                  <a:cubicBezTo>
                    <a:pt x="80" y="187"/>
                    <a:pt x="78" y="189"/>
                    <a:pt x="77" y="189"/>
                  </a:cubicBezTo>
                  <a:cubicBezTo>
                    <a:pt x="73" y="190"/>
                    <a:pt x="72" y="193"/>
                    <a:pt x="71" y="195"/>
                  </a:cubicBezTo>
                  <a:cubicBezTo>
                    <a:pt x="70" y="199"/>
                    <a:pt x="69" y="203"/>
                    <a:pt x="67" y="206"/>
                  </a:cubicBezTo>
                  <a:cubicBezTo>
                    <a:pt x="67" y="207"/>
                    <a:pt x="65" y="209"/>
                    <a:pt x="64" y="209"/>
                  </a:cubicBezTo>
                  <a:cubicBezTo>
                    <a:pt x="56" y="212"/>
                    <a:pt x="49" y="214"/>
                    <a:pt x="41" y="217"/>
                  </a:cubicBezTo>
                  <a:cubicBezTo>
                    <a:pt x="33" y="220"/>
                    <a:pt x="12" y="233"/>
                    <a:pt x="4" y="237"/>
                  </a:cubicBezTo>
                  <a:cubicBezTo>
                    <a:pt x="0" y="239"/>
                    <a:pt x="2" y="256"/>
                    <a:pt x="2" y="256"/>
                  </a:cubicBezTo>
                  <a:cubicBezTo>
                    <a:pt x="235" y="256"/>
                    <a:pt x="235" y="256"/>
                    <a:pt x="235" y="256"/>
                  </a:cubicBezTo>
                  <a:cubicBezTo>
                    <a:pt x="235" y="256"/>
                    <a:pt x="238" y="238"/>
                    <a:pt x="233" y="23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chemeClr val="tx1">
                    <a:lumMod val="85000"/>
                    <a:lumOff val="15000"/>
                  </a:schemeClr>
                </a:solidFill>
                <a:latin typeface="微软雅黑" panose="020B0503020204020204" charset="-122"/>
                <a:ea typeface="微软雅黑" panose="020B0503020204020204" charset="-122"/>
              </a:endParaRPr>
            </a:p>
          </p:txBody>
        </p:sp>
      </p:grpSp>
      <p:grpSp>
        <p:nvGrpSpPr>
          <p:cNvPr id="33" name="组合 32"/>
          <p:cNvGrpSpPr/>
          <p:nvPr/>
        </p:nvGrpSpPr>
        <p:grpSpPr>
          <a:xfrm>
            <a:off x="1523637" y="2089486"/>
            <a:ext cx="2366456" cy="950478"/>
            <a:chOff x="7727480" y="3464575"/>
            <a:chExt cx="2366456" cy="950478"/>
          </a:xfrm>
        </p:grpSpPr>
        <p:sp>
          <p:nvSpPr>
            <p:cNvPr id="34" name="矩形 33"/>
            <p:cNvSpPr/>
            <p:nvPr/>
          </p:nvSpPr>
          <p:spPr>
            <a:xfrm>
              <a:off x="7727480" y="3747033"/>
              <a:ext cx="2366456" cy="66802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lumMod val="85000"/>
                      <a:lumOff val="15000"/>
                    </a:schemeClr>
                  </a:solidFill>
                  <a:latin typeface="微软雅黑" panose="020B0503020204020204" charset="-122"/>
                  <a:ea typeface="微软雅黑" panose="020B0503020204020204" charset="-122"/>
                </a:rPr>
                <a:t>公司电脑的使用本着“谁使用谁负责”的管理原则。</a:t>
              </a:r>
              <a:endParaRPr lang="zh-CN" altLang="en-US" sz="1500" dirty="0">
                <a:solidFill>
                  <a:schemeClr val="tx1">
                    <a:lumMod val="85000"/>
                    <a:lumOff val="15000"/>
                  </a:schemeClr>
                </a:solidFill>
                <a:latin typeface="微软雅黑" panose="020B0503020204020204" charset="-122"/>
                <a:ea typeface="微软雅黑" panose="020B0503020204020204" charset="-122"/>
              </a:endParaRPr>
            </a:p>
          </p:txBody>
        </p:sp>
        <p:sp>
          <p:nvSpPr>
            <p:cNvPr id="35" name="矩形 34"/>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01</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6" name="组合 35"/>
          <p:cNvGrpSpPr/>
          <p:nvPr/>
        </p:nvGrpSpPr>
        <p:grpSpPr>
          <a:xfrm>
            <a:off x="1523637" y="4231749"/>
            <a:ext cx="2366456" cy="1527693"/>
            <a:chOff x="7727480" y="3464575"/>
            <a:chExt cx="2366456" cy="1527693"/>
          </a:xfrm>
        </p:grpSpPr>
        <p:sp>
          <p:nvSpPr>
            <p:cNvPr id="37" name="矩形 36"/>
            <p:cNvSpPr/>
            <p:nvPr/>
          </p:nvSpPr>
          <p:spPr>
            <a:xfrm>
              <a:off x="7727480" y="3747033"/>
              <a:ext cx="2366456" cy="124523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lumMod val="85000"/>
                      <a:lumOff val="15000"/>
                    </a:schemeClr>
                  </a:solidFill>
                  <a:latin typeface="微软雅黑" panose="020B0503020204020204" charset="-122"/>
                  <a:ea typeface="微软雅黑" panose="020B0503020204020204" charset="-122"/>
                </a:rPr>
                <a:t>为了不影响公司网络服务的速度，请各位同事在正常办公期间，节约不必要使用的网络资源。</a:t>
              </a:r>
              <a:endParaRPr lang="zh-CN" altLang="en-US" sz="1500" dirty="0">
                <a:solidFill>
                  <a:schemeClr val="tx1">
                    <a:lumMod val="85000"/>
                    <a:lumOff val="15000"/>
                  </a:schemeClr>
                </a:solidFill>
                <a:latin typeface="微软雅黑" panose="020B0503020204020204" charset="-122"/>
                <a:ea typeface="微软雅黑" panose="020B0503020204020204" charset="-122"/>
              </a:endParaRPr>
            </a:p>
          </p:txBody>
        </p:sp>
        <p:sp>
          <p:nvSpPr>
            <p:cNvPr id="38" name="矩形 37"/>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03</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9" name="组合 38"/>
          <p:cNvGrpSpPr/>
          <p:nvPr/>
        </p:nvGrpSpPr>
        <p:grpSpPr>
          <a:xfrm>
            <a:off x="8370903" y="3303844"/>
            <a:ext cx="2366456" cy="1239403"/>
            <a:chOff x="7727480" y="3464575"/>
            <a:chExt cx="2366456" cy="1239403"/>
          </a:xfrm>
        </p:grpSpPr>
        <p:sp>
          <p:nvSpPr>
            <p:cNvPr id="40" name="矩形 39"/>
            <p:cNvSpPr/>
            <p:nvPr/>
          </p:nvSpPr>
          <p:spPr>
            <a:xfrm>
              <a:off x="7727480" y="3747033"/>
              <a:ext cx="2366456" cy="95694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500" dirty="0">
                  <a:solidFill>
                    <a:schemeClr val="tx1">
                      <a:lumMod val="85000"/>
                      <a:lumOff val="15000"/>
                    </a:schemeClr>
                  </a:solidFill>
                  <a:latin typeface="微软雅黑" panose="020B0503020204020204" charset="-122"/>
                  <a:ea typeface="微软雅黑" panose="020B0503020204020204" charset="-122"/>
                </a:rPr>
                <a:t>职员在班期间需要长时间外出或者下班时，应关闭电脑主机及显示器。</a:t>
              </a:r>
              <a:endParaRPr lang="zh-CN" altLang="en-US" sz="1500" dirty="0">
                <a:solidFill>
                  <a:schemeClr val="tx1">
                    <a:lumMod val="85000"/>
                    <a:lumOff val="15000"/>
                  </a:schemeClr>
                </a:solidFill>
                <a:latin typeface="微软雅黑" panose="020B0503020204020204" charset="-122"/>
                <a:ea typeface="微软雅黑" panose="020B0503020204020204" charset="-122"/>
              </a:endParaRPr>
            </a:p>
          </p:txBody>
        </p:sp>
        <p:sp>
          <p:nvSpPr>
            <p:cNvPr id="41" name="矩形 40"/>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02</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36753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办公室打印设备管理细则</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9" name="六边形 8"/>
          <p:cNvSpPr/>
          <p:nvPr/>
        </p:nvSpPr>
        <p:spPr>
          <a:xfrm>
            <a:off x="1927031" y="3888490"/>
            <a:ext cx="1498342" cy="1337946"/>
          </a:xfrm>
          <a:prstGeom prst="hexagon">
            <a:avLst/>
          </a:prstGeom>
          <a:solidFill>
            <a:srgbClr val="F337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2" name="六边形 11"/>
          <p:cNvSpPr/>
          <p:nvPr/>
        </p:nvSpPr>
        <p:spPr>
          <a:xfrm>
            <a:off x="4211735" y="2831260"/>
            <a:ext cx="1498342" cy="1337946"/>
          </a:xfrm>
          <a:prstGeom prst="hexagon">
            <a:avLst/>
          </a:prstGeom>
          <a:solidFill>
            <a:srgbClr val="09375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3" name="六边形 12"/>
          <p:cNvSpPr/>
          <p:nvPr/>
        </p:nvSpPr>
        <p:spPr>
          <a:xfrm>
            <a:off x="6496439" y="3888490"/>
            <a:ext cx="1498342" cy="1337946"/>
          </a:xfrm>
          <a:prstGeom prst="hexagon">
            <a:avLst/>
          </a:prstGeom>
          <a:solidFill>
            <a:srgbClr val="F337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sp>
        <p:nvSpPr>
          <p:cNvPr id="14" name="六边形 13"/>
          <p:cNvSpPr/>
          <p:nvPr/>
        </p:nvSpPr>
        <p:spPr>
          <a:xfrm>
            <a:off x="8781143" y="2831260"/>
            <a:ext cx="1498342" cy="1337946"/>
          </a:xfrm>
          <a:prstGeom prst="hexagon">
            <a:avLst/>
          </a:prstGeom>
          <a:solidFill>
            <a:srgbClr val="09375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endParaRPr>
          </a:p>
        </p:txBody>
      </p:sp>
      <p:cxnSp>
        <p:nvCxnSpPr>
          <p:cNvPr id="15" name="直接连接符 14"/>
          <p:cNvCxnSpPr/>
          <p:nvPr/>
        </p:nvCxnSpPr>
        <p:spPr>
          <a:xfrm>
            <a:off x="2670628" y="5226436"/>
            <a:ext cx="0" cy="163156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242628" y="5226436"/>
            <a:ext cx="0" cy="163156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955451" y="4169206"/>
            <a:ext cx="0" cy="268879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9527451" y="4169206"/>
            <a:ext cx="0" cy="268879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1492974" y="2657264"/>
            <a:ext cx="2366456" cy="1066048"/>
            <a:chOff x="7727480" y="3464575"/>
            <a:chExt cx="2366456" cy="1066048"/>
          </a:xfrm>
        </p:grpSpPr>
        <p:sp>
          <p:nvSpPr>
            <p:cNvPr id="22" name="矩形 21"/>
            <p:cNvSpPr/>
            <p:nvPr/>
          </p:nvSpPr>
          <p:spPr>
            <a:xfrm>
              <a:off x="7727480" y="3747033"/>
              <a:ext cx="2366456" cy="78359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打印机要进行定期保养，每个月月底行政部门需检查一下机器运行情况。</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23" name="矩形 22"/>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01</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24" name="组合 23"/>
          <p:cNvGrpSpPr/>
          <p:nvPr/>
        </p:nvGrpSpPr>
        <p:grpSpPr>
          <a:xfrm>
            <a:off x="6059400" y="2657264"/>
            <a:ext cx="2366456" cy="1066048"/>
            <a:chOff x="7727480" y="3464575"/>
            <a:chExt cx="2366456" cy="1066048"/>
          </a:xfrm>
        </p:grpSpPr>
        <p:sp>
          <p:nvSpPr>
            <p:cNvPr id="25" name="矩形 24"/>
            <p:cNvSpPr/>
            <p:nvPr/>
          </p:nvSpPr>
          <p:spPr>
            <a:xfrm>
              <a:off x="7727480" y="3747033"/>
              <a:ext cx="2366456" cy="78359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打印相关材料时，请节约使用每一张纸，基本定稿再打印，尽量两面复印或者打印。</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26" name="矩形 25"/>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03</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27" name="组合 26"/>
          <p:cNvGrpSpPr/>
          <p:nvPr/>
        </p:nvGrpSpPr>
        <p:grpSpPr>
          <a:xfrm>
            <a:off x="3776187" y="1606945"/>
            <a:ext cx="2366456" cy="835543"/>
            <a:chOff x="7727480" y="3464575"/>
            <a:chExt cx="2366456" cy="835543"/>
          </a:xfrm>
        </p:grpSpPr>
        <p:sp>
          <p:nvSpPr>
            <p:cNvPr id="28" name="矩形 27"/>
            <p:cNvSpPr/>
            <p:nvPr/>
          </p:nvSpPr>
          <p:spPr>
            <a:xfrm>
              <a:off x="7727480" y="3747033"/>
              <a:ext cx="2366456" cy="55308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请勿在打印机、传真机上放置重物、液体。</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29" name="矩形 28"/>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02</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0" name="组合 29"/>
          <p:cNvGrpSpPr/>
          <p:nvPr/>
        </p:nvGrpSpPr>
        <p:grpSpPr>
          <a:xfrm>
            <a:off x="8344223" y="1888885"/>
            <a:ext cx="2366456" cy="604403"/>
            <a:chOff x="7727480" y="3464575"/>
            <a:chExt cx="2366456" cy="604403"/>
          </a:xfrm>
        </p:grpSpPr>
        <p:sp>
          <p:nvSpPr>
            <p:cNvPr id="31" name="矩形 30"/>
            <p:cNvSpPr/>
            <p:nvPr/>
          </p:nvSpPr>
          <p:spPr>
            <a:xfrm>
              <a:off x="7727480" y="3747033"/>
              <a:ext cx="2366456" cy="32194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爱护公共办公设备。</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32" name="矩形 31"/>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04</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sp>
        <p:nvSpPr>
          <p:cNvPr id="37" name="椭圆 32"/>
          <p:cNvSpPr/>
          <p:nvPr/>
        </p:nvSpPr>
        <p:spPr>
          <a:xfrm>
            <a:off x="2391490" y="4328108"/>
            <a:ext cx="569424" cy="483259"/>
          </a:xfrm>
          <a:custGeom>
            <a:avLst/>
            <a:gdLst>
              <a:gd name="connsiteX0" fmla="*/ 501262 w 607639"/>
              <a:gd name="connsiteY0" fmla="*/ 394337 h 515692"/>
              <a:gd name="connsiteX1" fmla="*/ 486049 w 607639"/>
              <a:gd name="connsiteY1" fmla="*/ 409526 h 515692"/>
              <a:gd name="connsiteX2" fmla="*/ 501262 w 607639"/>
              <a:gd name="connsiteY2" fmla="*/ 424716 h 515692"/>
              <a:gd name="connsiteX3" fmla="*/ 516475 w 607639"/>
              <a:gd name="connsiteY3" fmla="*/ 409526 h 515692"/>
              <a:gd name="connsiteX4" fmla="*/ 501262 w 607639"/>
              <a:gd name="connsiteY4" fmla="*/ 394337 h 515692"/>
              <a:gd name="connsiteX5" fmla="*/ 501262 w 607639"/>
              <a:gd name="connsiteY5" fmla="*/ 364047 h 515692"/>
              <a:gd name="connsiteX6" fmla="*/ 546812 w 607639"/>
              <a:gd name="connsiteY6" fmla="*/ 409526 h 515692"/>
              <a:gd name="connsiteX7" fmla="*/ 501262 w 607639"/>
              <a:gd name="connsiteY7" fmla="*/ 455006 h 515692"/>
              <a:gd name="connsiteX8" fmla="*/ 455712 w 607639"/>
              <a:gd name="connsiteY8" fmla="*/ 409526 h 515692"/>
              <a:gd name="connsiteX9" fmla="*/ 501262 w 607639"/>
              <a:gd name="connsiteY9" fmla="*/ 364047 h 515692"/>
              <a:gd name="connsiteX10" fmla="*/ 303784 w 607639"/>
              <a:gd name="connsiteY10" fmla="*/ 364047 h 515692"/>
              <a:gd name="connsiteX11" fmla="*/ 425368 w 607639"/>
              <a:gd name="connsiteY11" fmla="*/ 364047 h 515692"/>
              <a:gd name="connsiteX12" fmla="*/ 425368 w 607639"/>
              <a:gd name="connsiteY12" fmla="*/ 394320 h 515692"/>
              <a:gd name="connsiteX13" fmla="*/ 303784 w 607639"/>
              <a:gd name="connsiteY13" fmla="*/ 394320 h 515692"/>
              <a:gd name="connsiteX14" fmla="*/ 102680 w 607639"/>
              <a:gd name="connsiteY14" fmla="*/ 364047 h 515692"/>
              <a:gd name="connsiteX15" fmla="*/ 163385 w 607639"/>
              <a:gd name="connsiteY15" fmla="*/ 364047 h 515692"/>
              <a:gd name="connsiteX16" fmla="*/ 163394 w 607639"/>
              <a:gd name="connsiteY16" fmla="*/ 364047 h 515692"/>
              <a:gd name="connsiteX17" fmla="*/ 224178 w 607639"/>
              <a:gd name="connsiteY17" fmla="*/ 364047 h 515692"/>
              <a:gd name="connsiteX18" fmla="*/ 254086 w 607639"/>
              <a:gd name="connsiteY18" fmla="*/ 388919 h 515692"/>
              <a:gd name="connsiteX19" fmla="*/ 266102 w 607639"/>
              <a:gd name="connsiteY19" fmla="*/ 455006 h 515692"/>
              <a:gd name="connsiteX20" fmla="*/ 235216 w 607639"/>
              <a:gd name="connsiteY20" fmla="*/ 455006 h 515692"/>
              <a:gd name="connsiteX21" fmla="*/ 224178 w 607639"/>
              <a:gd name="connsiteY21" fmla="*/ 394337 h 515692"/>
              <a:gd name="connsiteX22" fmla="*/ 178606 w 607639"/>
              <a:gd name="connsiteY22" fmla="*/ 394337 h 515692"/>
              <a:gd name="connsiteX23" fmla="*/ 178606 w 607639"/>
              <a:gd name="connsiteY23" fmla="*/ 455006 h 515692"/>
              <a:gd name="connsiteX24" fmla="*/ 148253 w 607639"/>
              <a:gd name="connsiteY24" fmla="*/ 455006 h 515692"/>
              <a:gd name="connsiteX25" fmla="*/ 148253 w 607639"/>
              <a:gd name="connsiteY25" fmla="*/ 394337 h 515692"/>
              <a:gd name="connsiteX26" fmla="*/ 102680 w 607639"/>
              <a:gd name="connsiteY26" fmla="*/ 394337 h 515692"/>
              <a:gd name="connsiteX27" fmla="*/ 91643 w 607639"/>
              <a:gd name="connsiteY27" fmla="*/ 455006 h 515692"/>
              <a:gd name="connsiteX28" fmla="*/ 60757 w 607639"/>
              <a:gd name="connsiteY28" fmla="*/ 455006 h 515692"/>
              <a:gd name="connsiteX29" fmla="*/ 72773 w 607639"/>
              <a:gd name="connsiteY29" fmla="*/ 388919 h 515692"/>
              <a:gd name="connsiteX30" fmla="*/ 102680 w 607639"/>
              <a:gd name="connsiteY30" fmla="*/ 364047 h 515692"/>
              <a:gd name="connsiteX31" fmla="*/ 303784 w 607639"/>
              <a:gd name="connsiteY31" fmla="*/ 303290 h 515692"/>
              <a:gd name="connsiteX32" fmla="*/ 516468 w 607639"/>
              <a:gd name="connsiteY32" fmla="*/ 303290 h 515692"/>
              <a:gd name="connsiteX33" fmla="*/ 516468 w 607639"/>
              <a:gd name="connsiteY33" fmla="*/ 333704 h 515692"/>
              <a:gd name="connsiteX34" fmla="*/ 303784 w 607639"/>
              <a:gd name="connsiteY34" fmla="*/ 333704 h 515692"/>
              <a:gd name="connsiteX35" fmla="*/ 303784 w 607639"/>
              <a:gd name="connsiteY35" fmla="*/ 242674 h 515692"/>
              <a:gd name="connsiteX36" fmla="*/ 455711 w 607639"/>
              <a:gd name="connsiteY36" fmla="*/ 242674 h 515692"/>
              <a:gd name="connsiteX37" fmla="*/ 455711 w 607639"/>
              <a:gd name="connsiteY37" fmla="*/ 273017 h 515692"/>
              <a:gd name="connsiteX38" fmla="*/ 303784 w 607639"/>
              <a:gd name="connsiteY38" fmla="*/ 273017 h 515692"/>
              <a:gd name="connsiteX39" fmla="*/ 163394 w 607639"/>
              <a:gd name="connsiteY39" fmla="*/ 212302 h 515692"/>
              <a:gd name="connsiteX40" fmla="*/ 102697 w 607639"/>
              <a:gd name="connsiteY40" fmla="*/ 273018 h 515692"/>
              <a:gd name="connsiteX41" fmla="*/ 163394 w 607639"/>
              <a:gd name="connsiteY41" fmla="*/ 333733 h 515692"/>
              <a:gd name="connsiteX42" fmla="*/ 224181 w 607639"/>
              <a:gd name="connsiteY42" fmla="*/ 273018 h 515692"/>
              <a:gd name="connsiteX43" fmla="*/ 163394 w 607639"/>
              <a:gd name="connsiteY43" fmla="*/ 212302 h 515692"/>
              <a:gd name="connsiteX44" fmla="*/ 303784 w 607639"/>
              <a:gd name="connsiteY44" fmla="*/ 181988 h 515692"/>
              <a:gd name="connsiteX45" fmla="*/ 546811 w 607639"/>
              <a:gd name="connsiteY45" fmla="*/ 181988 h 515692"/>
              <a:gd name="connsiteX46" fmla="*/ 546811 w 607639"/>
              <a:gd name="connsiteY46" fmla="*/ 212331 h 515692"/>
              <a:gd name="connsiteX47" fmla="*/ 303784 w 607639"/>
              <a:gd name="connsiteY47" fmla="*/ 212331 h 515692"/>
              <a:gd name="connsiteX48" fmla="*/ 163394 w 607639"/>
              <a:gd name="connsiteY48" fmla="*/ 181988 h 515692"/>
              <a:gd name="connsiteX49" fmla="*/ 254530 w 607639"/>
              <a:gd name="connsiteY49" fmla="*/ 273018 h 515692"/>
              <a:gd name="connsiteX50" fmla="*/ 163394 w 607639"/>
              <a:gd name="connsiteY50" fmla="*/ 364047 h 515692"/>
              <a:gd name="connsiteX51" fmla="*/ 72259 w 607639"/>
              <a:gd name="connsiteY51" fmla="*/ 273018 h 515692"/>
              <a:gd name="connsiteX52" fmla="*/ 163394 w 607639"/>
              <a:gd name="connsiteY52" fmla="*/ 181988 h 515692"/>
              <a:gd name="connsiteX53" fmla="*/ 60791 w 607639"/>
              <a:gd name="connsiteY53" fmla="*/ 121303 h 515692"/>
              <a:gd name="connsiteX54" fmla="*/ 30351 w 607639"/>
              <a:gd name="connsiteY54" fmla="*/ 151695 h 515692"/>
              <a:gd name="connsiteX55" fmla="*/ 30351 w 607639"/>
              <a:gd name="connsiteY55" fmla="*/ 454996 h 515692"/>
              <a:gd name="connsiteX56" fmla="*/ 60791 w 607639"/>
              <a:gd name="connsiteY56" fmla="*/ 485300 h 515692"/>
              <a:gd name="connsiteX57" fmla="*/ 546848 w 607639"/>
              <a:gd name="connsiteY57" fmla="*/ 485300 h 515692"/>
              <a:gd name="connsiteX58" fmla="*/ 577199 w 607639"/>
              <a:gd name="connsiteY58" fmla="*/ 454996 h 515692"/>
              <a:gd name="connsiteX59" fmla="*/ 577199 w 607639"/>
              <a:gd name="connsiteY59" fmla="*/ 151695 h 515692"/>
              <a:gd name="connsiteX60" fmla="*/ 546848 w 607639"/>
              <a:gd name="connsiteY60" fmla="*/ 121303 h 515692"/>
              <a:gd name="connsiteX61" fmla="*/ 455707 w 607639"/>
              <a:gd name="connsiteY61" fmla="*/ 121303 h 515692"/>
              <a:gd name="connsiteX62" fmla="*/ 425356 w 607639"/>
              <a:gd name="connsiteY62" fmla="*/ 151695 h 515692"/>
              <a:gd name="connsiteX63" fmla="*/ 182283 w 607639"/>
              <a:gd name="connsiteY63" fmla="*/ 151695 h 515692"/>
              <a:gd name="connsiteX64" fmla="*/ 151932 w 607639"/>
              <a:gd name="connsiteY64" fmla="*/ 121303 h 515692"/>
              <a:gd name="connsiteX65" fmla="*/ 243073 w 607639"/>
              <a:gd name="connsiteY65" fmla="*/ 30303 h 515692"/>
              <a:gd name="connsiteX66" fmla="*/ 243073 w 607639"/>
              <a:gd name="connsiteY66" fmla="*/ 90999 h 515692"/>
              <a:gd name="connsiteX67" fmla="*/ 182283 w 607639"/>
              <a:gd name="connsiteY67" fmla="*/ 90999 h 515692"/>
              <a:gd name="connsiteX68" fmla="*/ 182283 w 607639"/>
              <a:gd name="connsiteY68" fmla="*/ 121303 h 515692"/>
              <a:gd name="connsiteX69" fmla="*/ 425356 w 607639"/>
              <a:gd name="connsiteY69" fmla="*/ 121303 h 515692"/>
              <a:gd name="connsiteX70" fmla="*/ 425356 w 607639"/>
              <a:gd name="connsiteY70" fmla="*/ 90999 h 515692"/>
              <a:gd name="connsiteX71" fmla="*/ 364566 w 607639"/>
              <a:gd name="connsiteY71" fmla="*/ 90999 h 515692"/>
              <a:gd name="connsiteX72" fmla="*/ 364566 w 607639"/>
              <a:gd name="connsiteY72" fmla="*/ 30303 h 515692"/>
              <a:gd name="connsiteX73" fmla="*/ 243073 w 607639"/>
              <a:gd name="connsiteY73" fmla="*/ 0 h 515692"/>
              <a:gd name="connsiteX74" fmla="*/ 364566 w 607639"/>
              <a:gd name="connsiteY74" fmla="*/ 0 h 515692"/>
              <a:gd name="connsiteX75" fmla="*/ 394916 w 607639"/>
              <a:gd name="connsiteY75" fmla="*/ 30303 h 515692"/>
              <a:gd name="connsiteX76" fmla="*/ 394916 w 607639"/>
              <a:gd name="connsiteY76" fmla="*/ 60696 h 515692"/>
              <a:gd name="connsiteX77" fmla="*/ 425356 w 607639"/>
              <a:gd name="connsiteY77" fmla="*/ 60696 h 515692"/>
              <a:gd name="connsiteX78" fmla="*/ 455707 w 607639"/>
              <a:gd name="connsiteY78" fmla="*/ 90999 h 515692"/>
              <a:gd name="connsiteX79" fmla="*/ 546848 w 607639"/>
              <a:gd name="connsiteY79" fmla="*/ 90999 h 515692"/>
              <a:gd name="connsiteX80" fmla="*/ 607639 w 607639"/>
              <a:gd name="connsiteY80" fmla="*/ 151695 h 515692"/>
              <a:gd name="connsiteX81" fmla="*/ 607639 w 607639"/>
              <a:gd name="connsiteY81" fmla="*/ 454996 h 515692"/>
              <a:gd name="connsiteX82" fmla="*/ 546848 w 607639"/>
              <a:gd name="connsiteY82" fmla="*/ 515692 h 515692"/>
              <a:gd name="connsiteX83" fmla="*/ 60791 w 607639"/>
              <a:gd name="connsiteY83" fmla="*/ 515692 h 515692"/>
              <a:gd name="connsiteX84" fmla="*/ 0 w 607639"/>
              <a:gd name="connsiteY84" fmla="*/ 454996 h 515692"/>
              <a:gd name="connsiteX85" fmla="*/ 0 w 607639"/>
              <a:gd name="connsiteY85" fmla="*/ 151695 h 515692"/>
              <a:gd name="connsiteX86" fmla="*/ 60791 w 607639"/>
              <a:gd name="connsiteY86" fmla="*/ 90999 h 515692"/>
              <a:gd name="connsiteX87" fmla="*/ 151932 w 607639"/>
              <a:gd name="connsiteY87" fmla="*/ 90999 h 515692"/>
              <a:gd name="connsiteX88" fmla="*/ 182283 w 607639"/>
              <a:gd name="connsiteY88" fmla="*/ 60696 h 515692"/>
              <a:gd name="connsiteX89" fmla="*/ 212634 w 607639"/>
              <a:gd name="connsiteY89" fmla="*/ 60696 h 515692"/>
              <a:gd name="connsiteX90" fmla="*/ 212634 w 607639"/>
              <a:gd name="connsiteY90" fmla="*/ 30303 h 515692"/>
              <a:gd name="connsiteX91" fmla="*/ 243073 w 607639"/>
              <a:gd name="connsiteY91" fmla="*/ 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7639" h="515692">
                <a:moveTo>
                  <a:pt x="501262" y="394337"/>
                </a:moveTo>
                <a:cubicBezTo>
                  <a:pt x="492899" y="394337"/>
                  <a:pt x="486049" y="401177"/>
                  <a:pt x="486049" y="409526"/>
                </a:cubicBezTo>
                <a:cubicBezTo>
                  <a:pt x="486049" y="417876"/>
                  <a:pt x="492899" y="424716"/>
                  <a:pt x="501262" y="424716"/>
                </a:cubicBezTo>
                <a:cubicBezTo>
                  <a:pt x="509625" y="424716"/>
                  <a:pt x="516475" y="417876"/>
                  <a:pt x="516475" y="409526"/>
                </a:cubicBezTo>
                <a:cubicBezTo>
                  <a:pt x="516475" y="401177"/>
                  <a:pt x="509625" y="394337"/>
                  <a:pt x="501262" y="394337"/>
                </a:cubicBezTo>
                <a:close/>
                <a:moveTo>
                  <a:pt x="501262" y="364047"/>
                </a:moveTo>
                <a:cubicBezTo>
                  <a:pt x="526439" y="364047"/>
                  <a:pt x="546812" y="384388"/>
                  <a:pt x="546812" y="409526"/>
                </a:cubicBezTo>
                <a:cubicBezTo>
                  <a:pt x="546812" y="434665"/>
                  <a:pt x="526439" y="455006"/>
                  <a:pt x="501262" y="455006"/>
                </a:cubicBezTo>
                <a:cubicBezTo>
                  <a:pt x="476085" y="455006"/>
                  <a:pt x="455712" y="434665"/>
                  <a:pt x="455712" y="409526"/>
                </a:cubicBezTo>
                <a:cubicBezTo>
                  <a:pt x="455712" y="384388"/>
                  <a:pt x="476085" y="364047"/>
                  <a:pt x="501262" y="364047"/>
                </a:cubicBezTo>
                <a:close/>
                <a:moveTo>
                  <a:pt x="303784" y="364047"/>
                </a:moveTo>
                <a:lnTo>
                  <a:pt x="425368" y="364047"/>
                </a:lnTo>
                <a:lnTo>
                  <a:pt x="425368" y="394320"/>
                </a:lnTo>
                <a:lnTo>
                  <a:pt x="303784" y="394320"/>
                </a:lnTo>
                <a:close/>
                <a:moveTo>
                  <a:pt x="102680" y="364047"/>
                </a:moveTo>
                <a:lnTo>
                  <a:pt x="163385" y="364047"/>
                </a:lnTo>
                <a:lnTo>
                  <a:pt x="163394" y="364047"/>
                </a:lnTo>
                <a:lnTo>
                  <a:pt x="224178" y="364047"/>
                </a:lnTo>
                <a:cubicBezTo>
                  <a:pt x="238865" y="364047"/>
                  <a:pt x="251415" y="374529"/>
                  <a:pt x="254086" y="388919"/>
                </a:cubicBezTo>
                <a:lnTo>
                  <a:pt x="266102" y="455006"/>
                </a:lnTo>
                <a:lnTo>
                  <a:pt x="235216" y="455006"/>
                </a:lnTo>
                <a:lnTo>
                  <a:pt x="224178" y="394337"/>
                </a:lnTo>
                <a:lnTo>
                  <a:pt x="178606" y="394337"/>
                </a:lnTo>
                <a:lnTo>
                  <a:pt x="178606" y="455006"/>
                </a:lnTo>
                <a:lnTo>
                  <a:pt x="148253" y="455006"/>
                </a:lnTo>
                <a:lnTo>
                  <a:pt x="148253" y="394337"/>
                </a:lnTo>
                <a:lnTo>
                  <a:pt x="102680" y="394337"/>
                </a:lnTo>
                <a:lnTo>
                  <a:pt x="91643" y="455006"/>
                </a:lnTo>
                <a:lnTo>
                  <a:pt x="60757" y="455006"/>
                </a:lnTo>
                <a:lnTo>
                  <a:pt x="72773" y="388919"/>
                </a:lnTo>
                <a:cubicBezTo>
                  <a:pt x="75355" y="374529"/>
                  <a:pt x="87994" y="364047"/>
                  <a:pt x="102680" y="364047"/>
                </a:cubicBezTo>
                <a:close/>
                <a:moveTo>
                  <a:pt x="303784" y="303290"/>
                </a:moveTo>
                <a:lnTo>
                  <a:pt x="516468" y="303290"/>
                </a:lnTo>
                <a:lnTo>
                  <a:pt x="516468" y="333704"/>
                </a:lnTo>
                <a:lnTo>
                  <a:pt x="303784" y="333704"/>
                </a:lnTo>
                <a:close/>
                <a:moveTo>
                  <a:pt x="303784" y="242674"/>
                </a:moveTo>
                <a:lnTo>
                  <a:pt x="455711" y="242674"/>
                </a:lnTo>
                <a:lnTo>
                  <a:pt x="455711" y="273017"/>
                </a:lnTo>
                <a:lnTo>
                  <a:pt x="303784" y="273017"/>
                </a:lnTo>
                <a:close/>
                <a:moveTo>
                  <a:pt x="163394" y="212302"/>
                </a:moveTo>
                <a:cubicBezTo>
                  <a:pt x="129842" y="212302"/>
                  <a:pt x="102697" y="239504"/>
                  <a:pt x="102697" y="273018"/>
                </a:cubicBezTo>
                <a:cubicBezTo>
                  <a:pt x="102697" y="306531"/>
                  <a:pt x="129842" y="333733"/>
                  <a:pt x="163394" y="333733"/>
                </a:cubicBezTo>
                <a:cubicBezTo>
                  <a:pt x="196947" y="333733"/>
                  <a:pt x="224181" y="306531"/>
                  <a:pt x="224181" y="273018"/>
                </a:cubicBezTo>
                <a:cubicBezTo>
                  <a:pt x="224181" y="239504"/>
                  <a:pt x="196947" y="212302"/>
                  <a:pt x="163394" y="212302"/>
                </a:cubicBezTo>
                <a:close/>
                <a:moveTo>
                  <a:pt x="303784" y="181988"/>
                </a:moveTo>
                <a:lnTo>
                  <a:pt x="546811" y="181988"/>
                </a:lnTo>
                <a:lnTo>
                  <a:pt x="546811" y="212331"/>
                </a:lnTo>
                <a:lnTo>
                  <a:pt x="303784" y="212331"/>
                </a:lnTo>
                <a:close/>
                <a:moveTo>
                  <a:pt x="163394" y="181988"/>
                </a:moveTo>
                <a:cubicBezTo>
                  <a:pt x="213679" y="181988"/>
                  <a:pt x="254530" y="222791"/>
                  <a:pt x="254530" y="273018"/>
                </a:cubicBezTo>
                <a:cubicBezTo>
                  <a:pt x="254530" y="323244"/>
                  <a:pt x="213679" y="364047"/>
                  <a:pt x="163394" y="364047"/>
                </a:cubicBezTo>
                <a:cubicBezTo>
                  <a:pt x="113199" y="364047"/>
                  <a:pt x="72259" y="323244"/>
                  <a:pt x="72259" y="273018"/>
                </a:cubicBezTo>
                <a:cubicBezTo>
                  <a:pt x="72259" y="222791"/>
                  <a:pt x="113199" y="181988"/>
                  <a:pt x="163394" y="181988"/>
                </a:cubicBezTo>
                <a:close/>
                <a:moveTo>
                  <a:pt x="60791" y="121303"/>
                </a:moveTo>
                <a:cubicBezTo>
                  <a:pt x="43969" y="121303"/>
                  <a:pt x="30351" y="134899"/>
                  <a:pt x="30351" y="151695"/>
                </a:cubicBezTo>
                <a:lnTo>
                  <a:pt x="30351" y="454996"/>
                </a:lnTo>
                <a:cubicBezTo>
                  <a:pt x="30351" y="471792"/>
                  <a:pt x="43969" y="485300"/>
                  <a:pt x="60791" y="485300"/>
                </a:cubicBezTo>
                <a:lnTo>
                  <a:pt x="546848" y="485300"/>
                </a:lnTo>
                <a:cubicBezTo>
                  <a:pt x="563670" y="485300"/>
                  <a:pt x="577199" y="471792"/>
                  <a:pt x="577199" y="454996"/>
                </a:cubicBezTo>
                <a:lnTo>
                  <a:pt x="577199" y="151695"/>
                </a:lnTo>
                <a:cubicBezTo>
                  <a:pt x="577199" y="134899"/>
                  <a:pt x="563670" y="121303"/>
                  <a:pt x="546848" y="121303"/>
                </a:cubicBezTo>
                <a:lnTo>
                  <a:pt x="455707" y="121303"/>
                </a:lnTo>
                <a:cubicBezTo>
                  <a:pt x="455707" y="138098"/>
                  <a:pt x="442089" y="151695"/>
                  <a:pt x="425356" y="151695"/>
                </a:cubicBezTo>
                <a:lnTo>
                  <a:pt x="182283" y="151695"/>
                </a:lnTo>
                <a:cubicBezTo>
                  <a:pt x="165461" y="151695"/>
                  <a:pt x="151932" y="138098"/>
                  <a:pt x="151932" y="121303"/>
                </a:cubicBezTo>
                <a:close/>
                <a:moveTo>
                  <a:pt x="243073" y="30303"/>
                </a:moveTo>
                <a:lnTo>
                  <a:pt x="243073" y="90999"/>
                </a:lnTo>
                <a:lnTo>
                  <a:pt x="182283" y="90999"/>
                </a:lnTo>
                <a:lnTo>
                  <a:pt x="182283" y="121303"/>
                </a:lnTo>
                <a:lnTo>
                  <a:pt x="425356" y="121303"/>
                </a:lnTo>
                <a:lnTo>
                  <a:pt x="425356" y="90999"/>
                </a:lnTo>
                <a:lnTo>
                  <a:pt x="364566" y="90999"/>
                </a:lnTo>
                <a:lnTo>
                  <a:pt x="364566" y="30303"/>
                </a:lnTo>
                <a:close/>
                <a:moveTo>
                  <a:pt x="243073" y="0"/>
                </a:moveTo>
                <a:lnTo>
                  <a:pt x="364566" y="0"/>
                </a:lnTo>
                <a:cubicBezTo>
                  <a:pt x="381388" y="0"/>
                  <a:pt x="394916" y="13597"/>
                  <a:pt x="394916" y="30303"/>
                </a:cubicBezTo>
                <a:lnTo>
                  <a:pt x="394916" y="60696"/>
                </a:lnTo>
                <a:lnTo>
                  <a:pt x="425356" y="60696"/>
                </a:lnTo>
                <a:cubicBezTo>
                  <a:pt x="442089" y="60696"/>
                  <a:pt x="455707" y="74203"/>
                  <a:pt x="455707" y="90999"/>
                </a:cubicBezTo>
                <a:lnTo>
                  <a:pt x="546848" y="90999"/>
                </a:lnTo>
                <a:cubicBezTo>
                  <a:pt x="580314" y="90999"/>
                  <a:pt x="607639" y="118192"/>
                  <a:pt x="607639" y="151695"/>
                </a:cubicBezTo>
                <a:lnTo>
                  <a:pt x="607639" y="454996"/>
                </a:lnTo>
                <a:cubicBezTo>
                  <a:pt x="607639" y="488410"/>
                  <a:pt x="580314" y="515692"/>
                  <a:pt x="546848" y="515692"/>
                </a:cubicBezTo>
                <a:lnTo>
                  <a:pt x="60791" y="515692"/>
                </a:lnTo>
                <a:cubicBezTo>
                  <a:pt x="27236" y="515692"/>
                  <a:pt x="0" y="488410"/>
                  <a:pt x="0" y="454996"/>
                </a:cubicBezTo>
                <a:lnTo>
                  <a:pt x="0" y="151695"/>
                </a:lnTo>
                <a:cubicBezTo>
                  <a:pt x="0" y="118192"/>
                  <a:pt x="27236" y="90999"/>
                  <a:pt x="60791" y="90999"/>
                </a:cubicBezTo>
                <a:lnTo>
                  <a:pt x="151932" y="90999"/>
                </a:lnTo>
                <a:cubicBezTo>
                  <a:pt x="151932" y="74203"/>
                  <a:pt x="165461" y="60696"/>
                  <a:pt x="182283" y="60696"/>
                </a:cubicBezTo>
                <a:lnTo>
                  <a:pt x="212634" y="60696"/>
                </a:lnTo>
                <a:lnTo>
                  <a:pt x="212634" y="30303"/>
                </a:lnTo>
                <a:cubicBezTo>
                  <a:pt x="212634" y="13597"/>
                  <a:pt x="226251" y="0"/>
                  <a:pt x="2430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latin typeface="微软雅黑" panose="020B0503020204020204" charset="-122"/>
              <a:ea typeface="微软雅黑" panose="020B0503020204020204" charset="-122"/>
            </a:endParaRPr>
          </a:p>
        </p:txBody>
      </p:sp>
      <p:sp>
        <p:nvSpPr>
          <p:cNvPr id="39" name="椭圆 33"/>
          <p:cNvSpPr/>
          <p:nvPr/>
        </p:nvSpPr>
        <p:spPr>
          <a:xfrm>
            <a:off x="6955562" y="4336869"/>
            <a:ext cx="569424" cy="465735"/>
          </a:xfrm>
          <a:custGeom>
            <a:avLst/>
            <a:gdLst>
              <a:gd name="T0" fmla="*/ 4477 w 6827"/>
              <a:gd name="T1" fmla="*/ 1001 h 5592"/>
              <a:gd name="T2" fmla="*/ 4477 w 6827"/>
              <a:gd name="T3" fmla="*/ 674 h 5592"/>
              <a:gd name="T4" fmla="*/ 3803 w 6827"/>
              <a:gd name="T5" fmla="*/ 0 h 5592"/>
              <a:gd name="T6" fmla="*/ 3023 w 6827"/>
              <a:gd name="T7" fmla="*/ 0 h 5592"/>
              <a:gd name="T8" fmla="*/ 2350 w 6827"/>
              <a:gd name="T9" fmla="*/ 674 h 5592"/>
              <a:gd name="T10" fmla="*/ 2350 w 6827"/>
              <a:gd name="T11" fmla="*/ 1001 h 5592"/>
              <a:gd name="T12" fmla="*/ 0 w 6827"/>
              <a:gd name="T13" fmla="*/ 1001 h 5592"/>
              <a:gd name="T14" fmla="*/ 0 w 6827"/>
              <a:gd name="T15" fmla="*/ 2515 h 5592"/>
              <a:gd name="T16" fmla="*/ 0 w 6827"/>
              <a:gd name="T17" fmla="*/ 2920 h 5592"/>
              <a:gd name="T18" fmla="*/ 0 w 6827"/>
              <a:gd name="T19" fmla="*/ 5592 h 5592"/>
              <a:gd name="T20" fmla="*/ 6827 w 6827"/>
              <a:gd name="T21" fmla="*/ 5592 h 5592"/>
              <a:gd name="T22" fmla="*/ 6827 w 6827"/>
              <a:gd name="T23" fmla="*/ 2920 h 5592"/>
              <a:gd name="T24" fmla="*/ 6827 w 6827"/>
              <a:gd name="T25" fmla="*/ 2515 h 5592"/>
              <a:gd name="T26" fmla="*/ 6827 w 6827"/>
              <a:gd name="T27" fmla="*/ 1001 h 5592"/>
              <a:gd name="T28" fmla="*/ 4477 w 6827"/>
              <a:gd name="T29" fmla="*/ 1001 h 5592"/>
              <a:gd name="T30" fmla="*/ 2755 w 6827"/>
              <a:gd name="T31" fmla="*/ 674 h 5592"/>
              <a:gd name="T32" fmla="*/ 2755 w 6827"/>
              <a:gd name="T33" fmla="*/ 674 h 5592"/>
              <a:gd name="T34" fmla="*/ 3023 w 6827"/>
              <a:gd name="T35" fmla="*/ 406 h 5592"/>
              <a:gd name="T36" fmla="*/ 3803 w 6827"/>
              <a:gd name="T37" fmla="*/ 406 h 5592"/>
              <a:gd name="T38" fmla="*/ 4071 w 6827"/>
              <a:gd name="T39" fmla="*/ 674 h 5592"/>
              <a:gd name="T40" fmla="*/ 4071 w 6827"/>
              <a:gd name="T41" fmla="*/ 1001 h 5592"/>
              <a:gd name="T42" fmla="*/ 2755 w 6827"/>
              <a:gd name="T43" fmla="*/ 1001 h 5592"/>
              <a:gd name="T44" fmla="*/ 2755 w 6827"/>
              <a:gd name="T45" fmla="*/ 674 h 5592"/>
              <a:gd name="T46" fmla="*/ 406 w 6827"/>
              <a:gd name="T47" fmla="*/ 1406 h 5592"/>
              <a:gd name="T48" fmla="*/ 2350 w 6827"/>
              <a:gd name="T49" fmla="*/ 1406 h 5592"/>
              <a:gd name="T50" fmla="*/ 4477 w 6827"/>
              <a:gd name="T51" fmla="*/ 1406 h 5592"/>
              <a:gd name="T52" fmla="*/ 6421 w 6827"/>
              <a:gd name="T53" fmla="*/ 1406 h 5592"/>
              <a:gd name="T54" fmla="*/ 6421 w 6827"/>
              <a:gd name="T55" fmla="*/ 2515 h 5592"/>
              <a:gd name="T56" fmla="*/ 4053 w 6827"/>
              <a:gd name="T57" fmla="*/ 2515 h 5592"/>
              <a:gd name="T58" fmla="*/ 4053 w 6827"/>
              <a:gd name="T59" fmla="*/ 1866 h 5592"/>
              <a:gd name="T60" fmla="*/ 2773 w 6827"/>
              <a:gd name="T61" fmla="*/ 1866 h 5592"/>
              <a:gd name="T62" fmla="*/ 2773 w 6827"/>
              <a:gd name="T63" fmla="*/ 2515 h 5592"/>
              <a:gd name="T64" fmla="*/ 406 w 6827"/>
              <a:gd name="T65" fmla="*/ 2515 h 5592"/>
              <a:gd name="T66" fmla="*/ 406 w 6827"/>
              <a:gd name="T67" fmla="*/ 1406 h 5592"/>
              <a:gd name="T68" fmla="*/ 3179 w 6827"/>
              <a:gd name="T69" fmla="*/ 2515 h 5592"/>
              <a:gd name="T70" fmla="*/ 3179 w 6827"/>
              <a:gd name="T71" fmla="*/ 2271 h 5592"/>
              <a:gd name="T72" fmla="*/ 3648 w 6827"/>
              <a:gd name="T73" fmla="*/ 2271 h 5592"/>
              <a:gd name="T74" fmla="*/ 3648 w 6827"/>
              <a:gd name="T75" fmla="*/ 2515 h 5592"/>
              <a:gd name="T76" fmla="*/ 3179 w 6827"/>
              <a:gd name="T77" fmla="*/ 2515 h 5592"/>
              <a:gd name="T78" fmla="*/ 3648 w 6827"/>
              <a:gd name="T79" fmla="*/ 2920 h 5592"/>
              <a:gd name="T80" fmla="*/ 3648 w 6827"/>
              <a:gd name="T81" fmla="*/ 3163 h 5592"/>
              <a:gd name="T82" fmla="*/ 3179 w 6827"/>
              <a:gd name="T83" fmla="*/ 3163 h 5592"/>
              <a:gd name="T84" fmla="*/ 3179 w 6827"/>
              <a:gd name="T85" fmla="*/ 2920 h 5592"/>
              <a:gd name="T86" fmla="*/ 3648 w 6827"/>
              <a:gd name="T87" fmla="*/ 2920 h 5592"/>
              <a:gd name="T88" fmla="*/ 6421 w 6827"/>
              <a:gd name="T89" fmla="*/ 5187 h 5592"/>
              <a:gd name="T90" fmla="*/ 406 w 6827"/>
              <a:gd name="T91" fmla="*/ 5187 h 5592"/>
              <a:gd name="T92" fmla="*/ 406 w 6827"/>
              <a:gd name="T93" fmla="*/ 2920 h 5592"/>
              <a:gd name="T94" fmla="*/ 2773 w 6827"/>
              <a:gd name="T95" fmla="*/ 2920 h 5592"/>
              <a:gd name="T96" fmla="*/ 2773 w 6827"/>
              <a:gd name="T97" fmla="*/ 3569 h 5592"/>
              <a:gd name="T98" fmla="*/ 4053 w 6827"/>
              <a:gd name="T99" fmla="*/ 3569 h 5592"/>
              <a:gd name="T100" fmla="*/ 4053 w 6827"/>
              <a:gd name="T101" fmla="*/ 2920 h 5592"/>
              <a:gd name="T102" fmla="*/ 6421 w 6827"/>
              <a:gd name="T103" fmla="*/ 2920 h 5592"/>
              <a:gd name="T104" fmla="*/ 6421 w 6827"/>
              <a:gd name="T105" fmla="*/ 5187 h 5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27" h="5592">
                <a:moveTo>
                  <a:pt x="4477" y="1001"/>
                </a:moveTo>
                <a:lnTo>
                  <a:pt x="4477" y="674"/>
                </a:lnTo>
                <a:cubicBezTo>
                  <a:pt x="4477" y="302"/>
                  <a:pt x="4175" y="0"/>
                  <a:pt x="3803" y="0"/>
                </a:cubicBezTo>
                <a:lnTo>
                  <a:pt x="3023" y="0"/>
                </a:lnTo>
                <a:cubicBezTo>
                  <a:pt x="2652" y="0"/>
                  <a:pt x="2350" y="302"/>
                  <a:pt x="2350" y="674"/>
                </a:cubicBezTo>
                <a:lnTo>
                  <a:pt x="2350" y="1001"/>
                </a:lnTo>
                <a:lnTo>
                  <a:pt x="0" y="1001"/>
                </a:lnTo>
                <a:lnTo>
                  <a:pt x="0" y="2515"/>
                </a:lnTo>
                <a:lnTo>
                  <a:pt x="0" y="2920"/>
                </a:lnTo>
                <a:lnTo>
                  <a:pt x="0" y="5592"/>
                </a:lnTo>
                <a:lnTo>
                  <a:pt x="6827" y="5592"/>
                </a:lnTo>
                <a:lnTo>
                  <a:pt x="6827" y="2920"/>
                </a:lnTo>
                <a:lnTo>
                  <a:pt x="6827" y="2515"/>
                </a:lnTo>
                <a:lnTo>
                  <a:pt x="6827" y="1001"/>
                </a:lnTo>
                <a:lnTo>
                  <a:pt x="4477" y="1001"/>
                </a:lnTo>
                <a:close/>
                <a:moveTo>
                  <a:pt x="2755" y="674"/>
                </a:moveTo>
                <a:lnTo>
                  <a:pt x="2755" y="674"/>
                </a:lnTo>
                <a:cubicBezTo>
                  <a:pt x="2755" y="526"/>
                  <a:pt x="2876" y="406"/>
                  <a:pt x="3023" y="406"/>
                </a:cubicBezTo>
                <a:lnTo>
                  <a:pt x="3803" y="406"/>
                </a:lnTo>
                <a:cubicBezTo>
                  <a:pt x="3951" y="406"/>
                  <a:pt x="4071" y="526"/>
                  <a:pt x="4071" y="674"/>
                </a:cubicBezTo>
                <a:lnTo>
                  <a:pt x="4071" y="1001"/>
                </a:lnTo>
                <a:lnTo>
                  <a:pt x="2755" y="1001"/>
                </a:lnTo>
                <a:lnTo>
                  <a:pt x="2755" y="674"/>
                </a:lnTo>
                <a:close/>
                <a:moveTo>
                  <a:pt x="406" y="1406"/>
                </a:moveTo>
                <a:lnTo>
                  <a:pt x="2350" y="1406"/>
                </a:lnTo>
                <a:lnTo>
                  <a:pt x="4477" y="1406"/>
                </a:lnTo>
                <a:lnTo>
                  <a:pt x="6421" y="1406"/>
                </a:lnTo>
                <a:lnTo>
                  <a:pt x="6421" y="2515"/>
                </a:lnTo>
                <a:lnTo>
                  <a:pt x="4053" y="2515"/>
                </a:lnTo>
                <a:lnTo>
                  <a:pt x="4053" y="1866"/>
                </a:lnTo>
                <a:lnTo>
                  <a:pt x="2773" y="1866"/>
                </a:lnTo>
                <a:lnTo>
                  <a:pt x="2773" y="2515"/>
                </a:lnTo>
                <a:lnTo>
                  <a:pt x="406" y="2515"/>
                </a:lnTo>
                <a:lnTo>
                  <a:pt x="406" y="1406"/>
                </a:lnTo>
                <a:close/>
                <a:moveTo>
                  <a:pt x="3179" y="2515"/>
                </a:moveTo>
                <a:lnTo>
                  <a:pt x="3179" y="2271"/>
                </a:lnTo>
                <a:lnTo>
                  <a:pt x="3648" y="2271"/>
                </a:lnTo>
                <a:lnTo>
                  <a:pt x="3648" y="2515"/>
                </a:lnTo>
                <a:lnTo>
                  <a:pt x="3179" y="2515"/>
                </a:lnTo>
                <a:close/>
                <a:moveTo>
                  <a:pt x="3648" y="2920"/>
                </a:moveTo>
                <a:lnTo>
                  <a:pt x="3648" y="3163"/>
                </a:lnTo>
                <a:lnTo>
                  <a:pt x="3179" y="3163"/>
                </a:lnTo>
                <a:lnTo>
                  <a:pt x="3179" y="2920"/>
                </a:lnTo>
                <a:lnTo>
                  <a:pt x="3648" y="2920"/>
                </a:lnTo>
                <a:close/>
                <a:moveTo>
                  <a:pt x="6421" y="5187"/>
                </a:moveTo>
                <a:lnTo>
                  <a:pt x="406" y="5187"/>
                </a:lnTo>
                <a:lnTo>
                  <a:pt x="406" y="2920"/>
                </a:lnTo>
                <a:lnTo>
                  <a:pt x="2773" y="2920"/>
                </a:lnTo>
                <a:lnTo>
                  <a:pt x="2773" y="3569"/>
                </a:lnTo>
                <a:lnTo>
                  <a:pt x="4053" y="3569"/>
                </a:lnTo>
                <a:lnTo>
                  <a:pt x="4053" y="2920"/>
                </a:lnTo>
                <a:lnTo>
                  <a:pt x="6421" y="2920"/>
                </a:lnTo>
                <a:lnTo>
                  <a:pt x="6421" y="51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latin typeface="微软雅黑" panose="020B0503020204020204" charset="-122"/>
              <a:ea typeface="微软雅黑" panose="020B0503020204020204" charset="-122"/>
            </a:endParaRPr>
          </a:p>
        </p:txBody>
      </p:sp>
      <p:sp>
        <p:nvSpPr>
          <p:cNvPr id="38" name="椭圆 34"/>
          <p:cNvSpPr/>
          <p:nvPr/>
        </p:nvSpPr>
        <p:spPr>
          <a:xfrm>
            <a:off x="4670739" y="3228645"/>
            <a:ext cx="569424" cy="538650"/>
          </a:xfrm>
          <a:custGeom>
            <a:avLst/>
            <a:gdLst>
              <a:gd name="connsiteX0" fmla="*/ 393017 w 607591"/>
              <a:gd name="connsiteY0" fmla="*/ 320606 h 574755"/>
              <a:gd name="connsiteX1" fmla="*/ 393017 w 607591"/>
              <a:gd name="connsiteY1" fmla="*/ 448365 h 574755"/>
              <a:gd name="connsiteX2" fmla="*/ 478396 w 607591"/>
              <a:gd name="connsiteY2" fmla="*/ 448365 h 574755"/>
              <a:gd name="connsiteX3" fmla="*/ 478396 w 607591"/>
              <a:gd name="connsiteY3" fmla="*/ 320606 h 574755"/>
              <a:gd name="connsiteX4" fmla="*/ 382422 w 607591"/>
              <a:gd name="connsiteY4" fmla="*/ 299268 h 574755"/>
              <a:gd name="connsiteX5" fmla="*/ 488990 w 607591"/>
              <a:gd name="connsiteY5" fmla="*/ 299268 h 574755"/>
              <a:gd name="connsiteX6" fmla="*/ 499674 w 607591"/>
              <a:gd name="connsiteY6" fmla="*/ 309937 h 574755"/>
              <a:gd name="connsiteX7" fmla="*/ 499674 w 607591"/>
              <a:gd name="connsiteY7" fmla="*/ 459033 h 574755"/>
              <a:gd name="connsiteX8" fmla="*/ 488990 w 607591"/>
              <a:gd name="connsiteY8" fmla="*/ 469613 h 574755"/>
              <a:gd name="connsiteX9" fmla="*/ 382422 w 607591"/>
              <a:gd name="connsiteY9" fmla="*/ 469613 h 574755"/>
              <a:gd name="connsiteX10" fmla="*/ 371739 w 607591"/>
              <a:gd name="connsiteY10" fmla="*/ 459033 h 574755"/>
              <a:gd name="connsiteX11" fmla="*/ 371739 w 607591"/>
              <a:gd name="connsiteY11" fmla="*/ 309937 h 574755"/>
              <a:gd name="connsiteX12" fmla="*/ 382422 w 607591"/>
              <a:gd name="connsiteY12" fmla="*/ 299268 h 574755"/>
              <a:gd name="connsiteX13" fmla="*/ 243860 w 607591"/>
              <a:gd name="connsiteY13" fmla="*/ 203512 h 574755"/>
              <a:gd name="connsiteX14" fmla="*/ 243860 w 607591"/>
              <a:gd name="connsiteY14" fmla="*/ 448370 h 574755"/>
              <a:gd name="connsiteX15" fmla="*/ 329150 w 607591"/>
              <a:gd name="connsiteY15" fmla="*/ 448370 h 574755"/>
              <a:gd name="connsiteX16" fmla="*/ 329150 w 607591"/>
              <a:gd name="connsiteY16" fmla="*/ 203512 h 574755"/>
              <a:gd name="connsiteX17" fmla="*/ 233176 w 607591"/>
              <a:gd name="connsiteY17" fmla="*/ 182270 h 574755"/>
              <a:gd name="connsiteX18" fmla="*/ 339833 w 607591"/>
              <a:gd name="connsiteY18" fmla="*/ 182270 h 574755"/>
              <a:gd name="connsiteX19" fmla="*/ 350428 w 607591"/>
              <a:gd name="connsiteY19" fmla="*/ 192847 h 574755"/>
              <a:gd name="connsiteX20" fmla="*/ 350428 w 607591"/>
              <a:gd name="connsiteY20" fmla="*/ 459036 h 574755"/>
              <a:gd name="connsiteX21" fmla="*/ 339833 w 607591"/>
              <a:gd name="connsiteY21" fmla="*/ 469612 h 574755"/>
              <a:gd name="connsiteX22" fmla="*/ 233176 w 607591"/>
              <a:gd name="connsiteY22" fmla="*/ 469612 h 574755"/>
              <a:gd name="connsiteX23" fmla="*/ 222493 w 607591"/>
              <a:gd name="connsiteY23" fmla="*/ 459036 h 574755"/>
              <a:gd name="connsiteX24" fmla="*/ 222493 w 607591"/>
              <a:gd name="connsiteY24" fmla="*/ 192847 h 574755"/>
              <a:gd name="connsiteX25" fmla="*/ 233176 w 607591"/>
              <a:gd name="connsiteY25" fmla="*/ 182270 h 574755"/>
              <a:gd name="connsiteX26" fmla="*/ 563657 w 607591"/>
              <a:gd name="connsiteY26" fmla="*/ 159619 h 574755"/>
              <a:gd name="connsiteX27" fmla="*/ 574254 w 607591"/>
              <a:gd name="connsiteY27" fmla="*/ 170284 h 574755"/>
              <a:gd name="connsiteX28" fmla="*/ 574254 w 607591"/>
              <a:gd name="connsiteY28" fmla="*/ 410683 h 574755"/>
              <a:gd name="connsiteX29" fmla="*/ 588769 w 607591"/>
              <a:gd name="connsiteY29" fmla="*/ 396908 h 574755"/>
              <a:gd name="connsiteX30" fmla="*/ 604531 w 607591"/>
              <a:gd name="connsiteY30" fmla="*/ 396908 h 574755"/>
              <a:gd name="connsiteX31" fmla="*/ 604442 w 607591"/>
              <a:gd name="connsiteY31" fmla="*/ 411928 h 574755"/>
              <a:gd name="connsiteX32" fmla="*/ 572473 w 607591"/>
              <a:gd name="connsiteY32" fmla="*/ 443922 h 574755"/>
              <a:gd name="connsiteX33" fmla="*/ 564904 w 607591"/>
              <a:gd name="connsiteY33" fmla="*/ 447032 h 574755"/>
              <a:gd name="connsiteX34" fmla="*/ 557335 w 607591"/>
              <a:gd name="connsiteY34" fmla="*/ 443922 h 574755"/>
              <a:gd name="connsiteX35" fmla="*/ 525277 w 607591"/>
              <a:gd name="connsiteY35" fmla="*/ 411928 h 574755"/>
              <a:gd name="connsiteX36" fmla="*/ 525099 w 607591"/>
              <a:gd name="connsiteY36" fmla="*/ 396908 h 574755"/>
              <a:gd name="connsiteX37" fmla="*/ 539881 w 607591"/>
              <a:gd name="connsiteY37" fmla="*/ 396908 h 574755"/>
              <a:gd name="connsiteX38" fmla="*/ 552972 w 607591"/>
              <a:gd name="connsiteY38" fmla="*/ 410683 h 574755"/>
              <a:gd name="connsiteX39" fmla="*/ 552972 w 607591"/>
              <a:gd name="connsiteY39" fmla="*/ 170284 h 574755"/>
              <a:gd name="connsiteX40" fmla="*/ 563657 w 607591"/>
              <a:gd name="connsiteY40" fmla="*/ 159619 h 574755"/>
              <a:gd name="connsiteX41" fmla="*/ 425084 w 607591"/>
              <a:gd name="connsiteY41" fmla="*/ 107683 h 574755"/>
              <a:gd name="connsiteX42" fmla="*/ 446355 w 607591"/>
              <a:gd name="connsiteY42" fmla="*/ 107683 h 574755"/>
              <a:gd name="connsiteX43" fmla="*/ 446355 w 607591"/>
              <a:gd name="connsiteY43" fmla="*/ 122967 h 574755"/>
              <a:gd name="connsiteX44" fmla="*/ 471718 w 607591"/>
              <a:gd name="connsiteY44" fmla="*/ 128209 h 574755"/>
              <a:gd name="connsiteX45" fmla="*/ 479105 w 607591"/>
              <a:gd name="connsiteY45" fmla="*/ 141627 h 574755"/>
              <a:gd name="connsiteX46" fmla="*/ 465667 w 607591"/>
              <a:gd name="connsiteY46" fmla="*/ 148381 h 574755"/>
              <a:gd name="connsiteX47" fmla="*/ 420546 w 607591"/>
              <a:gd name="connsiteY47" fmla="*/ 147403 h 574755"/>
              <a:gd name="connsiteX48" fmla="*/ 415651 w 607591"/>
              <a:gd name="connsiteY48" fmla="*/ 159577 h 574755"/>
              <a:gd name="connsiteX49" fmla="*/ 438612 w 607591"/>
              <a:gd name="connsiteY49" fmla="*/ 175661 h 574755"/>
              <a:gd name="connsiteX50" fmla="*/ 479372 w 607591"/>
              <a:gd name="connsiteY50" fmla="*/ 212805 h 574755"/>
              <a:gd name="connsiteX51" fmla="*/ 450181 w 607591"/>
              <a:gd name="connsiteY51" fmla="*/ 256613 h 574755"/>
              <a:gd name="connsiteX52" fmla="*/ 446355 w 607591"/>
              <a:gd name="connsiteY52" fmla="*/ 257679 h 574755"/>
              <a:gd name="connsiteX53" fmla="*/ 446355 w 607591"/>
              <a:gd name="connsiteY53" fmla="*/ 278028 h 574755"/>
              <a:gd name="connsiteX54" fmla="*/ 425084 w 607591"/>
              <a:gd name="connsiteY54" fmla="*/ 278028 h 574755"/>
              <a:gd name="connsiteX55" fmla="*/ 425084 w 607591"/>
              <a:gd name="connsiteY55" fmla="*/ 262033 h 574755"/>
              <a:gd name="connsiteX56" fmla="*/ 426419 w 607591"/>
              <a:gd name="connsiteY56" fmla="*/ 262033 h 574755"/>
              <a:gd name="connsiteX57" fmla="*/ 397496 w 607591"/>
              <a:gd name="connsiteY57" fmla="*/ 252614 h 574755"/>
              <a:gd name="connsiteX58" fmla="*/ 397496 w 607591"/>
              <a:gd name="connsiteY58" fmla="*/ 237241 h 574755"/>
              <a:gd name="connsiteX59" fmla="*/ 412625 w 607591"/>
              <a:gd name="connsiteY59" fmla="*/ 237241 h 574755"/>
              <a:gd name="connsiteX60" fmla="*/ 443863 w 607591"/>
              <a:gd name="connsiteY60" fmla="*/ 236442 h 574755"/>
              <a:gd name="connsiteX61" fmla="*/ 458280 w 607591"/>
              <a:gd name="connsiteY61" fmla="*/ 212805 h 574755"/>
              <a:gd name="connsiteX62" fmla="*/ 435141 w 607591"/>
              <a:gd name="connsiteY62" fmla="*/ 196721 h 574755"/>
              <a:gd name="connsiteX63" fmla="*/ 394114 w 607591"/>
              <a:gd name="connsiteY63" fmla="*/ 159577 h 574755"/>
              <a:gd name="connsiteX64" fmla="*/ 407463 w 607591"/>
              <a:gd name="connsiteY64" fmla="*/ 130164 h 574755"/>
              <a:gd name="connsiteX65" fmla="*/ 425084 w 607591"/>
              <a:gd name="connsiteY65" fmla="*/ 123144 h 574755"/>
              <a:gd name="connsiteX66" fmla="*/ 94611 w 607591"/>
              <a:gd name="connsiteY66" fmla="*/ 97029 h 574755"/>
              <a:gd name="connsiteX67" fmla="*/ 94611 w 607591"/>
              <a:gd name="connsiteY67" fmla="*/ 448370 h 574755"/>
              <a:gd name="connsiteX68" fmla="*/ 179889 w 607591"/>
              <a:gd name="connsiteY68" fmla="*/ 448370 h 574755"/>
              <a:gd name="connsiteX69" fmla="*/ 179889 w 607591"/>
              <a:gd name="connsiteY69" fmla="*/ 97029 h 574755"/>
              <a:gd name="connsiteX70" fmla="*/ 83929 w 607591"/>
              <a:gd name="connsiteY70" fmla="*/ 75787 h 574755"/>
              <a:gd name="connsiteX71" fmla="*/ 190571 w 607591"/>
              <a:gd name="connsiteY71" fmla="*/ 75787 h 574755"/>
              <a:gd name="connsiteX72" fmla="*/ 201253 w 607591"/>
              <a:gd name="connsiteY72" fmla="*/ 86452 h 574755"/>
              <a:gd name="connsiteX73" fmla="*/ 201253 w 607591"/>
              <a:gd name="connsiteY73" fmla="*/ 459036 h 574755"/>
              <a:gd name="connsiteX74" fmla="*/ 190571 w 607591"/>
              <a:gd name="connsiteY74" fmla="*/ 469612 h 574755"/>
              <a:gd name="connsiteX75" fmla="*/ 83929 w 607591"/>
              <a:gd name="connsiteY75" fmla="*/ 469612 h 574755"/>
              <a:gd name="connsiteX76" fmla="*/ 73247 w 607591"/>
              <a:gd name="connsiteY76" fmla="*/ 459036 h 574755"/>
              <a:gd name="connsiteX77" fmla="*/ 73247 w 607591"/>
              <a:gd name="connsiteY77" fmla="*/ 86452 h 574755"/>
              <a:gd name="connsiteX78" fmla="*/ 83929 w 607591"/>
              <a:gd name="connsiteY78" fmla="*/ 75787 h 574755"/>
              <a:gd name="connsiteX79" fmla="*/ 41296 w 607591"/>
              <a:gd name="connsiteY79" fmla="*/ 0 h 574755"/>
              <a:gd name="connsiteX80" fmla="*/ 51976 w 607591"/>
              <a:gd name="connsiteY80" fmla="*/ 10576 h 574755"/>
              <a:gd name="connsiteX81" fmla="*/ 51976 w 607591"/>
              <a:gd name="connsiteY81" fmla="*/ 490946 h 574755"/>
              <a:gd name="connsiteX82" fmla="*/ 565064 w 607591"/>
              <a:gd name="connsiteY82" fmla="*/ 490946 h 574755"/>
              <a:gd name="connsiteX83" fmla="*/ 575744 w 607591"/>
              <a:gd name="connsiteY83" fmla="*/ 501611 h 574755"/>
              <a:gd name="connsiteX84" fmla="*/ 565064 w 607591"/>
              <a:gd name="connsiteY84" fmla="*/ 512187 h 574755"/>
              <a:gd name="connsiteX85" fmla="*/ 51976 w 607591"/>
              <a:gd name="connsiteY85" fmla="*/ 512187 h 574755"/>
              <a:gd name="connsiteX86" fmla="*/ 51976 w 607591"/>
              <a:gd name="connsiteY86" fmla="*/ 564090 h 574755"/>
              <a:gd name="connsiteX87" fmla="*/ 41296 w 607591"/>
              <a:gd name="connsiteY87" fmla="*/ 574755 h 574755"/>
              <a:gd name="connsiteX88" fmla="*/ 30616 w 607591"/>
              <a:gd name="connsiteY88" fmla="*/ 564090 h 574755"/>
              <a:gd name="connsiteX89" fmla="*/ 30616 w 607591"/>
              <a:gd name="connsiteY89" fmla="*/ 512187 h 574755"/>
              <a:gd name="connsiteX90" fmla="*/ 10680 w 607591"/>
              <a:gd name="connsiteY90" fmla="*/ 512187 h 574755"/>
              <a:gd name="connsiteX91" fmla="*/ 0 w 607591"/>
              <a:gd name="connsiteY91" fmla="*/ 501611 h 574755"/>
              <a:gd name="connsiteX92" fmla="*/ 10680 w 607591"/>
              <a:gd name="connsiteY92" fmla="*/ 490946 h 574755"/>
              <a:gd name="connsiteX93" fmla="*/ 30616 w 607591"/>
              <a:gd name="connsiteY93" fmla="*/ 490946 h 574755"/>
              <a:gd name="connsiteX94" fmla="*/ 30616 w 607591"/>
              <a:gd name="connsiteY94" fmla="*/ 10576 h 574755"/>
              <a:gd name="connsiteX95" fmla="*/ 41296 w 607591"/>
              <a:gd name="connsiteY95" fmla="*/ 0 h 57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07591" h="574755">
                <a:moveTo>
                  <a:pt x="393017" y="320606"/>
                </a:moveTo>
                <a:lnTo>
                  <a:pt x="393017" y="448365"/>
                </a:lnTo>
                <a:lnTo>
                  <a:pt x="478396" y="448365"/>
                </a:lnTo>
                <a:lnTo>
                  <a:pt x="478396" y="320606"/>
                </a:lnTo>
                <a:close/>
                <a:moveTo>
                  <a:pt x="382422" y="299268"/>
                </a:moveTo>
                <a:lnTo>
                  <a:pt x="488990" y="299268"/>
                </a:lnTo>
                <a:cubicBezTo>
                  <a:pt x="494866" y="299268"/>
                  <a:pt x="499674" y="304069"/>
                  <a:pt x="499674" y="309937"/>
                </a:cubicBezTo>
                <a:lnTo>
                  <a:pt x="499674" y="459033"/>
                </a:lnTo>
                <a:cubicBezTo>
                  <a:pt x="499674" y="464901"/>
                  <a:pt x="494866" y="469613"/>
                  <a:pt x="488990" y="469613"/>
                </a:cubicBezTo>
                <a:lnTo>
                  <a:pt x="382422" y="469613"/>
                </a:lnTo>
                <a:cubicBezTo>
                  <a:pt x="376547" y="469613"/>
                  <a:pt x="371739" y="464901"/>
                  <a:pt x="371739" y="459033"/>
                </a:cubicBezTo>
                <a:lnTo>
                  <a:pt x="371739" y="309937"/>
                </a:lnTo>
                <a:cubicBezTo>
                  <a:pt x="371739" y="304069"/>
                  <a:pt x="376547" y="299268"/>
                  <a:pt x="382422" y="299268"/>
                </a:cubicBezTo>
                <a:close/>
                <a:moveTo>
                  <a:pt x="243860" y="203512"/>
                </a:moveTo>
                <a:lnTo>
                  <a:pt x="243860" y="448370"/>
                </a:lnTo>
                <a:lnTo>
                  <a:pt x="329150" y="448370"/>
                </a:lnTo>
                <a:lnTo>
                  <a:pt x="329150" y="203512"/>
                </a:lnTo>
                <a:close/>
                <a:moveTo>
                  <a:pt x="233176" y="182270"/>
                </a:moveTo>
                <a:lnTo>
                  <a:pt x="339833" y="182270"/>
                </a:lnTo>
                <a:cubicBezTo>
                  <a:pt x="345709" y="182270"/>
                  <a:pt x="350428" y="186981"/>
                  <a:pt x="350428" y="192847"/>
                </a:cubicBezTo>
                <a:lnTo>
                  <a:pt x="350428" y="459036"/>
                </a:lnTo>
                <a:cubicBezTo>
                  <a:pt x="350428" y="464902"/>
                  <a:pt x="345709" y="469612"/>
                  <a:pt x="339833" y="469612"/>
                </a:cubicBezTo>
                <a:lnTo>
                  <a:pt x="233176" y="469612"/>
                </a:lnTo>
                <a:cubicBezTo>
                  <a:pt x="227301" y="469612"/>
                  <a:pt x="222493" y="464902"/>
                  <a:pt x="222493" y="459036"/>
                </a:cubicBezTo>
                <a:lnTo>
                  <a:pt x="222493" y="192847"/>
                </a:lnTo>
                <a:cubicBezTo>
                  <a:pt x="222493" y="186981"/>
                  <a:pt x="227301" y="182270"/>
                  <a:pt x="233176" y="182270"/>
                </a:cubicBezTo>
                <a:close/>
                <a:moveTo>
                  <a:pt x="563657" y="159619"/>
                </a:moveTo>
                <a:cubicBezTo>
                  <a:pt x="569535" y="159619"/>
                  <a:pt x="574254" y="164418"/>
                  <a:pt x="574254" y="170284"/>
                </a:cubicBezTo>
                <a:lnTo>
                  <a:pt x="574254" y="410683"/>
                </a:lnTo>
                <a:lnTo>
                  <a:pt x="588769" y="396908"/>
                </a:lnTo>
                <a:cubicBezTo>
                  <a:pt x="592954" y="392731"/>
                  <a:pt x="600346" y="392731"/>
                  <a:pt x="604531" y="396908"/>
                </a:cubicBezTo>
                <a:cubicBezTo>
                  <a:pt x="608627" y="401085"/>
                  <a:pt x="608627" y="407840"/>
                  <a:pt x="604442" y="411928"/>
                </a:cubicBezTo>
                <a:lnTo>
                  <a:pt x="572473" y="443922"/>
                </a:lnTo>
                <a:cubicBezTo>
                  <a:pt x="570425" y="445966"/>
                  <a:pt x="567665" y="447032"/>
                  <a:pt x="564904" y="447032"/>
                </a:cubicBezTo>
                <a:cubicBezTo>
                  <a:pt x="562233" y="447032"/>
                  <a:pt x="559383" y="445966"/>
                  <a:pt x="557335" y="443922"/>
                </a:cubicBezTo>
                <a:lnTo>
                  <a:pt x="525277" y="411928"/>
                </a:lnTo>
                <a:cubicBezTo>
                  <a:pt x="521092" y="407840"/>
                  <a:pt x="520914" y="401085"/>
                  <a:pt x="525099" y="396908"/>
                </a:cubicBezTo>
                <a:cubicBezTo>
                  <a:pt x="529285" y="392731"/>
                  <a:pt x="535696" y="392731"/>
                  <a:pt x="539881" y="396908"/>
                </a:cubicBezTo>
                <a:lnTo>
                  <a:pt x="552972" y="410683"/>
                </a:lnTo>
                <a:lnTo>
                  <a:pt x="552972" y="170284"/>
                </a:lnTo>
                <a:cubicBezTo>
                  <a:pt x="552972" y="164418"/>
                  <a:pt x="557691" y="159619"/>
                  <a:pt x="563657" y="159619"/>
                </a:cubicBezTo>
                <a:close/>
                <a:moveTo>
                  <a:pt x="425084" y="107683"/>
                </a:moveTo>
                <a:lnTo>
                  <a:pt x="446355" y="107683"/>
                </a:lnTo>
                <a:lnTo>
                  <a:pt x="446355" y="122967"/>
                </a:lnTo>
                <a:cubicBezTo>
                  <a:pt x="459704" y="124300"/>
                  <a:pt x="469582" y="127499"/>
                  <a:pt x="471718" y="128209"/>
                </a:cubicBezTo>
                <a:cubicBezTo>
                  <a:pt x="477325" y="130076"/>
                  <a:pt x="480974" y="136118"/>
                  <a:pt x="479105" y="141627"/>
                </a:cubicBezTo>
                <a:cubicBezTo>
                  <a:pt x="477236" y="147226"/>
                  <a:pt x="471273" y="150247"/>
                  <a:pt x="465667" y="148381"/>
                </a:cubicBezTo>
                <a:cubicBezTo>
                  <a:pt x="453296" y="144382"/>
                  <a:pt x="430157" y="140472"/>
                  <a:pt x="420546" y="147403"/>
                </a:cubicBezTo>
                <a:cubicBezTo>
                  <a:pt x="418499" y="148914"/>
                  <a:pt x="415651" y="151846"/>
                  <a:pt x="415651" y="159577"/>
                </a:cubicBezTo>
                <a:cubicBezTo>
                  <a:pt x="415651" y="170685"/>
                  <a:pt x="420279" y="172640"/>
                  <a:pt x="438612" y="175661"/>
                </a:cubicBezTo>
                <a:cubicBezTo>
                  <a:pt x="454898" y="178416"/>
                  <a:pt x="479372" y="182504"/>
                  <a:pt x="479372" y="212805"/>
                </a:cubicBezTo>
                <a:cubicBezTo>
                  <a:pt x="479372" y="233332"/>
                  <a:pt x="468781" y="248882"/>
                  <a:pt x="450181" y="256613"/>
                </a:cubicBezTo>
                <a:cubicBezTo>
                  <a:pt x="449202" y="257057"/>
                  <a:pt x="449024" y="257324"/>
                  <a:pt x="446355" y="257679"/>
                </a:cubicBezTo>
                <a:lnTo>
                  <a:pt x="446355" y="278028"/>
                </a:lnTo>
                <a:lnTo>
                  <a:pt x="425084" y="278028"/>
                </a:lnTo>
                <a:lnTo>
                  <a:pt x="425084" y="262033"/>
                </a:lnTo>
                <a:lnTo>
                  <a:pt x="426419" y="262033"/>
                </a:lnTo>
                <a:cubicBezTo>
                  <a:pt x="414494" y="262033"/>
                  <a:pt x="403369" y="258479"/>
                  <a:pt x="397496" y="252614"/>
                </a:cubicBezTo>
                <a:cubicBezTo>
                  <a:pt x="393402" y="248527"/>
                  <a:pt x="393402" y="241329"/>
                  <a:pt x="397496" y="237241"/>
                </a:cubicBezTo>
                <a:cubicBezTo>
                  <a:pt x="401679" y="233065"/>
                  <a:pt x="408442" y="233065"/>
                  <a:pt x="412625" y="237241"/>
                </a:cubicBezTo>
                <a:cubicBezTo>
                  <a:pt x="415651" y="239818"/>
                  <a:pt x="431047" y="242306"/>
                  <a:pt x="443863" y="236442"/>
                </a:cubicBezTo>
                <a:cubicBezTo>
                  <a:pt x="453652" y="231999"/>
                  <a:pt x="458280" y="224268"/>
                  <a:pt x="458280" y="212805"/>
                </a:cubicBezTo>
                <a:cubicBezTo>
                  <a:pt x="458280" y="201897"/>
                  <a:pt x="453563" y="199742"/>
                  <a:pt x="435141" y="196721"/>
                </a:cubicBezTo>
                <a:cubicBezTo>
                  <a:pt x="418855" y="193966"/>
                  <a:pt x="394114" y="189879"/>
                  <a:pt x="394114" y="159577"/>
                </a:cubicBezTo>
                <a:cubicBezTo>
                  <a:pt x="394114" y="143405"/>
                  <a:pt x="401234" y="134696"/>
                  <a:pt x="407463" y="130164"/>
                </a:cubicBezTo>
                <a:cubicBezTo>
                  <a:pt x="412803" y="126343"/>
                  <a:pt x="419745" y="124211"/>
                  <a:pt x="425084" y="123144"/>
                </a:cubicBezTo>
                <a:close/>
                <a:moveTo>
                  <a:pt x="94611" y="97029"/>
                </a:moveTo>
                <a:lnTo>
                  <a:pt x="94611" y="448370"/>
                </a:lnTo>
                <a:lnTo>
                  <a:pt x="179889" y="448370"/>
                </a:lnTo>
                <a:lnTo>
                  <a:pt x="179889" y="97029"/>
                </a:lnTo>
                <a:close/>
                <a:moveTo>
                  <a:pt x="83929" y="75787"/>
                </a:moveTo>
                <a:lnTo>
                  <a:pt x="190571" y="75787"/>
                </a:lnTo>
                <a:cubicBezTo>
                  <a:pt x="196446" y="75787"/>
                  <a:pt x="201253" y="80586"/>
                  <a:pt x="201253" y="86452"/>
                </a:cubicBezTo>
                <a:lnTo>
                  <a:pt x="201253" y="459036"/>
                </a:lnTo>
                <a:cubicBezTo>
                  <a:pt x="201253" y="464902"/>
                  <a:pt x="196446" y="469612"/>
                  <a:pt x="190571" y="469612"/>
                </a:cubicBezTo>
                <a:lnTo>
                  <a:pt x="83929" y="469612"/>
                </a:lnTo>
                <a:cubicBezTo>
                  <a:pt x="78054" y="469612"/>
                  <a:pt x="73247" y="464902"/>
                  <a:pt x="73247" y="459036"/>
                </a:cubicBezTo>
                <a:lnTo>
                  <a:pt x="73247" y="86452"/>
                </a:lnTo>
                <a:cubicBezTo>
                  <a:pt x="73247" y="80586"/>
                  <a:pt x="78054" y="75787"/>
                  <a:pt x="83929" y="75787"/>
                </a:cubicBezTo>
                <a:close/>
                <a:moveTo>
                  <a:pt x="41296" y="0"/>
                </a:moveTo>
                <a:cubicBezTo>
                  <a:pt x="47170" y="0"/>
                  <a:pt x="51976" y="4710"/>
                  <a:pt x="51976" y="10576"/>
                </a:cubicBezTo>
                <a:lnTo>
                  <a:pt x="51976" y="490946"/>
                </a:lnTo>
                <a:lnTo>
                  <a:pt x="565064" y="490946"/>
                </a:lnTo>
                <a:cubicBezTo>
                  <a:pt x="570938" y="490946"/>
                  <a:pt x="575744" y="495656"/>
                  <a:pt x="575744" y="501611"/>
                </a:cubicBezTo>
                <a:cubicBezTo>
                  <a:pt x="575744" y="507477"/>
                  <a:pt x="570938" y="512187"/>
                  <a:pt x="565064" y="512187"/>
                </a:cubicBezTo>
                <a:lnTo>
                  <a:pt x="51976" y="512187"/>
                </a:lnTo>
                <a:lnTo>
                  <a:pt x="51976" y="564090"/>
                </a:lnTo>
                <a:cubicBezTo>
                  <a:pt x="51976" y="569956"/>
                  <a:pt x="47170" y="574755"/>
                  <a:pt x="41296" y="574755"/>
                </a:cubicBezTo>
                <a:cubicBezTo>
                  <a:pt x="35422" y="574755"/>
                  <a:pt x="30616" y="569956"/>
                  <a:pt x="30616" y="564090"/>
                </a:cubicBezTo>
                <a:lnTo>
                  <a:pt x="30616" y="512187"/>
                </a:lnTo>
                <a:lnTo>
                  <a:pt x="10680" y="512187"/>
                </a:lnTo>
                <a:cubicBezTo>
                  <a:pt x="4806" y="512187"/>
                  <a:pt x="0" y="507477"/>
                  <a:pt x="0" y="501611"/>
                </a:cubicBezTo>
                <a:cubicBezTo>
                  <a:pt x="0" y="495656"/>
                  <a:pt x="4806" y="490946"/>
                  <a:pt x="10680" y="490946"/>
                </a:cubicBezTo>
                <a:lnTo>
                  <a:pt x="30616" y="490946"/>
                </a:lnTo>
                <a:lnTo>
                  <a:pt x="30616" y="10576"/>
                </a:lnTo>
                <a:cubicBezTo>
                  <a:pt x="30616" y="4710"/>
                  <a:pt x="35422" y="0"/>
                  <a:pt x="412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latin typeface="微软雅黑" panose="020B0503020204020204" charset="-122"/>
              <a:ea typeface="微软雅黑" panose="020B0503020204020204" charset="-122"/>
            </a:endParaRPr>
          </a:p>
        </p:txBody>
      </p:sp>
      <p:sp>
        <p:nvSpPr>
          <p:cNvPr id="40" name="椭圆 35"/>
          <p:cNvSpPr/>
          <p:nvPr/>
        </p:nvSpPr>
        <p:spPr>
          <a:xfrm>
            <a:off x="9242739" y="3213654"/>
            <a:ext cx="569424" cy="568632"/>
          </a:xfrm>
          <a:custGeom>
            <a:avLst/>
            <a:gdLst>
              <a:gd name="connsiteX0" fmla="*/ 512103 w 608697"/>
              <a:gd name="connsiteY0" fmla="*/ 30343 h 607851"/>
              <a:gd name="connsiteX1" fmla="*/ 570662 w 608697"/>
              <a:gd name="connsiteY1" fmla="*/ 88816 h 607851"/>
              <a:gd name="connsiteX2" fmla="*/ 512103 w 608697"/>
              <a:gd name="connsiteY2" fmla="*/ 147214 h 607851"/>
              <a:gd name="connsiteX3" fmla="*/ 508373 w 608697"/>
              <a:gd name="connsiteY3" fmla="*/ 147065 h 607851"/>
              <a:gd name="connsiteX4" fmla="*/ 455708 w 608697"/>
              <a:gd name="connsiteY4" fmla="*/ 316525 h 607851"/>
              <a:gd name="connsiteX5" fmla="*/ 485099 w 608697"/>
              <a:gd name="connsiteY5" fmla="*/ 367102 h 607851"/>
              <a:gd name="connsiteX6" fmla="*/ 426540 w 608697"/>
              <a:gd name="connsiteY6" fmla="*/ 425575 h 607851"/>
              <a:gd name="connsiteX7" fmla="*/ 367981 w 608697"/>
              <a:gd name="connsiteY7" fmla="*/ 367102 h 607851"/>
              <a:gd name="connsiteX8" fmla="*/ 374098 w 608697"/>
              <a:gd name="connsiteY8" fmla="*/ 341255 h 607851"/>
              <a:gd name="connsiteX9" fmla="*/ 296442 w 608697"/>
              <a:gd name="connsiteY9" fmla="*/ 276972 h 607851"/>
              <a:gd name="connsiteX10" fmla="*/ 260113 w 608697"/>
              <a:gd name="connsiteY10" fmla="*/ 289709 h 607851"/>
              <a:gd name="connsiteX11" fmla="*/ 245492 w 608697"/>
              <a:gd name="connsiteY11" fmla="*/ 287773 h 607851"/>
              <a:gd name="connsiteX12" fmla="*/ 199093 w 608697"/>
              <a:gd name="connsiteY12" fmla="*/ 382819 h 607851"/>
              <a:gd name="connsiteX13" fmla="*/ 221696 w 608697"/>
              <a:gd name="connsiteY13" fmla="*/ 428852 h 607851"/>
              <a:gd name="connsiteX14" fmla="*/ 163137 w 608697"/>
              <a:gd name="connsiteY14" fmla="*/ 487325 h 607851"/>
              <a:gd name="connsiteX15" fmla="*/ 104578 w 608697"/>
              <a:gd name="connsiteY15" fmla="*/ 428852 h 607851"/>
              <a:gd name="connsiteX16" fmla="*/ 163137 w 608697"/>
              <a:gd name="connsiteY16" fmla="*/ 370454 h 607851"/>
              <a:gd name="connsiteX17" fmla="*/ 177683 w 608697"/>
              <a:gd name="connsiteY17" fmla="*/ 372316 h 607851"/>
              <a:gd name="connsiteX18" fmla="*/ 224157 w 608697"/>
              <a:gd name="connsiteY18" fmla="*/ 277344 h 607851"/>
              <a:gd name="connsiteX19" fmla="*/ 201855 w 608697"/>
              <a:gd name="connsiteY19" fmla="*/ 231236 h 607851"/>
              <a:gd name="connsiteX20" fmla="*/ 260113 w 608697"/>
              <a:gd name="connsiteY20" fmla="*/ 172764 h 607851"/>
              <a:gd name="connsiteX21" fmla="*/ 318598 w 608697"/>
              <a:gd name="connsiteY21" fmla="*/ 231236 h 607851"/>
              <a:gd name="connsiteX22" fmla="*/ 311735 w 608697"/>
              <a:gd name="connsiteY22" fmla="*/ 258797 h 607851"/>
              <a:gd name="connsiteX23" fmla="*/ 388719 w 608697"/>
              <a:gd name="connsiteY23" fmla="*/ 322558 h 607851"/>
              <a:gd name="connsiteX24" fmla="*/ 426540 w 608697"/>
              <a:gd name="connsiteY24" fmla="*/ 308704 h 607851"/>
              <a:gd name="connsiteX25" fmla="*/ 433105 w 608697"/>
              <a:gd name="connsiteY25" fmla="*/ 309076 h 607851"/>
              <a:gd name="connsiteX26" fmla="*/ 485472 w 608697"/>
              <a:gd name="connsiteY26" fmla="*/ 140734 h 607851"/>
              <a:gd name="connsiteX27" fmla="*/ 453619 w 608697"/>
              <a:gd name="connsiteY27" fmla="*/ 88816 h 607851"/>
              <a:gd name="connsiteX28" fmla="*/ 512103 w 608697"/>
              <a:gd name="connsiteY28" fmla="*/ 30343 h 607851"/>
              <a:gd name="connsiteX29" fmla="*/ 0 w 608697"/>
              <a:gd name="connsiteY29" fmla="*/ 0 h 607851"/>
              <a:gd name="connsiteX30" fmla="*/ 40953 w 608697"/>
              <a:gd name="connsiteY30" fmla="*/ 0 h 607851"/>
              <a:gd name="connsiteX31" fmla="*/ 40953 w 608697"/>
              <a:gd name="connsiteY31" fmla="*/ 43429 h 607851"/>
              <a:gd name="connsiteX32" fmla="*/ 64525 w 608697"/>
              <a:gd name="connsiteY32" fmla="*/ 43429 h 607851"/>
              <a:gd name="connsiteX33" fmla="*/ 80861 w 608697"/>
              <a:gd name="connsiteY33" fmla="*/ 59668 h 607851"/>
              <a:gd name="connsiteX34" fmla="*/ 64525 w 608697"/>
              <a:gd name="connsiteY34" fmla="*/ 75982 h 607851"/>
              <a:gd name="connsiteX35" fmla="*/ 40953 w 608697"/>
              <a:gd name="connsiteY35" fmla="*/ 75982 h 607851"/>
              <a:gd name="connsiteX36" fmla="*/ 40953 w 608697"/>
              <a:gd name="connsiteY36" fmla="*/ 148685 h 607851"/>
              <a:gd name="connsiteX37" fmla="*/ 64525 w 608697"/>
              <a:gd name="connsiteY37" fmla="*/ 148685 h 607851"/>
              <a:gd name="connsiteX38" fmla="*/ 80861 w 608697"/>
              <a:gd name="connsiteY38" fmla="*/ 164999 h 607851"/>
              <a:gd name="connsiteX39" fmla="*/ 64525 w 608697"/>
              <a:gd name="connsiteY39" fmla="*/ 181238 h 607851"/>
              <a:gd name="connsiteX40" fmla="*/ 40953 w 608697"/>
              <a:gd name="connsiteY40" fmla="*/ 181238 h 607851"/>
              <a:gd name="connsiteX41" fmla="*/ 40953 w 608697"/>
              <a:gd name="connsiteY41" fmla="*/ 254016 h 607851"/>
              <a:gd name="connsiteX42" fmla="*/ 64525 w 608697"/>
              <a:gd name="connsiteY42" fmla="*/ 254016 h 607851"/>
              <a:gd name="connsiteX43" fmla="*/ 80861 w 608697"/>
              <a:gd name="connsiteY43" fmla="*/ 270255 h 607851"/>
              <a:gd name="connsiteX44" fmla="*/ 64525 w 608697"/>
              <a:gd name="connsiteY44" fmla="*/ 286569 h 607851"/>
              <a:gd name="connsiteX45" fmla="*/ 40953 w 608697"/>
              <a:gd name="connsiteY45" fmla="*/ 286569 h 607851"/>
              <a:gd name="connsiteX46" fmla="*/ 40953 w 608697"/>
              <a:gd name="connsiteY46" fmla="*/ 359273 h 607851"/>
              <a:gd name="connsiteX47" fmla="*/ 64525 w 608697"/>
              <a:gd name="connsiteY47" fmla="*/ 359273 h 607851"/>
              <a:gd name="connsiteX48" fmla="*/ 80861 w 608697"/>
              <a:gd name="connsiteY48" fmla="*/ 375587 h 607851"/>
              <a:gd name="connsiteX49" fmla="*/ 64525 w 608697"/>
              <a:gd name="connsiteY49" fmla="*/ 391826 h 607851"/>
              <a:gd name="connsiteX50" fmla="*/ 40953 w 608697"/>
              <a:gd name="connsiteY50" fmla="*/ 391826 h 607851"/>
              <a:gd name="connsiteX51" fmla="*/ 40953 w 608697"/>
              <a:gd name="connsiteY51" fmla="*/ 464604 h 607851"/>
              <a:gd name="connsiteX52" fmla="*/ 64525 w 608697"/>
              <a:gd name="connsiteY52" fmla="*/ 464604 h 607851"/>
              <a:gd name="connsiteX53" fmla="*/ 80861 w 608697"/>
              <a:gd name="connsiteY53" fmla="*/ 480843 h 607851"/>
              <a:gd name="connsiteX54" fmla="*/ 64525 w 608697"/>
              <a:gd name="connsiteY54" fmla="*/ 497157 h 607851"/>
              <a:gd name="connsiteX55" fmla="*/ 40953 w 608697"/>
              <a:gd name="connsiteY55" fmla="*/ 497157 h 607851"/>
              <a:gd name="connsiteX56" fmla="*/ 40953 w 608697"/>
              <a:gd name="connsiteY56" fmla="*/ 566955 h 607851"/>
              <a:gd name="connsiteX57" fmla="*/ 608697 w 608697"/>
              <a:gd name="connsiteY57" fmla="*/ 566955 h 607851"/>
              <a:gd name="connsiteX58" fmla="*/ 608697 w 608697"/>
              <a:gd name="connsiteY58" fmla="*/ 607851 h 607851"/>
              <a:gd name="connsiteX59" fmla="*/ 40953 w 608697"/>
              <a:gd name="connsiteY59" fmla="*/ 607851 h 607851"/>
              <a:gd name="connsiteX60" fmla="*/ 0 w 608697"/>
              <a:gd name="connsiteY60" fmla="*/ 607851 h 607851"/>
              <a:gd name="connsiteX61" fmla="*/ 0 w 608697"/>
              <a:gd name="connsiteY61" fmla="*/ 566955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8697" h="607851">
                <a:moveTo>
                  <a:pt x="512103" y="30343"/>
                </a:moveTo>
                <a:cubicBezTo>
                  <a:pt x="544478" y="30343"/>
                  <a:pt x="570662" y="56488"/>
                  <a:pt x="570662" y="88816"/>
                </a:cubicBezTo>
                <a:cubicBezTo>
                  <a:pt x="570662" y="121069"/>
                  <a:pt x="544478" y="147214"/>
                  <a:pt x="512103" y="147214"/>
                </a:cubicBezTo>
                <a:cubicBezTo>
                  <a:pt x="510835" y="147214"/>
                  <a:pt x="509641" y="147140"/>
                  <a:pt x="508373" y="147065"/>
                </a:cubicBezTo>
                <a:lnTo>
                  <a:pt x="455708" y="316525"/>
                </a:lnTo>
                <a:cubicBezTo>
                  <a:pt x="473238" y="326655"/>
                  <a:pt x="485099" y="345501"/>
                  <a:pt x="485099" y="367102"/>
                </a:cubicBezTo>
                <a:cubicBezTo>
                  <a:pt x="485099" y="399430"/>
                  <a:pt x="458841" y="425575"/>
                  <a:pt x="426540" y="425575"/>
                </a:cubicBezTo>
                <a:cubicBezTo>
                  <a:pt x="394165" y="425575"/>
                  <a:pt x="367981" y="399430"/>
                  <a:pt x="367981" y="367102"/>
                </a:cubicBezTo>
                <a:cubicBezTo>
                  <a:pt x="367981" y="357866"/>
                  <a:pt x="370219" y="349076"/>
                  <a:pt x="374098" y="341255"/>
                </a:cubicBezTo>
                <a:lnTo>
                  <a:pt x="296442" y="276972"/>
                </a:lnTo>
                <a:cubicBezTo>
                  <a:pt x="286446" y="284942"/>
                  <a:pt x="273839" y="289709"/>
                  <a:pt x="260113" y="289709"/>
                </a:cubicBezTo>
                <a:cubicBezTo>
                  <a:pt x="255041" y="289709"/>
                  <a:pt x="250192" y="288964"/>
                  <a:pt x="245492" y="287773"/>
                </a:cubicBezTo>
                <a:lnTo>
                  <a:pt x="199093" y="382819"/>
                </a:lnTo>
                <a:cubicBezTo>
                  <a:pt x="212819" y="393471"/>
                  <a:pt x="221696" y="410081"/>
                  <a:pt x="221696" y="428852"/>
                </a:cubicBezTo>
                <a:cubicBezTo>
                  <a:pt x="221696" y="461180"/>
                  <a:pt x="195512" y="487325"/>
                  <a:pt x="163137" y="487325"/>
                </a:cubicBezTo>
                <a:cubicBezTo>
                  <a:pt x="130836" y="487325"/>
                  <a:pt x="104578" y="461180"/>
                  <a:pt x="104578" y="428852"/>
                </a:cubicBezTo>
                <a:cubicBezTo>
                  <a:pt x="104578" y="396599"/>
                  <a:pt x="130836" y="370454"/>
                  <a:pt x="163137" y="370454"/>
                </a:cubicBezTo>
                <a:cubicBezTo>
                  <a:pt x="168210" y="370454"/>
                  <a:pt x="173058" y="371124"/>
                  <a:pt x="177683" y="372316"/>
                </a:cubicBezTo>
                <a:lnTo>
                  <a:pt x="224157" y="277344"/>
                </a:lnTo>
                <a:cubicBezTo>
                  <a:pt x="210432" y="266618"/>
                  <a:pt x="201855" y="250007"/>
                  <a:pt x="201855" y="231236"/>
                </a:cubicBezTo>
                <a:cubicBezTo>
                  <a:pt x="201855" y="198983"/>
                  <a:pt x="227738" y="172764"/>
                  <a:pt x="260113" y="172764"/>
                </a:cubicBezTo>
                <a:cubicBezTo>
                  <a:pt x="292414" y="172764"/>
                  <a:pt x="318598" y="198983"/>
                  <a:pt x="318598" y="231236"/>
                </a:cubicBezTo>
                <a:cubicBezTo>
                  <a:pt x="318598" y="241218"/>
                  <a:pt x="316136" y="250603"/>
                  <a:pt x="311735" y="258797"/>
                </a:cubicBezTo>
                <a:lnTo>
                  <a:pt x="388719" y="322558"/>
                </a:lnTo>
                <a:cubicBezTo>
                  <a:pt x="398939" y="313918"/>
                  <a:pt x="412143" y="308704"/>
                  <a:pt x="426540" y="308704"/>
                </a:cubicBezTo>
                <a:cubicBezTo>
                  <a:pt x="428778" y="308704"/>
                  <a:pt x="430941" y="308853"/>
                  <a:pt x="433105" y="309076"/>
                </a:cubicBezTo>
                <a:lnTo>
                  <a:pt x="485472" y="140734"/>
                </a:lnTo>
                <a:cubicBezTo>
                  <a:pt x="466524" y="131050"/>
                  <a:pt x="453619" y="111460"/>
                  <a:pt x="453619" y="88816"/>
                </a:cubicBezTo>
                <a:cubicBezTo>
                  <a:pt x="453619" y="56488"/>
                  <a:pt x="479802" y="30343"/>
                  <a:pt x="512103" y="30343"/>
                </a:cubicBezTo>
                <a:close/>
                <a:moveTo>
                  <a:pt x="0" y="0"/>
                </a:moveTo>
                <a:lnTo>
                  <a:pt x="40953" y="0"/>
                </a:lnTo>
                <a:lnTo>
                  <a:pt x="40953" y="43429"/>
                </a:lnTo>
                <a:lnTo>
                  <a:pt x="64525" y="43429"/>
                </a:lnTo>
                <a:cubicBezTo>
                  <a:pt x="73551" y="43429"/>
                  <a:pt x="80861" y="50729"/>
                  <a:pt x="80861" y="59668"/>
                </a:cubicBezTo>
                <a:cubicBezTo>
                  <a:pt x="80861" y="68681"/>
                  <a:pt x="73551" y="75982"/>
                  <a:pt x="64525" y="75982"/>
                </a:cubicBezTo>
                <a:lnTo>
                  <a:pt x="40953" y="75982"/>
                </a:lnTo>
                <a:lnTo>
                  <a:pt x="40953" y="148685"/>
                </a:lnTo>
                <a:lnTo>
                  <a:pt x="64525" y="148685"/>
                </a:lnTo>
                <a:cubicBezTo>
                  <a:pt x="73551" y="148685"/>
                  <a:pt x="80861" y="155985"/>
                  <a:pt x="80861" y="164999"/>
                </a:cubicBezTo>
                <a:cubicBezTo>
                  <a:pt x="80861" y="174012"/>
                  <a:pt x="73551" y="181238"/>
                  <a:pt x="64525" y="181238"/>
                </a:cubicBezTo>
                <a:lnTo>
                  <a:pt x="40953" y="181238"/>
                </a:lnTo>
                <a:lnTo>
                  <a:pt x="40953" y="254016"/>
                </a:lnTo>
                <a:lnTo>
                  <a:pt x="64525" y="254016"/>
                </a:lnTo>
                <a:cubicBezTo>
                  <a:pt x="73551" y="254016"/>
                  <a:pt x="80861" y="261316"/>
                  <a:pt x="80861" y="270255"/>
                </a:cubicBezTo>
                <a:cubicBezTo>
                  <a:pt x="80861" y="279269"/>
                  <a:pt x="73551" y="286569"/>
                  <a:pt x="64525" y="286569"/>
                </a:cubicBezTo>
                <a:lnTo>
                  <a:pt x="40953" y="286569"/>
                </a:lnTo>
                <a:lnTo>
                  <a:pt x="40953" y="359273"/>
                </a:lnTo>
                <a:lnTo>
                  <a:pt x="64525" y="359273"/>
                </a:lnTo>
                <a:cubicBezTo>
                  <a:pt x="73551" y="359273"/>
                  <a:pt x="80861" y="366573"/>
                  <a:pt x="80861" y="375587"/>
                </a:cubicBezTo>
                <a:cubicBezTo>
                  <a:pt x="80861" y="384525"/>
                  <a:pt x="73551" y="391826"/>
                  <a:pt x="64525" y="391826"/>
                </a:cubicBezTo>
                <a:lnTo>
                  <a:pt x="40953" y="391826"/>
                </a:lnTo>
                <a:lnTo>
                  <a:pt x="40953" y="464604"/>
                </a:lnTo>
                <a:lnTo>
                  <a:pt x="64525" y="464604"/>
                </a:lnTo>
                <a:cubicBezTo>
                  <a:pt x="73551" y="464604"/>
                  <a:pt x="80861" y="471830"/>
                  <a:pt x="80861" y="480843"/>
                </a:cubicBezTo>
                <a:cubicBezTo>
                  <a:pt x="80861" y="489857"/>
                  <a:pt x="73551" y="497157"/>
                  <a:pt x="64525" y="497157"/>
                </a:cubicBezTo>
                <a:lnTo>
                  <a:pt x="40953" y="497157"/>
                </a:lnTo>
                <a:lnTo>
                  <a:pt x="40953" y="566955"/>
                </a:lnTo>
                <a:lnTo>
                  <a:pt x="608697" y="566955"/>
                </a:lnTo>
                <a:lnTo>
                  <a:pt x="608697" y="607851"/>
                </a:lnTo>
                <a:lnTo>
                  <a:pt x="40953" y="607851"/>
                </a:lnTo>
                <a:lnTo>
                  <a:pt x="0" y="607851"/>
                </a:lnTo>
                <a:lnTo>
                  <a:pt x="0" y="5669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par>
                                <p:cTn id="59" presetID="53" presetClass="entr" presetSubtype="16"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Effect transition="in" filter="fade">
                                      <p:cBhvr>
                                        <p:cTn id="63" dur="500"/>
                                        <p:tgtEl>
                                          <p:spTgt spid="27"/>
                                        </p:tgtEl>
                                      </p:cBhvr>
                                    </p:animEffect>
                                  </p:childTnLst>
                                </p:cTn>
                              </p:par>
                              <p:par>
                                <p:cTn id="64" presetID="53" presetClass="entr" presetSubtype="16"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500" fill="hold"/>
                                        <p:tgtEl>
                                          <p:spTgt spid="30"/>
                                        </p:tgtEl>
                                        <p:attrNameLst>
                                          <p:attrName>ppt_w</p:attrName>
                                        </p:attrNameLst>
                                      </p:cBhvr>
                                      <p:tavLst>
                                        <p:tav tm="0">
                                          <p:val>
                                            <p:fltVal val="0"/>
                                          </p:val>
                                        </p:tav>
                                        <p:tav tm="100000">
                                          <p:val>
                                            <p:strVal val="#ppt_w"/>
                                          </p:val>
                                        </p:tav>
                                      </p:tavLst>
                                    </p:anim>
                                    <p:anim calcmode="lin" valueType="num">
                                      <p:cBhvr>
                                        <p:cTn id="72" dur="500" fill="hold"/>
                                        <p:tgtEl>
                                          <p:spTgt spid="30"/>
                                        </p:tgtEl>
                                        <p:attrNameLst>
                                          <p:attrName>ppt_h</p:attrName>
                                        </p:attrNameLst>
                                      </p:cBhvr>
                                      <p:tavLst>
                                        <p:tav tm="0">
                                          <p:val>
                                            <p:fltVal val="0"/>
                                          </p:val>
                                        </p:tav>
                                        <p:tav tm="100000">
                                          <p:val>
                                            <p:strVal val="#ppt_h"/>
                                          </p:val>
                                        </p:tav>
                                      </p:tavLst>
                                    </p:anim>
                                    <p:animEffect transition="in" filter="fade">
                                      <p:cBhvr>
                                        <p:cTn id="7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bldLvl="0" animBg="1"/>
      <p:bldP spid="13" grpId="0" bldLvl="0" animBg="1"/>
      <p:bldP spid="14" grpId="0" bldLvl="0" animBg="1"/>
      <p:bldP spid="37" grpId="0" bldLvl="0" animBg="1"/>
      <p:bldP spid="39" grpId="0" bldLvl="0" animBg="1"/>
      <p:bldP spid="38" grpId="0" bldLvl="0" animBg="1"/>
      <p:bldP spid="4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入职流程</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8193" name="组合 8247"/>
          <p:cNvGrpSpPr/>
          <p:nvPr/>
        </p:nvGrpSpPr>
        <p:grpSpPr>
          <a:xfrm>
            <a:off x="1651408" y="806026"/>
            <a:ext cx="3660648" cy="3270895"/>
            <a:chOff x="1001" y="532"/>
            <a:chExt cx="2179" cy="1947"/>
          </a:xfrm>
        </p:grpSpPr>
        <p:grpSp>
          <p:nvGrpSpPr>
            <p:cNvPr id="8194" name="组合 8227"/>
            <p:cNvGrpSpPr/>
            <p:nvPr/>
          </p:nvGrpSpPr>
          <p:grpSpPr>
            <a:xfrm rot="279090">
              <a:off x="1001" y="532"/>
              <a:ext cx="2179" cy="1947"/>
              <a:chOff x="992" y="487"/>
              <a:chExt cx="2179" cy="1947"/>
            </a:xfrm>
          </p:grpSpPr>
          <p:sp>
            <p:nvSpPr>
              <p:cNvPr id="8195" name="椭圆 8217"/>
              <p:cNvSpPr/>
              <p:nvPr/>
            </p:nvSpPr>
            <p:spPr>
              <a:xfrm>
                <a:off x="1350" y="961"/>
                <a:ext cx="1384" cy="1367"/>
              </a:xfrm>
              <a:prstGeom prst="ellipse">
                <a:avLst/>
              </a:prstGeom>
              <a:solidFill>
                <a:srgbClr val="093759"/>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196" name="等腰三角形 8218"/>
              <p:cNvSpPr/>
              <p:nvPr/>
            </p:nvSpPr>
            <p:spPr>
              <a:xfrm>
                <a:off x="1454" y="970"/>
                <a:ext cx="1186" cy="1040"/>
              </a:xfrm>
              <a:prstGeom prst="triangle">
                <a:avLst>
                  <a:gd name="adj" fmla="val 50000"/>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197" name="矩形 8219"/>
              <p:cNvSpPr/>
              <p:nvPr/>
            </p:nvSpPr>
            <p:spPr>
              <a:xfrm>
                <a:off x="1259" y="1730"/>
                <a:ext cx="1599" cy="293"/>
              </a:xfrm>
              <a:prstGeom prst="rect">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198" name="椭圆 8223"/>
              <p:cNvSpPr/>
              <p:nvPr/>
            </p:nvSpPr>
            <p:spPr>
              <a:xfrm rot="1298928">
                <a:off x="992" y="1644"/>
                <a:ext cx="771" cy="790"/>
              </a:xfrm>
              <a:prstGeom prst="ellipse">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199" name="椭圆 8225"/>
              <p:cNvSpPr/>
              <p:nvPr/>
            </p:nvSpPr>
            <p:spPr>
              <a:xfrm rot="1298928">
                <a:off x="1650" y="487"/>
                <a:ext cx="771" cy="790"/>
              </a:xfrm>
              <a:prstGeom prst="ellipse">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200" name="椭圆 8226"/>
              <p:cNvSpPr/>
              <p:nvPr/>
            </p:nvSpPr>
            <p:spPr>
              <a:xfrm rot="1298928">
                <a:off x="2400" y="1565"/>
                <a:ext cx="771" cy="790"/>
              </a:xfrm>
              <a:prstGeom prst="ellipse">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grpSp>
        <p:sp>
          <p:nvSpPr>
            <p:cNvPr id="8201" name="椭圆 8228"/>
            <p:cNvSpPr/>
            <p:nvPr/>
          </p:nvSpPr>
          <p:spPr>
            <a:xfrm>
              <a:off x="1479" y="1161"/>
              <a:ext cx="1083" cy="1066"/>
            </a:xfrm>
            <a:prstGeom prst="ellipse">
              <a:avLst/>
            </a:prstGeom>
            <a:solidFill>
              <a:schemeClr val="bg1"/>
            </a:solidFill>
            <a:ln w="9525" cap="flat" cmpd="sng">
              <a:solidFill>
                <a:srgbClr val="093759"/>
              </a:solidFill>
              <a:prstDash val="solid"/>
              <a:round/>
              <a:headEnd type="none" w="med" len="med"/>
              <a:tailEnd type="none" w="med" len="med"/>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grpSp>
      <p:sp>
        <p:nvSpPr>
          <p:cNvPr id="12" name="矩形 11"/>
          <p:cNvSpPr/>
          <p:nvPr/>
        </p:nvSpPr>
        <p:spPr>
          <a:xfrm>
            <a:off x="8020182" y="4024843"/>
            <a:ext cx="2629149" cy="1291590"/>
          </a:xfrm>
          <a:prstGeom prst="rect">
            <a:avLst/>
          </a:prstGeom>
          <a:solidFill>
            <a:schemeClr val="bg1">
              <a:alpha val="70000"/>
            </a:schemeClr>
          </a:solidFill>
          <a:ln w="9525">
            <a:noFill/>
          </a:ln>
        </p:spPr>
        <p:txBody>
          <a:bodyPr lIns="91444" tIns="45721" rIns="91444" bIns="45721" anchor="t">
            <a:spAutoFit/>
          </a:bodyPr>
          <a:lstStyle/>
          <a:p>
            <a:pPr algn="ctr">
              <a:lnSpc>
                <a:spcPct val="130000"/>
              </a:lnSpc>
            </a:pPr>
            <a:r>
              <a:rPr lang="zh-CN" altLang="en-US" sz="1500" dirty="0">
                <a:solidFill>
                  <a:schemeClr val="tx1"/>
                </a:solidFill>
                <a:latin typeface="微软雅黑" panose="020B0503020204020204" charset="-122"/>
                <a:ea typeface="微软雅黑" panose="020B0503020204020204" charset="-122"/>
              </a:rPr>
              <a:t>1、提交转正申请  </a:t>
            </a:r>
            <a:endParaRPr lang="zh-CN" altLang="en-US" sz="1500" dirty="0">
              <a:solidFill>
                <a:schemeClr val="tx1"/>
              </a:solidFill>
              <a:latin typeface="微软雅黑" panose="020B0503020204020204" charset="-122"/>
              <a:ea typeface="微软雅黑" panose="020B0503020204020204" charset="-122"/>
            </a:endParaRPr>
          </a:p>
          <a:p>
            <a:pPr algn="ctr">
              <a:lnSpc>
                <a:spcPct val="130000"/>
              </a:lnSpc>
            </a:pPr>
            <a:r>
              <a:rPr lang="zh-CN" altLang="en-US" sz="1500" dirty="0">
                <a:solidFill>
                  <a:schemeClr val="tx1"/>
                </a:solidFill>
                <a:latin typeface="微软雅黑" panose="020B0503020204020204" charset="-122"/>
                <a:ea typeface="微软雅黑" panose="020B0503020204020204" charset="-122"/>
              </a:rPr>
              <a:t>2、评估转正申请</a:t>
            </a:r>
            <a:endParaRPr lang="zh-CN" altLang="en-US" sz="1500" dirty="0">
              <a:solidFill>
                <a:schemeClr val="tx1"/>
              </a:solidFill>
              <a:latin typeface="微软雅黑" panose="020B0503020204020204" charset="-122"/>
              <a:ea typeface="微软雅黑" panose="020B0503020204020204" charset="-122"/>
            </a:endParaRPr>
          </a:p>
          <a:p>
            <a:pPr algn="ctr">
              <a:lnSpc>
                <a:spcPct val="130000"/>
              </a:lnSpc>
            </a:pPr>
            <a:r>
              <a:rPr lang="zh-CN" altLang="en-US" sz="1500" dirty="0">
                <a:solidFill>
                  <a:schemeClr val="tx1"/>
                </a:solidFill>
                <a:latin typeface="微软雅黑" panose="020B0503020204020204" charset="-122"/>
                <a:ea typeface="微软雅黑" panose="020B0503020204020204" charset="-122"/>
              </a:rPr>
              <a:t>3、转正员工面谈  </a:t>
            </a:r>
            <a:endParaRPr lang="zh-CN" altLang="en-US" sz="1500" dirty="0">
              <a:solidFill>
                <a:schemeClr val="tx1"/>
              </a:solidFill>
              <a:latin typeface="微软雅黑" panose="020B0503020204020204" charset="-122"/>
              <a:ea typeface="微软雅黑" panose="020B0503020204020204" charset="-122"/>
            </a:endParaRPr>
          </a:p>
          <a:p>
            <a:pPr algn="ctr">
              <a:lnSpc>
                <a:spcPct val="130000"/>
              </a:lnSpc>
            </a:pPr>
            <a:r>
              <a:rPr lang="zh-CN" altLang="en-US" sz="1500" dirty="0">
                <a:solidFill>
                  <a:schemeClr val="tx1"/>
                </a:solidFill>
                <a:latin typeface="微软雅黑" panose="020B0503020204020204" charset="-122"/>
                <a:ea typeface="微软雅黑" panose="020B0503020204020204" charset="-122"/>
              </a:rPr>
              <a:t>4、签订劳动合同</a:t>
            </a:r>
            <a:endParaRPr lang="zh-CN" altLang="en-US" sz="1500" dirty="0">
              <a:solidFill>
                <a:schemeClr val="tx1"/>
              </a:solidFill>
              <a:latin typeface="微软雅黑" panose="020B0503020204020204" charset="-122"/>
              <a:ea typeface="微软雅黑" panose="020B0503020204020204" charset="-122"/>
            </a:endParaRPr>
          </a:p>
        </p:txBody>
      </p:sp>
      <p:sp>
        <p:nvSpPr>
          <p:cNvPr id="8216" name="矩形 11"/>
          <p:cNvSpPr/>
          <p:nvPr/>
        </p:nvSpPr>
        <p:spPr>
          <a:xfrm>
            <a:off x="5031502" y="4009723"/>
            <a:ext cx="2629148" cy="991235"/>
          </a:xfrm>
          <a:prstGeom prst="rect">
            <a:avLst/>
          </a:prstGeom>
          <a:solidFill>
            <a:schemeClr val="bg1">
              <a:alpha val="70000"/>
            </a:schemeClr>
          </a:solidFill>
          <a:ln w="9525">
            <a:noFill/>
          </a:ln>
        </p:spPr>
        <p:txBody>
          <a:bodyPr lIns="91444" tIns="45721" rIns="91444" bIns="45721" anchor="t">
            <a:spAutoFit/>
          </a:bodyPr>
          <a:lstStyle/>
          <a:p>
            <a:pPr algn="ctr">
              <a:lnSpc>
                <a:spcPct val="130000"/>
              </a:lnSpc>
            </a:pPr>
            <a:r>
              <a:rPr lang="zh-CN" altLang="en-US" sz="1500" dirty="0">
                <a:solidFill>
                  <a:schemeClr val="tx1"/>
                </a:solidFill>
                <a:latin typeface="微软雅黑" panose="020B0503020204020204" charset="-122"/>
                <a:ea typeface="微软雅黑" panose="020B0503020204020204" charset="-122"/>
              </a:rPr>
              <a:t>1、签订试用期合同   </a:t>
            </a:r>
            <a:endParaRPr lang="zh-CN" altLang="en-US" sz="1500" dirty="0">
              <a:solidFill>
                <a:schemeClr val="tx1"/>
              </a:solidFill>
              <a:latin typeface="微软雅黑" panose="020B0503020204020204" charset="-122"/>
              <a:ea typeface="微软雅黑" panose="020B0503020204020204" charset="-122"/>
            </a:endParaRPr>
          </a:p>
          <a:p>
            <a:pPr algn="ctr">
              <a:lnSpc>
                <a:spcPct val="130000"/>
              </a:lnSpc>
            </a:pPr>
            <a:r>
              <a:rPr lang="zh-CN" altLang="en-US" sz="1500" dirty="0">
                <a:solidFill>
                  <a:schemeClr val="tx1"/>
                </a:solidFill>
                <a:latin typeface="微软雅黑" panose="020B0503020204020204" charset="-122"/>
                <a:ea typeface="微软雅黑" panose="020B0503020204020204" charset="-122"/>
              </a:rPr>
              <a:t>2、进入试用期</a:t>
            </a:r>
            <a:endParaRPr lang="zh-CN" altLang="en-US" sz="1500" dirty="0">
              <a:solidFill>
                <a:schemeClr val="tx1"/>
              </a:solidFill>
              <a:latin typeface="微软雅黑" panose="020B0503020204020204" charset="-122"/>
              <a:ea typeface="微软雅黑" panose="020B0503020204020204" charset="-122"/>
            </a:endParaRPr>
          </a:p>
          <a:p>
            <a:pPr algn="ctr">
              <a:lnSpc>
                <a:spcPct val="130000"/>
              </a:lnSpc>
            </a:pPr>
            <a:r>
              <a:rPr lang="zh-CN" altLang="en-US" sz="1500" dirty="0">
                <a:solidFill>
                  <a:schemeClr val="tx1"/>
                </a:solidFill>
                <a:latin typeface="微软雅黑" panose="020B0503020204020204" charset="-122"/>
                <a:ea typeface="微软雅黑" panose="020B0503020204020204" charset="-122"/>
              </a:rPr>
              <a:t>3、办理社保五险</a:t>
            </a:r>
            <a:endParaRPr lang="zh-CN" altLang="en-US" sz="1500" dirty="0">
              <a:solidFill>
                <a:schemeClr val="tx1"/>
              </a:solidFill>
              <a:latin typeface="微软雅黑" panose="020B0503020204020204" charset="-122"/>
              <a:ea typeface="微软雅黑" panose="020B0503020204020204" charset="-122"/>
            </a:endParaRPr>
          </a:p>
        </p:txBody>
      </p:sp>
      <p:sp>
        <p:nvSpPr>
          <p:cNvPr id="8222" name="矩形 11"/>
          <p:cNvSpPr/>
          <p:nvPr/>
        </p:nvSpPr>
        <p:spPr>
          <a:xfrm>
            <a:off x="2010921" y="3992923"/>
            <a:ext cx="2629148" cy="1591310"/>
          </a:xfrm>
          <a:prstGeom prst="rect">
            <a:avLst/>
          </a:prstGeom>
          <a:solidFill>
            <a:schemeClr val="bg1">
              <a:alpha val="70000"/>
            </a:schemeClr>
          </a:solidFill>
          <a:ln w="9525">
            <a:noFill/>
          </a:ln>
        </p:spPr>
        <p:txBody>
          <a:bodyPr lIns="91444" tIns="45721" rIns="91444" bIns="45721" anchor="t">
            <a:spAutoFit/>
          </a:bodyPr>
          <a:lstStyle/>
          <a:p>
            <a:pPr algn="ctr">
              <a:lnSpc>
                <a:spcPct val="130000"/>
              </a:lnSpc>
            </a:pPr>
            <a:r>
              <a:rPr lang="zh-CN" altLang="en-US" sz="1500" dirty="0">
                <a:solidFill>
                  <a:schemeClr val="tx1"/>
                </a:solidFill>
                <a:latin typeface="微软雅黑" panose="020B0503020204020204" charset="-122"/>
                <a:ea typeface="微软雅黑" panose="020B0503020204020204" charset="-122"/>
              </a:rPr>
              <a:t>1、提交入职资料  </a:t>
            </a:r>
            <a:endParaRPr lang="zh-CN" altLang="en-US" sz="1500" dirty="0">
              <a:solidFill>
                <a:schemeClr val="tx1"/>
              </a:solidFill>
              <a:latin typeface="微软雅黑" panose="020B0503020204020204" charset="-122"/>
              <a:ea typeface="微软雅黑" panose="020B0503020204020204" charset="-122"/>
            </a:endParaRPr>
          </a:p>
          <a:p>
            <a:pPr algn="ctr">
              <a:lnSpc>
                <a:spcPct val="130000"/>
              </a:lnSpc>
            </a:pPr>
            <a:r>
              <a:rPr lang="zh-CN" altLang="en-US" sz="1500" dirty="0">
                <a:solidFill>
                  <a:schemeClr val="tx1"/>
                </a:solidFill>
                <a:latin typeface="微软雅黑" panose="020B0503020204020204" charset="-122"/>
                <a:ea typeface="微软雅黑" panose="020B0503020204020204" charset="-122"/>
              </a:rPr>
              <a:t>2、办理入职手续</a:t>
            </a:r>
            <a:endParaRPr lang="zh-CN" altLang="en-US" sz="1500" dirty="0">
              <a:solidFill>
                <a:schemeClr val="tx1"/>
              </a:solidFill>
              <a:latin typeface="微软雅黑" panose="020B0503020204020204" charset="-122"/>
              <a:ea typeface="微软雅黑" panose="020B0503020204020204" charset="-122"/>
            </a:endParaRPr>
          </a:p>
          <a:p>
            <a:pPr algn="ctr">
              <a:lnSpc>
                <a:spcPct val="130000"/>
              </a:lnSpc>
            </a:pPr>
            <a:r>
              <a:rPr lang="zh-CN" altLang="en-US" sz="1500" dirty="0">
                <a:solidFill>
                  <a:schemeClr val="tx1"/>
                </a:solidFill>
                <a:latin typeface="微软雅黑" panose="020B0503020204020204" charset="-122"/>
                <a:ea typeface="微软雅黑" panose="020B0503020204020204" charset="-122"/>
              </a:rPr>
              <a:t>3、录入指纹考勤 </a:t>
            </a:r>
            <a:endParaRPr lang="zh-CN" altLang="en-US" sz="1500" dirty="0">
              <a:solidFill>
                <a:schemeClr val="tx1"/>
              </a:solidFill>
              <a:latin typeface="微软雅黑" panose="020B0503020204020204" charset="-122"/>
              <a:ea typeface="微软雅黑" panose="020B0503020204020204" charset="-122"/>
            </a:endParaRPr>
          </a:p>
          <a:p>
            <a:pPr algn="ctr">
              <a:lnSpc>
                <a:spcPct val="130000"/>
              </a:lnSpc>
            </a:pPr>
            <a:r>
              <a:rPr lang="zh-CN" altLang="en-US" sz="1500" dirty="0">
                <a:solidFill>
                  <a:schemeClr val="tx1"/>
                </a:solidFill>
                <a:latin typeface="微软雅黑" panose="020B0503020204020204" charset="-122"/>
                <a:ea typeface="微软雅黑" panose="020B0503020204020204" charset="-122"/>
              </a:rPr>
              <a:t>4、提交体检报告</a:t>
            </a:r>
            <a:endParaRPr lang="zh-CN" altLang="en-US" sz="1500" dirty="0">
              <a:solidFill>
                <a:schemeClr val="tx1"/>
              </a:solidFill>
              <a:latin typeface="微软雅黑" panose="020B0503020204020204" charset="-122"/>
              <a:ea typeface="微软雅黑" panose="020B0503020204020204" charset="-122"/>
            </a:endParaRPr>
          </a:p>
          <a:p>
            <a:pPr algn="ctr">
              <a:lnSpc>
                <a:spcPct val="130000"/>
              </a:lnSpc>
            </a:pPr>
            <a:r>
              <a:rPr lang="zh-CN" altLang="en-US" sz="1500" dirty="0">
                <a:solidFill>
                  <a:schemeClr val="tx1"/>
                </a:solidFill>
                <a:latin typeface="微软雅黑" panose="020B0503020204020204" charset="-122"/>
                <a:ea typeface="微软雅黑" panose="020B0503020204020204" charset="-122"/>
              </a:rPr>
              <a:t>5、参加入职培训</a:t>
            </a:r>
            <a:endParaRPr lang="zh-CN" altLang="en-US" sz="1500" dirty="0">
              <a:solidFill>
                <a:schemeClr val="tx1"/>
              </a:solidFill>
              <a:latin typeface="微软雅黑" panose="020B0503020204020204" charset="-122"/>
              <a:ea typeface="微软雅黑" panose="020B0503020204020204" charset="-122"/>
            </a:endParaRPr>
          </a:p>
        </p:txBody>
      </p:sp>
      <p:sp>
        <p:nvSpPr>
          <p:cNvPr id="13" name="文本框 6"/>
          <p:cNvSpPr txBox="1"/>
          <p:nvPr/>
        </p:nvSpPr>
        <p:spPr>
          <a:xfrm>
            <a:off x="2891160" y="2307337"/>
            <a:ext cx="944880" cy="1014730"/>
          </a:xfrm>
          <a:prstGeom prst="rect">
            <a:avLst/>
          </a:prstGeom>
          <a:noFill/>
          <a:ln w="9525">
            <a:noFill/>
          </a:ln>
        </p:spPr>
        <p:txBody>
          <a:bodyPr wrap="none" lIns="91444" tIns="45721" rIns="91444" bIns="45721" anchor="t">
            <a:spAutoFit/>
          </a:bodyPr>
          <a:lstStyle/>
          <a:p>
            <a:pPr algn="ctr">
              <a:lnSpc>
                <a:spcPct val="100000"/>
              </a:lnSpc>
            </a:pPr>
            <a:r>
              <a:rPr lang="en-US" altLang="zh-CN" sz="3000" b="1" dirty="0">
                <a:solidFill>
                  <a:schemeClr val="tx1"/>
                </a:solidFill>
                <a:latin typeface="微软雅黑" panose="020B0503020204020204" charset="-122"/>
                <a:ea typeface="微软雅黑" panose="020B0503020204020204" charset="-122"/>
              </a:rPr>
              <a:t>试用</a:t>
            </a:r>
            <a:endParaRPr lang="en-US" altLang="zh-CN" sz="3000" b="1" dirty="0">
              <a:solidFill>
                <a:schemeClr val="tx1"/>
              </a:solidFill>
              <a:latin typeface="微软雅黑" panose="020B0503020204020204" charset="-122"/>
              <a:ea typeface="微软雅黑" panose="020B0503020204020204" charset="-122"/>
            </a:endParaRPr>
          </a:p>
          <a:p>
            <a:pPr algn="ctr">
              <a:lnSpc>
                <a:spcPct val="100000"/>
              </a:lnSpc>
            </a:pPr>
            <a:r>
              <a:rPr lang="en-US" altLang="zh-CN" sz="3000" b="1" dirty="0">
                <a:solidFill>
                  <a:schemeClr val="tx1"/>
                </a:solidFill>
                <a:latin typeface="微软雅黑" panose="020B0503020204020204" charset="-122"/>
                <a:ea typeface="微软雅黑" panose="020B0503020204020204" charset="-122"/>
              </a:rPr>
              <a:t>期满</a:t>
            </a:r>
            <a:endParaRPr lang="en-US" altLang="zh-CN" sz="3000" b="1" dirty="0">
              <a:solidFill>
                <a:schemeClr val="tx1"/>
              </a:solidFill>
              <a:latin typeface="微软雅黑" panose="020B0503020204020204" charset="-122"/>
              <a:ea typeface="微软雅黑" panose="020B0503020204020204" charset="-122"/>
            </a:endParaRPr>
          </a:p>
        </p:txBody>
      </p:sp>
      <p:grpSp>
        <p:nvGrpSpPr>
          <p:cNvPr id="8209" name="组合 8248"/>
          <p:cNvGrpSpPr/>
          <p:nvPr/>
        </p:nvGrpSpPr>
        <p:grpSpPr>
          <a:xfrm>
            <a:off x="4633349" y="861465"/>
            <a:ext cx="3660649" cy="3270896"/>
            <a:chOff x="1001" y="532"/>
            <a:chExt cx="2179" cy="1947"/>
          </a:xfrm>
        </p:grpSpPr>
        <p:grpSp>
          <p:nvGrpSpPr>
            <p:cNvPr id="8210" name="组合 8249"/>
            <p:cNvGrpSpPr/>
            <p:nvPr/>
          </p:nvGrpSpPr>
          <p:grpSpPr>
            <a:xfrm rot="279090">
              <a:off x="1001" y="532"/>
              <a:ext cx="2179" cy="1947"/>
              <a:chOff x="992" y="487"/>
              <a:chExt cx="2179" cy="1947"/>
            </a:xfrm>
          </p:grpSpPr>
          <p:sp>
            <p:nvSpPr>
              <p:cNvPr id="8211" name="椭圆 8250"/>
              <p:cNvSpPr/>
              <p:nvPr/>
            </p:nvSpPr>
            <p:spPr>
              <a:xfrm>
                <a:off x="1350" y="961"/>
                <a:ext cx="1384" cy="1367"/>
              </a:xfrm>
              <a:prstGeom prst="ellipse">
                <a:avLst/>
              </a:prstGeom>
              <a:solidFill>
                <a:srgbClr val="F33735"/>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212" name="等腰三角形 8251"/>
              <p:cNvSpPr/>
              <p:nvPr/>
            </p:nvSpPr>
            <p:spPr>
              <a:xfrm>
                <a:off x="1454" y="970"/>
                <a:ext cx="1186" cy="1040"/>
              </a:xfrm>
              <a:prstGeom prst="triangle">
                <a:avLst>
                  <a:gd name="adj" fmla="val 50000"/>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213" name="矩形 8252"/>
              <p:cNvSpPr/>
              <p:nvPr/>
            </p:nvSpPr>
            <p:spPr>
              <a:xfrm>
                <a:off x="1259" y="1730"/>
                <a:ext cx="1599" cy="293"/>
              </a:xfrm>
              <a:prstGeom prst="rect">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214" name="椭圆 8253"/>
              <p:cNvSpPr/>
              <p:nvPr/>
            </p:nvSpPr>
            <p:spPr>
              <a:xfrm rot="1298928">
                <a:off x="992" y="1644"/>
                <a:ext cx="771" cy="790"/>
              </a:xfrm>
              <a:prstGeom prst="ellipse">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215" name="椭圆 8254"/>
              <p:cNvSpPr/>
              <p:nvPr/>
            </p:nvSpPr>
            <p:spPr>
              <a:xfrm rot="1298928">
                <a:off x="1650" y="487"/>
                <a:ext cx="771" cy="790"/>
              </a:xfrm>
              <a:prstGeom prst="ellipse">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14" name="椭圆 8255"/>
              <p:cNvSpPr/>
              <p:nvPr/>
            </p:nvSpPr>
            <p:spPr>
              <a:xfrm rot="1298928">
                <a:off x="2400" y="1565"/>
                <a:ext cx="771" cy="790"/>
              </a:xfrm>
              <a:prstGeom prst="ellipse">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grpSp>
        <p:sp>
          <p:nvSpPr>
            <p:cNvPr id="8217" name="椭圆 8256"/>
            <p:cNvSpPr/>
            <p:nvPr/>
          </p:nvSpPr>
          <p:spPr>
            <a:xfrm>
              <a:off x="1479" y="1161"/>
              <a:ext cx="1083" cy="1066"/>
            </a:xfrm>
            <a:prstGeom prst="ellipse">
              <a:avLst/>
            </a:prstGeom>
            <a:solidFill>
              <a:schemeClr val="bg1"/>
            </a:solidFill>
            <a:ln w="9525" cap="flat" cmpd="sng">
              <a:solidFill>
                <a:srgbClr val="F33735"/>
              </a:solidFill>
              <a:prstDash val="solid"/>
              <a:round/>
              <a:headEnd type="none" w="med" len="med"/>
              <a:tailEnd type="none" w="med" len="med"/>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grpSp>
      <p:sp>
        <p:nvSpPr>
          <p:cNvPr id="15" name="文本框 6"/>
          <p:cNvSpPr txBox="1"/>
          <p:nvPr/>
        </p:nvSpPr>
        <p:spPr>
          <a:xfrm>
            <a:off x="5873101" y="2362776"/>
            <a:ext cx="944880" cy="1014730"/>
          </a:xfrm>
          <a:prstGeom prst="rect">
            <a:avLst/>
          </a:prstGeom>
          <a:noFill/>
          <a:ln w="9525">
            <a:noFill/>
          </a:ln>
        </p:spPr>
        <p:txBody>
          <a:bodyPr wrap="none" lIns="91444" tIns="45721" rIns="91444" bIns="45721" anchor="t">
            <a:spAutoFit/>
          </a:bodyPr>
          <a:lstStyle/>
          <a:p>
            <a:pPr algn="ctr">
              <a:lnSpc>
                <a:spcPct val="100000"/>
              </a:lnSpc>
            </a:pPr>
            <a:r>
              <a:rPr lang="en-US" altLang="zh-CN" sz="3000" b="1" dirty="0">
                <a:solidFill>
                  <a:schemeClr val="tx1"/>
                </a:solidFill>
                <a:latin typeface="微软雅黑" panose="020B0503020204020204" charset="-122"/>
                <a:ea typeface="微软雅黑" panose="020B0503020204020204" charset="-122"/>
              </a:rPr>
              <a:t>入职</a:t>
            </a:r>
            <a:endParaRPr lang="en-US" altLang="zh-CN" sz="3000" b="1" dirty="0">
              <a:solidFill>
                <a:schemeClr val="tx1"/>
              </a:solidFill>
              <a:latin typeface="微软雅黑" panose="020B0503020204020204" charset="-122"/>
              <a:ea typeface="微软雅黑" panose="020B0503020204020204" charset="-122"/>
            </a:endParaRPr>
          </a:p>
          <a:p>
            <a:pPr algn="ctr">
              <a:lnSpc>
                <a:spcPct val="100000"/>
              </a:lnSpc>
            </a:pPr>
            <a:r>
              <a:rPr lang="en-US" altLang="zh-CN" sz="3000" b="1" dirty="0">
                <a:solidFill>
                  <a:schemeClr val="tx1"/>
                </a:solidFill>
                <a:latin typeface="微软雅黑" panose="020B0503020204020204" charset="-122"/>
                <a:ea typeface="微软雅黑" panose="020B0503020204020204" charset="-122"/>
              </a:rPr>
              <a:t>培训</a:t>
            </a:r>
            <a:endParaRPr lang="en-US" altLang="zh-CN" sz="3000" b="1" dirty="0">
              <a:solidFill>
                <a:schemeClr val="tx1"/>
              </a:solidFill>
              <a:latin typeface="微软雅黑" panose="020B0503020204020204" charset="-122"/>
              <a:ea typeface="微软雅黑" panose="020B0503020204020204" charset="-122"/>
            </a:endParaRPr>
          </a:p>
        </p:txBody>
      </p:sp>
      <p:grpSp>
        <p:nvGrpSpPr>
          <p:cNvPr id="8219" name="组合 8258"/>
          <p:cNvGrpSpPr/>
          <p:nvPr/>
        </p:nvGrpSpPr>
        <p:grpSpPr>
          <a:xfrm>
            <a:off x="7504413" y="874904"/>
            <a:ext cx="3660648" cy="3270896"/>
            <a:chOff x="1001" y="532"/>
            <a:chExt cx="2179" cy="1947"/>
          </a:xfrm>
        </p:grpSpPr>
        <p:grpSp>
          <p:nvGrpSpPr>
            <p:cNvPr id="8220" name="组合 8259"/>
            <p:cNvGrpSpPr/>
            <p:nvPr/>
          </p:nvGrpSpPr>
          <p:grpSpPr>
            <a:xfrm rot="279090">
              <a:off x="1001" y="532"/>
              <a:ext cx="2179" cy="1947"/>
              <a:chOff x="992" y="487"/>
              <a:chExt cx="2179" cy="1947"/>
            </a:xfrm>
          </p:grpSpPr>
          <p:sp>
            <p:nvSpPr>
              <p:cNvPr id="8221" name="椭圆 8260"/>
              <p:cNvSpPr/>
              <p:nvPr/>
            </p:nvSpPr>
            <p:spPr>
              <a:xfrm>
                <a:off x="1350" y="961"/>
                <a:ext cx="1384" cy="1367"/>
              </a:xfrm>
              <a:prstGeom prst="ellipse">
                <a:avLst/>
              </a:prstGeom>
              <a:solidFill>
                <a:srgbClr val="093759"/>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16" name="等腰三角形 8261"/>
              <p:cNvSpPr/>
              <p:nvPr/>
            </p:nvSpPr>
            <p:spPr>
              <a:xfrm>
                <a:off x="1454" y="970"/>
                <a:ext cx="1186" cy="1040"/>
              </a:xfrm>
              <a:prstGeom prst="triangle">
                <a:avLst>
                  <a:gd name="adj" fmla="val 50000"/>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223" name="矩形 8262"/>
              <p:cNvSpPr/>
              <p:nvPr/>
            </p:nvSpPr>
            <p:spPr>
              <a:xfrm>
                <a:off x="1259" y="1730"/>
                <a:ext cx="1599" cy="293"/>
              </a:xfrm>
              <a:prstGeom prst="rect">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224" name="椭圆 8263"/>
              <p:cNvSpPr/>
              <p:nvPr/>
            </p:nvSpPr>
            <p:spPr>
              <a:xfrm rot="1298928">
                <a:off x="992" y="1644"/>
                <a:ext cx="771" cy="790"/>
              </a:xfrm>
              <a:prstGeom prst="ellipse">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225" name="椭圆 8264"/>
              <p:cNvSpPr/>
              <p:nvPr/>
            </p:nvSpPr>
            <p:spPr>
              <a:xfrm rot="1298928">
                <a:off x="1650" y="487"/>
                <a:ext cx="771" cy="790"/>
              </a:xfrm>
              <a:prstGeom prst="ellipse">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sp>
            <p:nvSpPr>
              <p:cNvPr id="8226" name="椭圆 8265"/>
              <p:cNvSpPr/>
              <p:nvPr/>
            </p:nvSpPr>
            <p:spPr>
              <a:xfrm rot="1298928">
                <a:off x="2400" y="1565"/>
                <a:ext cx="771" cy="790"/>
              </a:xfrm>
              <a:prstGeom prst="ellipse">
                <a:avLst/>
              </a:prstGeom>
              <a:solidFill>
                <a:schemeClr val="bg1"/>
              </a:solidFill>
              <a:ln w="9525">
                <a:noFill/>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grpSp>
        <p:sp>
          <p:nvSpPr>
            <p:cNvPr id="8227" name="椭圆 8266"/>
            <p:cNvSpPr/>
            <p:nvPr/>
          </p:nvSpPr>
          <p:spPr>
            <a:xfrm>
              <a:off x="1479" y="1161"/>
              <a:ext cx="1083" cy="1066"/>
            </a:xfrm>
            <a:prstGeom prst="ellipse">
              <a:avLst/>
            </a:prstGeom>
            <a:solidFill>
              <a:schemeClr val="bg1"/>
            </a:solidFill>
            <a:ln w="9525" cap="flat" cmpd="sng">
              <a:solidFill>
                <a:srgbClr val="093759"/>
              </a:solidFill>
              <a:prstDash val="solid"/>
              <a:round/>
              <a:headEnd type="none" w="med" len="med"/>
              <a:tailEnd type="none" w="med" len="med"/>
            </a:ln>
          </p:spPr>
          <p:txBody>
            <a:bodyPr anchor="t"/>
            <a:lstStyle/>
            <a:p>
              <a:pPr algn="ctr"/>
              <a:endParaRPr lang="zh-CN" altLang="en-US" sz="100">
                <a:solidFill>
                  <a:schemeClr val="tx1"/>
                </a:solidFill>
                <a:latin typeface="微软雅黑" panose="020B0503020204020204" charset="-122"/>
                <a:ea typeface="微软雅黑" panose="020B0503020204020204" charset="-122"/>
              </a:endParaRPr>
            </a:p>
          </p:txBody>
        </p:sp>
      </p:grpSp>
      <p:sp>
        <p:nvSpPr>
          <p:cNvPr id="21" name="文本框 6"/>
          <p:cNvSpPr txBox="1"/>
          <p:nvPr/>
        </p:nvSpPr>
        <p:spPr>
          <a:xfrm>
            <a:off x="8553665" y="2376215"/>
            <a:ext cx="1325880" cy="1014730"/>
          </a:xfrm>
          <a:prstGeom prst="rect">
            <a:avLst/>
          </a:prstGeom>
          <a:noFill/>
          <a:ln w="9525">
            <a:noFill/>
          </a:ln>
        </p:spPr>
        <p:txBody>
          <a:bodyPr wrap="none" lIns="91444" tIns="45721" rIns="91444" bIns="45721" anchor="t">
            <a:spAutoFit/>
          </a:bodyPr>
          <a:lstStyle/>
          <a:p>
            <a:pPr algn="ctr">
              <a:lnSpc>
                <a:spcPct val="100000"/>
              </a:lnSpc>
            </a:pPr>
            <a:r>
              <a:rPr lang="en-US" altLang="zh-CN" sz="3000" b="1" dirty="0">
                <a:solidFill>
                  <a:schemeClr val="tx1"/>
                </a:solidFill>
                <a:latin typeface="微软雅黑" panose="020B0503020204020204" charset="-122"/>
                <a:ea typeface="微软雅黑" panose="020B0503020204020204" charset="-122"/>
              </a:rPr>
              <a:t>进入试</a:t>
            </a:r>
            <a:endParaRPr lang="en-US" altLang="zh-CN" sz="3000" b="1" dirty="0">
              <a:solidFill>
                <a:schemeClr val="tx1"/>
              </a:solidFill>
              <a:latin typeface="微软雅黑" panose="020B0503020204020204" charset="-122"/>
              <a:ea typeface="微软雅黑" panose="020B0503020204020204" charset="-122"/>
            </a:endParaRPr>
          </a:p>
          <a:p>
            <a:pPr algn="ctr">
              <a:lnSpc>
                <a:spcPct val="100000"/>
              </a:lnSpc>
            </a:pPr>
            <a:r>
              <a:rPr lang="en-US" altLang="zh-CN" sz="3000" b="1" dirty="0">
                <a:solidFill>
                  <a:schemeClr val="tx1"/>
                </a:solidFill>
                <a:latin typeface="微软雅黑" panose="020B0503020204020204" charset="-122"/>
                <a:ea typeface="微软雅黑" panose="020B0503020204020204" charset="-122"/>
              </a:rPr>
              <a:t>用期</a:t>
            </a:r>
            <a:endParaRPr lang="en-US" altLang="zh-CN" sz="3000" b="1"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22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8216"/>
                                        </p:tgtEl>
                                        <p:attrNameLst>
                                          <p:attrName>style.visibility</p:attrName>
                                        </p:attrNameLst>
                                      </p:cBhvr>
                                      <p:to>
                                        <p:strVal val="visible"/>
                                      </p:to>
                                    </p:set>
                                    <p:animEffect transition="in" filter="fade">
                                      <p:cBhvr>
                                        <p:cTn id="11" dur="500"/>
                                        <p:tgtEl>
                                          <p:spTgt spid="8216"/>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5" dur="750" fill="hold"/>
                                        <p:tgtEl>
                                          <p:spTgt spid="13"/>
                                        </p:tgtEl>
                                        <p:attrNameLst>
                                          <p:attrName>ppt_y</p:attrName>
                                        </p:attrNameLst>
                                      </p:cBhvr>
                                      <p:tavLst>
                                        <p:tav tm="0">
                                          <p:val>
                                            <p:strVal val="#ppt_y"/>
                                          </p:val>
                                        </p:tav>
                                        <p:tav tm="100000">
                                          <p:val>
                                            <p:strVal val="#ppt_y"/>
                                          </p:val>
                                        </p:tav>
                                      </p:tavLst>
                                    </p:anim>
                                    <p:anim calcmode="lin" valueType="num">
                                      <p:cBhvr>
                                        <p:cTn id="16" dur="7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7" dur="7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750" tmFilter="0,0; .5, 1; 1, 1"/>
                                        <p:tgtEl>
                                          <p:spTgt spid="13"/>
                                        </p:tgtEl>
                                      </p:cBhvr>
                                    </p:animEffect>
                                  </p:childTnLst>
                                </p:cTn>
                              </p:par>
                            </p:childTnLst>
                          </p:cTn>
                        </p:par>
                        <p:par>
                          <p:cTn id="19" fill="hold">
                            <p:stCondLst>
                              <p:cond delay="405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8222"/>
                                        </p:tgtEl>
                                        <p:attrNameLst>
                                          <p:attrName>style.visibility</p:attrName>
                                        </p:attrNameLst>
                                      </p:cBhvr>
                                      <p:to>
                                        <p:strVal val="visible"/>
                                      </p:to>
                                    </p:set>
                                    <p:animEffect transition="in" filter="fade">
                                      <p:cBhvr>
                                        <p:cTn id="22" dur="500"/>
                                        <p:tgtEl>
                                          <p:spTgt spid="8222"/>
                                        </p:tgtEl>
                                      </p:cBhvr>
                                    </p:animEffect>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calcmode="lin" valueType="num">
                                      <p:cBhvr>
                                        <p:cTn id="25" dur="7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6" dur="750" fill="hold"/>
                                        <p:tgtEl>
                                          <p:spTgt spid="15"/>
                                        </p:tgtEl>
                                        <p:attrNameLst>
                                          <p:attrName>ppt_y</p:attrName>
                                        </p:attrNameLst>
                                      </p:cBhvr>
                                      <p:tavLst>
                                        <p:tav tm="0">
                                          <p:val>
                                            <p:strVal val="#ppt_y"/>
                                          </p:val>
                                        </p:tav>
                                        <p:tav tm="100000">
                                          <p:val>
                                            <p:strVal val="#ppt_y"/>
                                          </p:val>
                                        </p:tav>
                                      </p:tavLst>
                                    </p:anim>
                                    <p:anim calcmode="lin" valueType="num">
                                      <p:cBhvr>
                                        <p:cTn id="27" dur="7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8" dur="7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750" tmFilter="0,0; .5, 1; 1, 1"/>
                                        <p:tgtEl>
                                          <p:spTgt spid="15"/>
                                        </p:tgtEl>
                                      </p:cBhvr>
                                    </p:animEffect>
                                  </p:childTnLst>
                                </p:cTn>
                              </p:par>
                              <p:par>
                                <p:cTn id="30" presetID="41" presetClass="entr" presetSubtype="0" fill="hold" grpId="0" nodeType="withEffect">
                                  <p:stCondLst>
                                    <p:cond delay="0"/>
                                  </p:stCondLst>
                                  <p:iterate type="lt">
                                    <p:tmPct val="10000"/>
                                  </p:iterate>
                                  <p:childTnLst>
                                    <p:set>
                                      <p:cBhvr>
                                        <p:cTn id="31" dur="1" fill="hold">
                                          <p:stCondLst>
                                            <p:cond delay="0"/>
                                          </p:stCondLst>
                                        </p:cTn>
                                        <p:tgtEl>
                                          <p:spTgt spid="21"/>
                                        </p:tgtEl>
                                        <p:attrNameLst>
                                          <p:attrName>style.visibility</p:attrName>
                                        </p:attrNameLst>
                                      </p:cBhvr>
                                      <p:to>
                                        <p:strVal val="visible"/>
                                      </p:to>
                                    </p:set>
                                    <p:anim calcmode="lin" valueType="num">
                                      <p:cBhvr>
                                        <p:cTn id="32"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3" dur="750" fill="hold"/>
                                        <p:tgtEl>
                                          <p:spTgt spid="21"/>
                                        </p:tgtEl>
                                        <p:attrNameLst>
                                          <p:attrName>ppt_y</p:attrName>
                                        </p:attrNameLst>
                                      </p:cBhvr>
                                      <p:tavLst>
                                        <p:tav tm="0">
                                          <p:val>
                                            <p:strVal val="#ppt_y"/>
                                          </p:val>
                                        </p:tav>
                                        <p:tav tm="100000">
                                          <p:val>
                                            <p:strVal val="#ppt_y"/>
                                          </p:val>
                                        </p:tav>
                                      </p:tavLst>
                                    </p:anim>
                                    <p:anim calcmode="lin" valueType="num">
                                      <p:cBhvr>
                                        <p:cTn id="34"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5"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6" dur="75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8216" grpId="0" bldLvl="0" animBg="1"/>
      <p:bldP spid="8222" grpId="0" bldLvl="0" animBg="1"/>
      <p:bldP spid="13" grpId="0"/>
      <p:bldP spid="15"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2670628" y="0"/>
            <a:ext cx="0" cy="268879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242628" y="0"/>
            <a:ext cx="0" cy="268879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527451" y="0"/>
            <a:ext cx="0" cy="163156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492974" y="4244527"/>
            <a:ext cx="2366456" cy="835543"/>
            <a:chOff x="7727480" y="3464575"/>
            <a:chExt cx="2366456" cy="835543"/>
          </a:xfrm>
        </p:grpSpPr>
        <p:sp>
          <p:nvSpPr>
            <p:cNvPr id="14" name="矩形 13"/>
            <p:cNvSpPr/>
            <p:nvPr/>
          </p:nvSpPr>
          <p:spPr>
            <a:xfrm>
              <a:off x="7727480" y="3747033"/>
              <a:ext cx="2366456" cy="55308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公司办公用品统一由公司行政部负责采购、登记及管理。</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15" name="矩形 14"/>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05</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16" name="组合 15"/>
          <p:cNvGrpSpPr/>
          <p:nvPr/>
        </p:nvGrpSpPr>
        <p:grpSpPr>
          <a:xfrm>
            <a:off x="6059400" y="4244527"/>
            <a:ext cx="2366456" cy="835543"/>
            <a:chOff x="7727480" y="3464575"/>
            <a:chExt cx="2366456" cy="835543"/>
          </a:xfrm>
        </p:grpSpPr>
        <p:sp>
          <p:nvSpPr>
            <p:cNvPr id="17" name="矩形 16"/>
            <p:cNvSpPr/>
            <p:nvPr/>
          </p:nvSpPr>
          <p:spPr>
            <a:xfrm>
              <a:off x="7727480" y="3747033"/>
              <a:ext cx="2366456" cy="55308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如需购置办公用品，需先得到领导的审批后，由行政部统一采购。</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18" name="矩形 17"/>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07</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19" name="组合 18"/>
          <p:cNvGrpSpPr/>
          <p:nvPr/>
        </p:nvGrpSpPr>
        <p:grpSpPr>
          <a:xfrm>
            <a:off x="3776187" y="3194208"/>
            <a:ext cx="2366456" cy="1066048"/>
            <a:chOff x="7727480" y="3464575"/>
            <a:chExt cx="2366456" cy="1066048"/>
          </a:xfrm>
        </p:grpSpPr>
        <p:sp>
          <p:nvSpPr>
            <p:cNvPr id="20" name="矩形 19"/>
            <p:cNvSpPr/>
            <p:nvPr/>
          </p:nvSpPr>
          <p:spPr>
            <a:xfrm>
              <a:off x="7727480" y="3747033"/>
              <a:ext cx="2366456" cy="78359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员工领用办公用品需填写《办公用品领用登记表》，向行政部申请领用。</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21" name="矩形 20"/>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06</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22" name="组合 21"/>
          <p:cNvGrpSpPr/>
          <p:nvPr/>
        </p:nvGrpSpPr>
        <p:grpSpPr>
          <a:xfrm>
            <a:off x="8344223" y="3194208"/>
            <a:ext cx="2366456" cy="1066048"/>
            <a:chOff x="7727480" y="3464575"/>
            <a:chExt cx="2366456" cy="1066048"/>
          </a:xfrm>
        </p:grpSpPr>
        <p:sp>
          <p:nvSpPr>
            <p:cNvPr id="23" name="矩形 22"/>
            <p:cNvSpPr/>
            <p:nvPr/>
          </p:nvSpPr>
          <p:spPr>
            <a:xfrm>
              <a:off x="7727480" y="3747033"/>
              <a:ext cx="2366456" cy="78359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每月月底行政部统计本月各部门领用的办公用品数量，报总经理助理处。</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24" name="矩形 23"/>
            <p:cNvSpPr/>
            <p:nvPr/>
          </p:nvSpPr>
          <p:spPr>
            <a:xfrm>
              <a:off x="7885432" y="346457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08</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pic>
        <p:nvPicPr>
          <p:cNvPr id="33" name="图片占位符 32"/>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5006" r="15006"/>
          <a:stretch>
            <a:fillRect/>
          </a:stretch>
        </p:blipFill>
        <p:spPr/>
      </p:pic>
      <p:pic>
        <p:nvPicPr>
          <p:cNvPr id="34" name="图片占位符 3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3754" r="23754"/>
          <a:stretch>
            <a:fillRect/>
          </a:stretch>
        </p:blipFill>
        <p:spPr/>
      </p:pic>
      <p:pic>
        <p:nvPicPr>
          <p:cNvPr id="35" name="图片占位符 3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3754" r="23754"/>
          <a:stretch>
            <a:fillRect/>
          </a:stretch>
        </p:blipFill>
        <p:spPr/>
      </p:pic>
      <p:pic>
        <p:nvPicPr>
          <p:cNvPr id="36" name="图片占位符 35"/>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8505" r="18505"/>
          <a:stretch>
            <a:fillRect/>
          </a:stretch>
        </p:blipFill>
        <p:spPr/>
      </p:pic>
      <p:grpSp>
        <p:nvGrpSpPr>
          <p:cNvPr id="25" name="组合 24"/>
          <p:cNvGrpSpPr/>
          <p:nvPr/>
        </p:nvGrpSpPr>
        <p:grpSpPr>
          <a:xfrm>
            <a:off x="-2" y="176309"/>
            <a:ext cx="1549521" cy="877791"/>
            <a:chOff x="-2" y="74709"/>
            <a:chExt cx="2076272" cy="1176191"/>
          </a:xfrm>
        </p:grpSpPr>
        <p:sp>
          <p:nvSpPr>
            <p:cNvPr id="26" name="等腰三角形 25"/>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1549519" y="325054"/>
            <a:ext cx="4324984" cy="658069"/>
            <a:chOff x="3948021" y="285684"/>
            <a:chExt cx="4324984" cy="658069"/>
          </a:xfrm>
        </p:grpSpPr>
        <p:sp>
          <p:nvSpPr>
            <p:cNvPr id="30" name="文本框 29"/>
            <p:cNvSpPr txBox="1"/>
            <p:nvPr/>
          </p:nvSpPr>
          <p:spPr>
            <a:xfrm>
              <a:off x="3948021" y="285684"/>
              <a:ext cx="272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办公用品管理细则</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31" name="文本框 30"/>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32" name="任意多边形 31"/>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37" name="任意多边形 36"/>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cxnSp>
        <p:nvCxnSpPr>
          <p:cNvPr id="39" name="直接连接符 38"/>
          <p:cNvCxnSpPr/>
          <p:nvPr/>
        </p:nvCxnSpPr>
        <p:spPr>
          <a:xfrm>
            <a:off x="4958626" y="0"/>
            <a:ext cx="0" cy="163156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a:off x="2575504" y="3063295"/>
            <a:ext cx="9616496"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2083958" y="2571751"/>
            <a:ext cx="983092" cy="983090"/>
            <a:chOff x="2083958" y="2571751"/>
            <a:chExt cx="983092" cy="983090"/>
          </a:xfrm>
        </p:grpSpPr>
        <p:sp>
          <p:nvSpPr>
            <p:cNvPr id="17" name="椭圆 16"/>
            <p:cNvSpPr/>
            <p:nvPr/>
          </p:nvSpPr>
          <p:spPr>
            <a:xfrm>
              <a:off x="2083958" y="2571751"/>
              <a:ext cx="983092" cy="983090"/>
            </a:xfrm>
            <a:prstGeom prst="ellipse">
              <a:avLst/>
            </a:prstGeom>
            <a:solidFill>
              <a:srgbClr val="F337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bg1"/>
                </a:solidFill>
                <a:effectLst/>
                <a:uLnTx/>
                <a:uFillTx/>
                <a:latin typeface="Century Gothic" panose="020B0502020202020204" pitchFamily="34" charset="0"/>
                <a:ea typeface="微软雅黑" panose="020B0503020204020204" charset="-122"/>
              </a:endParaRPr>
            </a:p>
          </p:txBody>
        </p:sp>
        <p:sp>
          <p:nvSpPr>
            <p:cNvPr id="42" name="椭圆 19"/>
            <p:cNvSpPr/>
            <p:nvPr/>
          </p:nvSpPr>
          <p:spPr>
            <a:xfrm>
              <a:off x="2380256" y="2819400"/>
              <a:ext cx="390496" cy="487792"/>
            </a:xfrm>
            <a:custGeom>
              <a:avLst/>
              <a:gdLst>
                <a:gd name="connsiteX0" fmla="*/ 226085 w 484573"/>
                <a:gd name="connsiteY0" fmla="*/ 385639 h 605309"/>
                <a:gd name="connsiteX1" fmla="*/ 257374 w 484573"/>
                <a:gd name="connsiteY1" fmla="*/ 385639 h 605309"/>
                <a:gd name="connsiteX2" fmla="*/ 257374 w 484573"/>
                <a:gd name="connsiteY2" fmla="*/ 428924 h 605309"/>
                <a:gd name="connsiteX3" fmla="*/ 416980 w 484573"/>
                <a:gd name="connsiteY3" fmla="*/ 428924 h 605309"/>
                <a:gd name="connsiteX4" fmla="*/ 444556 w 484573"/>
                <a:gd name="connsiteY4" fmla="*/ 456453 h 605309"/>
                <a:gd name="connsiteX5" fmla="*/ 444556 w 484573"/>
                <a:gd name="connsiteY5" fmla="*/ 498162 h 605309"/>
                <a:gd name="connsiteX6" fmla="*/ 484573 w 484573"/>
                <a:gd name="connsiteY6" fmla="*/ 550623 h 605309"/>
                <a:gd name="connsiteX7" fmla="*/ 429886 w 484573"/>
                <a:gd name="connsiteY7" fmla="*/ 605309 h 605309"/>
                <a:gd name="connsiteX8" fmla="*/ 375106 w 484573"/>
                <a:gd name="connsiteY8" fmla="*/ 550623 h 605309"/>
                <a:gd name="connsiteX9" fmla="*/ 413173 w 484573"/>
                <a:gd name="connsiteY9" fmla="*/ 498626 h 605309"/>
                <a:gd name="connsiteX10" fmla="*/ 413173 w 484573"/>
                <a:gd name="connsiteY10" fmla="*/ 460067 h 605309"/>
                <a:gd name="connsiteX11" fmla="*/ 257282 w 484573"/>
                <a:gd name="connsiteY11" fmla="*/ 460067 h 605309"/>
                <a:gd name="connsiteX12" fmla="*/ 257282 w 484573"/>
                <a:gd name="connsiteY12" fmla="*/ 498162 h 605309"/>
                <a:gd name="connsiteX13" fmla="*/ 296742 w 484573"/>
                <a:gd name="connsiteY13" fmla="*/ 550531 h 605309"/>
                <a:gd name="connsiteX14" fmla="*/ 242147 w 484573"/>
                <a:gd name="connsiteY14" fmla="*/ 605309 h 605309"/>
                <a:gd name="connsiteX15" fmla="*/ 187460 w 484573"/>
                <a:gd name="connsiteY15" fmla="*/ 550623 h 605309"/>
                <a:gd name="connsiteX16" fmla="*/ 226085 w 484573"/>
                <a:gd name="connsiteY16" fmla="*/ 498533 h 605309"/>
                <a:gd name="connsiteX17" fmla="*/ 226085 w 484573"/>
                <a:gd name="connsiteY17" fmla="*/ 460160 h 605309"/>
                <a:gd name="connsiteX18" fmla="*/ 71121 w 484573"/>
                <a:gd name="connsiteY18" fmla="*/ 460160 h 605309"/>
                <a:gd name="connsiteX19" fmla="*/ 71121 w 484573"/>
                <a:gd name="connsiteY19" fmla="*/ 498533 h 605309"/>
                <a:gd name="connsiteX20" fmla="*/ 109468 w 484573"/>
                <a:gd name="connsiteY20" fmla="*/ 550623 h 605309"/>
                <a:gd name="connsiteX21" fmla="*/ 54780 w 484573"/>
                <a:gd name="connsiteY21" fmla="*/ 605309 h 605309"/>
                <a:gd name="connsiteX22" fmla="*/ 0 w 484573"/>
                <a:gd name="connsiteY22" fmla="*/ 550623 h 605309"/>
                <a:gd name="connsiteX23" fmla="*/ 39646 w 484573"/>
                <a:gd name="connsiteY23" fmla="*/ 498162 h 605309"/>
                <a:gd name="connsiteX24" fmla="*/ 39646 w 484573"/>
                <a:gd name="connsiteY24" fmla="*/ 456360 h 605309"/>
                <a:gd name="connsiteX25" fmla="*/ 67407 w 484573"/>
                <a:gd name="connsiteY25" fmla="*/ 428924 h 605309"/>
                <a:gd name="connsiteX26" fmla="*/ 226085 w 484573"/>
                <a:gd name="connsiteY26" fmla="*/ 428924 h 605309"/>
                <a:gd name="connsiteX27" fmla="*/ 185975 w 484573"/>
                <a:gd name="connsiteY27" fmla="*/ 236040 h 605309"/>
                <a:gd name="connsiteX28" fmla="*/ 169358 w 484573"/>
                <a:gd name="connsiteY28" fmla="*/ 283945 h 605309"/>
                <a:gd name="connsiteX29" fmla="*/ 192194 w 484573"/>
                <a:gd name="connsiteY29" fmla="*/ 282184 h 605309"/>
                <a:gd name="connsiteX30" fmla="*/ 242322 w 484573"/>
                <a:gd name="connsiteY30" fmla="*/ 343895 h 605309"/>
                <a:gd name="connsiteX31" fmla="*/ 242372 w 484573"/>
                <a:gd name="connsiteY31" fmla="*/ 343833 h 605309"/>
                <a:gd name="connsiteX32" fmla="*/ 242431 w 484573"/>
                <a:gd name="connsiteY32" fmla="*/ 344005 h 605309"/>
                <a:gd name="connsiteX33" fmla="*/ 242576 w 484573"/>
                <a:gd name="connsiteY33" fmla="*/ 343582 h 605309"/>
                <a:gd name="connsiteX34" fmla="*/ 292263 w 484573"/>
                <a:gd name="connsiteY34" fmla="*/ 282370 h 605309"/>
                <a:gd name="connsiteX35" fmla="*/ 315099 w 484573"/>
                <a:gd name="connsiteY35" fmla="*/ 284037 h 605309"/>
                <a:gd name="connsiteX36" fmla="*/ 298854 w 484573"/>
                <a:gd name="connsiteY36" fmla="*/ 236133 h 605309"/>
                <a:gd name="connsiteX37" fmla="*/ 307673 w 484573"/>
                <a:gd name="connsiteY37" fmla="*/ 240858 h 605309"/>
                <a:gd name="connsiteX38" fmla="*/ 359379 w 484573"/>
                <a:gd name="connsiteY38" fmla="*/ 266247 h 605309"/>
                <a:gd name="connsiteX39" fmla="*/ 384999 w 484573"/>
                <a:gd name="connsiteY39" fmla="*/ 300253 h 605309"/>
                <a:gd name="connsiteX40" fmla="*/ 392147 w 484573"/>
                <a:gd name="connsiteY40" fmla="*/ 339633 h 605309"/>
                <a:gd name="connsiteX41" fmla="*/ 381750 w 484573"/>
                <a:gd name="connsiteY41" fmla="*/ 352049 h 605309"/>
                <a:gd name="connsiteX42" fmla="*/ 244271 w 484573"/>
                <a:gd name="connsiteY42" fmla="*/ 352049 h 605309"/>
                <a:gd name="connsiteX43" fmla="*/ 240465 w 484573"/>
                <a:gd name="connsiteY43" fmla="*/ 352049 h 605309"/>
                <a:gd name="connsiteX44" fmla="*/ 102893 w 484573"/>
                <a:gd name="connsiteY44" fmla="*/ 352049 h 605309"/>
                <a:gd name="connsiteX45" fmla="*/ 92496 w 484573"/>
                <a:gd name="connsiteY45" fmla="*/ 339633 h 605309"/>
                <a:gd name="connsiteX46" fmla="*/ 99736 w 484573"/>
                <a:gd name="connsiteY46" fmla="*/ 300160 h 605309"/>
                <a:gd name="connsiteX47" fmla="*/ 125357 w 484573"/>
                <a:gd name="connsiteY47" fmla="*/ 266154 h 605309"/>
                <a:gd name="connsiteX48" fmla="*/ 175671 w 484573"/>
                <a:gd name="connsiteY48" fmla="*/ 241322 h 605309"/>
                <a:gd name="connsiteX49" fmla="*/ 236730 w 484573"/>
                <a:gd name="connsiteY49" fmla="*/ 10 h 605309"/>
                <a:gd name="connsiteX50" fmla="*/ 271118 w 484573"/>
                <a:gd name="connsiteY50" fmla="*/ 14283 h 605309"/>
                <a:gd name="connsiteX51" fmla="*/ 325521 w 484573"/>
                <a:gd name="connsiteY51" fmla="*/ 119958 h 605309"/>
                <a:gd name="connsiteX52" fmla="*/ 351980 w 484573"/>
                <a:gd name="connsiteY52" fmla="*/ 187626 h 605309"/>
                <a:gd name="connsiteX53" fmla="*/ 283187 w 484573"/>
                <a:gd name="connsiteY53" fmla="*/ 208761 h 605309"/>
                <a:gd name="connsiteX54" fmla="*/ 283187 w 484573"/>
                <a:gd name="connsiteY54" fmla="*/ 223500 h 605309"/>
                <a:gd name="connsiteX55" fmla="*/ 283280 w 484573"/>
                <a:gd name="connsiteY55" fmla="*/ 224705 h 605309"/>
                <a:gd name="connsiteX56" fmla="*/ 242576 w 484573"/>
                <a:gd name="connsiteY56" fmla="*/ 343582 h 605309"/>
                <a:gd name="connsiteX57" fmla="*/ 242372 w 484573"/>
                <a:gd name="connsiteY57" fmla="*/ 343833 h 605309"/>
                <a:gd name="connsiteX58" fmla="*/ 201489 w 484573"/>
                <a:gd name="connsiteY58" fmla="*/ 224519 h 605309"/>
                <a:gd name="connsiteX59" fmla="*/ 201489 w 484573"/>
                <a:gd name="connsiteY59" fmla="*/ 209317 h 605309"/>
                <a:gd name="connsiteX60" fmla="*/ 131675 w 484573"/>
                <a:gd name="connsiteY60" fmla="*/ 186699 h 605309"/>
                <a:gd name="connsiteX61" fmla="*/ 160455 w 484573"/>
                <a:gd name="connsiteY61" fmla="*/ 104941 h 605309"/>
                <a:gd name="connsiteX62" fmla="*/ 210031 w 484573"/>
                <a:gd name="connsiteY62" fmla="*/ 5106 h 605309"/>
                <a:gd name="connsiteX63" fmla="*/ 236730 w 484573"/>
                <a:gd name="connsiteY63" fmla="*/ 10 h 60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84573" h="605309">
                  <a:moveTo>
                    <a:pt x="226085" y="385639"/>
                  </a:moveTo>
                  <a:lnTo>
                    <a:pt x="257374" y="385639"/>
                  </a:lnTo>
                  <a:lnTo>
                    <a:pt x="257374" y="428924"/>
                  </a:lnTo>
                  <a:lnTo>
                    <a:pt x="416980" y="428924"/>
                  </a:lnTo>
                  <a:cubicBezTo>
                    <a:pt x="432207" y="428924"/>
                    <a:pt x="444556" y="441252"/>
                    <a:pt x="444556" y="456453"/>
                  </a:cubicBezTo>
                  <a:lnTo>
                    <a:pt x="444556" y="498162"/>
                  </a:lnTo>
                  <a:cubicBezTo>
                    <a:pt x="467582" y="504558"/>
                    <a:pt x="484573" y="525598"/>
                    <a:pt x="484573" y="550623"/>
                  </a:cubicBezTo>
                  <a:cubicBezTo>
                    <a:pt x="484573" y="580840"/>
                    <a:pt x="460061" y="605309"/>
                    <a:pt x="429886" y="605309"/>
                  </a:cubicBezTo>
                  <a:cubicBezTo>
                    <a:pt x="399617" y="605309"/>
                    <a:pt x="375106" y="580840"/>
                    <a:pt x="375106" y="550623"/>
                  </a:cubicBezTo>
                  <a:cubicBezTo>
                    <a:pt x="375106" y="526339"/>
                    <a:pt x="391075" y="505670"/>
                    <a:pt x="413173" y="498626"/>
                  </a:cubicBezTo>
                  <a:lnTo>
                    <a:pt x="413173" y="460067"/>
                  </a:lnTo>
                  <a:lnTo>
                    <a:pt x="257282" y="460067"/>
                  </a:lnTo>
                  <a:lnTo>
                    <a:pt x="257282" y="498162"/>
                  </a:lnTo>
                  <a:cubicBezTo>
                    <a:pt x="280029" y="504650"/>
                    <a:pt x="296742" y="525690"/>
                    <a:pt x="296742" y="550531"/>
                  </a:cubicBezTo>
                  <a:cubicBezTo>
                    <a:pt x="296742" y="580654"/>
                    <a:pt x="272416" y="605309"/>
                    <a:pt x="242147" y="605309"/>
                  </a:cubicBezTo>
                  <a:cubicBezTo>
                    <a:pt x="211972" y="605309"/>
                    <a:pt x="187460" y="580840"/>
                    <a:pt x="187460" y="550623"/>
                  </a:cubicBezTo>
                  <a:cubicBezTo>
                    <a:pt x="187460" y="526154"/>
                    <a:pt x="203708" y="505392"/>
                    <a:pt x="226085" y="498533"/>
                  </a:cubicBezTo>
                  <a:lnTo>
                    <a:pt x="226085" y="460160"/>
                  </a:lnTo>
                  <a:lnTo>
                    <a:pt x="71121" y="460160"/>
                  </a:lnTo>
                  <a:lnTo>
                    <a:pt x="71121" y="498533"/>
                  </a:lnTo>
                  <a:cubicBezTo>
                    <a:pt x="93219" y="505392"/>
                    <a:pt x="109468" y="526154"/>
                    <a:pt x="109468" y="550623"/>
                  </a:cubicBezTo>
                  <a:cubicBezTo>
                    <a:pt x="109468" y="580840"/>
                    <a:pt x="84956" y="605309"/>
                    <a:pt x="54780" y="605309"/>
                  </a:cubicBezTo>
                  <a:cubicBezTo>
                    <a:pt x="24512" y="605309"/>
                    <a:pt x="0" y="580840"/>
                    <a:pt x="0" y="550623"/>
                  </a:cubicBezTo>
                  <a:cubicBezTo>
                    <a:pt x="0" y="525690"/>
                    <a:pt x="16712" y="504650"/>
                    <a:pt x="39646" y="498162"/>
                  </a:cubicBezTo>
                  <a:lnTo>
                    <a:pt x="39646" y="456360"/>
                  </a:lnTo>
                  <a:cubicBezTo>
                    <a:pt x="39646" y="441159"/>
                    <a:pt x="52180" y="428832"/>
                    <a:pt x="67407" y="428924"/>
                  </a:cubicBezTo>
                  <a:lnTo>
                    <a:pt x="226085" y="428924"/>
                  </a:lnTo>
                  <a:close/>
                  <a:moveTo>
                    <a:pt x="185975" y="236040"/>
                  </a:moveTo>
                  <a:lnTo>
                    <a:pt x="169358" y="283945"/>
                  </a:lnTo>
                  <a:lnTo>
                    <a:pt x="192194" y="282184"/>
                  </a:lnTo>
                  <a:lnTo>
                    <a:pt x="242322" y="343895"/>
                  </a:lnTo>
                  <a:lnTo>
                    <a:pt x="242372" y="343833"/>
                  </a:lnTo>
                  <a:lnTo>
                    <a:pt x="242431" y="344005"/>
                  </a:lnTo>
                  <a:lnTo>
                    <a:pt x="242576" y="343582"/>
                  </a:lnTo>
                  <a:lnTo>
                    <a:pt x="292263" y="282370"/>
                  </a:lnTo>
                  <a:lnTo>
                    <a:pt x="315099" y="284037"/>
                  </a:lnTo>
                  <a:lnTo>
                    <a:pt x="298854" y="236133"/>
                  </a:lnTo>
                  <a:cubicBezTo>
                    <a:pt x="301825" y="237708"/>
                    <a:pt x="304703" y="239376"/>
                    <a:pt x="307673" y="240858"/>
                  </a:cubicBezTo>
                  <a:lnTo>
                    <a:pt x="359379" y="266247"/>
                  </a:lnTo>
                  <a:cubicBezTo>
                    <a:pt x="372746" y="272918"/>
                    <a:pt x="382307" y="285520"/>
                    <a:pt x="384999" y="300253"/>
                  </a:cubicBezTo>
                  <a:lnTo>
                    <a:pt x="392147" y="339633"/>
                  </a:lnTo>
                  <a:cubicBezTo>
                    <a:pt x="393261" y="346119"/>
                    <a:pt x="388341" y="352049"/>
                    <a:pt x="381750" y="352049"/>
                  </a:cubicBezTo>
                  <a:lnTo>
                    <a:pt x="244271" y="352049"/>
                  </a:lnTo>
                  <a:lnTo>
                    <a:pt x="240465" y="352049"/>
                  </a:lnTo>
                  <a:lnTo>
                    <a:pt x="102893" y="352049"/>
                  </a:lnTo>
                  <a:cubicBezTo>
                    <a:pt x="96395" y="352049"/>
                    <a:pt x="91382" y="346119"/>
                    <a:pt x="92496" y="339633"/>
                  </a:cubicBezTo>
                  <a:lnTo>
                    <a:pt x="99736" y="300160"/>
                  </a:lnTo>
                  <a:cubicBezTo>
                    <a:pt x="102336" y="285427"/>
                    <a:pt x="111804" y="272826"/>
                    <a:pt x="125357" y="266154"/>
                  </a:cubicBezTo>
                  <a:lnTo>
                    <a:pt x="175671" y="241322"/>
                  </a:lnTo>
                  <a:close/>
                  <a:moveTo>
                    <a:pt x="236730" y="10"/>
                  </a:moveTo>
                  <a:cubicBezTo>
                    <a:pt x="259629" y="414"/>
                    <a:pt x="271118" y="14283"/>
                    <a:pt x="271118" y="14283"/>
                  </a:cubicBezTo>
                  <a:cubicBezTo>
                    <a:pt x="318280" y="9927"/>
                    <a:pt x="331277" y="61373"/>
                    <a:pt x="325521" y="119958"/>
                  </a:cubicBezTo>
                  <a:cubicBezTo>
                    <a:pt x="319765" y="178542"/>
                    <a:pt x="351980" y="187626"/>
                    <a:pt x="351980" y="187626"/>
                  </a:cubicBezTo>
                  <a:cubicBezTo>
                    <a:pt x="329792" y="210244"/>
                    <a:pt x="283187" y="208761"/>
                    <a:pt x="283187" y="208761"/>
                  </a:cubicBezTo>
                  <a:lnTo>
                    <a:pt x="283187" y="223500"/>
                  </a:lnTo>
                  <a:lnTo>
                    <a:pt x="283280" y="224705"/>
                  </a:lnTo>
                  <a:lnTo>
                    <a:pt x="242576" y="343582"/>
                  </a:lnTo>
                  <a:lnTo>
                    <a:pt x="242372" y="343833"/>
                  </a:lnTo>
                  <a:lnTo>
                    <a:pt x="201489" y="224519"/>
                  </a:lnTo>
                  <a:lnTo>
                    <a:pt x="201489" y="209317"/>
                  </a:lnTo>
                  <a:cubicBezTo>
                    <a:pt x="147458" y="209780"/>
                    <a:pt x="131675" y="186699"/>
                    <a:pt x="131675" y="186699"/>
                  </a:cubicBezTo>
                  <a:cubicBezTo>
                    <a:pt x="131675" y="186699"/>
                    <a:pt x="162312" y="186143"/>
                    <a:pt x="160455" y="104941"/>
                  </a:cubicBezTo>
                  <a:cubicBezTo>
                    <a:pt x="158505" y="23738"/>
                    <a:pt x="196012" y="10390"/>
                    <a:pt x="210031" y="5106"/>
                  </a:cubicBezTo>
                  <a:cubicBezTo>
                    <a:pt x="220196" y="1236"/>
                    <a:pt x="229097" y="-125"/>
                    <a:pt x="236730" y="10"/>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bg1"/>
                </a:solidFill>
                <a:effectLst/>
                <a:uLnTx/>
                <a:uFillTx/>
                <a:latin typeface="Century Gothic" panose="020B0502020202020204" pitchFamily="34" charset="0"/>
                <a:ea typeface="微软雅黑" panose="020B0503020204020204" charset="-122"/>
              </a:endParaRPr>
            </a:p>
          </p:txBody>
        </p:sp>
      </p:grpSp>
      <p:grpSp>
        <p:nvGrpSpPr>
          <p:cNvPr id="21" name="组合 20"/>
          <p:cNvGrpSpPr/>
          <p:nvPr/>
        </p:nvGrpSpPr>
        <p:grpSpPr>
          <a:xfrm>
            <a:off x="4333743" y="4275788"/>
            <a:ext cx="2050552" cy="908113"/>
            <a:chOff x="7885432" y="3392005"/>
            <a:chExt cx="2050552" cy="908113"/>
          </a:xfrm>
        </p:grpSpPr>
        <p:sp>
          <p:nvSpPr>
            <p:cNvPr id="22" name="矩形 21"/>
            <p:cNvSpPr/>
            <p:nvPr/>
          </p:nvSpPr>
          <p:spPr>
            <a:xfrm>
              <a:off x="7885432" y="3747033"/>
              <a:ext cx="2050552" cy="55308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公司印章印统一由总经理负责管理；</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23" name="矩形 22"/>
            <p:cNvSpPr/>
            <p:nvPr/>
          </p:nvSpPr>
          <p:spPr>
            <a:xfrm>
              <a:off x="7885432" y="33920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09</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0" name="组合 29"/>
          <p:cNvGrpSpPr/>
          <p:nvPr/>
        </p:nvGrpSpPr>
        <p:grpSpPr>
          <a:xfrm>
            <a:off x="6623298" y="4275788"/>
            <a:ext cx="2050552" cy="1600263"/>
            <a:chOff x="7885432" y="3392005"/>
            <a:chExt cx="2050552" cy="1600263"/>
          </a:xfrm>
        </p:grpSpPr>
        <p:sp>
          <p:nvSpPr>
            <p:cNvPr id="31" name="矩形 30"/>
            <p:cNvSpPr/>
            <p:nvPr/>
          </p:nvSpPr>
          <p:spPr>
            <a:xfrm>
              <a:off x="7885432" y="3747033"/>
              <a:ext cx="2050552" cy="124523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当文件需要公司盖公司印章的时需向行政部申请填写《印章使用登记表》，不得将章印盖在空白纸、空白表格、空白合同等空白处。</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32" name="矩形 31"/>
            <p:cNvSpPr/>
            <p:nvPr/>
          </p:nvSpPr>
          <p:spPr>
            <a:xfrm>
              <a:off x="7885432" y="33920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10</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3" name="组合 32"/>
          <p:cNvGrpSpPr/>
          <p:nvPr/>
        </p:nvGrpSpPr>
        <p:grpSpPr>
          <a:xfrm>
            <a:off x="8912853" y="4275788"/>
            <a:ext cx="2050552" cy="1138618"/>
            <a:chOff x="7885432" y="3392005"/>
            <a:chExt cx="2050552" cy="1138618"/>
          </a:xfrm>
        </p:grpSpPr>
        <p:sp>
          <p:nvSpPr>
            <p:cNvPr id="34" name="矩形 33"/>
            <p:cNvSpPr/>
            <p:nvPr/>
          </p:nvSpPr>
          <p:spPr>
            <a:xfrm>
              <a:off x="7885432" y="3747033"/>
              <a:ext cx="2050552" cy="78359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所有盖有公司印章的文档，需保存至总经理办公室统一管理。</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35" name="矩形 34"/>
            <p:cNvSpPr/>
            <p:nvPr/>
          </p:nvSpPr>
          <p:spPr>
            <a:xfrm>
              <a:off x="7885432" y="33920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11</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pic>
        <p:nvPicPr>
          <p:cNvPr id="43" name="图片占位符 42"/>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21849" r="21849"/>
          <a:stretch>
            <a:fillRect/>
          </a:stretch>
        </p:blipFill>
        <p:spPr/>
      </p:pic>
      <p:pic>
        <p:nvPicPr>
          <p:cNvPr id="44" name="图片占位符 4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6650" r="16650"/>
          <a:stretch>
            <a:fillRect/>
          </a:stretch>
        </p:blipFill>
        <p:spPr/>
      </p:pic>
      <p:pic>
        <p:nvPicPr>
          <p:cNvPr id="45" name="图片占位符 4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6540" r="26540"/>
          <a:stretch>
            <a:fillRect/>
          </a:stretch>
        </p:blipFill>
        <p:spPr/>
      </p:pic>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272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办公用品管理细则</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8" name="任意多边形 17"/>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9" name="任意多边形 18"/>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1+#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500" fill="hold"/>
                                        <p:tgtEl>
                                          <p:spTgt spid="43"/>
                                        </p:tgtEl>
                                        <p:attrNameLst>
                                          <p:attrName>ppt_w</p:attrName>
                                        </p:attrNameLst>
                                      </p:cBhvr>
                                      <p:tavLst>
                                        <p:tav tm="0">
                                          <p:val>
                                            <p:fltVal val="0"/>
                                          </p:val>
                                        </p:tav>
                                        <p:tav tm="100000">
                                          <p:val>
                                            <p:strVal val="#ppt_w"/>
                                          </p:val>
                                        </p:tav>
                                      </p:tavLst>
                                    </p:anim>
                                    <p:anim calcmode="lin" valueType="num">
                                      <p:cBhvr>
                                        <p:cTn id="17" dur="500" fill="hold"/>
                                        <p:tgtEl>
                                          <p:spTgt spid="43"/>
                                        </p:tgtEl>
                                        <p:attrNameLst>
                                          <p:attrName>ppt_h</p:attrName>
                                        </p:attrNameLst>
                                      </p:cBhvr>
                                      <p:tavLst>
                                        <p:tav tm="0">
                                          <p:val>
                                            <p:fltVal val="0"/>
                                          </p:val>
                                        </p:tav>
                                        <p:tav tm="100000">
                                          <p:val>
                                            <p:strVal val="#ppt_h"/>
                                          </p:val>
                                        </p:tav>
                                      </p:tavLst>
                                    </p:anim>
                                    <p:animEffect transition="in" filter="fade">
                                      <p:cBhvr>
                                        <p:cTn id="18" dur="500"/>
                                        <p:tgtEl>
                                          <p:spTgt spid="43"/>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5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50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0" y="3063295"/>
            <a:ext cx="9182100"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8800222" y="2571751"/>
            <a:ext cx="983092" cy="983090"/>
          </a:xfrm>
          <a:prstGeom prst="ellipse">
            <a:avLst/>
          </a:prstGeom>
          <a:solidFill>
            <a:srgbClr val="09375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bg1"/>
              </a:solidFill>
              <a:effectLst/>
              <a:uLnTx/>
              <a:uFillTx/>
              <a:latin typeface="Century Gothic" panose="020B0502020202020204" pitchFamily="34" charset="0"/>
              <a:ea typeface="微软雅黑" panose="020B0503020204020204" charset="-122"/>
            </a:endParaRPr>
          </a:p>
        </p:txBody>
      </p:sp>
      <p:sp>
        <p:nvSpPr>
          <p:cNvPr id="32" name="椭圆 15"/>
          <p:cNvSpPr/>
          <p:nvPr/>
        </p:nvSpPr>
        <p:spPr>
          <a:xfrm>
            <a:off x="9047872" y="2819740"/>
            <a:ext cx="487792" cy="487113"/>
          </a:xfrm>
          <a:custGeom>
            <a:avLst/>
            <a:gdLst>
              <a:gd name="connsiteX0" fmla="*/ 254047 w 608062"/>
              <a:gd name="connsiteY0" fmla="*/ 296661 h 607216"/>
              <a:gd name="connsiteX1" fmla="*/ 187326 w 608062"/>
              <a:gd name="connsiteY1" fmla="*/ 346968 h 607216"/>
              <a:gd name="connsiteX2" fmla="*/ 320673 w 608062"/>
              <a:gd name="connsiteY2" fmla="*/ 346968 h 607216"/>
              <a:gd name="connsiteX3" fmla="*/ 254047 w 608062"/>
              <a:gd name="connsiteY3" fmla="*/ 296661 h 607216"/>
              <a:gd name="connsiteX4" fmla="*/ 254047 w 608062"/>
              <a:gd name="connsiteY4" fmla="*/ 258764 h 607216"/>
              <a:gd name="connsiteX5" fmla="*/ 361294 w 608062"/>
              <a:gd name="connsiteY5" fmla="*/ 365917 h 607216"/>
              <a:gd name="connsiteX6" fmla="*/ 361294 w 608062"/>
              <a:gd name="connsiteY6" fmla="*/ 384865 h 607216"/>
              <a:gd name="connsiteX7" fmla="*/ 146705 w 608062"/>
              <a:gd name="connsiteY7" fmla="*/ 384865 h 607216"/>
              <a:gd name="connsiteX8" fmla="*/ 146705 w 608062"/>
              <a:gd name="connsiteY8" fmla="*/ 365917 h 607216"/>
              <a:gd name="connsiteX9" fmla="*/ 254047 w 608062"/>
              <a:gd name="connsiteY9" fmla="*/ 258764 h 607216"/>
              <a:gd name="connsiteX10" fmla="*/ 254012 w 608062"/>
              <a:gd name="connsiteY10" fmla="*/ 135002 h 607216"/>
              <a:gd name="connsiteX11" fmla="*/ 228769 w 608062"/>
              <a:gd name="connsiteY11" fmla="*/ 160113 h 607216"/>
              <a:gd name="connsiteX12" fmla="*/ 254012 w 608062"/>
              <a:gd name="connsiteY12" fmla="*/ 185224 h 607216"/>
              <a:gd name="connsiteX13" fmla="*/ 279161 w 608062"/>
              <a:gd name="connsiteY13" fmla="*/ 160113 h 607216"/>
              <a:gd name="connsiteX14" fmla="*/ 254012 w 608062"/>
              <a:gd name="connsiteY14" fmla="*/ 135002 h 607216"/>
              <a:gd name="connsiteX15" fmla="*/ 254012 w 608062"/>
              <a:gd name="connsiteY15" fmla="*/ 97098 h 607216"/>
              <a:gd name="connsiteX16" fmla="*/ 317121 w 608062"/>
              <a:gd name="connsiteY16" fmla="*/ 160113 h 607216"/>
              <a:gd name="connsiteX17" fmla="*/ 254012 w 608062"/>
              <a:gd name="connsiteY17" fmla="*/ 223128 h 607216"/>
              <a:gd name="connsiteX18" fmla="*/ 190809 w 608062"/>
              <a:gd name="connsiteY18" fmla="*/ 160113 h 607216"/>
              <a:gd name="connsiteX19" fmla="*/ 254012 w 608062"/>
              <a:gd name="connsiteY19" fmla="*/ 97098 h 607216"/>
              <a:gd name="connsiteX20" fmla="*/ 254023 w 608062"/>
              <a:gd name="connsiteY20" fmla="*/ 37904 h 607216"/>
              <a:gd name="connsiteX21" fmla="*/ 37956 w 608062"/>
              <a:gd name="connsiteY21" fmla="*/ 253670 h 607216"/>
              <a:gd name="connsiteX22" fmla="*/ 254023 w 608062"/>
              <a:gd name="connsiteY22" fmla="*/ 469342 h 607216"/>
              <a:gd name="connsiteX23" fmla="*/ 469996 w 608062"/>
              <a:gd name="connsiteY23" fmla="*/ 253670 h 607216"/>
              <a:gd name="connsiteX24" fmla="*/ 254023 w 608062"/>
              <a:gd name="connsiteY24" fmla="*/ 37904 h 607216"/>
              <a:gd name="connsiteX25" fmla="*/ 254023 w 608062"/>
              <a:gd name="connsiteY25" fmla="*/ 0 h 607216"/>
              <a:gd name="connsiteX26" fmla="*/ 507952 w 608062"/>
              <a:gd name="connsiteY26" fmla="*/ 253670 h 607216"/>
              <a:gd name="connsiteX27" fmla="*/ 446368 w 608062"/>
              <a:gd name="connsiteY27" fmla="*/ 419025 h 607216"/>
              <a:gd name="connsiteX28" fmla="*/ 608062 w 608062"/>
              <a:gd name="connsiteY28" fmla="*/ 580399 h 607216"/>
              <a:gd name="connsiteX29" fmla="*/ 581208 w 608062"/>
              <a:gd name="connsiteY29" fmla="*/ 607216 h 607216"/>
              <a:gd name="connsiteX30" fmla="*/ 419608 w 608062"/>
              <a:gd name="connsiteY30" fmla="*/ 445747 h 607216"/>
              <a:gd name="connsiteX31" fmla="*/ 254023 w 608062"/>
              <a:gd name="connsiteY31" fmla="*/ 507245 h 607216"/>
              <a:gd name="connsiteX32" fmla="*/ 0 w 608062"/>
              <a:gd name="connsiteY32" fmla="*/ 253670 h 607216"/>
              <a:gd name="connsiteX33" fmla="*/ 254023 w 608062"/>
              <a:gd name="connsiteY33" fmla="*/ 0 h 60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8062" h="607216">
                <a:moveTo>
                  <a:pt x="254047" y="296661"/>
                </a:moveTo>
                <a:cubicBezTo>
                  <a:pt x="222347" y="296661"/>
                  <a:pt x="195583" y="317977"/>
                  <a:pt x="187326" y="346968"/>
                </a:cubicBezTo>
                <a:lnTo>
                  <a:pt x="320673" y="346968"/>
                </a:lnTo>
                <a:cubicBezTo>
                  <a:pt x="312416" y="317977"/>
                  <a:pt x="285652" y="296661"/>
                  <a:pt x="254047" y="296661"/>
                </a:cubicBezTo>
                <a:close/>
                <a:moveTo>
                  <a:pt x="254047" y="258764"/>
                </a:moveTo>
                <a:cubicBezTo>
                  <a:pt x="313175" y="258764"/>
                  <a:pt x="361294" y="306798"/>
                  <a:pt x="361294" y="365917"/>
                </a:cubicBezTo>
                <a:lnTo>
                  <a:pt x="361294" y="384865"/>
                </a:lnTo>
                <a:lnTo>
                  <a:pt x="146705" y="384865"/>
                </a:lnTo>
                <a:lnTo>
                  <a:pt x="146705" y="365917"/>
                </a:lnTo>
                <a:cubicBezTo>
                  <a:pt x="146705" y="306798"/>
                  <a:pt x="194824" y="258764"/>
                  <a:pt x="254047" y="258764"/>
                </a:cubicBezTo>
                <a:close/>
                <a:moveTo>
                  <a:pt x="254012" y="135002"/>
                </a:moveTo>
                <a:cubicBezTo>
                  <a:pt x="240062" y="135002"/>
                  <a:pt x="228769" y="146278"/>
                  <a:pt x="228769" y="160113"/>
                </a:cubicBezTo>
                <a:cubicBezTo>
                  <a:pt x="228769" y="173948"/>
                  <a:pt x="240062" y="185224"/>
                  <a:pt x="254012" y="185224"/>
                </a:cubicBezTo>
                <a:cubicBezTo>
                  <a:pt x="267868" y="185224"/>
                  <a:pt x="279161" y="173948"/>
                  <a:pt x="279161" y="160113"/>
                </a:cubicBezTo>
                <a:cubicBezTo>
                  <a:pt x="279161" y="146278"/>
                  <a:pt x="267868" y="135002"/>
                  <a:pt x="254012" y="135002"/>
                </a:cubicBezTo>
                <a:close/>
                <a:moveTo>
                  <a:pt x="254012" y="97098"/>
                </a:moveTo>
                <a:cubicBezTo>
                  <a:pt x="288746" y="97098"/>
                  <a:pt x="317121" y="125336"/>
                  <a:pt x="317121" y="160113"/>
                </a:cubicBezTo>
                <a:cubicBezTo>
                  <a:pt x="317121" y="194890"/>
                  <a:pt x="288746" y="223128"/>
                  <a:pt x="254012" y="223128"/>
                </a:cubicBezTo>
                <a:cubicBezTo>
                  <a:pt x="219184" y="223128"/>
                  <a:pt x="190809" y="194890"/>
                  <a:pt x="190809" y="160113"/>
                </a:cubicBezTo>
                <a:cubicBezTo>
                  <a:pt x="190809" y="125336"/>
                  <a:pt x="219184" y="97098"/>
                  <a:pt x="254012" y="97098"/>
                </a:cubicBezTo>
                <a:close/>
                <a:moveTo>
                  <a:pt x="254023" y="37904"/>
                </a:moveTo>
                <a:cubicBezTo>
                  <a:pt x="134840" y="37904"/>
                  <a:pt x="37956" y="134653"/>
                  <a:pt x="37956" y="253670"/>
                </a:cubicBezTo>
                <a:cubicBezTo>
                  <a:pt x="37956" y="372593"/>
                  <a:pt x="134840" y="469342"/>
                  <a:pt x="254023" y="469342"/>
                </a:cubicBezTo>
                <a:cubicBezTo>
                  <a:pt x="373112" y="469342"/>
                  <a:pt x="469996" y="372593"/>
                  <a:pt x="469996" y="253670"/>
                </a:cubicBezTo>
                <a:cubicBezTo>
                  <a:pt x="469996" y="134653"/>
                  <a:pt x="373112" y="37904"/>
                  <a:pt x="254023" y="37904"/>
                </a:cubicBezTo>
                <a:close/>
                <a:moveTo>
                  <a:pt x="254023" y="0"/>
                </a:moveTo>
                <a:cubicBezTo>
                  <a:pt x="393988" y="0"/>
                  <a:pt x="507952" y="113806"/>
                  <a:pt x="507952" y="253670"/>
                </a:cubicBezTo>
                <a:cubicBezTo>
                  <a:pt x="507952" y="316780"/>
                  <a:pt x="484704" y="374583"/>
                  <a:pt x="446368" y="419025"/>
                </a:cubicBezTo>
                <a:lnTo>
                  <a:pt x="608062" y="580399"/>
                </a:lnTo>
                <a:lnTo>
                  <a:pt x="581208" y="607216"/>
                </a:lnTo>
                <a:lnTo>
                  <a:pt x="419608" y="445747"/>
                </a:lnTo>
                <a:cubicBezTo>
                  <a:pt x="375104" y="484124"/>
                  <a:pt x="317221" y="507245"/>
                  <a:pt x="254023" y="507245"/>
                </a:cubicBezTo>
                <a:cubicBezTo>
                  <a:pt x="113964" y="507245"/>
                  <a:pt x="0" y="393440"/>
                  <a:pt x="0" y="253670"/>
                </a:cubicBezTo>
                <a:cubicBezTo>
                  <a:pt x="0" y="113806"/>
                  <a:pt x="113964" y="0"/>
                  <a:pt x="254023" y="0"/>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bg1"/>
              </a:solidFill>
              <a:effectLst/>
              <a:uLnTx/>
              <a:uFillTx/>
              <a:latin typeface="Century Gothic" panose="020B0502020202020204" pitchFamily="34" charset="0"/>
              <a:ea typeface="微软雅黑" panose="020B0503020204020204" charset="-122"/>
            </a:endParaRPr>
          </a:p>
        </p:txBody>
      </p:sp>
      <p:grpSp>
        <p:nvGrpSpPr>
          <p:cNvPr id="17" name="组合 16"/>
          <p:cNvGrpSpPr/>
          <p:nvPr/>
        </p:nvGrpSpPr>
        <p:grpSpPr>
          <a:xfrm>
            <a:off x="1228593" y="4188703"/>
            <a:ext cx="2050552" cy="1504378"/>
            <a:chOff x="7885432" y="3392005"/>
            <a:chExt cx="2050552" cy="1504378"/>
          </a:xfrm>
        </p:grpSpPr>
        <p:sp>
          <p:nvSpPr>
            <p:cNvPr id="18" name="矩形 17"/>
            <p:cNvSpPr/>
            <p:nvPr/>
          </p:nvSpPr>
          <p:spPr>
            <a:xfrm>
              <a:off x="7885432" y="3747033"/>
              <a:ext cx="2050552" cy="114935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100" dirty="0">
                  <a:solidFill>
                    <a:schemeClr val="tx1">
                      <a:lumMod val="85000"/>
                      <a:lumOff val="15000"/>
                    </a:schemeClr>
                  </a:solidFill>
                  <a:latin typeface="微软雅黑" panose="020B0503020204020204" charset="-122"/>
                  <a:ea typeface="微软雅黑" panose="020B0503020204020204" charset="-122"/>
                </a:rPr>
                <a:t>一个良好的个人卫生行为习惯，可以保证良好的健康及高效率的工作，请各位保持办公区域的干净及整洁，随手捡起地上的纸屑垃圾。</a:t>
              </a:r>
              <a:endParaRPr lang="zh-CN" altLang="en-US" sz="1100" dirty="0">
                <a:solidFill>
                  <a:schemeClr val="tx1">
                    <a:lumMod val="85000"/>
                    <a:lumOff val="15000"/>
                  </a:schemeClr>
                </a:solidFill>
                <a:latin typeface="微软雅黑" panose="020B0503020204020204" charset="-122"/>
                <a:ea typeface="微软雅黑" panose="020B0503020204020204" charset="-122"/>
              </a:endParaRPr>
            </a:p>
          </p:txBody>
        </p:sp>
        <p:sp>
          <p:nvSpPr>
            <p:cNvPr id="19" name="矩形 18"/>
            <p:cNvSpPr/>
            <p:nvPr/>
          </p:nvSpPr>
          <p:spPr>
            <a:xfrm>
              <a:off x="7885432" y="33920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12</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20" name="组合 19"/>
          <p:cNvGrpSpPr/>
          <p:nvPr/>
        </p:nvGrpSpPr>
        <p:grpSpPr>
          <a:xfrm>
            <a:off x="3515716" y="4188703"/>
            <a:ext cx="2050552" cy="1504378"/>
            <a:chOff x="7885432" y="3392005"/>
            <a:chExt cx="2050552" cy="1504378"/>
          </a:xfrm>
        </p:grpSpPr>
        <p:sp>
          <p:nvSpPr>
            <p:cNvPr id="21" name="矩形 20"/>
            <p:cNvSpPr/>
            <p:nvPr/>
          </p:nvSpPr>
          <p:spPr>
            <a:xfrm>
              <a:off x="7885432" y="3747033"/>
              <a:ext cx="2050552" cy="1149350"/>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100" dirty="0">
                  <a:solidFill>
                    <a:schemeClr val="tx1">
                      <a:lumMod val="85000"/>
                      <a:lumOff val="15000"/>
                    </a:schemeClr>
                  </a:solidFill>
                  <a:latin typeface="微软雅黑" panose="020B0503020204020204" charset="-122"/>
                  <a:ea typeface="微软雅黑" panose="020B0503020204020204" charset="-122"/>
                </a:rPr>
                <a:t>请各位同事中午就餐后，自行将餐后垃圾收拾放在塑料袋中，再将垃圾倾倒在办公室外的垃圾房内，以免在办公室产生异味。</a:t>
              </a:r>
              <a:endParaRPr lang="zh-CN" altLang="en-US" sz="1100" dirty="0">
                <a:solidFill>
                  <a:schemeClr val="tx1">
                    <a:lumMod val="85000"/>
                    <a:lumOff val="15000"/>
                  </a:schemeClr>
                </a:solidFill>
                <a:latin typeface="微软雅黑" panose="020B0503020204020204" charset="-122"/>
                <a:ea typeface="微软雅黑" panose="020B0503020204020204" charset="-122"/>
              </a:endParaRPr>
            </a:p>
          </p:txBody>
        </p:sp>
        <p:sp>
          <p:nvSpPr>
            <p:cNvPr id="22" name="矩形 21"/>
            <p:cNvSpPr/>
            <p:nvPr/>
          </p:nvSpPr>
          <p:spPr>
            <a:xfrm>
              <a:off x="7885432" y="33920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13</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23" name="组合 22"/>
          <p:cNvGrpSpPr/>
          <p:nvPr/>
        </p:nvGrpSpPr>
        <p:grpSpPr>
          <a:xfrm>
            <a:off x="5802839" y="4188703"/>
            <a:ext cx="2050552" cy="908113"/>
            <a:chOff x="7885432" y="3392005"/>
            <a:chExt cx="2050552" cy="908113"/>
          </a:xfrm>
        </p:grpSpPr>
        <p:sp>
          <p:nvSpPr>
            <p:cNvPr id="24" name="矩形 23"/>
            <p:cNvSpPr/>
            <p:nvPr/>
          </p:nvSpPr>
          <p:spPr>
            <a:xfrm>
              <a:off x="7885432" y="3747033"/>
              <a:ext cx="2050552" cy="553085"/>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200" dirty="0">
                  <a:solidFill>
                    <a:schemeClr val="tx1">
                      <a:lumMod val="85000"/>
                      <a:lumOff val="15000"/>
                    </a:schemeClr>
                  </a:solidFill>
                  <a:latin typeface="微软雅黑" panose="020B0503020204020204" charset="-122"/>
                  <a:ea typeface="微软雅黑" panose="020B0503020204020204" charset="-122"/>
                </a:rPr>
                <a:t>禁止在地毯上倾倒任何粉状物体、液体。</a:t>
              </a:r>
              <a:endParaRPr lang="zh-CN" altLang="en-US" sz="1200" dirty="0">
                <a:solidFill>
                  <a:schemeClr val="tx1">
                    <a:lumMod val="85000"/>
                    <a:lumOff val="15000"/>
                  </a:schemeClr>
                </a:solidFill>
                <a:latin typeface="微软雅黑" panose="020B0503020204020204" charset="-122"/>
                <a:ea typeface="微软雅黑" panose="020B0503020204020204" charset="-122"/>
              </a:endParaRPr>
            </a:p>
          </p:txBody>
        </p:sp>
        <p:sp>
          <p:nvSpPr>
            <p:cNvPr id="25" name="矩形 24"/>
            <p:cNvSpPr/>
            <p:nvPr/>
          </p:nvSpPr>
          <p:spPr>
            <a:xfrm>
              <a:off x="7885432" y="33920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tx1">
                      <a:lumMod val="85000"/>
                      <a:lumOff val="15000"/>
                    </a:schemeClr>
                  </a:solidFill>
                  <a:latin typeface="微软雅黑" panose="020B0503020204020204" charset="-122"/>
                  <a:ea typeface="微软雅黑" panose="020B0503020204020204" charset="-122"/>
                </a:rPr>
                <a:t>14</a:t>
              </a:r>
              <a:endParaRPr lang="en-US" altLang="zh-CN" sz="1600" b="1" dirty="0">
                <a:solidFill>
                  <a:schemeClr val="tx1">
                    <a:lumMod val="85000"/>
                    <a:lumOff val="15000"/>
                  </a:schemeClr>
                </a:solidFill>
                <a:latin typeface="微软雅黑" panose="020B0503020204020204" charset="-122"/>
                <a:ea typeface="微软雅黑" panose="020B0503020204020204" charset="-122"/>
              </a:endParaRPr>
            </a:p>
          </p:txBody>
        </p:sp>
      </p:grpSp>
      <p:pic>
        <p:nvPicPr>
          <p:cNvPr id="33" name="图片占位符 32"/>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21849" r="21849"/>
          <a:stretch>
            <a:fillRect/>
          </a:stretch>
        </p:blipFill>
        <p:spPr/>
      </p:pic>
      <p:pic>
        <p:nvPicPr>
          <p:cNvPr id="34" name="图片占位符 3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540" r="26540"/>
          <a:stretch>
            <a:fillRect/>
          </a:stretch>
        </p:blipFill>
        <p:spPr/>
      </p:pic>
      <p:pic>
        <p:nvPicPr>
          <p:cNvPr id="35" name="图片占位符 3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6540" r="26540"/>
          <a:stretch>
            <a:fillRect/>
          </a:stretch>
        </p:blipFill>
        <p:spPr/>
      </p:pic>
      <p:grpSp>
        <p:nvGrpSpPr>
          <p:cNvPr id="5" name="组合 4"/>
          <p:cNvGrpSpPr/>
          <p:nvPr/>
        </p:nvGrpSpPr>
        <p:grpSpPr>
          <a:xfrm>
            <a:off x="-2" y="176309"/>
            <a:ext cx="1549521" cy="877791"/>
            <a:chOff x="-2" y="74709"/>
            <a:chExt cx="2076272" cy="1176191"/>
          </a:xfrm>
        </p:grpSpPr>
        <p:sp>
          <p:nvSpPr>
            <p:cNvPr id="4" name="等腰三角形 3"/>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11" name="文本框 10"/>
            <p:cNvSpPr txBox="1"/>
            <p:nvPr/>
          </p:nvSpPr>
          <p:spPr>
            <a:xfrm>
              <a:off x="3948021" y="285684"/>
              <a:ext cx="399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办公室卫生及安全管理细则</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26" name="文本框 25"/>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27" name="任意多边形 26"/>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8" name="任意多边形 27"/>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5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50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32"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1577397" y="3623273"/>
            <a:ext cx="2050552" cy="2008580"/>
            <a:chOff x="1577397" y="3623273"/>
            <a:chExt cx="2050552" cy="2008580"/>
          </a:xfrm>
        </p:grpSpPr>
        <p:sp>
          <p:nvSpPr>
            <p:cNvPr id="9" name="椭圆 8"/>
            <p:cNvSpPr/>
            <p:nvPr/>
          </p:nvSpPr>
          <p:spPr>
            <a:xfrm>
              <a:off x="1593969" y="3623273"/>
              <a:ext cx="2008580" cy="2008580"/>
            </a:xfrm>
            <a:prstGeom prst="ellipse">
              <a:avLst/>
            </a:prstGeom>
            <a:solidFill>
              <a:srgbClr val="09375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nvGrpSpPr>
            <p:cNvPr id="21" name="组合 20"/>
            <p:cNvGrpSpPr/>
            <p:nvPr/>
          </p:nvGrpSpPr>
          <p:grpSpPr>
            <a:xfrm>
              <a:off x="1577397" y="4110440"/>
              <a:ext cx="2050552" cy="883125"/>
              <a:chOff x="7885432" y="3392005"/>
              <a:chExt cx="2050552" cy="883125"/>
            </a:xfrm>
          </p:grpSpPr>
          <p:sp>
            <p:nvSpPr>
              <p:cNvPr id="22" name="矩形 21"/>
              <p:cNvSpPr/>
              <p:nvPr/>
            </p:nvSpPr>
            <p:spPr>
              <a:xfrm>
                <a:off x="8148578" y="3727983"/>
                <a:ext cx="1524260" cy="547147"/>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050" dirty="0">
                    <a:solidFill>
                      <a:schemeClr val="bg1"/>
                    </a:solidFill>
                    <a:latin typeface="微软雅黑" panose="020B0503020204020204" charset="-122"/>
                    <a:ea typeface="微软雅黑" panose="020B0503020204020204" charset="-122"/>
                  </a:rPr>
                  <a:t>请各位同事上班前或者下班前请先整理好自己办公桌上的台面，让自己有一个好的心情上班。</a:t>
                </a:r>
                <a:endParaRPr lang="zh-CN" altLang="en-US" sz="1050" dirty="0">
                  <a:solidFill>
                    <a:schemeClr val="bg1"/>
                  </a:solidFill>
                  <a:latin typeface="微软雅黑" panose="020B0503020204020204" charset="-122"/>
                  <a:ea typeface="微软雅黑" panose="020B0503020204020204" charset="-122"/>
                </a:endParaRPr>
              </a:p>
            </p:txBody>
          </p:sp>
          <p:sp>
            <p:nvSpPr>
              <p:cNvPr id="23" name="矩形 22"/>
              <p:cNvSpPr/>
              <p:nvPr/>
            </p:nvSpPr>
            <p:spPr>
              <a:xfrm>
                <a:off x="7885432" y="33920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bg1"/>
                    </a:solidFill>
                    <a:latin typeface="微软雅黑" panose="020B0503020204020204" charset="-122"/>
                    <a:ea typeface="微软雅黑" panose="020B0503020204020204" charset="-122"/>
                  </a:rPr>
                  <a:t>15</a:t>
                </a:r>
                <a:endParaRPr lang="en-US" altLang="zh-CN" sz="1600" b="1" dirty="0">
                  <a:solidFill>
                    <a:schemeClr val="bg1"/>
                  </a:solidFill>
                  <a:latin typeface="微软雅黑" panose="020B0503020204020204" charset="-122"/>
                  <a:ea typeface="微软雅黑" panose="020B0503020204020204" charset="-122"/>
                </a:endParaRPr>
              </a:p>
            </p:txBody>
          </p:sp>
        </p:grpSp>
      </p:grpSp>
      <p:grpSp>
        <p:nvGrpSpPr>
          <p:cNvPr id="47" name="组合 46"/>
          <p:cNvGrpSpPr/>
          <p:nvPr/>
        </p:nvGrpSpPr>
        <p:grpSpPr>
          <a:xfrm>
            <a:off x="6250737" y="3623273"/>
            <a:ext cx="2050552" cy="2008580"/>
            <a:chOff x="6250737" y="3623273"/>
            <a:chExt cx="2050552" cy="2008580"/>
          </a:xfrm>
        </p:grpSpPr>
        <p:sp>
          <p:nvSpPr>
            <p:cNvPr id="16" name="椭圆 15"/>
            <p:cNvSpPr/>
            <p:nvPr/>
          </p:nvSpPr>
          <p:spPr>
            <a:xfrm>
              <a:off x="6271723" y="3623273"/>
              <a:ext cx="2008580" cy="2008580"/>
            </a:xfrm>
            <a:prstGeom prst="ellipse">
              <a:avLst/>
            </a:prstGeom>
            <a:solidFill>
              <a:srgbClr val="09375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nvGrpSpPr>
            <p:cNvPr id="24" name="组合 23"/>
            <p:cNvGrpSpPr/>
            <p:nvPr/>
          </p:nvGrpSpPr>
          <p:grpSpPr>
            <a:xfrm>
              <a:off x="6250737" y="4110440"/>
              <a:ext cx="2050552" cy="883125"/>
              <a:chOff x="7885432" y="3392005"/>
              <a:chExt cx="2050552" cy="883125"/>
            </a:xfrm>
          </p:grpSpPr>
          <p:sp>
            <p:nvSpPr>
              <p:cNvPr id="25" name="矩形 24"/>
              <p:cNvSpPr/>
              <p:nvPr/>
            </p:nvSpPr>
            <p:spPr>
              <a:xfrm>
                <a:off x="8148578" y="3727983"/>
                <a:ext cx="1524260" cy="547147"/>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050" dirty="0">
                    <a:solidFill>
                      <a:schemeClr val="bg1"/>
                    </a:solidFill>
                    <a:latin typeface="微软雅黑" panose="020B0503020204020204" charset="-122"/>
                    <a:ea typeface="微软雅黑" panose="020B0503020204020204" charset="-122"/>
                  </a:rPr>
                  <a:t>请每次下班前离后离开办公室的同事，务必检查门、窗、电、水处于关闭的状态。</a:t>
                </a:r>
                <a:endParaRPr lang="zh-CN" altLang="en-US" sz="1050" dirty="0">
                  <a:solidFill>
                    <a:schemeClr val="bg1"/>
                  </a:solidFill>
                  <a:latin typeface="微软雅黑" panose="020B0503020204020204" charset="-122"/>
                  <a:ea typeface="微软雅黑" panose="020B0503020204020204" charset="-122"/>
                </a:endParaRPr>
              </a:p>
            </p:txBody>
          </p:sp>
          <p:sp>
            <p:nvSpPr>
              <p:cNvPr id="26" name="矩形 25"/>
              <p:cNvSpPr/>
              <p:nvPr/>
            </p:nvSpPr>
            <p:spPr>
              <a:xfrm>
                <a:off x="7885432" y="33920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bg1"/>
                    </a:solidFill>
                    <a:latin typeface="微软雅黑" panose="020B0503020204020204" charset="-122"/>
                    <a:ea typeface="微软雅黑" panose="020B0503020204020204" charset="-122"/>
                  </a:rPr>
                  <a:t>17</a:t>
                </a:r>
                <a:endParaRPr lang="en-US" altLang="zh-CN" sz="1600" b="1" dirty="0">
                  <a:solidFill>
                    <a:schemeClr val="bg1"/>
                  </a:solidFill>
                  <a:latin typeface="微软雅黑" panose="020B0503020204020204" charset="-122"/>
                  <a:ea typeface="微软雅黑" panose="020B0503020204020204" charset="-122"/>
                </a:endParaRPr>
              </a:p>
            </p:txBody>
          </p:sp>
        </p:grpSp>
      </p:grpSp>
      <p:grpSp>
        <p:nvGrpSpPr>
          <p:cNvPr id="46" name="组合 45"/>
          <p:cNvGrpSpPr/>
          <p:nvPr/>
        </p:nvGrpSpPr>
        <p:grpSpPr>
          <a:xfrm>
            <a:off x="3932846" y="1946873"/>
            <a:ext cx="2050552" cy="2008580"/>
            <a:chOff x="3932846" y="1946873"/>
            <a:chExt cx="2050552" cy="2008580"/>
          </a:xfrm>
        </p:grpSpPr>
        <p:sp>
          <p:nvSpPr>
            <p:cNvPr id="14" name="椭圆 13"/>
            <p:cNvSpPr/>
            <p:nvPr/>
          </p:nvSpPr>
          <p:spPr>
            <a:xfrm>
              <a:off x="3932846" y="1946873"/>
              <a:ext cx="2008580" cy="2008580"/>
            </a:xfrm>
            <a:prstGeom prst="ellipse">
              <a:avLst/>
            </a:prstGeom>
            <a:solidFill>
              <a:srgbClr val="F33735"/>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nvGrpSpPr>
            <p:cNvPr id="27" name="组合 26"/>
            <p:cNvGrpSpPr/>
            <p:nvPr/>
          </p:nvGrpSpPr>
          <p:grpSpPr>
            <a:xfrm>
              <a:off x="3932846" y="2434040"/>
              <a:ext cx="2050552" cy="760249"/>
              <a:chOff x="7885432" y="3392005"/>
              <a:chExt cx="2050552" cy="760249"/>
            </a:xfrm>
          </p:grpSpPr>
          <p:sp>
            <p:nvSpPr>
              <p:cNvPr id="28" name="矩形 27"/>
              <p:cNvSpPr/>
              <p:nvPr/>
            </p:nvSpPr>
            <p:spPr>
              <a:xfrm>
                <a:off x="8148578" y="3727983"/>
                <a:ext cx="1524260" cy="424271"/>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050" dirty="0">
                    <a:solidFill>
                      <a:schemeClr val="bg1"/>
                    </a:solidFill>
                    <a:latin typeface="微软雅黑" panose="020B0503020204020204" charset="-122"/>
                    <a:ea typeface="微软雅黑" panose="020B0503020204020204" charset="-122"/>
                  </a:rPr>
                  <a:t>公司聘请的保洁阿姨是每天早晨、下午打扫卫生。</a:t>
                </a:r>
                <a:endParaRPr lang="zh-CN" altLang="en-US" sz="1050" dirty="0">
                  <a:solidFill>
                    <a:schemeClr val="bg1"/>
                  </a:solidFill>
                  <a:latin typeface="微软雅黑" panose="020B0503020204020204" charset="-122"/>
                  <a:ea typeface="微软雅黑" panose="020B0503020204020204" charset="-122"/>
                </a:endParaRPr>
              </a:p>
            </p:txBody>
          </p:sp>
          <p:sp>
            <p:nvSpPr>
              <p:cNvPr id="29" name="矩形 28"/>
              <p:cNvSpPr/>
              <p:nvPr/>
            </p:nvSpPr>
            <p:spPr>
              <a:xfrm>
                <a:off x="7885432" y="33920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bg1"/>
                    </a:solidFill>
                    <a:latin typeface="微软雅黑" panose="020B0503020204020204" charset="-122"/>
                    <a:ea typeface="微软雅黑" panose="020B0503020204020204" charset="-122"/>
                  </a:rPr>
                  <a:t>16</a:t>
                </a:r>
                <a:endParaRPr lang="en-US" altLang="zh-CN" sz="1600" b="1" dirty="0">
                  <a:solidFill>
                    <a:schemeClr val="bg1"/>
                  </a:solidFill>
                  <a:latin typeface="微软雅黑" panose="020B0503020204020204" charset="-122"/>
                  <a:ea typeface="微软雅黑" panose="020B0503020204020204" charset="-122"/>
                </a:endParaRPr>
              </a:p>
            </p:txBody>
          </p:sp>
        </p:grpSp>
      </p:grpSp>
      <p:grpSp>
        <p:nvGrpSpPr>
          <p:cNvPr id="48" name="组合 47"/>
          <p:cNvGrpSpPr/>
          <p:nvPr/>
        </p:nvGrpSpPr>
        <p:grpSpPr>
          <a:xfrm>
            <a:off x="8582696" y="1946873"/>
            <a:ext cx="2050552" cy="2008580"/>
            <a:chOff x="8582696" y="1946873"/>
            <a:chExt cx="2050552" cy="2008580"/>
          </a:xfrm>
        </p:grpSpPr>
        <p:sp>
          <p:nvSpPr>
            <p:cNvPr id="20" name="椭圆 19"/>
            <p:cNvSpPr/>
            <p:nvPr/>
          </p:nvSpPr>
          <p:spPr>
            <a:xfrm>
              <a:off x="8610600" y="1946873"/>
              <a:ext cx="2008580" cy="2008580"/>
            </a:xfrm>
            <a:prstGeom prst="ellipse">
              <a:avLst/>
            </a:prstGeom>
            <a:solidFill>
              <a:srgbClr val="F337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1"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grpSp>
          <p:nvGrpSpPr>
            <p:cNvPr id="30" name="组合 29"/>
            <p:cNvGrpSpPr/>
            <p:nvPr/>
          </p:nvGrpSpPr>
          <p:grpSpPr>
            <a:xfrm>
              <a:off x="8582696" y="2434040"/>
              <a:ext cx="2050552" cy="760249"/>
              <a:chOff x="7885432" y="3392005"/>
              <a:chExt cx="2050552" cy="760249"/>
            </a:xfrm>
          </p:grpSpPr>
          <p:sp>
            <p:nvSpPr>
              <p:cNvPr id="31" name="矩形 30"/>
              <p:cNvSpPr/>
              <p:nvPr/>
            </p:nvSpPr>
            <p:spPr>
              <a:xfrm>
                <a:off x="8148578" y="3727983"/>
                <a:ext cx="1524260" cy="424271"/>
              </a:xfrm>
              <a:prstGeom prst="rect">
                <a:avLst/>
              </a:prstGeom>
            </p:spPr>
            <p:txBody>
              <a:bodyPr wrap="square">
                <a:spAutoFit/>
                <a:scene3d>
                  <a:camera prst="orthographicFront"/>
                  <a:lightRig rig="threePt" dir="t"/>
                </a:scene3d>
                <a:sp3d contourW="12700"/>
              </a:bodyPr>
              <a:lstStyle/>
              <a:p>
                <a:pPr algn="ctr">
                  <a:lnSpc>
                    <a:spcPct val="125000"/>
                  </a:lnSpc>
                </a:pPr>
                <a:r>
                  <a:rPr lang="zh-CN" altLang="en-US" sz="1050" dirty="0">
                    <a:solidFill>
                      <a:schemeClr val="bg1"/>
                    </a:solidFill>
                    <a:latin typeface="微软雅黑" panose="020B0503020204020204" charset="-122"/>
                    <a:ea typeface="微软雅黑" panose="020B0503020204020204" charset="-122"/>
                  </a:rPr>
                  <a:t>公司用电的电量及充值由行政部负责，应确保公司的用电的正常使用。</a:t>
                </a:r>
                <a:endParaRPr lang="zh-CN" altLang="en-US" sz="1050" dirty="0">
                  <a:solidFill>
                    <a:schemeClr val="bg1"/>
                  </a:solidFill>
                  <a:latin typeface="微软雅黑" panose="020B0503020204020204" charset="-122"/>
                  <a:ea typeface="微软雅黑" panose="020B0503020204020204" charset="-122"/>
                </a:endParaRPr>
              </a:p>
            </p:txBody>
          </p:sp>
          <p:sp>
            <p:nvSpPr>
              <p:cNvPr id="32" name="矩形 31"/>
              <p:cNvSpPr/>
              <p:nvPr/>
            </p:nvSpPr>
            <p:spPr>
              <a:xfrm>
                <a:off x="7885432" y="3392005"/>
                <a:ext cx="2050552" cy="38608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bg1"/>
                    </a:solidFill>
                    <a:latin typeface="微软雅黑" panose="020B0503020204020204" charset="-122"/>
                    <a:ea typeface="微软雅黑" panose="020B0503020204020204" charset="-122"/>
                  </a:rPr>
                  <a:t>18</a:t>
                </a:r>
                <a:endParaRPr lang="en-US" altLang="zh-CN" sz="1600" b="1" dirty="0">
                  <a:solidFill>
                    <a:schemeClr val="bg1"/>
                  </a:solidFill>
                  <a:latin typeface="微软雅黑" panose="020B0503020204020204" charset="-122"/>
                  <a:ea typeface="微软雅黑" panose="020B0503020204020204" charset="-122"/>
                </a:endParaRPr>
              </a:p>
            </p:txBody>
          </p:sp>
        </p:grpSp>
      </p:grpSp>
      <p:pic>
        <p:nvPicPr>
          <p:cNvPr id="41" name="图片占位符 40"/>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8775" r="18775"/>
          <a:stretch>
            <a:fillRect/>
          </a:stretch>
        </p:blipFill>
        <p:spPr>
          <a:ln>
            <a:solidFill>
              <a:srgbClr val="093759"/>
            </a:solidFill>
          </a:ln>
        </p:spPr>
      </p:pic>
      <p:pic>
        <p:nvPicPr>
          <p:cNvPr id="42" name="图片占位符 4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6682" r="16682"/>
          <a:stretch>
            <a:fillRect/>
          </a:stretch>
        </p:blipFill>
        <p:spPr>
          <a:ln>
            <a:solidFill>
              <a:srgbClr val="093759"/>
            </a:solidFill>
          </a:ln>
        </p:spPr>
      </p:pic>
      <p:pic>
        <p:nvPicPr>
          <p:cNvPr id="43" name="图片占位符 4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1897" r="21897"/>
          <a:stretch>
            <a:fillRect/>
          </a:stretch>
        </p:blipFill>
        <p:spPr>
          <a:ln>
            <a:solidFill>
              <a:srgbClr val="093759"/>
            </a:solidFill>
          </a:ln>
        </p:spPr>
      </p:pic>
      <p:pic>
        <p:nvPicPr>
          <p:cNvPr id="44" name="图片占位符 43"/>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6726" r="16726"/>
          <a:stretch>
            <a:fillRect/>
          </a:stretch>
        </p:blipFill>
        <p:spPr>
          <a:ln>
            <a:solidFill>
              <a:srgbClr val="093759"/>
            </a:solidFill>
          </a:ln>
        </p:spPr>
      </p:pic>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399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办公室卫生及安全管理细则</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9" name="任意多边形 18"/>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33" name="任意多边形 32"/>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25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50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75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75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descr="7b87ec3cc63ea9b0d5519ead87e7a56d"/>
          <p:cNvPicPr>
            <a:picLocks noChangeAspect="1"/>
          </p:cNvPicPr>
          <p:nvPr/>
        </p:nvPicPr>
        <p:blipFill>
          <a:blip r:embed="rId1"/>
          <a:stretch>
            <a:fillRect/>
          </a:stretch>
        </p:blipFill>
        <p:spPr>
          <a:xfrm>
            <a:off x="5290185" y="-36830"/>
            <a:ext cx="6884035" cy="6884035"/>
          </a:xfrm>
          <a:prstGeom prst="rect">
            <a:avLst/>
          </a:prstGeom>
        </p:spPr>
      </p:pic>
      <p:sp>
        <p:nvSpPr>
          <p:cNvPr id="27" name="直接连接符 60"/>
          <p:cNvSpPr/>
          <p:nvPr/>
        </p:nvSpPr>
        <p:spPr>
          <a:xfrm>
            <a:off x="2027555" y="1205230"/>
            <a:ext cx="0" cy="4740275"/>
          </a:xfrm>
          <a:prstGeom prst="line">
            <a:avLst/>
          </a:prstGeom>
          <a:ln w="22225" cap="flat" cmpd="sng">
            <a:solidFill>
              <a:schemeClr val="bg2">
                <a:lumMod val="25000"/>
              </a:schemeClr>
            </a:solidFill>
            <a:prstDash val="solid"/>
            <a:miter/>
            <a:headEnd type="oval" w="lg" len="lg"/>
            <a:tailEnd type="oval" w="lg" len="lg"/>
          </a:ln>
        </p:spPr>
      </p:sp>
      <p:sp>
        <p:nvSpPr>
          <p:cNvPr id="28" name="矩形 61"/>
          <p:cNvSpPr/>
          <p:nvPr/>
        </p:nvSpPr>
        <p:spPr>
          <a:xfrm>
            <a:off x="1678940" y="1412240"/>
            <a:ext cx="697230" cy="697230"/>
          </a:xfrm>
          <a:prstGeom prst="rect">
            <a:avLst/>
          </a:prstGeom>
          <a:solidFill>
            <a:srgbClr val="F33735"/>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algn="ctr" eaLnBrk="1" hangingPunct="1">
              <a:lnSpc>
                <a:spcPct val="100000"/>
              </a:lnSpc>
              <a:spcBef>
                <a:spcPct val="0"/>
              </a:spcBef>
              <a:buNone/>
            </a:pPr>
            <a:r>
              <a:rPr lang="en-US" altLang="zh-CN" sz="2400" b="1" dirty="0">
                <a:solidFill>
                  <a:schemeClr val="bg1"/>
                </a:solidFill>
                <a:latin typeface="微软雅黑" panose="020B0503020204020204" charset="-122"/>
                <a:ea typeface="微软雅黑" panose="020B0503020204020204" charset="-122"/>
              </a:rPr>
              <a:t>1</a:t>
            </a:r>
            <a:endParaRPr lang="en-US" altLang="zh-CN" sz="2400" b="1" dirty="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29" name="矩形 62"/>
          <p:cNvSpPr/>
          <p:nvPr/>
        </p:nvSpPr>
        <p:spPr>
          <a:xfrm>
            <a:off x="1678940" y="2653030"/>
            <a:ext cx="697230" cy="695325"/>
          </a:xfrm>
          <a:prstGeom prst="rect">
            <a:avLst/>
          </a:prstGeom>
          <a:solidFill>
            <a:srgbClr val="093759"/>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algn="ctr" eaLnBrk="1" hangingPunct="1">
              <a:lnSpc>
                <a:spcPct val="100000"/>
              </a:lnSpc>
              <a:spcBef>
                <a:spcPct val="0"/>
              </a:spcBef>
              <a:buNone/>
            </a:pPr>
            <a:r>
              <a:rPr lang="en-US" altLang="zh-CN" sz="2400" b="1" dirty="0">
                <a:solidFill>
                  <a:srgbClr val="FFFFFF"/>
                </a:solidFill>
                <a:latin typeface="微软雅黑" panose="020B0503020204020204" charset="-122"/>
                <a:ea typeface="微软雅黑" panose="020B0503020204020204" charset="-122"/>
              </a:rPr>
              <a:t>2</a:t>
            </a:r>
            <a:endParaRPr lang="en-US" altLang="zh-CN" sz="2400" b="1" dirty="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30" name="矩形 63"/>
          <p:cNvSpPr/>
          <p:nvPr/>
        </p:nvSpPr>
        <p:spPr>
          <a:xfrm>
            <a:off x="1678940" y="3783330"/>
            <a:ext cx="697230" cy="696595"/>
          </a:xfrm>
          <a:prstGeom prst="rect">
            <a:avLst/>
          </a:prstGeom>
          <a:solidFill>
            <a:srgbClr val="F33735"/>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algn="ctr" eaLnBrk="1" hangingPunct="1">
              <a:lnSpc>
                <a:spcPct val="100000"/>
              </a:lnSpc>
              <a:spcBef>
                <a:spcPct val="0"/>
              </a:spcBef>
              <a:buNone/>
            </a:pPr>
            <a:r>
              <a:rPr lang="en-US" altLang="zh-CN" sz="2400" b="1" dirty="0">
                <a:solidFill>
                  <a:schemeClr val="bg1"/>
                </a:solidFill>
                <a:latin typeface="微软雅黑" panose="020B0503020204020204" charset="-122"/>
                <a:ea typeface="微软雅黑" panose="020B0503020204020204" charset="-122"/>
              </a:rPr>
              <a:t>3</a:t>
            </a:r>
            <a:endParaRPr lang="en-US" altLang="zh-CN" sz="2400" b="1" dirty="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31" name="矩形 64"/>
          <p:cNvSpPr/>
          <p:nvPr/>
        </p:nvSpPr>
        <p:spPr>
          <a:xfrm>
            <a:off x="1678940" y="4916805"/>
            <a:ext cx="697230" cy="697230"/>
          </a:xfrm>
          <a:prstGeom prst="rect">
            <a:avLst/>
          </a:prstGeom>
          <a:solidFill>
            <a:srgbClr val="093759"/>
          </a:solidFill>
          <a:ln w="9525">
            <a:noFill/>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algn="ctr" eaLnBrk="1" hangingPunct="1">
              <a:lnSpc>
                <a:spcPct val="100000"/>
              </a:lnSpc>
              <a:spcBef>
                <a:spcPct val="0"/>
              </a:spcBef>
              <a:buNone/>
            </a:pPr>
            <a:r>
              <a:rPr lang="en-US" altLang="zh-CN" sz="2400" b="1" dirty="0">
                <a:solidFill>
                  <a:schemeClr val="bg1"/>
                </a:solidFill>
                <a:latin typeface="微软雅黑" panose="020B0503020204020204" charset="-122"/>
                <a:ea typeface="微软雅黑" panose="020B0503020204020204" charset="-122"/>
              </a:rPr>
              <a:t>4</a:t>
            </a:r>
            <a:endParaRPr lang="en-US" altLang="zh-CN" sz="2400" b="1" dirty="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37" name="文本框 36"/>
          <p:cNvSpPr txBox="1"/>
          <p:nvPr/>
        </p:nvSpPr>
        <p:spPr>
          <a:xfrm>
            <a:off x="2494280" y="1205230"/>
            <a:ext cx="4671060" cy="1209675"/>
          </a:xfrm>
          <a:prstGeom prst="rect">
            <a:avLst/>
          </a:prstGeom>
          <a:noFill/>
        </p:spPr>
        <p:txBody>
          <a:bodyPr wrap="square" rtlCol="0">
            <a:spAutoFit/>
          </a:bodyPr>
          <a:lstStyle/>
          <a:p>
            <a:pPr algn="l">
              <a:lnSpc>
                <a:spcPct val="130000"/>
              </a:lnSpc>
            </a:pPr>
            <a:r>
              <a:rPr lang="zh-CN" sz="1400" dirty="0">
                <a:solidFill>
                  <a:schemeClr val="tx1">
                    <a:lumMod val="85000"/>
                    <a:lumOff val="15000"/>
                  </a:schemeClr>
                </a:solidFill>
                <a:latin typeface="微软雅黑" panose="020B0503020204020204" charset="-122"/>
                <a:ea typeface="微软雅黑" panose="020B0503020204020204" charset="-122"/>
              </a:rPr>
              <a:t>本条制度所指文件，是指以公司名义或者以总裁办名义发布的，以公司全体员工为受众的通知、通报、规章制度等下行公文。对于部门内部发布的规章制度、通知、通报等，则不在本制度约束范围内，但需要在行政部备案。</a:t>
            </a:r>
            <a:endParaRPr lang="zh-CN" sz="1400" dirty="0">
              <a:solidFill>
                <a:schemeClr val="tx1">
                  <a:lumMod val="85000"/>
                  <a:lumOff val="15000"/>
                </a:schemeClr>
              </a:solidFill>
              <a:latin typeface="微软雅黑" panose="020B0503020204020204" charset="-122"/>
              <a:ea typeface="微软雅黑" panose="020B0503020204020204" charset="-122"/>
            </a:endParaRPr>
          </a:p>
        </p:txBody>
      </p:sp>
      <p:sp>
        <p:nvSpPr>
          <p:cNvPr id="33" name="文本框 32"/>
          <p:cNvSpPr txBox="1"/>
          <p:nvPr/>
        </p:nvSpPr>
        <p:spPr>
          <a:xfrm>
            <a:off x="2494280" y="2551430"/>
            <a:ext cx="4671060" cy="929640"/>
          </a:xfrm>
          <a:prstGeom prst="rect">
            <a:avLst/>
          </a:prstGeom>
          <a:noFill/>
        </p:spPr>
        <p:txBody>
          <a:bodyPr wrap="square" rtlCol="0">
            <a:spAutoFit/>
          </a:bodyPr>
          <a:lstStyle/>
          <a:p>
            <a:pPr algn="l">
              <a:lnSpc>
                <a:spcPct val="130000"/>
              </a:lnSpc>
            </a:pPr>
            <a:r>
              <a:rPr lang="zh-CN" sz="1400" dirty="0">
                <a:solidFill>
                  <a:schemeClr val="tx1">
                    <a:lumMod val="85000"/>
                    <a:lumOff val="15000"/>
                  </a:schemeClr>
                </a:solidFill>
                <a:latin typeface="微软雅黑" panose="020B0503020204020204" charset="-122"/>
                <a:ea typeface="微软雅黑" panose="020B0503020204020204" charset="-122"/>
              </a:rPr>
              <a:t>行政部为公文处理工作管理机构，主管公司各类公文处理工作。各部门内勤（没有设置内勤的部门应当指定专人）负责本部门对内对外的公文处理工作。</a:t>
            </a:r>
            <a:endParaRPr lang="zh-CN" sz="1400" dirty="0">
              <a:solidFill>
                <a:schemeClr val="tx1">
                  <a:lumMod val="85000"/>
                  <a:lumOff val="15000"/>
                </a:schemeClr>
              </a:solidFill>
              <a:latin typeface="微软雅黑" panose="020B0503020204020204" charset="-122"/>
              <a:ea typeface="微软雅黑" panose="020B0503020204020204" charset="-122"/>
            </a:endParaRPr>
          </a:p>
        </p:txBody>
      </p:sp>
      <p:sp>
        <p:nvSpPr>
          <p:cNvPr id="35" name="文本框 34"/>
          <p:cNvSpPr txBox="1"/>
          <p:nvPr/>
        </p:nvSpPr>
        <p:spPr>
          <a:xfrm>
            <a:off x="2494280" y="3945890"/>
            <a:ext cx="4459605" cy="370840"/>
          </a:xfrm>
          <a:prstGeom prst="rect">
            <a:avLst/>
          </a:prstGeom>
          <a:noFill/>
        </p:spPr>
        <p:txBody>
          <a:bodyPr wrap="square" rtlCol="0">
            <a:spAutoFit/>
          </a:bodyPr>
          <a:lstStyle/>
          <a:p>
            <a:pPr algn="l">
              <a:lnSpc>
                <a:spcPct val="130000"/>
              </a:lnSpc>
            </a:pPr>
            <a:r>
              <a:rPr lang="zh-CN" sz="1400" dirty="0">
                <a:solidFill>
                  <a:schemeClr val="tx1">
                    <a:lumMod val="85000"/>
                    <a:lumOff val="15000"/>
                  </a:schemeClr>
                </a:solidFill>
                <a:latin typeface="微软雅黑" panose="020B0503020204020204" charset="-122"/>
                <a:ea typeface="微软雅黑" panose="020B0503020204020204" charset="-122"/>
              </a:rPr>
              <a:t>文件发布的形式包括纸质件和电子件。</a:t>
            </a:r>
            <a:endParaRPr lang="zh-CN" sz="1400" dirty="0">
              <a:solidFill>
                <a:schemeClr val="tx1">
                  <a:lumMod val="85000"/>
                  <a:lumOff val="15000"/>
                </a:schemeClr>
              </a:solidFill>
              <a:latin typeface="微软雅黑" panose="020B0503020204020204" charset="-122"/>
              <a:ea typeface="微软雅黑" panose="020B0503020204020204" charset="-122"/>
            </a:endParaRPr>
          </a:p>
        </p:txBody>
      </p:sp>
      <p:sp>
        <p:nvSpPr>
          <p:cNvPr id="39" name="文本框 38"/>
          <p:cNvSpPr txBox="1"/>
          <p:nvPr/>
        </p:nvSpPr>
        <p:spPr>
          <a:xfrm>
            <a:off x="2494280" y="4660265"/>
            <a:ext cx="4670425" cy="1209675"/>
          </a:xfrm>
          <a:prstGeom prst="rect">
            <a:avLst/>
          </a:prstGeom>
          <a:noFill/>
        </p:spPr>
        <p:txBody>
          <a:bodyPr wrap="square" rtlCol="0">
            <a:spAutoFit/>
          </a:bodyPr>
          <a:lstStyle/>
          <a:p>
            <a:pPr algn="l">
              <a:lnSpc>
                <a:spcPct val="130000"/>
              </a:lnSpc>
            </a:pPr>
            <a:r>
              <a:rPr lang="zh-CN" sz="1400" dirty="0">
                <a:solidFill>
                  <a:schemeClr val="tx1">
                    <a:lumMod val="85000"/>
                    <a:lumOff val="15000"/>
                  </a:schemeClr>
                </a:solidFill>
                <a:latin typeface="微软雅黑" panose="020B0503020204020204" charset="-122"/>
                <a:ea typeface="微软雅黑" panose="020B0503020204020204" charset="-122"/>
              </a:rPr>
              <a:t>对于规章制度等重要文件的发布，由行政部先提交公司经营班子成员审核征求意见，并根据审核意见修正，提交总裁办，经总裁办讨论通过后，行政部填写《XXXX公司 发文签批表》，提请总裁办签批后发布。</a:t>
            </a:r>
            <a:endParaRPr lang="zh-CN" sz="1400" dirty="0">
              <a:solidFill>
                <a:schemeClr val="tx1">
                  <a:lumMod val="85000"/>
                  <a:lumOff val="15000"/>
                </a:schemeClr>
              </a:solidFill>
              <a:latin typeface="微软雅黑" panose="020B0503020204020204" charset="-122"/>
              <a:ea typeface="微软雅黑" panose="020B0503020204020204" charset="-122"/>
            </a:endParaRPr>
          </a:p>
        </p:txBody>
      </p:sp>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发文制度</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par>
                          <p:cTn id="13" fill="hold">
                            <p:stCondLst>
                              <p:cond delay="1000"/>
                            </p:stCondLst>
                            <p:childTnLst>
                              <p:par>
                                <p:cTn id="14" presetID="3" presetClass="entr" presetSubtype="1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horizontal)">
                                      <p:cBhvr>
                                        <p:cTn id="16" dur="500"/>
                                        <p:tgtEl>
                                          <p:spTgt spid="2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linds(horizontal)">
                                      <p:cBhvr>
                                        <p:cTn id="19" dur="500"/>
                                        <p:tgtEl>
                                          <p:spTgt spid="37"/>
                                        </p:tgtEl>
                                      </p:cBhvr>
                                    </p:animEffect>
                                  </p:childTnLst>
                                </p:cTn>
                              </p:par>
                            </p:childTnLst>
                          </p:cTn>
                        </p:par>
                        <p:par>
                          <p:cTn id="20" fill="hold">
                            <p:stCondLst>
                              <p:cond delay="1500"/>
                            </p:stCondLst>
                            <p:childTnLst>
                              <p:par>
                                <p:cTn id="21" presetID="3" presetClass="entr" presetSubtype="1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linds(horizontal)">
                                      <p:cBhvr>
                                        <p:cTn id="26" dur="500"/>
                                        <p:tgtEl>
                                          <p:spTgt spid="33"/>
                                        </p:tgtEl>
                                      </p:cBhvr>
                                    </p:animEffect>
                                  </p:childTnLst>
                                </p:cTn>
                              </p:par>
                            </p:childTnLst>
                          </p:cTn>
                        </p:par>
                        <p:par>
                          <p:cTn id="27" fill="hold">
                            <p:stCondLst>
                              <p:cond delay="2000"/>
                            </p:stCondLst>
                            <p:childTnLst>
                              <p:par>
                                <p:cTn id="28" presetID="3" presetClass="entr" presetSubtype="10"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linds(horizontal)">
                                      <p:cBhvr>
                                        <p:cTn id="30" dur="500"/>
                                        <p:tgtEl>
                                          <p:spTgt spid="3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linds(horizontal)">
                                      <p:cBhvr>
                                        <p:cTn id="33" dur="500"/>
                                        <p:tgtEl>
                                          <p:spTgt spid="35"/>
                                        </p:tgtEl>
                                      </p:cBhvr>
                                    </p:animEffect>
                                  </p:childTnLst>
                                </p:cTn>
                              </p:par>
                            </p:childTnLst>
                          </p:cTn>
                        </p:par>
                        <p:par>
                          <p:cTn id="34" fill="hold">
                            <p:stCondLst>
                              <p:cond delay="2500"/>
                            </p:stCondLst>
                            <p:childTnLst>
                              <p:par>
                                <p:cTn id="35" presetID="3" presetClass="entr" presetSubtype="1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linds(horizontal)">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7" grpId="0"/>
      <p:bldP spid="33" grpId="0"/>
      <p:bldP spid="35" grpId="0"/>
      <p:bldP spid="3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员工意识</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pic>
        <p:nvPicPr>
          <p:cNvPr id="9" name="图片 6" descr="G:\设计\图片\办公\741.jpg741"/>
          <p:cNvPicPr>
            <a:picLocks noChangeAspect="1"/>
          </p:cNvPicPr>
          <p:nvPr/>
        </p:nvPicPr>
        <p:blipFill>
          <a:blip r:embed="rId1" cstate="print">
            <a:extLst>
              <a:ext uri="{BEBA8EAE-BF5A-486C-A8C5-ECC9F3942E4B}">
                <a14:imgProps xmlns:a14="http://schemas.microsoft.com/office/drawing/2010/main">
                  <a14:imgLayer r:embed="rId2">
                    <a14:imgEffect>
                      <a14:saturation sat="0"/>
                    </a14:imgEffect>
                  </a14:imgLayer>
                </a14:imgProps>
              </a:ext>
            </a:extLst>
          </a:blip>
          <a:srcRect/>
          <a:stretch>
            <a:fillRect/>
          </a:stretch>
        </p:blipFill>
        <p:spPr>
          <a:xfrm>
            <a:off x="3584575" y="3738245"/>
            <a:ext cx="3060065" cy="2040255"/>
          </a:xfrm>
          <a:prstGeom prst="rect">
            <a:avLst/>
          </a:prstGeom>
          <a:noFill/>
          <a:ln w="9525">
            <a:noFill/>
          </a:ln>
        </p:spPr>
      </p:pic>
      <p:pic>
        <p:nvPicPr>
          <p:cNvPr id="12" name="图片 14" descr="G:\设计\图片\办公\100477757.jpg100477757"/>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a:stretch>
        </p:blipFill>
        <p:spPr>
          <a:xfrm>
            <a:off x="112395" y="1598295"/>
            <a:ext cx="3261360" cy="2028825"/>
          </a:xfrm>
          <a:prstGeom prst="rect">
            <a:avLst/>
          </a:prstGeom>
          <a:noFill/>
          <a:ln w="9525">
            <a:noFill/>
          </a:ln>
        </p:spPr>
      </p:pic>
      <p:pic>
        <p:nvPicPr>
          <p:cNvPr id="13" name="图片 8" descr="G:\设计\图片\办公\500007055 (1).jpg500007055 (1)"/>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Lst>
          </a:blip>
          <a:srcRect/>
          <a:stretch>
            <a:fillRect/>
          </a:stretch>
        </p:blipFill>
        <p:spPr>
          <a:xfrm>
            <a:off x="3576320" y="1603375"/>
            <a:ext cx="3063875" cy="2042795"/>
          </a:xfrm>
          <a:prstGeom prst="rect">
            <a:avLst/>
          </a:prstGeom>
          <a:noFill/>
          <a:ln w="9525">
            <a:noFill/>
          </a:ln>
        </p:spPr>
      </p:pic>
      <p:pic>
        <p:nvPicPr>
          <p:cNvPr id="14" name="图片 9" descr="G:\设计\图片\办公\500007009.jpg500007009"/>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Lst>
          </a:blip>
          <a:srcRect/>
          <a:stretch>
            <a:fillRect/>
          </a:stretch>
        </p:blipFill>
        <p:spPr>
          <a:xfrm>
            <a:off x="214948" y="3738245"/>
            <a:ext cx="3056890" cy="2038350"/>
          </a:xfrm>
          <a:prstGeom prst="rect">
            <a:avLst/>
          </a:prstGeom>
          <a:noFill/>
          <a:ln w="9525">
            <a:noFill/>
          </a:ln>
        </p:spPr>
      </p:pic>
      <p:sp>
        <p:nvSpPr>
          <p:cNvPr id="15" name="矩形 14"/>
          <p:cNvSpPr/>
          <p:nvPr/>
        </p:nvSpPr>
        <p:spPr>
          <a:xfrm>
            <a:off x="8545584" y="1384300"/>
            <a:ext cx="2159000" cy="1007533"/>
          </a:xfrm>
          <a:prstGeom prst="rect">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zh-CN" altLang="en-US" sz="2665" b="1" dirty="0">
                <a:latin typeface="微软雅黑" panose="020B0503020204020204" charset="-122"/>
                <a:ea typeface="微软雅黑" panose="020B0503020204020204" charset="-122"/>
              </a:rPr>
              <a:t>团队意识</a:t>
            </a:r>
            <a:endParaRPr lang="zh-CN" altLang="en-US" sz="2665" b="1" dirty="0">
              <a:latin typeface="微软雅黑" panose="020B0503020204020204" charset="-122"/>
              <a:ea typeface="微软雅黑" panose="020B0503020204020204" charset="-122"/>
            </a:endParaRPr>
          </a:p>
        </p:txBody>
      </p:sp>
      <p:sp>
        <p:nvSpPr>
          <p:cNvPr id="16" name="矩形 15"/>
          <p:cNvSpPr/>
          <p:nvPr/>
        </p:nvSpPr>
        <p:spPr>
          <a:xfrm>
            <a:off x="8545584" y="2571751"/>
            <a:ext cx="2159000" cy="1007533"/>
          </a:xfrm>
          <a:prstGeom prst="rect">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zh-CN" altLang="en-US" sz="2665" b="1" dirty="0">
                <a:latin typeface="微软雅黑" panose="020B0503020204020204" charset="-122"/>
                <a:ea typeface="微软雅黑" panose="020B0503020204020204" charset="-122"/>
              </a:rPr>
              <a:t>诚信意识</a:t>
            </a:r>
            <a:endParaRPr lang="zh-CN" altLang="en-US" sz="2665" b="1" dirty="0">
              <a:latin typeface="微软雅黑" panose="020B0503020204020204" charset="-122"/>
              <a:ea typeface="微软雅黑" panose="020B0503020204020204" charset="-122"/>
            </a:endParaRPr>
          </a:p>
        </p:txBody>
      </p:sp>
      <p:sp>
        <p:nvSpPr>
          <p:cNvPr id="17" name="矩形 16"/>
          <p:cNvSpPr/>
          <p:nvPr/>
        </p:nvSpPr>
        <p:spPr>
          <a:xfrm>
            <a:off x="8545584" y="3765551"/>
            <a:ext cx="2159000" cy="1007533"/>
          </a:xfrm>
          <a:prstGeom prst="rect">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eaLnBrk="1" fontAlgn="auto" hangingPunct="1">
              <a:lnSpc>
                <a:spcPct val="130000"/>
              </a:lnSpc>
              <a:spcBef>
                <a:spcPts val="0"/>
              </a:spcBef>
              <a:spcAft>
                <a:spcPts val="0"/>
              </a:spcAft>
              <a:defRPr/>
            </a:pPr>
            <a:r>
              <a:rPr lang="zh-CN" altLang="en-US" sz="2665" b="1" dirty="0">
                <a:latin typeface="微软雅黑" panose="020B0503020204020204" charset="-122"/>
                <a:ea typeface="微软雅黑" panose="020B0503020204020204" charset="-122"/>
              </a:rPr>
              <a:t>节约意识</a:t>
            </a:r>
            <a:endParaRPr lang="zh-CN" altLang="en-US" sz="2665" b="1" dirty="0">
              <a:latin typeface="微软雅黑" panose="020B0503020204020204" charset="-122"/>
              <a:ea typeface="微软雅黑" panose="020B0503020204020204" charset="-122"/>
            </a:endParaRPr>
          </a:p>
        </p:txBody>
      </p:sp>
      <p:sp>
        <p:nvSpPr>
          <p:cNvPr id="18" name="矩形 17"/>
          <p:cNvSpPr/>
          <p:nvPr/>
        </p:nvSpPr>
        <p:spPr>
          <a:xfrm>
            <a:off x="8545584" y="4965700"/>
            <a:ext cx="2159000" cy="1007533"/>
          </a:xfrm>
          <a:prstGeom prst="rect">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zh-CN" altLang="en-US" sz="2665" b="1" dirty="0">
                <a:latin typeface="微软雅黑" panose="020B0503020204020204" charset="-122"/>
                <a:ea typeface="微软雅黑" panose="020B0503020204020204" charset="-122"/>
              </a:rPr>
              <a:t>保密意识</a:t>
            </a:r>
            <a:endParaRPr lang="zh-CN" altLang="en-US" sz="2665" b="1" dirty="0">
              <a:latin typeface="微软雅黑" panose="020B0503020204020204" charset="-122"/>
              <a:ea typeface="微软雅黑" panose="020B0503020204020204" charset="-122"/>
            </a:endParaRPr>
          </a:p>
        </p:txBody>
      </p:sp>
      <p:grpSp>
        <p:nvGrpSpPr>
          <p:cNvPr id="19" name="组合 18"/>
          <p:cNvGrpSpPr/>
          <p:nvPr/>
        </p:nvGrpSpPr>
        <p:grpSpPr bwMode="auto">
          <a:xfrm>
            <a:off x="5089067" y="1888067"/>
            <a:ext cx="3456517" cy="3581400"/>
            <a:chOff x="3816096" y="1416186"/>
            <a:chExt cx="2592288" cy="2685692"/>
          </a:xfrm>
        </p:grpSpPr>
        <p:sp>
          <p:nvSpPr>
            <p:cNvPr id="20" name="矩形 19"/>
            <p:cNvSpPr/>
            <p:nvPr/>
          </p:nvSpPr>
          <p:spPr>
            <a:xfrm>
              <a:off x="3816096" y="2319354"/>
              <a:ext cx="1620775" cy="757136"/>
            </a:xfrm>
            <a:prstGeom prst="rect">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b="1" dirty="0">
                  <a:latin typeface="微软雅黑" panose="020B0503020204020204" charset="-122"/>
                  <a:ea typeface="微软雅黑" panose="020B0503020204020204" charset="-122"/>
                </a:rPr>
                <a:t>员工意识</a:t>
              </a:r>
              <a:endParaRPr lang="zh-CN" altLang="en-US" sz="3200" b="1" dirty="0">
                <a:latin typeface="微软雅黑" panose="020B0503020204020204" charset="-122"/>
                <a:ea typeface="微软雅黑" panose="020B0503020204020204" charset="-122"/>
              </a:endParaRPr>
            </a:p>
          </p:txBody>
        </p:sp>
        <p:cxnSp>
          <p:nvCxnSpPr>
            <p:cNvPr id="21" name="肘形连接符 20"/>
            <p:cNvCxnSpPr>
              <a:stCxn id="20" idx="3"/>
              <a:endCxn id="15" idx="1"/>
            </p:cNvCxnSpPr>
            <p:nvPr/>
          </p:nvCxnSpPr>
          <p:spPr>
            <a:xfrm flipV="1">
              <a:off x="5436871" y="1416186"/>
              <a:ext cx="971513" cy="1280942"/>
            </a:xfrm>
            <a:prstGeom prst="bentConnector3">
              <a:avLst>
                <a:gd name="adj1" fmla="val 50000"/>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肘形连接符 21"/>
            <p:cNvCxnSpPr>
              <a:stCxn id="20" idx="3"/>
              <a:endCxn id="16" idx="1"/>
            </p:cNvCxnSpPr>
            <p:nvPr/>
          </p:nvCxnSpPr>
          <p:spPr>
            <a:xfrm flipV="1">
              <a:off x="5436871" y="2306655"/>
              <a:ext cx="971513" cy="390473"/>
            </a:xfrm>
            <a:prstGeom prst="bentConnector3">
              <a:avLst>
                <a:gd name="adj1" fmla="val 50000"/>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肘形连接符 22"/>
            <p:cNvCxnSpPr>
              <a:stCxn id="20" idx="3"/>
              <a:endCxn id="18" idx="1"/>
            </p:cNvCxnSpPr>
            <p:nvPr/>
          </p:nvCxnSpPr>
          <p:spPr>
            <a:xfrm>
              <a:off x="5436871" y="2697128"/>
              <a:ext cx="971513" cy="1404750"/>
            </a:xfrm>
            <a:prstGeom prst="bentConnector3">
              <a:avLst>
                <a:gd name="adj1" fmla="val 50000"/>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肘形连接符 23"/>
            <p:cNvCxnSpPr>
              <a:stCxn id="17" idx="1"/>
              <a:endCxn id="20" idx="3"/>
            </p:cNvCxnSpPr>
            <p:nvPr/>
          </p:nvCxnSpPr>
          <p:spPr>
            <a:xfrm rot="10800000">
              <a:off x="5436871" y="2697128"/>
              <a:ext cx="971513" cy="504758"/>
            </a:xfrm>
            <a:prstGeom prst="bentConnector3">
              <a:avLst>
                <a:gd name="adj1" fmla="val 50000"/>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lide(fromLeft)">
                                      <p:cBhvr>
                                        <p:cTn id="20" dur="500"/>
                                        <p:tgtEl>
                                          <p:spTgt spid="19"/>
                                        </p:tgtEl>
                                      </p:cBhvr>
                                    </p:animEffect>
                                  </p:childTnLst>
                                </p:cTn>
                              </p:par>
                            </p:childTnLst>
                          </p:cTn>
                        </p:par>
                        <p:par>
                          <p:cTn id="21" fill="hold">
                            <p:stCondLst>
                              <p:cond delay="10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lide(fromLeft)">
                                      <p:cBhvr>
                                        <p:cTn id="24" dur="500"/>
                                        <p:tgtEl>
                                          <p:spTgt spid="15"/>
                                        </p:tgtEl>
                                      </p:cBhvr>
                                    </p:animEffect>
                                  </p:childTnLst>
                                </p:cTn>
                              </p:par>
                            </p:childTnLst>
                          </p:cTn>
                        </p:par>
                        <p:par>
                          <p:cTn id="25" fill="hold">
                            <p:stCondLst>
                              <p:cond delay="1500"/>
                            </p:stCondLst>
                            <p:childTnLst>
                              <p:par>
                                <p:cTn id="26" presetID="1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lide(fromLeft)">
                                      <p:cBhvr>
                                        <p:cTn id="28" dur="500"/>
                                        <p:tgtEl>
                                          <p:spTgt spid="16"/>
                                        </p:tgtEl>
                                      </p:cBhvr>
                                    </p:animEffect>
                                  </p:childTnLst>
                                </p:cTn>
                              </p:par>
                            </p:childTnLst>
                          </p:cTn>
                        </p:par>
                        <p:par>
                          <p:cTn id="29" fill="hold">
                            <p:stCondLst>
                              <p:cond delay="2000"/>
                            </p:stCondLst>
                            <p:childTnLst>
                              <p:par>
                                <p:cTn id="30" presetID="1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lide(fromLeft)">
                                      <p:cBhvr>
                                        <p:cTn id="32" dur="500"/>
                                        <p:tgtEl>
                                          <p:spTgt spid="17"/>
                                        </p:tgtEl>
                                      </p:cBhvr>
                                    </p:animEffect>
                                  </p:childTnLst>
                                </p:cTn>
                              </p:par>
                            </p:childTnLst>
                          </p:cTn>
                        </p:par>
                        <p:par>
                          <p:cTn id="33" fill="hold">
                            <p:stCondLst>
                              <p:cond delay="2500"/>
                            </p:stCondLst>
                            <p:childTnLst>
                              <p:par>
                                <p:cTn id="34" presetID="12" presetClass="entr" presetSubtype="8"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slide(fromLeft)">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6200000" flipH="1">
            <a:off x="4881047" y="-1263849"/>
            <a:ext cx="6047107" cy="8574805"/>
          </a:xfrm>
          <a:custGeom>
            <a:avLst/>
            <a:gdLst>
              <a:gd name="connsiteX0" fmla="*/ 0 w 6037581"/>
              <a:gd name="connsiteY0" fmla="*/ 5876286 h 8561297"/>
              <a:gd name="connsiteX1" fmla="*/ 0 w 6037581"/>
              <a:gd name="connsiteY1" fmla="*/ 8561297 h 8561297"/>
              <a:gd name="connsiteX2" fmla="*/ 6037581 w 6037581"/>
              <a:gd name="connsiteY2" fmla="*/ 8561296 h 8561297"/>
              <a:gd name="connsiteX3" fmla="*/ 2457374 w 6037581"/>
              <a:gd name="connsiteY3" fmla="*/ 0 h 8561297"/>
            </a:gdLst>
            <a:ahLst/>
            <a:cxnLst>
              <a:cxn ang="0">
                <a:pos x="connsiteX0" y="connsiteY0"/>
              </a:cxn>
              <a:cxn ang="0">
                <a:pos x="connsiteX1" y="connsiteY1"/>
              </a:cxn>
              <a:cxn ang="0">
                <a:pos x="connsiteX2" y="connsiteY2"/>
              </a:cxn>
              <a:cxn ang="0">
                <a:pos x="connsiteX3" y="connsiteY3"/>
              </a:cxn>
            </a:cxnLst>
            <a:rect l="l" t="t" r="r" b="b"/>
            <a:pathLst>
              <a:path w="6037581" h="8561297">
                <a:moveTo>
                  <a:pt x="0" y="5876286"/>
                </a:moveTo>
                <a:lnTo>
                  <a:pt x="0" y="8561297"/>
                </a:lnTo>
                <a:lnTo>
                  <a:pt x="6037581" y="8561296"/>
                </a:lnTo>
                <a:lnTo>
                  <a:pt x="2457374"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3" name="任意多边形 2"/>
          <p:cNvSpPr/>
          <p:nvPr/>
        </p:nvSpPr>
        <p:spPr>
          <a:xfrm rot="16200000" flipH="1">
            <a:off x="4515803" y="-597852"/>
            <a:ext cx="7120890" cy="8232775"/>
          </a:xfrm>
          <a:custGeom>
            <a:avLst/>
            <a:gdLst>
              <a:gd name="connsiteX0" fmla="*/ 0 w 11214"/>
              <a:gd name="connsiteY0" fmla="*/ 12962 h 12965"/>
              <a:gd name="connsiteX1" fmla="*/ 1691 w 11214"/>
              <a:gd name="connsiteY1" fmla="*/ 12965 h 12965"/>
              <a:gd name="connsiteX2" fmla="*/ 11214 w 11214"/>
              <a:gd name="connsiteY2" fmla="*/ 12965 h 12965"/>
              <a:gd name="connsiteX3" fmla="*/ 5590 w 11214"/>
              <a:gd name="connsiteY3" fmla="*/ 0 h 12965"/>
              <a:gd name="connsiteX4" fmla="*/ 0 w 11214"/>
              <a:gd name="connsiteY4" fmla="*/ 12962 h 1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 h="12965">
                <a:moveTo>
                  <a:pt x="0" y="12962"/>
                </a:moveTo>
                <a:lnTo>
                  <a:pt x="1691" y="12965"/>
                </a:lnTo>
                <a:lnTo>
                  <a:pt x="11214" y="12965"/>
                </a:lnTo>
                <a:lnTo>
                  <a:pt x="5590" y="0"/>
                </a:lnTo>
                <a:lnTo>
                  <a:pt x="0" y="12962"/>
                </a:lnTo>
                <a:close/>
              </a:path>
            </a:pathLst>
          </a:cu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 name="等腰三角形 1"/>
          <p:cNvSpPr/>
          <p:nvPr/>
        </p:nvSpPr>
        <p:spPr>
          <a:xfrm rot="5400000">
            <a:off x="414762" y="488617"/>
            <a:ext cx="4240014" cy="5069543"/>
          </a:xfrm>
          <a:prstGeom prst="triangle">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1" name="任意多边形 10"/>
          <p:cNvSpPr/>
          <p:nvPr/>
        </p:nvSpPr>
        <p:spPr>
          <a:xfrm rot="16200000" flipH="1">
            <a:off x="8040786" y="2706784"/>
            <a:ext cx="3556259" cy="4746172"/>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2" name="等腰三角形 11"/>
          <p:cNvSpPr/>
          <p:nvPr/>
        </p:nvSpPr>
        <p:spPr>
          <a:xfrm rot="5400000">
            <a:off x="5251442" y="1880271"/>
            <a:ext cx="1937422" cy="2316464"/>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3" name="等腰三角形 12"/>
          <p:cNvSpPr/>
          <p:nvPr/>
        </p:nvSpPr>
        <p:spPr>
          <a:xfrm rot="16200000" flipH="1">
            <a:off x="3985695" y="2934500"/>
            <a:ext cx="980021" cy="1171755"/>
          </a:xfrm>
          <a:prstGeom prst="triangle">
            <a:avLst/>
          </a:prstGeom>
          <a:solidFill>
            <a:srgbClr val="127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8" name="文本框 17"/>
          <p:cNvSpPr txBox="1"/>
          <p:nvPr/>
        </p:nvSpPr>
        <p:spPr>
          <a:xfrm>
            <a:off x="943610" y="2467610"/>
            <a:ext cx="2586355" cy="119888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6000" b="0" i="1"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2019</a:t>
            </a:r>
            <a:endParaRPr kumimoji="0" lang="en-US" altLang="zh-CN" sz="6000" b="0" i="1"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9" name="文本框 18"/>
          <p:cNvSpPr txBox="1"/>
          <p:nvPr/>
        </p:nvSpPr>
        <p:spPr>
          <a:xfrm>
            <a:off x="1430622" y="5554229"/>
            <a:ext cx="4902036" cy="514308"/>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200" b="0" i="1"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微软雅黑" panose="020B0503020204020204" charset="-122"/>
                <a:cs typeface="+mn-cs"/>
              </a:rPr>
              <a:t>The user can demonstrate on a projector or computer or print the it into a film to be used in a wider field</a:t>
            </a:r>
            <a:endParaRPr kumimoji="0" lang="en-US" altLang="zh-CN" sz="1200" b="0" i="1"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微软雅黑" panose="020B0503020204020204" charset="-122"/>
              <a:cs typeface="+mn-cs"/>
            </a:endParaRPr>
          </a:p>
        </p:txBody>
      </p:sp>
      <p:sp>
        <p:nvSpPr>
          <p:cNvPr id="20" name="文本框 19"/>
          <p:cNvSpPr txBox="1"/>
          <p:nvPr/>
        </p:nvSpPr>
        <p:spPr>
          <a:xfrm>
            <a:off x="1430622" y="4715482"/>
            <a:ext cx="5653684" cy="101473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谢谢您的观看</a:t>
            </a:r>
            <a:endParaRPr kumimoji="0" lang="zh-CN" altLang="en-US" sz="6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1" name="文本框 20"/>
          <p:cNvSpPr txBox="1"/>
          <p:nvPr/>
        </p:nvSpPr>
        <p:spPr>
          <a:xfrm>
            <a:off x="808322" y="388328"/>
            <a:ext cx="1555535" cy="345767"/>
          </a:xfrm>
          <a:custGeom>
            <a:avLst/>
            <a:gdLst/>
            <a:ahLst/>
            <a:cxnLst/>
            <a:rect l="l" t="t" r="r" b="b"/>
            <a:pathLst>
              <a:path w="1306013" h="290303">
                <a:moveTo>
                  <a:pt x="1222553" y="47150"/>
                </a:moveTo>
                <a:cubicBezTo>
                  <a:pt x="1218768" y="47150"/>
                  <a:pt x="1215871" y="48613"/>
                  <a:pt x="1213863" y="51538"/>
                </a:cubicBezTo>
                <a:cubicBezTo>
                  <a:pt x="1211856" y="54464"/>
                  <a:pt x="1210852" y="63097"/>
                  <a:pt x="1210852" y="77437"/>
                </a:cubicBezTo>
                <a:lnTo>
                  <a:pt x="1210852" y="207531"/>
                </a:lnTo>
                <a:cubicBezTo>
                  <a:pt x="1210852" y="223707"/>
                  <a:pt x="1211511" y="233688"/>
                  <a:pt x="1212831" y="237474"/>
                </a:cubicBezTo>
                <a:cubicBezTo>
                  <a:pt x="1214150" y="241259"/>
                  <a:pt x="1217219" y="243152"/>
                  <a:pt x="1222037" y="243152"/>
                </a:cubicBezTo>
                <a:cubicBezTo>
                  <a:pt x="1226970" y="243152"/>
                  <a:pt x="1230125" y="240973"/>
                  <a:pt x="1231502" y="236613"/>
                </a:cubicBezTo>
                <a:cubicBezTo>
                  <a:pt x="1232878" y="232254"/>
                  <a:pt x="1233567" y="221871"/>
                  <a:pt x="1233567" y="205466"/>
                </a:cubicBezTo>
                <a:lnTo>
                  <a:pt x="1233567" y="77437"/>
                </a:lnTo>
                <a:cubicBezTo>
                  <a:pt x="1233567" y="64473"/>
                  <a:pt x="1232850" y="56185"/>
                  <a:pt x="1231416" y="52571"/>
                </a:cubicBezTo>
                <a:cubicBezTo>
                  <a:pt x="1229982" y="48957"/>
                  <a:pt x="1227028" y="47150"/>
                  <a:pt x="1222553" y="47150"/>
                </a:cubicBezTo>
                <a:close/>
                <a:moveTo>
                  <a:pt x="841553" y="47150"/>
                </a:moveTo>
                <a:cubicBezTo>
                  <a:pt x="837768" y="47150"/>
                  <a:pt x="834871" y="48613"/>
                  <a:pt x="832863" y="51538"/>
                </a:cubicBezTo>
                <a:cubicBezTo>
                  <a:pt x="830856" y="54464"/>
                  <a:pt x="829852" y="63097"/>
                  <a:pt x="829852" y="77437"/>
                </a:cubicBezTo>
                <a:lnTo>
                  <a:pt x="829852" y="207531"/>
                </a:lnTo>
                <a:cubicBezTo>
                  <a:pt x="829852" y="223707"/>
                  <a:pt x="830511" y="233688"/>
                  <a:pt x="831831" y="237474"/>
                </a:cubicBezTo>
                <a:cubicBezTo>
                  <a:pt x="833150" y="241259"/>
                  <a:pt x="836219" y="243152"/>
                  <a:pt x="841037" y="243152"/>
                </a:cubicBezTo>
                <a:cubicBezTo>
                  <a:pt x="845970" y="243152"/>
                  <a:pt x="849125" y="240973"/>
                  <a:pt x="850502" y="236613"/>
                </a:cubicBezTo>
                <a:cubicBezTo>
                  <a:pt x="851878" y="232254"/>
                  <a:pt x="852567" y="221871"/>
                  <a:pt x="852567" y="205466"/>
                </a:cubicBezTo>
                <a:lnTo>
                  <a:pt x="852567" y="77437"/>
                </a:lnTo>
                <a:cubicBezTo>
                  <a:pt x="852567" y="64473"/>
                  <a:pt x="851850" y="56185"/>
                  <a:pt x="850416" y="52571"/>
                </a:cubicBezTo>
                <a:cubicBezTo>
                  <a:pt x="848982" y="48957"/>
                  <a:pt x="846028" y="47150"/>
                  <a:pt x="841553" y="47150"/>
                </a:cubicBezTo>
                <a:close/>
                <a:moveTo>
                  <a:pt x="270053" y="47150"/>
                </a:moveTo>
                <a:cubicBezTo>
                  <a:pt x="266268" y="47150"/>
                  <a:pt x="263371" y="48613"/>
                  <a:pt x="261363" y="51538"/>
                </a:cubicBezTo>
                <a:cubicBezTo>
                  <a:pt x="259356" y="54464"/>
                  <a:pt x="258352" y="63097"/>
                  <a:pt x="258352" y="77437"/>
                </a:cubicBezTo>
                <a:lnTo>
                  <a:pt x="258352" y="207531"/>
                </a:lnTo>
                <a:cubicBezTo>
                  <a:pt x="258352" y="223707"/>
                  <a:pt x="259011" y="233688"/>
                  <a:pt x="260331" y="237474"/>
                </a:cubicBezTo>
                <a:cubicBezTo>
                  <a:pt x="261650" y="241259"/>
                  <a:pt x="264719" y="243152"/>
                  <a:pt x="269537" y="243152"/>
                </a:cubicBezTo>
                <a:cubicBezTo>
                  <a:pt x="274470" y="243152"/>
                  <a:pt x="277625" y="240973"/>
                  <a:pt x="279002" y="236613"/>
                </a:cubicBezTo>
                <a:cubicBezTo>
                  <a:pt x="280378" y="232254"/>
                  <a:pt x="281067" y="221871"/>
                  <a:pt x="281067" y="205466"/>
                </a:cubicBezTo>
                <a:lnTo>
                  <a:pt x="281067" y="77437"/>
                </a:lnTo>
                <a:cubicBezTo>
                  <a:pt x="281067" y="64473"/>
                  <a:pt x="280350" y="56185"/>
                  <a:pt x="278916" y="52571"/>
                </a:cubicBezTo>
                <a:cubicBezTo>
                  <a:pt x="277482" y="48957"/>
                  <a:pt x="274527" y="47150"/>
                  <a:pt x="270053" y="47150"/>
                </a:cubicBezTo>
                <a:close/>
                <a:moveTo>
                  <a:pt x="635645" y="5850"/>
                </a:moveTo>
                <a:lnTo>
                  <a:pt x="708092" y="5850"/>
                </a:lnTo>
                <a:lnTo>
                  <a:pt x="708092" y="228697"/>
                </a:lnTo>
                <a:lnTo>
                  <a:pt x="752145" y="228697"/>
                </a:lnTo>
                <a:lnTo>
                  <a:pt x="752145" y="284452"/>
                </a:lnTo>
                <a:lnTo>
                  <a:pt x="635645" y="284452"/>
                </a:lnTo>
                <a:close/>
                <a:moveTo>
                  <a:pt x="377437" y="5850"/>
                </a:moveTo>
                <a:lnTo>
                  <a:pt x="449884" y="5850"/>
                </a:lnTo>
                <a:lnTo>
                  <a:pt x="449884" y="214759"/>
                </a:lnTo>
                <a:cubicBezTo>
                  <a:pt x="449884" y="226919"/>
                  <a:pt x="450544" y="234692"/>
                  <a:pt x="451863" y="238076"/>
                </a:cubicBezTo>
                <a:cubicBezTo>
                  <a:pt x="453182" y="241460"/>
                  <a:pt x="455850" y="243152"/>
                  <a:pt x="459865" y="243152"/>
                </a:cubicBezTo>
                <a:cubicBezTo>
                  <a:pt x="464454" y="243152"/>
                  <a:pt x="467408" y="241288"/>
                  <a:pt x="468727" y="237560"/>
                </a:cubicBezTo>
                <a:cubicBezTo>
                  <a:pt x="470047" y="233831"/>
                  <a:pt x="470706" y="225026"/>
                  <a:pt x="470706" y="211145"/>
                </a:cubicBezTo>
                <a:lnTo>
                  <a:pt x="470706" y="5850"/>
                </a:lnTo>
                <a:lnTo>
                  <a:pt x="543153" y="5850"/>
                </a:lnTo>
                <a:lnTo>
                  <a:pt x="543153" y="192044"/>
                </a:lnTo>
                <a:cubicBezTo>
                  <a:pt x="543153" y="213153"/>
                  <a:pt x="542465" y="227980"/>
                  <a:pt x="541088" y="236527"/>
                </a:cubicBezTo>
                <a:cubicBezTo>
                  <a:pt x="539711" y="245074"/>
                  <a:pt x="535639" y="253850"/>
                  <a:pt x="528870" y="262856"/>
                </a:cubicBezTo>
                <a:cubicBezTo>
                  <a:pt x="522102" y="271861"/>
                  <a:pt x="513182" y="278687"/>
                  <a:pt x="502111" y="283334"/>
                </a:cubicBezTo>
                <a:cubicBezTo>
                  <a:pt x="491041" y="287980"/>
                  <a:pt x="477991" y="290303"/>
                  <a:pt x="462962" y="290303"/>
                </a:cubicBezTo>
                <a:cubicBezTo>
                  <a:pt x="446328" y="290303"/>
                  <a:pt x="431643" y="287550"/>
                  <a:pt x="418909" y="282043"/>
                </a:cubicBezTo>
                <a:cubicBezTo>
                  <a:pt x="406175" y="276536"/>
                  <a:pt x="396653" y="269366"/>
                  <a:pt x="390344" y="260533"/>
                </a:cubicBezTo>
                <a:cubicBezTo>
                  <a:pt x="384034" y="251699"/>
                  <a:pt x="380306" y="242378"/>
                  <a:pt x="379158" y="232569"/>
                </a:cubicBezTo>
                <a:cubicBezTo>
                  <a:pt x="378011" y="222760"/>
                  <a:pt x="377437" y="202139"/>
                  <a:pt x="377437" y="170705"/>
                </a:cubicBezTo>
                <a:close/>
                <a:moveTo>
                  <a:pt x="0" y="5850"/>
                </a:moveTo>
                <a:lnTo>
                  <a:pt x="66553" y="5850"/>
                </a:lnTo>
                <a:cubicBezTo>
                  <a:pt x="76953" y="60230"/>
                  <a:pt x="82818" y="96827"/>
                  <a:pt x="84148" y="115639"/>
                </a:cubicBezTo>
                <a:cubicBezTo>
                  <a:pt x="88164" y="85914"/>
                  <a:pt x="94889" y="49317"/>
                  <a:pt x="104325" y="5850"/>
                </a:cubicBezTo>
                <a:lnTo>
                  <a:pt x="170878" y="5850"/>
                </a:lnTo>
                <a:lnTo>
                  <a:pt x="118049" y="183612"/>
                </a:lnTo>
                <a:lnTo>
                  <a:pt x="118049" y="284452"/>
                </a:lnTo>
                <a:lnTo>
                  <a:pt x="50936" y="284452"/>
                </a:lnTo>
                <a:lnTo>
                  <a:pt x="50936" y="183612"/>
                </a:lnTo>
                <a:close/>
                <a:moveTo>
                  <a:pt x="1222209" y="0"/>
                </a:moveTo>
                <a:cubicBezTo>
                  <a:pt x="1237123" y="0"/>
                  <a:pt x="1250517" y="2437"/>
                  <a:pt x="1262390" y="7313"/>
                </a:cubicBezTo>
                <a:cubicBezTo>
                  <a:pt x="1274264" y="12189"/>
                  <a:pt x="1283815" y="19502"/>
                  <a:pt x="1291042" y="29254"/>
                </a:cubicBezTo>
                <a:cubicBezTo>
                  <a:pt x="1298270" y="39005"/>
                  <a:pt x="1302572" y="49617"/>
                  <a:pt x="1303948" y="61089"/>
                </a:cubicBezTo>
                <a:cubicBezTo>
                  <a:pt x="1305325" y="72561"/>
                  <a:pt x="1306013" y="92637"/>
                  <a:pt x="1306013" y="121318"/>
                </a:cubicBezTo>
                <a:lnTo>
                  <a:pt x="1306013" y="168985"/>
                </a:lnTo>
                <a:cubicBezTo>
                  <a:pt x="1306013" y="196977"/>
                  <a:pt x="1305354" y="216795"/>
                  <a:pt x="1304034" y="228439"/>
                </a:cubicBezTo>
                <a:cubicBezTo>
                  <a:pt x="1302715" y="240083"/>
                  <a:pt x="1298585" y="250724"/>
                  <a:pt x="1291644" y="260360"/>
                </a:cubicBezTo>
                <a:cubicBezTo>
                  <a:pt x="1284704" y="269997"/>
                  <a:pt x="1275325" y="277397"/>
                  <a:pt x="1263509" y="282559"/>
                </a:cubicBezTo>
                <a:cubicBezTo>
                  <a:pt x="1251693" y="287722"/>
                  <a:pt x="1237926" y="290303"/>
                  <a:pt x="1222209" y="290303"/>
                </a:cubicBezTo>
                <a:cubicBezTo>
                  <a:pt x="1207295" y="290303"/>
                  <a:pt x="1193902" y="287865"/>
                  <a:pt x="1182028" y="282989"/>
                </a:cubicBezTo>
                <a:cubicBezTo>
                  <a:pt x="1170154" y="278114"/>
                  <a:pt x="1160604" y="270800"/>
                  <a:pt x="1153376" y="261049"/>
                </a:cubicBezTo>
                <a:cubicBezTo>
                  <a:pt x="1146149" y="251297"/>
                  <a:pt x="1141847" y="240686"/>
                  <a:pt x="1140470" y="229214"/>
                </a:cubicBezTo>
                <a:cubicBezTo>
                  <a:pt x="1139093" y="217741"/>
                  <a:pt x="1138405" y="197665"/>
                  <a:pt x="1138405" y="168985"/>
                </a:cubicBezTo>
                <a:lnTo>
                  <a:pt x="1138405" y="121318"/>
                </a:lnTo>
                <a:cubicBezTo>
                  <a:pt x="1138405" y="93326"/>
                  <a:pt x="1139065" y="73508"/>
                  <a:pt x="1140384" y="61863"/>
                </a:cubicBezTo>
                <a:cubicBezTo>
                  <a:pt x="1141703" y="50219"/>
                  <a:pt x="1145833" y="39579"/>
                  <a:pt x="1152774" y="29942"/>
                </a:cubicBezTo>
                <a:cubicBezTo>
                  <a:pt x="1159715" y="20305"/>
                  <a:pt x="1169093" y="12906"/>
                  <a:pt x="1180909" y="7743"/>
                </a:cubicBezTo>
                <a:cubicBezTo>
                  <a:pt x="1192726" y="2581"/>
                  <a:pt x="1206492" y="0"/>
                  <a:pt x="1222209" y="0"/>
                </a:cubicBezTo>
                <a:close/>
                <a:moveTo>
                  <a:pt x="1029644" y="0"/>
                </a:moveTo>
                <a:cubicBezTo>
                  <a:pt x="1050868" y="0"/>
                  <a:pt x="1068478" y="4359"/>
                  <a:pt x="1082474" y="13078"/>
                </a:cubicBezTo>
                <a:cubicBezTo>
                  <a:pt x="1096470" y="21797"/>
                  <a:pt x="1105590" y="32150"/>
                  <a:pt x="1109835" y="44139"/>
                </a:cubicBezTo>
                <a:cubicBezTo>
                  <a:pt x="1114079" y="56127"/>
                  <a:pt x="1116202" y="73536"/>
                  <a:pt x="1116202" y="96366"/>
                </a:cubicBezTo>
                <a:lnTo>
                  <a:pt x="1116202" y="108412"/>
                </a:lnTo>
                <a:lnTo>
                  <a:pt x="1043755" y="108412"/>
                </a:lnTo>
                <a:lnTo>
                  <a:pt x="1043755" y="83115"/>
                </a:lnTo>
                <a:cubicBezTo>
                  <a:pt x="1043755" y="67169"/>
                  <a:pt x="1043067" y="57188"/>
                  <a:pt x="1041690" y="53173"/>
                </a:cubicBezTo>
                <a:cubicBezTo>
                  <a:pt x="1040313" y="49158"/>
                  <a:pt x="1037044" y="47150"/>
                  <a:pt x="1031881" y="47150"/>
                </a:cubicBezTo>
                <a:cubicBezTo>
                  <a:pt x="1027407" y="47150"/>
                  <a:pt x="1024367" y="48871"/>
                  <a:pt x="1022761" y="52313"/>
                </a:cubicBezTo>
                <a:cubicBezTo>
                  <a:pt x="1021155" y="55754"/>
                  <a:pt x="1020352" y="64588"/>
                  <a:pt x="1020352" y="78813"/>
                </a:cubicBezTo>
                <a:lnTo>
                  <a:pt x="1020352" y="212522"/>
                </a:lnTo>
                <a:cubicBezTo>
                  <a:pt x="1020352" y="225026"/>
                  <a:pt x="1021155" y="233257"/>
                  <a:pt x="1022761" y="237215"/>
                </a:cubicBezTo>
                <a:cubicBezTo>
                  <a:pt x="1024367" y="241173"/>
                  <a:pt x="1027579" y="243152"/>
                  <a:pt x="1032398" y="243152"/>
                </a:cubicBezTo>
                <a:cubicBezTo>
                  <a:pt x="1037675" y="243152"/>
                  <a:pt x="1041260" y="240915"/>
                  <a:pt x="1043153" y="236441"/>
                </a:cubicBezTo>
                <a:cubicBezTo>
                  <a:pt x="1045046" y="231967"/>
                  <a:pt x="1045992" y="223248"/>
                  <a:pt x="1045992" y="210284"/>
                </a:cubicBezTo>
                <a:lnTo>
                  <a:pt x="1045992" y="177245"/>
                </a:lnTo>
                <a:lnTo>
                  <a:pt x="1031365" y="177245"/>
                </a:lnTo>
                <a:lnTo>
                  <a:pt x="1031365" y="134912"/>
                </a:lnTo>
                <a:lnTo>
                  <a:pt x="1116202" y="134912"/>
                </a:lnTo>
                <a:lnTo>
                  <a:pt x="1116202" y="284452"/>
                </a:lnTo>
                <a:lnTo>
                  <a:pt x="1070675" y="284452"/>
                </a:lnTo>
                <a:lnTo>
                  <a:pt x="1063975" y="264490"/>
                </a:lnTo>
                <a:cubicBezTo>
                  <a:pt x="1059038" y="273095"/>
                  <a:pt x="1052810" y="279548"/>
                  <a:pt x="1045290" y="283850"/>
                </a:cubicBezTo>
                <a:cubicBezTo>
                  <a:pt x="1037771" y="288152"/>
                  <a:pt x="1028902" y="290303"/>
                  <a:pt x="1018685" y="290303"/>
                </a:cubicBezTo>
                <a:cubicBezTo>
                  <a:pt x="1006513" y="290303"/>
                  <a:pt x="995118" y="287349"/>
                  <a:pt x="984499" y="281441"/>
                </a:cubicBezTo>
                <a:cubicBezTo>
                  <a:pt x="973880" y="275532"/>
                  <a:pt x="965815" y="268219"/>
                  <a:pt x="960304" y="259500"/>
                </a:cubicBezTo>
                <a:cubicBezTo>
                  <a:pt x="954793" y="250781"/>
                  <a:pt x="951349" y="241632"/>
                  <a:pt x="949971" y="232053"/>
                </a:cubicBezTo>
                <a:cubicBezTo>
                  <a:pt x="948594" y="222474"/>
                  <a:pt x="947905" y="208105"/>
                  <a:pt x="947905" y="188946"/>
                </a:cubicBezTo>
                <a:lnTo>
                  <a:pt x="947905" y="106175"/>
                </a:lnTo>
                <a:cubicBezTo>
                  <a:pt x="947905" y="79559"/>
                  <a:pt x="949339" y="60229"/>
                  <a:pt x="952207" y="48183"/>
                </a:cubicBezTo>
                <a:cubicBezTo>
                  <a:pt x="955075" y="36137"/>
                  <a:pt x="963306" y="25095"/>
                  <a:pt x="976901" y="15057"/>
                </a:cubicBezTo>
                <a:cubicBezTo>
                  <a:pt x="990495" y="5019"/>
                  <a:pt x="1008076" y="0"/>
                  <a:pt x="1029644" y="0"/>
                </a:cubicBezTo>
                <a:close/>
                <a:moveTo>
                  <a:pt x="841209" y="0"/>
                </a:moveTo>
                <a:cubicBezTo>
                  <a:pt x="856123" y="0"/>
                  <a:pt x="869517" y="2437"/>
                  <a:pt x="881390" y="7313"/>
                </a:cubicBezTo>
                <a:cubicBezTo>
                  <a:pt x="893264" y="12189"/>
                  <a:pt x="902815" y="19502"/>
                  <a:pt x="910042" y="29254"/>
                </a:cubicBezTo>
                <a:cubicBezTo>
                  <a:pt x="917270" y="39005"/>
                  <a:pt x="921572" y="49617"/>
                  <a:pt x="922948" y="61089"/>
                </a:cubicBezTo>
                <a:cubicBezTo>
                  <a:pt x="924325" y="72561"/>
                  <a:pt x="925013" y="92637"/>
                  <a:pt x="925013" y="121318"/>
                </a:cubicBezTo>
                <a:lnTo>
                  <a:pt x="925013" y="168985"/>
                </a:lnTo>
                <a:cubicBezTo>
                  <a:pt x="925013" y="196977"/>
                  <a:pt x="924354" y="216795"/>
                  <a:pt x="923034" y="228439"/>
                </a:cubicBezTo>
                <a:cubicBezTo>
                  <a:pt x="921715" y="240083"/>
                  <a:pt x="917585" y="250724"/>
                  <a:pt x="910644" y="260360"/>
                </a:cubicBezTo>
                <a:cubicBezTo>
                  <a:pt x="903704" y="269997"/>
                  <a:pt x="894325" y="277397"/>
                  <a:pt x="882509" y="282559"/>
                </a:cubicBezTo>
                <a:cubicBezTo>
                  <a:pt x="870693" y="287722"/>
                  <a:pt x="856926" y="290303"/>
                  <a:pt x="841209" y="290303"/>
                </a:cubicBezTo>
                <a:cubicBezTo>
                  <a:pt x="826295" y="290303"/>
                  <a:pt x="812902" y="287865"/>
                  <a:pt x="801028" y="282989"/>
                </a:cubicBezTo>
                <a:cubicBezTo>
                  <a:pt x="789154" y="278114"/>
                  <a:pt x="779604" y="270800"/>
                  <a:pt x="772376" y="261049"/>
                </a:cubicBezTo>
                <a:cubicBezTo>
                  <a:pt x="765149" y="251297"/>
                  <a:pt x="760847" y="240686"/>
                  <a:pt x="759470" y="229214"/>
                </a:cubicBezTo>
                <a:cubicBezTo>
                  <a:pt x="758093" y="217741"/>
                  <a:pt x="757405" y="197665"/>
                  <a:pt x="757405" y="168985"/>
                </a:cubicBezTo>
                <a:lnTo>
                  <a:pt x="757405" y="121318"/>
                </a:lnTo>
                <a:cubicBezTo>
                  <a:pt x="757405" y="93326"/>
                  <a:pt x="758065" y="73508"/>
                  <a:pt x="759384" y="61863"/>
                </a:cubicBezTo>
                <a:cubicBezTo>
                  <a:pt x="760703" y="50219"/>
                  <a:pt x="764833" y="39579"/>
                  <a:pt x="771774" y="29942"/>
                </a:cubicBezTo>
                <a:cubicBezTo>
                  <a:pt x="778714" y="20305"/>
                  <a:pt x="788093" y="12906"/>
                  <a:pt x="799909" y="7743"/>
                </a:cubicBezTo>
                <a:cubicBezTo>
                  <a:pt x="811726" y="2581"/>
                  <a:pt x="825492" y="0"/>
                  <a:pt x="841209" y="0"/>
                </a:cubicBezTo>
                <a:close/>
                <a:moveTo>
                  <a:pt x="269709" y="0"/>
                </a:moveTo>
                <a:cubicBezTo>
                  <a:pt x="284623" y="0"/>
                  <a:pt x="298017" y="2437"/>
                  <a:pt x="309890" y="7313"/>
                </a:cubicBezTo>
                <a:cubicBezTo>
                  <a:pt x="321764" y="12189"/>
                  <a:pt x="331315" y="19502"/>
                  <a:pt x="338542" y="29254"/>
                </a:cubicBezTo>
                <a:cubicBezTo>
                  <a:pt x="345770" y="39005"/>
                  <a:pt x="350072" y="49617"/>
                  <a:pt x="351448" y="61089"/>
                </a:cubicBezTo>
                <a:cubicBezTo>
                  <a:pt x="352825" y="72561"/>
                  <a:pt x="353513" y="92637"/>
                  <a:pt x="353513" y="121318"/>
                </a:cubicBezTo>
                <a:lnTo>
                  <a:pt x="353513" y="168985"/>
                </a:lnTo>
                <a:cubicBezTo>
                  <a:pt x="353513" y="196977"/>
                  <a:pt x="352854" y="216795"/>
                  <a:pt x="351534" y="228439"/>
                </a:cubicBezTo>
                <a:cubicBezTo>
                  <a:pt x="350215" y="240083"/>
                  <a:pt x="346085" y="250724"/>
                  <a:pt x="339144" y="260360"/>
                </a:cubicBezTo>
                <a:cubicBezTo>
                  <a:pt x="332204" y="269997"/>
                  <a:pt x="322825" y="277397"/>
                  <a:pt x="311009" y="282559"/>
                </a:cubicBezTo>
                <a:cubicBezTo>
                  <a:pt x="299193" y="287722"/>
                  <a:pt x="285426" y="290303"/>
                  <a:pt x="269709" y="290303"/>
                </a:cubicBezTo>
                <a:cubicBezTo>
                  <a:pt x="254795" y="290303"/>
                  <a:pt x="241402" y="287865"/>
                  <a:pt x="229528" y="282989"/>
                </a:cubicBezTo>
                <a:cubicBezTo>
                  <a:pt x="217654" y="278114"/>
                  <a:pt x="208104" y="270800"/>
                  <a:pt x="200876" y="261049"/>
                </a:cubicBezTo>
                <a:cubicBezTo>
                  <a:pt x="193649" y="251297"/>
                  <a:pt x="189347" y="240686"/>
                  <a:pt x="187970" y="229214"/>
                </a:cubicBezTo>
                <a:cubicBezTo>
                  <a:pt x="186593" y="217741"/>
                  <a:pt x="185905" y="197665"/>
                  <a:pt x="185905" y="168985"/>
                </a:cubicBezTo>
                <a:lnTo>
                  <a:pt x="185905" y="121318"/>
                </a:lnTo>
                <a:cubicBezTo>
                  <a:pt x="185905" y="93326"/>
                  <a:pt x="186565" y="73508"/>
                  <a:pt x="187884" y="61863"/>
                </a:cubicBezTo>
                <a:cubicBezTo>
                  <a:pt x="189203" y="50219"/>
                  <a:pt x="193333" y="39579"/>
                  <a:pt x="200274" y="29942"/>
                </a:cubicBezTo>
                <a:cubicBezTo>
                  <a:pt x="207214" y="20305"/>
                  <a:pt x="216593" y="12906"/>
                  <a:pt x="228409" y="7743"/>
                </a:cubicBezTo>
                <a:cubicBezTo>
                  <a:pt x="240226" y="2581"/>
                  <a:pt x="253992" y="0"/>
                  <a:pt x="269709" y="0"/>
                </a:cubicBezTo>
                <a:close/>
              </a:path>
            </a:pathLst>
          </a:custGeom>
          <a:solidFill>
            <a:srgbClr val="093759"/>
          </a:solidFill>
          <a:ln>
            <a:noFill/>
          </a:ln>
          <a:effectLst/>
        </p:spPr>
        <p:txBody>
          <a:bodyPr rot="0" spcFirstLastPara="0" vertOverflow="overflow" horzOverflow="overflow" vert="horz" wrap="square" lIns="91440" tIns="45720" rIns="91440" bIns="45720" numCol="1" spcCol="0" rtlCol="0" fromWordArt="0" anchor="t" anchorCtr="0" forceAA="0" compatLnSpc="1">
            <a:noAutofit/>
            <a:scene3d>
              <a:camera prst="orthographicFront"/>
              <a:lightRig rig="threePt" dir="t"/>
            </a:scene3d>
            <a:sp3d contourW="12700"/>
          </a:bodyPr>
          <a:lstStyle>
            <a:defPPr>
              <a:defRPr lang="zh-CN"/>
            </a:defPPr>
            <a:lvl1pPr algn="ctr">
              <a:defRPr sz="6600" b="1">
                <a:gradFill>
                  <a:gsLst>
                    <a:gs pos="0">
                      <a:srgbClr val="00C8AF"/>
                    </a:gs>
                    <a:gs pos="100000">
                      <a:srgbClr val="006FBB"/>
                    </a:gs>
                  </a:gsLst>
                  <a:lin ang="8100000" scaled="1"/>
                </a:gra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gradFill>
                <a:gsLst>
                  <a:gs pos="0">
                    <a:srgbClr val="00C8AF"/>
                  </a:gs>
                  <a:gs pos="100000">
                    <a:srgbClr val="006FBB"/>
                  </a:gs>
                </a:gsLst>
                <a:lin ang="8100000" scaled="1"/>
              </a:gradFill>
              <a:effectLst/>
              <a:uLnTx/>
              <a:uFillTx/>
              <a:latin typeface="Impact" panose="020B0806030902050204" pitchFamily="34" charset="0"/>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1500"/>
                                </p:stCondLst>
                                <p:childTnLst>
                                  <p:par>
                                    <p:cTn id="34" presetID="2" presetClass="entr" presetSubtype="4" fill="hold" grpId="0" nodeType="afterEffect" p14:presetBounceEnd="50000">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14:bounceEnd="50000">
                                          <p:cBhvr additive="base">
                                            <p:cTn id="36" dur="10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7" dur="1000" fill="hold"/>
                                            <p:tgtEl>
                                              <p:spTgt spid="20"/>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P spid="11" grpId="0" bldLvl="0" animBg="1"/>
          <p:bldP spid="12" grpId="0" bldLvl="0" animBg="1"/>
          <p:bldP spid="13" grpId="0" bldLvl="0" animBg="1"/>
          <p:bldP spid="18" grpId="0"/>
          <p:bldP spid="19" grpId="0"/>
          <p:bldP spid="20" grpId="0"/>
          <p:bldP spid="21"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1000" fill="hold"/>
                                            <p:tgtEl>
                                              <p:spTgt spid="20"/>
                                            </p:tgtEl>
                                            <p:attrNameLst>
                                              <p:attrName>ppt_x</p:attrName>
                                            </p:attrNameLst>
                                          </p:cBhvr>
                                          <p:tavLst>
                                            <p:tav tm="0">
                                              <p:val>
                                                <p:strVal val="#ppt_x"/>
                                              </p:val>
                                            </p:tav>
                                            <p:tav tm="100000">
                                              <p:val>
                                                <p:strVal val="#ppt_x"/>
                                              </p:val>
                                            </p:tav>
                                          </p:tavLst>
                                        </p:anim>
                                        <p:anim calcmode="lin" valueType="num">
                                          <p:cBhvr additive="base">
                                            <p:cTn id="37" dur="1000" fill="hold"/>
                                            <p:tgtEl>
                                              <p:spTgt spid="20"/>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P spid="11" grpId="0" bldLvl="0" animBg="1"/>
          <p:bldP spid="12" grpId="0" bldLvl="0" animBg="1"/>
          <p:bldP spid="13" grpId="0" bldLvl="0" animBg="1"/>
          <p:bldP spid="18" grpId="0"/>
          <p:bldP spid="19" grpId="0"/>
          <p:bldP spid="20" grpId="0"/>
          <p:bldP spid="21" grpId="0" bldLvl="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劳动合同</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2" name="任意多边形 11"/>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3" name="任意多边形 12"/>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4" name="组合 23"/>
          <p:cNvGrpSpPr/>
          <p:nvPr/>
        </p:nvGrpSpPr>
        <p:grpSpPr bwMode="auto">
          <a:xfrm>
            <a:off x="648300" y="1754717"/>
            <a:ext cx="10200217" cy="1001183"/>
            <a:chOff x="485404" y="1315382"/>
            <a:chExt cx="7650836" cy="752312"/>
          </a:xfrm>
        </p:grpSpPr>
        <p:sp>
          <p:nvSpPr>
            <p:cNvPr id="14" name="圆角矩形 13"/>
            <p:cNvSpPr/>
            <p:nvPr/>
          </p:nvSpPr>
          <p:spPr>
            <a:xfrm>
              <a:off x="485404" y="1436261"/>
              <a:ext cx="1222483" cy="631433"/>
            </a:xfrm>
            <a:prstGeom prst="roundRect">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latin typeface="微软雅黑" panose="020B0503020204020204" charset="-122"/>
                <a:ea typeface="微软雅黑" panose="020B0503020204020204" charset="-122"/>
              </a:endParaRPr>
            </a:p>
          </p:txBody>
        </p:sp>
        <p:sp>
          <p:nvSpPr>
            <p:cNvPr id="18454" name="Rectangle 177"/>
            <p:cNvSpPr>
              <a:spLocks noChangeArrowheads="1"/>
            </p:cNvSpPr>
            <p:nvPr/>
          </p:nvSpPr>
          <p:spPr bwMode="white">
            <a:xfrm>
              <a:off x="646971" y="1554346"/>
              <a:ext cx="899239" cy="29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2000" b="1" dirty="0">
                  <a:solidFill>
                    <a:schemeClr val="bg1"/>
                  </a:solidFill>
                  <a:latin typeface="微软雅黑" panose="020B0503020204020204" charset="-122"/>
                  <a:ea typeface="微软雅黑" panose="020B0503020204020204" charset="-122"/>
                </a:rPr>
                <a:t>资料准备</a:t>
              </a:r>
              <a:endParaRPr lang="zh-CN" altLang="en-US" sz="2000" b="1" dirty="0">
                <a:solidFill>
                  <a:schemeClr val="bg1"/>
                </a:solidFill>
                <a:latin typeface="微软雅黑" panose="020B0503020204020204" charset="-122"/>
                <a:ea typeface="微软雅黑" panose="020B0503020204020204" charset="-122"/>
              </a:endParaRPr>
            </a:p>
          </p:txBody>
        </p:sp>
        <p:sp>
          <p:nvSpPr>
            <p:cNvPr id="15" name="Rectangle 180"/>
            <p:cNvSpPr>
              <a:spLocks noChangeArrowheads="1"/>
            </p:cNvSpPr>
            <p:nvPr/>
          </p:nvSpPr>
          <p:spPr bwMode="auto">
            <a:xfrm>
              <a:off x="1765042" y="1315382"/>
              <a:ext cx="6334682" cy="71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fontAlgn="auto" hangingPunct="1">
                <a:spcBef>
                  <a:spcPct val="0"/>
                </a:spcBef>
                <a:spcAft>
                  <a:spcPts val="0"/>
                </a:spcAft>
                <a:buClr>
                  <a:schemeClr val="tx1"/>
                </a:buClr>
                <a:buSzPct val="85000"/>
                <a:buFont typeface="Wingdings" panose="05000000000000000000" pitchFamily="2" charset="2"/>
                <a:buNone/>
                <a:defRPr/>
              </a:pPr>
              <a:r>
                <a:rPr lang="zh-CN" altLang="en-US" sz="1865" b="1" dirty="0">
                  <a:solidFill>
                    <a:schemeClr val="tx1"/>
                  </a:solidFill>
                  <a:latin typeface="微软雅黑" panose="020B0503020204020204" charset="-122"/>
                  <a:ea typeface="微软雅黑" panose="020B0503020204020204" charset="-122"/>
                </a:rPr>
                <a:t>身份证、学历证书、学位证书、专业技术证书、个人简历、离职证明、照片</a:t>
              </a:r>
              <a:r>
                <a:rPr lang="en-US" altLang="zh-CN" sz="1865" dirty="0">
                  <a:solidFill>
                    <a:schemeClr val="tx1"/>
                  </a:solidFill>
                  <a:latin typeface="微软雅黑" panose="020B0503020204020204" charset="-122"/>
                  <a:ea typeface="微软雅黑" panose="020B0503020204020204" charset="-122"/>
                </a:rPr>
                <a:t>(</a:t>
              </a:r>
              <a:r>
                <a:rPr lang="zh-CN" altLang="en-US" sz="1865" dirty="0">
                  <a:solidFill>
                    <a:schemeClr val="tx1"/>
                  </a:solidFill>
                  <a:latin typeface="微软雅黑" panose="020B0503020204020204" charset="-122"/>
                  <a:ea typeface="微软雅黑" panose="020B0503020204020204" charset="-122"/>
                </a:rPr>
                <a:t>办理社保用，需电子版），填写并提交</a:t>
              </a:r>
              <a:r>
                <a:rPr lang="en-US" altLang="zh-CN" sz="1865" dirty="0">
                  <a:solidFill>
                    <a:schemeClr val="tx1"/>
                  </a:solidFill>
                  <a:latin typeface="微软雅黑" panose="020B0503020204020204" charset="-122"/>
                  <a:ea typeface="微软雅黑" panose="020B0503020204020204" charset="-122"/>
                </a:rPr>
                <a:t>《</a:t>
              </a:r>
              <a:r>
                <a:rPr lang="zh-CN" altLang="en-US" sz="1865" b="1" dirty="0">
                  <a:solidFill>
                    <a:schemeClr val="tx1"/>
                  </a:solidFill>
                  <a:latin typeface="微软雅黑" panose="020B0503020204020204" charset="-122"/>
                  <a:ea typeface="微软雅黑" panose="020B0503020204020204" charset="-122"/>
                </a:rPr>
                <a:t>员工入职登记表</a:t>
              </a:r>
              <a:r>
                <a:rPr lang="en-US" altLang="zh-CN" sz="1865" dirty="0">
                  <a:solidFill>
                    <a:schemeClr val="tx1"/>
                  </a:solidFill>
                  <a:latin typeface="微软雅黑" panose="020B0503020204020204" charset="-122"/>
                  <a:ea typeface="微软雅黑" panose="020B0503020204020204" charset="-122"/>
                </a:rPr>
                <a:t>》</a:t>
              </a:r>
              <a:r>
                <a:rPr lang="zh-CN" altLang="en-US" sz="1865" dirty="0">
                  <a:solidFill>
                    <a:schemeClr val="tx1"/>
                  </a:solidFill>
                  <a:latin typeface="微软雅黑" panose="020B0503020204020204" charset="-122"/>
                  <a:ea typeface="微软雅黑" panose="020B0503020204020204" charset="-122"/>
                </a:rPr>
                <a:t>、</a:t>
              </a:r>
              <a:r>
                <a:rPr lang="en-US" altLang="zh-CN" sz="1865" dirty="0">
                  <a:solidFill>
                    <a:schemeClr val="tx1"/>
                  </a:solidFill>
                  <a:latin typeface="微软雅黑" panose="020B0503020204020204" charset="-122"/>
                  <a:ea typeface="微软雅黑" panose="020B0503020204020204" charset="-122"/>
                </a:rPr>
                <a:t> 《</a:t>
              </a:r>
              <a:r>
                <a:rPr lang="en-US" altLang="zh-CN" sz="1865" b="1" dirty="0">
                  <a:solidFill>
                    <a:schemeClr val="tx1"/>
                  </a:solidFill>
                  <a:latin typeface="微软雅黑" panose="020B0503020204020204" charset="-122"/>
                  <a:ea typeface="微软雅黑" panose="020B0503020204020204" charset="-122"/>
                </a:rPr>
                <a:t>XXXX</a:t>
              </a:r>
              <a:r>
                <a:rPr lang="zh-CN" altLang="en-US" sz="1865" b="1" dirty="0">
                  <a:solidFill>
                    <a:schemeClr val="tx1"/>
                  </a:solidFill>
                  <a:latin typeface="微软雅黑" panose="020B0503020204020204" charset="-122"/>
                  <a:ea typeface="微软雅黑" panose="020B0503020204020204" charset="-122"/>
                </a:rPr>
                <a:t>公司入职职业规划表</a:t>
              </a:r>
              <a:r>
                <a:rPr lang="en-US" altLang="zh-CN" sz="1865" dirty="0">
                  <a:solidFill>
                    <a:schemeClr val="tx1"/>
                  </a:solidFill>
                  <a:latin typeface="微软雅黑" panose="020B0503020204020204" charset="-122"/>
                  <a:ea typeface="微软雅黑" panose="020B0503020204020204" charset="-122"/>
                </a:rPr>
                <a:t>》</a:t>
              </a:r>
              <a:r>
                <a:rPr lang="zh-CN" altLang="en-US" sz="1865" dirty="0">
                  <a:solidFill>
                    <a:schemeClr val="tx1"/>
                  </a:solidFill>
                  <a:latin typeface="微软雅黑" panose="020B0503020204020204" charset="-122"/>
                  <a:ea typeface="微软雅黑" panose="020B0503020204020204" charset="-122"/>
                </a:rPr>
                <a:t>，保证其真实性，如有虚假，将予以辞退，并不作任何经济补偿</a:t>
              </a:r>
              <a:endParaRPr lang="zh-CN" altLang="en-US" sz="1865" dirty="0">
                <a:solidFill>
                  <a:schemeClr val="tx1"/>
                </a:solidFill>
                <a:latin typeface="微软雅黑" panose="020B0503020204020204" charset="-122"/>
                <a:ea typeface="微软雅黑" panose="020B0503020204020204" charset="-122"/>
              </a:endParaRPr>
            </a:p>
          </p:txBody>
        </p:sp>
        <p:cxnSp>
          <p:nvCxnSpPr>
            <p:cNvPr id="16" name="直接连接符 15"/>
            <p:cNvCxnSpPr/>
            <p:nvPr/>
          </p:nvCxnSpPr>
          <p:spPr>
            <a:xfrm flipV="1">
              <a:off x="504456" y="2067694"/>
              <a:ext cx="7631784" cy="0"/>
            </a:xfrm>
            <a:prstGeom prst="line">
              <a:avLst/>
            </a:prstGeom>
            <a:ln w="3175">
              <a:solidFill>
                <a:schemeClr val="bg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bwMode="auto">
          <a:xfrm>
            <a:off x="647455" y="2824692"/>
            <a:ext cx="10256765" cy="840317"/>
            <a:chOff x="484547" y="2140179"/>
            <a:chExt cx="7692876" cy="631230"/>
          </a:xfrm>
        </p:grpSpPr>
        <p:sp>
          <p:nvSpPr>
            <p:cNvPr id="18" name="圆角矩形 17"/>
            <p:cNvSpPr/>
            <p:nvPr/>
          </p:nvSpPr>
          <p:spPr>
            <a:xfrm>
              <a:off x="484547" y="2140179"/>
              <a:ext cx="1222423" cy="631230"/>
            </a:xfrm>
            <a:prstGeom prst="roundRect">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latin typeface="微软雅黑" panose="020B0503020204020204" charset="-122"/>
                <a:ea typeface="微软雅黑" panose="020B0503020204020204" charset="-122"/>
              </a:endParaRPr>
            </a:p>
          </p:txBody>
        </p:sp>
        <p:sp>
          <p:nvSpPr>
            <p:cNvPr id="18450" name="Rectangle 178"/>
            <p:cNvSpPr>
              <a:spLocks noChangeArrowheads="1"/>
            </p:cNvSpPr>
            <p:nvPr/>
          </p:nvSpPr>
          <p:spPr bwMode="white">
            <a:xfrm>
              <a:off x="648582" y="2266876"/>
              <a:ext cx="899195" cy="29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2000" b="1">
                  <a:solidFill>
                    <a:srgbClr val="FFFFFF"/>
                  </a:solidFill>
                  <a:latin typeface="微软雅黑" panose="020B0503020204020204" charset="-122"/>
                  <a:ea typeface="微软雅黑" panose="020B0503020204020204" charset="-122"/>
                </a:rPr>
                <a:t>合同签订</a:t>
              </a:r>
              <a:endParaRPr lang="zh-CN" altLang="en-US" sz="2000" b="1">
                <a:solidFill>
                  <a:srgbClr val="FFFFFF"/>
                </a:solidFill>
                <a:latin typeface="微软雅黑" panose="020B0503020204020204" charset="-122"/>
                <a:ea typeface="微软雅黑" panose="020B0503020204020204" charset="-122"/>
              </a:endParaRPr>
            </a:p>
          </p:txBody>
        </p:sp>
        <p:sp>
          <p:nvSpPr>
            <p:cNvPr id="19" name="Rectangle 181"/>
            <p:cNvSpPr>
              <a:spLocks noChangeArrowheads="1"/>
            </p:cNvSpPr>
            <p:nvPr/>
          </p:nvSpPr>
          <p:spPr bwMode="auto">
            <a:xfrm>
              <a:off x="1764757" y="2338452"/>
              <a:ext cx="4823014" cy="28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fontAlgn="auto" hangingPunct="1">
                <a:spcBef>
                  <a:spcPct val="0"/>
                </a:spcBef>
                <a:spcAft>
                  <a:spcPts val="0"/>
                </a:spcAft>
                <a:buFont typeface="Arial" panose="020B0604020202020204" pitchFamily="34" charset="0"/>
                <a:buNone/>
                <a:defRPr/>
              </a:pPr>
              <a:r>
                <a:rPr lang="zh-CN" altLang="en-US" sz="1865" dirty="0">
                  <a:solidFill>
                    <a:schemeClr val="tx1"/>
                  </a:solidFill>
                  <a:latin typeface="微软雅黑" panose="020B0503020204020204" charset="-122"/>
                  <a:ea typeface="微软雅黑" panose="020B0503020204020204" charset="-122"/>
                </a:rPr>
                <a:t>一个月内签订劳动合同，试用期</a:t>
              </a:r>
              <a:r>
                <a:rPr lang="en-US" altLang="zh-CN" sz="1865" b="1" dirty="0">
                  <a:solidFill>
                    <a:schemeClr val="tx1"/>
                  </a:solidFill>
                  <a:latin typeface="微软雅黑" panose="020B0503020204020204" charset="-122"/>
                  <a:ea typeface="微软雅黑" panose="020B0503020204020204" charset="-122"/>
                </a:rPr>
                <a:t>3</a:t>
              </a:r>
              <a:r>
                <a:rPr lang="zh-CN" altLang="en-US" sz="1865" b="1" dirty="0">
                  <a:solidFill>
                    <a:schemeClr val="tx1"/>
                  </a:solidFill>
                  <a:latin typeface="微软雅黑" panose="020B0503020204020204" charset="-122"/>
                  <a:ea typeface="微软雅黑" panose="020B0503020204020204" charset="-122"/>
                </a:rPr>
                <a:t>个月</a:t>
              </a:r>
              <a:r>
                <a:rPr lang="zh-CN" altLang="en-US" sz="1865" dirty="0">
                  <a:solidFill>
                    <a:schemeClr val="tx1"/>
                  </a:solidFill>
                  <a:latin typeface="微软雅黑" panose="020B0503020204020204" charset="-122"/>
                  <a:ea typeface="微软雅黑" panose="020B0503020204020204" charset="-122"/>
                </a:rPr>
                <a:t>，合同有效期</a:t>
              </a:r>
              <a:r>
                <a:rPr lang="en-US" altLang="zh-CN" sz="1865" b="1" dirty="0">
                  <a:solidFill>
                    <a:schemeClr val="tx1"/>
                  </a:solidFill>
                  <a:latin typeface="微软雅黑" panose="020B0503020204020204" charset="-122"/>
                  <a:ea typeface="微软雅黑" panose="020B0503020204020204" charset="-122"/>
                </a:rPr>
                <a:t>3</a:t>
              </a:r>
              <a:r>
                <a:rPr lang="zh-CN" altLang="en-US" sz="1865" b="1" dirty="0">
                  <a:solidFill>
                    <a:schemeClr val="tx1"/>
                  </a:solidFill>
                  <a:latin typeface="微软雅黑" panose="020B0503020204020204" charset="-122"/>
                  <a:ea typeface="微软雅黑" panose="020B0503020204020204" charset="-122"/>
                </a:rPr>
                <a:t>年</a:t>
              </a:r>
              <a:endParaRPr lang="zh-CN" altLang="en-US" sz="1865" b="1" dirty="0">
                <a:solidFill>
                  <a:schemeClr val="tx1"/>
                </a:solidFill>
                <a:latin typeface="微软雅黑" panose="020B0503020204020204" charset="-122"/>
                <a:ea typeface="微软雅黑" panose="020B0503020204020204" charset="-122"/>
              </a:endParaRPr>
            </a:p>
          </p:txBody>
        </p:sp>
        <p:cxnSp>
          <p:nvCxnSpPr>
            <p:cNvPr id="20" name="直接连接符 19"/>
            <p:cNvCxnSpPr/>
            <p:nvPr/>
          </p:nvCxnSpPr>
          <p:spPr>
            <a:xfrm>
              <a:off x="504258" y="2771090"/>
              <a:ext cx="7673165" cy="0"/>
            </a:xfrm>
            <a:prstGeom prst="line">
              <a:avLst/>
            </a:prstGeom>
            <a:ln w="3175">
              <a:solidFill>
                <a:schemeClr val="bg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bwMode="auto">
          <a:xfrm>
            <a:off x="625018" y="3795184"/>
            <a:ext cx="10335718" cy="842433"/>
            <a:chOff x="467544" y="2846708"/>
            <a:chExt cx="7752224" cy="631230"/>
          </a:xfrm>
        </p:grpSpPr>
        <p:sp>
          <p:nvSpPr>
            <p:cNvPr id="21" name="Rectangle 182"/>
            <p:cNvSpPr>
              <a:spLocks noChangeArrowheads="1"/>
            </p:cNvSpPr>
            <p:nvPr/>
          </p:nvSpPr>
          <p:spPr bwMode="auto">
            <a:xfrm>
              <a:off x="1764604" y="2981518"/>
              <a:ext cx="5759774" cy="28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fontAlgn="auto" hangingPunct="1">
                <a:spcBef>
                  <a:spcPct val="0"/>
                </a:spcBef>
                <a:spcAft>
                  <a:spcPts val="0"/>
                </a:spcAft>
                <a:buFont typeface="Arial" panose="020B0604020202020204" pitchFamily="34" charset="0"/>
                <a:buNone/>
                <a:defRPr/>
              </a:pPr>
              <a:r>
                <a:rPr lang="zh-CN" altLang="en-US" sz="1865" dirty="0">
                  <a:solidFill>
                    <a:schemeClr val="tx1"/>
                  </a:solidFill>
                  <a:latin typeface="微软雅黑" panose="020B0503020204020204" charset="-122"/>
                  <a:ea typeface="微软雅黑" panose="020B0503020204020204" charset="-122"/>
                </a:rPr>
                <a:t>试用期内表现优秀可向部门主管</a:t>
              </a:r>
              <a:r>
                <a:rPr lang="zh-CN" altLang="en-US" sz="1865" b="1" dirty="0">
                  <a:solidFill>
                    <a:schemeClr val="tx1"/>
                  </a:solidFill>
                  <a:latin typeface="微软雅黑" panose="020B0503020204020204" charset="-122"/>
                  <a:ea typeface="微软雅黑" panose="020B0503020204020204" charset="-122"/>
                </a:rPr>
                <a:t>申请提前转正</a:t>
              </a:r>
              <a:endParaRPr lang="zh-CN" altLang="en-US" sz="1865" b="1" dirty="0">
                <a:solidFill>
                  <a:schemeClr val="tx1"/>
                </a:solidFill>
                <a:latin typeface="微软雅黑" panose="020B0503020204020204" charset="-122"/>
                <a:ea typeface="微软雅黑" panose="020B0503020204020204" charset="-122"/>
              </a:endParaRPr>
            </a:p>
          </p:txBody>
        </p:sp>
        <p:grpSp>
          <p:nvGrpSpPr>
            <p:cNvPr id="18445" name="组合 25"/>
            <p:cNvGrpSpPr/>
            <p:nvPr/>
          </p:nvGrpSpPr>
          <p:grpSpPr bwMode="auto">
            <a:xfrm>
              <a:off x="467544" y="2846708"/>
              <a:ext cx="7752224" cy="631230"/>
              <a:chOff x="467544" y="2846708"/>
              <a:chExt cx="7752224" cy="631230"/>
            </a:xfrm>
          </p:grpSpPr>
          <p:sp>
            <p:nvSpPr>
              <p:cNvPr id="22" name="圆角矩形 21"/>
              <p:cNvSpPr/>
              <p:nvPr/>
            </p:nvSpPr>
            <p:spPr>
              <a:xfrm>
                <a:off x="467544" y="2846708"/>
                <a:ext cx="1222444" cy="631230"/>
              </a:xfrm>
              <a:prstGeom prst="roundRect">
                <a:avLst/>
              </a:pr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latin typeface="微软雅黑" panose="020B0503020204020204" charset="-122"/>
                  <a:ea typeface="微软雅黑" panose="020B0503020204020204" charset="-122"/>
                </a:endParaRPr>
              </a:p>
            </p:txBody>
          </p:sp>
          <p:sp>
            <p:nvSpPr>
              <p:cNvPr id="18447" name="Rectangle 179"/>
              <p:cNvSpPr>
                <a:spLocks noChangeArrowheads="1"/>
              </p:cNvSpPr>
              <p:nvPr/>
            </p:nvSpPr>
            <p:spPr bwMode="white">
              <a:xfrm>
                <a:off x="648574" y="2935558"/>
                <a:ext cx="899211" cy="29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2000" b="1">
                    <a:solidFill>
                      <a:srgbClr val="FFFFFF"/>
                    </a:solidFill>
                    <a:latin typeface="微软雅黑" panose="020B0503020204020204" charset="-122"/>
                    <a:ea typeface="微软雅黑" panose="020B0503020204020204" charset="-122"/>
                  </a:rPr>
                  <a:t>提交转正</a:t>
                </a:r>
                <a:endParaRPr lang="zh-CN" altLang="en-US" sz="2000" b="1">
                  <a:solidFill>
                    <a:srgbClr val="FFFFFF"/>
                  </a:solidFill>
                  <a:latin typeface="微软雅黑" panose="020B0503020204020204" charset="-122"/>
                  <a:ea typeface="微软雅黑" panose="020B0503020204020204" charset="-122"/>
                </a:endParaRPr>
              </a:p>
            </p:txBody>
          </p:sp>
          <p:cxnSp>
            <p:nvCxnSpPr>
              <p:cNvPr id="23" name="直接连接符 22"/>
              <p:cNvCxnSpPr/>
              <p:nvPr/>
            </p:nvCxnSpPr>
            <p:spPr>
              <a:xfrm>
                <a:off x="504084" y="3476352"/>
                <a:ext cx="7715684" cy="0"/>
              </a:xfrm>
              <a:prstGeom prst="line">
                <a:avLst/>
              </a:prstGeom>
              <a:ln w="3175">
                <a:solidFill>
                  <a:schemeClr val="bg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grpSp>
        <p:nvGrpSpPr>
          <p:cNvPr id="27" name="组合 26"/>
          <p:cNvGrpSpPr/>
          <p:nvPr/>
        </p:nvGrpSpPr>
        <p:grpSpPr bwMode="auto">
          <a:xfrm>
            <a:off x="625018" y="4722284"/>
            <a:ext cx="10336530" cy="842433"/>
            <a:chOff x="467544" y="3541524"/>
            <a:chExt cx="7752918" cy="631230"/>
          </a:xfrm>
        </p:grpSpPr>
        <p:sp>
          <p:nvSpPr>
            <p:cNvPr id="26" name="圆角矩形 25"/>
            <p:cNvSpPr/>
            <p:nvPr/>
          </p:nvSpPr>
          <p:spPr>
            <a:xfrm>
              <a:off x="467544" y="3541524"/>
              <a:ext cx="1222457" cy="631230"/>
            </a:xfrm>
            <a:prstGeom prst="roundRect">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latin typeface="微软雅黑" panose="020B0503020204020204" charset="-122"/>
                <a:ea typeface="微软雅黑" panose="020B0503020204020204" charset="-122"/>
              </a:endParaRPr>
            </a:p>
          </p:txBody>
        </p:sp>
        <p:sp>
          <p:nvSpPr>
            <p:cNvPr id="18441" name="Rectangle 179"/>
            <p:cNvSpPr>
              <a:spLocks noChangeArrowheads="1"/>
            </p:cNvSpPr>
            <p:nvPr/>
          </p:nvSpPr>
          <p:spPr bwMode="white">
            <a:xfrm>
              <a:off x="656506" y="3668698"/>
              <a:ext cx="899220" cy="29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2000" b="1">
                  <a:solidFill>
                    <a:srgbClr val="FFFFFF"/>
                  </a:solidFill>
                  <a:latin typeface="微软雅黑" panose="020B0503020204020204" charset="-122"/>
                  <a:ea typeface="微软雅黑" panose="020B0503020204020204" charset="-122"/>
                </a:rPr>
                <a:t>离职程序</a:t>
              </a:r>
              <a:endParaRPr lang="zh-CN" altLang="en-US" sz="2000" b="1">
                <a:solidFill>
                  <a:srgbClr val="FFFFFF"/>
                </a:solidFill>
                <a:latin typeface="微软雅黑" panose="020B0503020204020204" charset="-122"/>
                <a:ea typeface="微软雅黑" panose="020B0503020204020204" charset="-122"/>
              </a:endParaRPr>
            </a:p>
          </p:txBody>
        </p:sp>
        <p:sp>
          <p:nvSpPr>
            <p:cNvPr id="29" name="Rectangle 182"/>
            <p:cNvSpPr>
              <a:spLocks noChangeArrowheads="1"/>
            </p:cNvSpPr>
            <p:nvPr/>
          </p:nvSpPr>
          <p:spPr bwMode="auto">
            <a:xfrm>
              <a:off x="1737788" y="3623838"/>
              <a:ext cx="6482674" cy="49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lgn="l">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lgn="l">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lgn="l">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gn="l">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fontAlgn="auto" hangingPunct="1">
                <a:spcBef>
                  <a:spcPct val="0"/>
                </a:spcBef>
                <a:spcAft>
                  <a:spcPts val="0"/>
                </a:spcAft>
                <a:buFontTx/>
                <a:buNone/>
                <a:defRPr/>
              </a:pPr>
              <a:r>
                <a:rPr lang="zh-CN" altLang="en-US" sz="1865" dirty="0">
                  <a:solidFill>
                    <a:schemeClr val="tx1"/>
                  </a:solidFill>
                  <a:latin typeface="微软雅黑" panose="020B0503020204020204" charset="-122"/>
                  <a:ea typeface="微软雅黑" panose="020B0503020204020204" charset="-122"/>
                </a:rPr>
                <a:t>试用期内离职须</a:t>
              </a:r>
              <a:r>
                <a:rPr lang="zh-CN" altLang="en-US" sz="1865" b="1" dirty="0">
                  <a:solidFill>
                    <a:schemeClr val="tx1"/>
                  </a:solidFill>
                  <a:latin typeface="微软雅黑" panose="020B0503020204020204" charset="-122"/>
                  <a:ea typeface="微软雅黑" panose="020B0503020204020204" charset="-122"/>
                </a:rPr>
                <a:t>提前三天</a:t>
              </a:r>
              <a:r>
                <a:rPr lang="zh-CN" altLang="en-US" sz="1865" dirty="0">
                  <a:solidFill>
                    <a:schemeClr val="tx1"/>
                  </a:solidFill>
                  <a:latin typeface="微软雅黑" panose="020B0503020204020204" charset="-122"/>
                  <a:ea typeface="微软雅黑" panose="020B0503020204020204" charset="-122"/>
                </a:rPr>
                <a:t>提交离职申请；正式员工离职须</a:t>
              </a:r>
              <a:r>
                <a:rPr lang="zh-CN" altLang="en-US" sz="1865" b="1" dirty="0">
                  <a:solidFill>
                    <a:schemeClr val="tx1"/>
                  </a:solidFill>
                  <a:latin typeface="微软雅黑" panose="020B0503020204020204" charset="-122"/>
                  <a:ea typeface="微软雅黑" panose="020B0503020204020204" charset="-122"/>
                </a:rPr>
                <a:t>提前一个月</a:t>
              </a:r>
              <a:r>
                <a:rPr lang="zh-CN" altLang="en-US" sz="1865" dirty="0">
                  <a:solidFill>
                    <a:schemeClr val="tx1"/>
                  </a:solidFill>
                  <a:latin typeface="微软雅黑" panose="020B0503020204020204" charset="-122"/>
                  <a:ea typeface="微软雅黑" panose="020B0503020204020204" charset="-122"/>
                </a:rPr>
                <a:t>提出书面申请，方可办理离职手续</a:t>
              </a:r>
              <a:endParaRPr lang="zh-CN" altLang="en-US" sz="1865" dirty="0">
                <a:solidFill>
                  <a:schemeClr val="tx1"/>
                </a:solidFill>
                <a:latin typeface="微软雅黑" panose="020B0503020204020204" charset="-122"/>
                <a:ea typeface="微软雅黑" panose="020B0503020204020204" charset="-122"/>
              </a:endParaRPr>
            </a:p>
          </p:txBody>
        </p:sp>
        <p:cxnSp>
          <p:nvCxnSpPr>
            <p:cNvPr id="30" name="直接连接符 29"/>
            <p:cNvCxnSpPr/>
            <p:nvPr/>
          </p:nvCxnSpPr>
          <p:spPr>
            <a:xfrm>
              <a:off x="504084" y="4172595"/>
              <a:ext cx="7715768" cy="0"/>
            </a:xfrm>
            <a:prstGeom prst="line">
              <a:avLst/>
            </a:prstGeom>
            <a:ln w="3175">
              <a:solidFill>
                <a:schemeClr val="bg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Right)">
                                      <p:cBhvr>
                                        <p:cTn id="7" dur="500"/>
                                        <p:tgtEl>
                                          <p:spTgt spid="24"/>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strips(downRight)">
                                      <p:cBhvr>
                                        <p:cTn id="11" dur="500"/>
                                        <p:tgtEl>
                                          <p:spTgt spid="25"/>
                                        </p:tgtEl>
                                      </p:cBhvr>
                                    </p:animEffect>
                                  </p:childTnLst>
                                </p:cTn>
                              </p:par>
                            </p:childTnLst>
                          </p:cTn>
                        </p:par>
                        <p:par>
                          <p:cTn id="12" fill="hold">
                            <p:stCondLst>
                              <p:cond delay="1000"/>
                            </p:stCondLst>
                            <p:childTnLst>
                              <p:par>
                                <p:cTn id="13" presetID="18" presetClass="entr" presetSubtype="6"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strips(downRight)">
                                      <p:cBhvr>
                                        <p:cTn id="15" dur="500"/>
                                        <p:tgtEl>
                                          <p:spTgt spid="28"/>
                                        </p:tgtEl>
                                      </p:cBhvr>
                                    </p:animEffect>
                                  </p:childTnLst>
                                </p:cTn>
                              </p:par>
                            </p:childTnLst>
                          </p:cTn>
                        </p:par>
                        <p:par>
                          <p:cTn id="16" fill="hold">
                            <p:stCondLst>
                              <p:cond delay="1500"/>
                            </p:stCondLst>
                            <p:childTnLst>
                              <p:par>
                                <p:cTn id="17" presetID="18" presetClass="entr" presetSubtype="6"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strips(downRight)">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1452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考勤制度</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9" name="任意多边形 8"/>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2" name="任意多边形 11"/>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06" name="矩形 405"/>
          <p:cNvSpPr/>
          <p:nvPr/>
        </p:nvSpPr>
        <p:spPr>
          <a:xfrm>
            <a:off x="1011555" y="2197735"/>
            <a:ext cx="10081895" cy="3054985"/>
          </a:xfrm>
          <a:prstGeom prst="rect">
            <a:avLst/>
          </a:prstGeom>
          <a:noFill/>
          <a:ln w="38100">
            <a:solidFill>
              <a:srgbClr val="0937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p>
        </p:txBody>
      </p:sp>
      <p:sp>
        <p:nvSpPr>
          <p:cNvPr id="17410" name="Rectangle 4"/>
          <p:cNvSpPr>
            <a:spLocks noGrp="1" noChangeArrowheads="1"/>
          </p:cNvSpPr>
          <p:nvPr>
            <p:ph type="body" sz="quarter" idx="10"/>
          </p:nvPr>
        </p:nvSpPr>
        <p:spPr bwMode="auto">
          <a:xfrm>
            <a:off x="1011555" y="2423795"/>
            <a:ext cx="7344410" cy="316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normAutofit/>
          </a:bodyPr>
          <a:lstStyle/>
          <a:p>
            <a:pPr indent="0">
              <a:lnSpc>
                <a:spcPct val="100000"/>
              </a:lnSpc>
              <a:buClr>
                <a:schemeClr val="bg1"/>
              </a:buClr>
              <a:buFont typeface="Wingdings" panose="05000000000000000000" pitchFamily="2" charset="2"/>
              <a:buChar char="Ø"/>
            </a:pPr>
            <a:r>
              <a:rPr lang="zh-CN" altLang="en-US" sz="2000" dirty="0">
                <a:solidFill>
                  <a:schemeClr val="tx1"/>
                </a:solidFill>
                <a:latin typeface="微软雅黑" panose="020B0503020204020204" charset="-122"/>
                <a:ea typeface="微软雅黑" panose="020B0503020204020204" charset="-122"/>
              </a:rPr>
              <a:t> </a:t>
            </a:r>
            <a:r>
              <a:rPr lang="en-US" altLang="zh-CN" sz="2000" dirty="0">
                <a:solidFill>
                  <a:schemeClr val="tx1"/>
                </a:solidFill>
                <a:latin typeface="微软雅黑" panose="020B0503020204020204" charset="-122"/>
                <a:ea typeface="微软雅黑" panose="020B0503020204020204" charset="-122"/>
              </a:rPr>
              <a:t>*</a:t>
            </a:r>
            <a:r>
              <a:rPr lang="zh-CN" altLang="en-US" sz="2000" dirty="0">
                <a:solidFill>
                  <a:schemeClr val="tx1"/>
                </a:solidFill>
                <a:latin typeface="微软雅黑" panose="020B0503020204020204" charset="-122"/>
                <a:ea typeface="微软雅黑" panose="020B0503020204020204" charset="-122"/>
              </a:rPr>
              <a:t>5天</a:t>
            </a:r>
            <a:r>
              <a:rPr lang="en-US" altLang="zh-CN" sz="2000" dirty="0">
                <a:solidFill>
                  <a:schemeClr val="tx1"/>
                </a:solidFill>
                <a:latin typeface="微软雅黑" panose="020B0503020204020204" charset="-122"/>
                <a:ea typeface="微软雅黑" panose="020B0503020204020204" charset="-122"/>
              </a:rPr>
              <a:t>8</a:t>
            </a:r>
            <a:r>
              <a:rPr lang="zh-CN" altLang="en-US" sz="2000" dirty="0">
                <a:solidFill>
                  <a:schemeClr val="tx1"/>
                </a:solidFill>
                <a:latin typeface="微软雅黑" panose="020B0503020204020204" charset="-122"/>
                <a:ea typeface="微软雅黑" panose="020B0503020204020204" charset="-122"/>
              </a:rPr>
              <a:t>小时</a:t>
            </a:r>
            <a:r>
              <a:rPr lang="en-US" altLang="zh-CN" sz="2000" dirty="0" err="1">
                <a:solidFill>
                  <a:schemeClr val="tx1"/>
                </a:solidFill>
                <a:latin typeface="微软雅黑" panose="020B0503020204020204" charset="-122"/>
                <a:ea typeface="微软雅黑" panose="020B0503020204020204" charset="-122"/>
              </a:rPr>
              <a:t>工作制</a:t>
            </a:r>
            <a:r>
              <a:rPr lang="en-US" altLang="zh-CN" sz="2000" dirty="0">
                <a:solidFill>
                  <a:schemeClr val="tx1"/>
                </a:solidFill>
                <a:latin typeface="微软雅黑" panose="020B0503020204020204" charset="-122"/>
                <a:ea typeface="微软雅黑" panose="020B0503020204020204" charset="-122"/>
              </a:rPr>
              <a:t>    </a:t>
            </a:r>
            <a:endParaRPr lang="en-US" altLang="zh-CN" sz="2000" dirty="0">
              <a:solidFill>
                <a:schemeClr val="tx1"/>
              </a:solidFill>
              <a:latin typeface="微软雅黑" panose="020B0503020204020204" charset="-122"/>
              <a:ea typeface="微软雅黑" panose="020B0503020204020204" charset="-122"/>
            </a:endParaRPr>
          </a:p>
          <a:p>
            <a:pPr indent="0">
              <a:lnSpc>
                <a:spcPct val="100000"/>
              </a:lnSpc>
              <a:buClr>
                <a:schemeClr val="bg1"/>
              </a:buClr>
              <a:buFont typeface="Wingdings" panose="05000000000000000000" pitchFamily="2" charset="2"/>
              <a:buNone/>
            </a:pPr>
            <a:r>
              <a:rPr lang="zh-CN" altLang="en-US" sz="2000" dirty="0">
                <a:solidFill>
                  <a:schemeClr val="tx1"/>
                </a:solidFill>
                <a:latin typeface="微软雅黑" panose="020B0503020204020204" charset="-122"/>
                <a:ea typeface="微软雅黑" panose="020B0503020204020204" charset="-122"/>
              </a:rPr>
              <a:t>    上午：</a:t>
            </a:r>
            <a:r>
              <a:rPr lang="en-US" altLang="zh-CN" sz="2000" dirty="0">
                <a:solidFill>
                  <a:schemeClr val="tx1"/>
                </a:solidFill>
                <a:latin typeface="微软雅黑" panose="020B0503020204020204" charset="-122"/>
                <a:ea typeface="微软雅黑" panose="020B0503020204020204" charset="-122"/>
              </a:rPr>
              <a:t> 09</a:t>
            </a:r>
            <a:r>
              <a:rPr lang="zh-CN" altLang="en-US" sz="2000" dirty="0">
                <a:solidFill>
                  <a:schemeClr val="tx1"/>
                </a:solidFill>
                <a:latin typeface="微软雅黑" panose="020B0503020204020204" charset="-122"/>
                <a:ea typeface="微软雅黑" panose="020B0503020204020204" charset="-122"/>
              </a:rPr>
              <a:t>：</a:t>
            </a:r>
            <a:r>
              <a:rPr lang="en-US" altLang="zh-CN" sz="2000" dirty="0">
                <a:solidFill>
                  <a:schemeClr val="tx1"/>
                </a:solidFill>
                <a:latin typeface="微软雅黑" panose="020B0503020204020204" charset="-122"/>
                <a:ea typeface="微软雅黑" panose="020B0503020204020204" charset="-122"/>
              </a:rPr>
              <a:t>00</a:t>
            </a:r>
            <a:r>
              <a:rPr lang="zh-CN" altLang="en-US" sz="2000" dirty="0">
                <a:solidFill>
                  <a:schemeClr val="tx1"/>
                </a:solidFill>
                <a:latin typeface="微软雅黑" panose="020B0503020204020204" charset="-122"/>
                <a:ea typeface="微软雅黑" panose="020B0503020204020204" charset="-122"/>
              </a:rPr>
              <a:t>-1</a:t>
            </a:r>
            <a:r>
              <a:rPr lang="en-US" altLang="zh-CN" sz="2000" dirty="0">
                <a:solidFill>
                  <a:schemeClr val="tx1"/>
                </a:solidFill>
                <a:latin typeface="微软雅黑" panose="020B0503020204020204" charset="-122"/>
                <a:ea typeface="微软雅黑" panose="020B0503020204020204" charset="-122"/>
              </a:rPr>
              <a:t>3</a:t>
            </a:r>
            <a:r>
              <a:rPr lang="zh-CN" altLang="en-US" sz="2000" dirty="0">
                <a:solidFill>
                  <a:schemeClr val="tx1"/>
                </a:solidFill>
                <a:latin typeface="微软雅黑" panose="020B0503020204020204" charset="-122"/>
                <a:ea typeface="微软雅黑" panose="020B0503020204020204" charset="-122"/>
              </a:rPr>
              <a:t>：00   下午：</a:t>
            </a:r>
            <a:r>
              <a:rPr lang="en-US" altLang="zh-CN" sz="2000" dirty="0">
                <a:solidFill>
                  <a:schemeClr val="tx1"/>
                </a:solidFill>
                <a:latin typeface="微软雅黑" panose="020B0503020204020204" charset="-122"/>
                <a:ea typeface="微软雅黑" panose="020B0503020204020204" charset="-122"/>
              </a:rPr>
              <a:t> </a:t>
            </a:r>
            <a:r>
              <a:rPr lang="zh-CN" altLang="en-US" sz="2000" dirty="0">
                <a:solidFill>
                  <a:schemeClr val="tx1"/>
                </a:solidFill>
                <a:latin typeface="微软雅黑" panose="020B0503020204020204" charset="-122"/>
                <a:ea typeface="微软雅黑" panose="020B0503020204020204" charset="-122"/>
              </a:rPr>
              <a:t>1</a:t>
            </a:r>
            <a:r>
              <a:rPr lang="en-US" altLang="zh-CN" sz="2000" dirty="0">
                <a:solidFill>
                  <a:schemeClr val="tx1"/>
                </a:solidFill>
                <a:latin typeface="微软雅黑" panose="020B0503020204020204" charset="-122"/>
                <a:ea typeface="微软雅黑" panose="020B0503020204020204" charset="-122"/>
              </a:rPr>
              <a:t>4</a:t>
            </a:r>
            <a:r>
              <a:rPr lang="zh-CN" altLang="en-US" sz="2000" dirty="0">
                <a:solidFill>
                  <a:schemeClr val="tx1"/>
                </a:solidFill>
                <a:latin typeface="微软雅黑" panose="020B0503020204020204" charset="-122"/>
                <a:ea typeface="微软雅黑" panose="020B0503020204020204" charset="-122"/>
              </a:rPr>
              <a:t>：</a:t>
            </a:r>
            <a:r>
              <a:rPr lang="en-US" altLang="zh-CN" sz="2000" dirty="0">
                <a:solidFill>
                  <a:schemeClr val="tx1"/>
                </a:solidFill>
                <a:latin typeface="微软雅黑" panose="020B0503020204020204" charset="-122"/>
                <a:ea typeface="微软雅黑" panose="020B0503020204020204" charset="-122"/>
              </a:rPr>
              <a:t>0</a:t>
            </a:r>
            <a:r>
              <a:rPr lang="zh-CN" altLang="en-US" sz="2000" dirty="0">
                <a:solidFill>
                  <a:schemeClr val="tx1"/>
                </a:solidFill>
                <a:latin typeface="微软雅黑" panose="020B0503020204020204" charset="-122"/>
                <a:ea typeface="微软雅黑" panose="020B0503020204020204" charset="-122"/>
              </a:rPr>
              <a:t>0-</a:t>
            </a:r>
            <a:r>
              <a:rPr lang="en-US" altLang="zh-CN" sz="2000" dirty="0">
                <a:solidFill>
                  <a:schemeClr val="tx1"/>
                </a:solidFill>
                <a:latin typeface="微软雅黑" panose="020B0503020204020204" charset="-122"/>
                <a:ea typeface="微软雅黑" panose="020B0503020204020204" charset="-122"/>
              </a:rPr>
              <a:t>18</a:t>
            </a:r>
            <a:r>
              <a:rPr lang="zh-CN" altLang="en-US" sz="2000" dirty="0">
                <a:solidFill>
                  <a:schemeClr val="tx1"/>
                </a:solidFill>
                <a:latin typeface="微软雅黑" panose="020B0503020204020204" charset="-122"/>
                <a:ea typeface="微软雅黑" panose="020B0503020204020204" charset="-122"/>
              </a:rPr>
              <a:t>：</a:t>
            </a:r>
            <a:r>
              <a:rPr lang="en-US" altLang="zh-CN" sz="2000" dirty="0">
                <a:solidFill>
                  <a:schemeClr val="tx1"/>
                </a:solidFill>
                <a:latin typeface="微软雅黑" panose="020B0503020204020204" charset="-122"/>
                <a:ea typeface="微软雅黑" panose="020B0503020204020204" charset="-122"/>
              </a:rPr>
              <a:t>00     </a:t>
            </a:r>
            <a:endParaRPr lang="en-US" altLang="zh-CN" sz="2000" dirty="0">
              <a:solidFill>
                <a:schemeClr val="tx1"/>
              </a:solidFill>
              <a:latin typeface="微软雅黑" panose="020B0503020204020204" charset="-122"/>
              <a:ea typeface="微软雅黑" panose="020B0503020204020204" charset="-122"/>
            </a:endParaRPr>
          </a:p>
          <a:p>
            <a:pPr indent="0">
              <a:lnSpc>
                <a:spcPct val="100000"/>
              </a:lnSpc>
              <a:buClr>
                <a:schemeClr val="bg1"/>
              </a:buClr>
              <a:buFont typeface="Wingdings" panose="05000000000000000000" pitchFamily="2" charset="2"/>
              <a:buChar char="Ø"/>
            </a:pPr>
            <a:r>
              <a:rPr lang="zh-CN" altLang="en-US" sz="2000" dirty="0">
                <a:solidFill>
                  <a:schemeClr val="tx1"/>
                </a:solidFill>
                <a:latin typeface="微软雅黑" panose="020B0503020204020204" charset="-122"/>
                <a:ea typeface="微软雅黑" panose="020B0503020204020204" charset="-122"/>
              </a:rPr>
              <a:t> </a:t>
            </a:r>
            <a:r>
              <a:rPr lang="en-US" altLang="zh-CN" sz="2000" dirty="0">
                <a:solidFill>
                  <a:schemeClr val="tx1"/>
                </a:solidFill>
                <a:latin typeface="微软雅黑" panose="020B0503020204020204" charset="-122"/>
                <a:ea typeface="微软雅黑" panose="020B0503020204020204" charset="-122"/>
              </a:rPr>
              <a:t>*</a:t>
            </a:r>
            <a:r>
              <a:rPr lang="zh-CN" altLang="en-US" sz="2000" dirty="0">
                <a:solidFill>
                  <a:schemeClr val="tx1"/>
                </a:solidFill>
                <a:latin typeface="微软雅黑" panose="020B0503020204020204" charset="-122"/>
                <a:ea typeface="微软雅黑" panose="020B0503020204020204" charset="-122"/>
              </a:rPr>
              <a:t>指纹刷卡记录考勤</a:t>
            </a:r>
            <a:endParaRPr lang="zh-CN" altLang="en-US" sz="2000" dirty="0">
              <a:solidFill>
                <a:schemeClr val="tx1"/>
              </a:solidFill>
              <a:latin typeface="微软雅黑" panose="020B0503020204020204" charset="-122"/>
              <a:ea typeface="微软雅黑" panose="020B0503020204020204" charset="-122"/>
            </a:endParaRPr>
          </a:p>
          <a:p>
            <a:pPr indent="0">
              <a:lnSpc>
                <a:spcPct val="100000"/>
              </a:lnSpc>
              <a:buClr>
                <a:schemeClr val="bg1"/>
              </a:buClr>
              <a:buFont typeface="Wingdings" panose="05000000000000000000" pitchFamily="2" charset="2"/>
              <a:buChar char="Ø"/>
            </a:pPr>
            <a:r>
              <a:rPr lang="en-US" altLang="zh-CN" sz="2000" dirty="0">
                <a:solidFill>
                  <a:schemeClr val="tx1"/>
                </a:solidFill>
                <a:latin typeface="微软雅黑" panose="020B0503020204020204" charset="-122"/>
                <a:ea typeface="微软雅黑" panose="020B0503020204020204" charset="-122"/>
                <a:cs typeface="楷体_GB2312" panose="02010609030101010101" charset="-122"/>
              </a:rPr>
              <a:t> *</a:t>
            </a:r>
            <a:r>
              <a:rPr lang="zh-CN" altLang="en-US" sz="2000" dirty="0">
                <a:solidFill>
                  <a:schemeClr val="tx1"/>
                </a:solidFill>
                <a:latin typeface="微软雅黑" panose="020B0503020204020204" charset="-122"/>
                <a:ea typeface="微软雅黑" panose="020B0503020204020204" charset="-122"/>
                <a:cs typeface="楷体_GB2312" panose="02010609030101010101" charset="-122"/>
              </a:rPr>
              <a:t>漏打卡、无故不打卡均视为旷工</a:t>
            </a:r>
            <a:endParaRPr lang="zh-CN" altLang="en-US" sz="2000" dirty="0">
              <a:solidFill>
                <a:schemeClr val="tx1"/>
              </a:solidFill>
              <a:latin typeface="微软雅黑" panose="020B0503020204020204" charset="-122"/>
              <a:ea typeface="微软雅黑" panose="020B0503020204020204" charset="-122"/>
              <a:cs typeface="楷体_GB2312" panose="02010609030101010101" charset="-122"/>
            </a:endParaRPr>
          </a:p>
          <a:p>
            <a:pPr indent="0">
              <a:lnSpc>
                <a:spcPct val="100000"/>
              </a:lnSpc>
              <a:buClr>
                <a:schemeClr val="bg1"/>
              </a:buClr>
              <a:buFont typeface="Wingdings" panose="05000000000000000000" pitchFamily="2" charset="2"/>
              <a:buChar char="Ø"/>
            </a:pPr>
            <a:r>
              <a:rPr lang="zh-CN" altLang="en-US" sz="2000" dirty="0">
                <a:solidFill>
                  <a:schemeClr val="tx1"/>
                </a:solidFill>
                <a:latin typeface="微软雅黑" panose="020B0503020204020204" charset="-122"/>
                <a:ea typeface="微软雅黑" panose="020B0503020204020204" charset="-122"/>
              </a:rPr>
              <a:t> </a:t>
            </a:r>
            <a:r>
              <a:rPr lang="en-US" altLang="zh-CN" sz="2000" dirty="0">
                <a:solidFill>
                  <a:schemeClr val="tx1"/>
                </a:solidFill>
                <a:latin typeface="微软雅黑" panose="020B0503020204020204" charset="-122"/>
                <a:ea typeface="微软雅黑" panose="020B0503020204020204" charset="-122"/>
              </a:rPr>
              <a:t>*</a:t>
            </a:r>
            <a:r>
              <a:rPr lang="zh-CN" altLang="en-US" sz="2000" dirty="0">
                <a:solidFill>
                  <a:schemeClr val="tx1"/>
                </a:solidFill>
                <a:latin typeface="微软雅黑" panose="020B0503020204020204" charset="-122"/>
                <a:ea typeface="微软雅黑" panose="020B0503020204020204" charset="-122"/>
              </a:rPr>
              <a:t>严禁代打卡</a:t>
            </a:r>
            <a:endParaRPr lang="zh-CN" altLang="en-US" sz="2000" dirty="0">
              <a:solidFill>
                <a:schemeClr val="tx1"/>
              </a:solidFill>
              <a:latin typeface="微软雅黑" panose="020B0503020204020204" charset="-122"/>
              <a:ea typeface="微软雅黑" panose="020B0503020204020204" charset="-122"/>
            </a:endParaRPr>
          </a:p>
          <a:p>
            <a:pPr indent="0">
              <a:lnSpc>
                <a:spcPct val="100000"/>
              </a:lnSpc>
              <a:buClr>
                <a:schemeClr val="bg1"/>
              </a:buClr>
              <a:buFont typeface="Wingdings" panose="05000000000000000000" pitchFamily="2" charset="2"/>
              <a:buChar char="Ø"/>
            </a:pPr>
            <a:r>
              <a:rPr lang="en-US" altLang="zh-CN" sz="2000" dirty="0">
                <a:solidFill>
                  <a:schemeClr val="tx1"/>
                </a:solidFill>
                <a:latin typeface="微软雅黑" panose="020B0503020204020204" charset="-122"/>
                <a:ea typeface="微软雅黑" panose="020B0503020204020204" charset="-122"/>
              </a:rPr>
              <a:t> *</a:t>
            </a:r>
            <a:r>
              <a:rPr lang="zh-CN" altLang="en-US" sz="2000" dirty="0">
                <a:solidFill>
                  <a:schemeClr val="tx1"/>
                </a:solidFill>
                <a:latin typeface="微软雅黑" panose="020B0503020204020204" charset="-122"/>
                <a:ea typeface="微软雅黑" panose="020B0503020204020204" charset="-122"/>
              </a:rPr>
              <a:t>上午茶歇时间</a:t>
            </a:r>
            <a:r>
              <a:rPr lang="en-US" altLang="zh-CN" sz="2000" dirty="0">
                <a:solidFill>
                  <a:schemeClr val="tx1"/>
                </a:solidFill>
                <a:latin typeface="微软雅黑" panose="020B0503020204020204" charset="-122"/>
                <a:ea typeface="微软雅黑" panose="020B0503020204020204" charset="-122"/>
              </a:rPr>
              <a:t>11</a:t>
            </a:r>
            <a:r>
              <a:rPr lang="zh-CN" altLang="en-US" sz="2000" dirty="0">
                <a:solidFill>
                  <a:schemeClr val="tx1"/>
                </a:solidFill>
                <a:latin typeface="微软雅黑" panose="020B0503020204020204" charset="-122"/>
                <a:ea typeface="微软雅黑" panose="020B0503020204020204" charset="-122"/>
              </a:rPr>
              <a:t>：</a:t>
            </a:r>
            <a:r>
              <a:rPr lang="en-US" altLang="zh-CN" sz="2000" dirty="0">
                <a:solidFill>
                  <a:schemeClr val="tx1"/>
                </a:solidFill>
                <a:latin typeface="微软雅黑" panose="020B0503020204020204" charset="-122"/>
                <a:ea typeface="微软雅黑" panose="020B0503020204020204" charset="-122"/>
              </a:rPr>
              <a:t>15</a:t>
            </a:r>
            <a:r>
              <a:rPr lang="zh-CN" altLang="en-US" sz="2000" dirty="0">
                <a:solidFill>
                  <a:schemeClr val="tx1"/>
                </a:solidFill>
                <a:latin typeface="微软雅黑" panose="020B0503020204020204" charset="-122"/>
                <a:ea typeface="微软雅黑" panose="020B0503020204020204" charset="-122"/>
              </a:rPr>
              <a:t>-1</a:t>
            </a:r>
            <a:r>
              <a:rPr lang="en-US" altLang="zh-CN" sz="2000" dirty="0">
                <a:solidFill>
                  <a:schemeClr val="tx1"/>
                </a:solidFill>
                <a:latin typeface="微软雅黑" panose="020B0503020204020204" charset="-122"/>
                <a:ea typeface="微软雅黑" panose="020B0503020204020204" charset="-122"/>
              </a:rPr>
              <a:t>1</a:t>
            </a:r>
            <a:r>
              <a:rPr lang="zh-CN" altLang="en-US" sz="2000" dirty="0">
                <a:solidFill>
                  <a:schemeClr val="tx1"/>
                </a:solidFill>
                <a:latin typeface="微软雅黑" panose="020B0503020204020204" charset="-122"/>
                <a:ea typeface="微软雅黑" panose="020B0503020204020204" charset="-122"/>
              </a:rPr>
              <a:t>：</a:t>
            </a:r>
            <a:r>
              <a:rPr lang="en-US" altLang="zh-CN" sz="2000" dirty="0">
                <a:solidFill>
                  <a:schemeClr val="tx1"/>
                </a:solidFill>
                <a:latin typeface="微软雅黑" panose="020B0503020204020204" charset="-122"/>
                <a:ea typeface="微软雅黑" panose="020B0503020204020204" charset="-122"/>
              </a:rPr>
              <a:t>3</a:t>
            </a:r>
            <a:r>
              <a:rPr lang="zh-CN" altLang="en-US" sz="2000" dirty="0">
                <a:solidFill>
                  <a:schemeClr val="tx1"/>
                </a:solidFill>
                <a:latin typeface="微软雅黑" panose="020B0503020204020204" charset="-122"/>
                <a:ea typeface="微软雅黑" panose="020B0503020204020204" charset="-122"/>
              </a:rPr>
              <a:t>0 </a:t>
            </a:r>
            <a:endParaRPr lang="zh-CN" altLang="en-US" sz="2000" dirty="0">
              <a:solidFill>
                <a:schemeClr val="tx1"/>
              </a:solidFill>
              <a:latin typeface="微软雅黑" panose="020B0503020204020204" charset="-122"/>
              <a:ea typeface="微软雅黑" panose="020B0503020204020204" charset="-122"/>
            </a:endParaRPr>
          </a:p>
        </p:txBody>
      </p:sp>
      <p:pic>
        <p:nvPicPr>
          <p:cNvPr id="13" name="图片 12" descr="2cbb4fd7a9e801bbf33354fcb4af436c"/>
          <p:cNvPicPr>
            <a:picLocks noChangeAspect="1"/>
          </p:cNvPicPr>
          <p:nvPr/>
        </p:nvPicPr>
        <p:blipFill>
          <a:blip r:embed="rId1"/>
          <a:stretch>
            <a:fillRect/>
          </a:stretch>
        </p:blipFill>
        <p:spPr>
          <a:xfrm>
            <a:off x="7159625" y="1396365"/>
            <a:ext cx="4487545" cy="448754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8" presetClass="entr" presetSubtype="16" fill="hold" grpId="0" nodeType="afterEffect">
                                  <p:stCondLst>
                                    <p:cond delay="0"/>
                                  </p:stCondLst>
                                  <p:childTnLst>
                                    <p:set>
                                      <p:cBhvr>
                                        <p:cTn id="12" dur="1" fill="hold">
                                          <p:stCondLst>
                                            <p:cond delay="0"/>
                                          </p:stCondLst>
                                        </p:cTn>
                                        <p:tgtEl>
                                          <p:spTgt spid="17410">
                                            <p:txEl>
                                              <p:pRg st="0" end="0"/>
                                            </p:txEl>
                                          </p:spTgt>
                                        </p:tgtEl>
                                        <p:attrNameLst>
                                          <p:attrName>style.visibility</p:attrName>
                                        </p:attrNameLst>
                                      </p:cBhvr>
                                      <p:to>
                                        <p:strVal val="visible"/>
                                      </p:to>
                                    </p:set>
                                    <p:animEffect transition="in" filter="diamond(in)">
                                      <p:cBhvr>
                                        <p:cTn id="13" dur="500"/>
                                        <p:tgtEl>
                                          <p:spTgt spid="17410">
                                            <p:txEl>
                                              <p:pRg st="0" end="0"/>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410">
                                            <p:txEl>
                                              <p:pRg st="1" end="1"/>
                                            </p:txEl>
                                          </p:spTgt>
                                        </p:tgtEl>
                                        <p:attrNameLst>
                                          <p:attrName>style.visibility</p:attrName>
                                        </p:attrNameLst>
                                      </p:cBhvr>
                                      <p:to>
                                        <p:strVal val="visible"/>
                                      </p:to>
                                    </p:set>
                                    <p:animEffect transition="in" filter="diamond(in)">
                                      <p:cBhvr>
                                        <p:cTn id="16" dur="500"/>
                                        <p:tgtEl>
                                          <p:spTgt spid="17410">
                                            <p:txEl>
                                              <p:pRg st="1" end="1"/>
                                            </p:txEl>
                                          </p:spTgt>
                                        </p:tgtEl>
                                      </p:cBhvr>
                                    </p:animEffect>
                                  </p:childTnLst>
                                </p:cTn>
                              </p:par>
                            </p:childTnLst>
                          </p:cTn>
                        </p:par>
                        <p:par>
                          <p:cTn id="17" fill="hold">
                            <p:stCondLst>
                              <p:cond delay="1000"/>
                            </p:stCondLst>
                            <p:childTnLst>
                              <p:par>
                                <p:cTn id="18" presetID="8" presetClass="entr" presetSubtype="16" fill="hold" grpId="0" nodeType="afterEffect">
                                  <p:stCondLst>
                                    <p:cond delay="0"/>
                                  </p:stCondLst>
                                  <p:childTnLst>
                                    <p:set>
                                      <p:cBhvr>
                                        <p:cTn id="19" dur="1" fill="hold">
                                          <p:stCondLst>
                                            <p:cond delay="0"/>
                                          </p:stCondLst>
                                        </p:cTn>
                                        <p:tgtEl>
                                          <p:spTgt spid="17410">
                                            <p:txEl>
                                              <p:pRg st="2" end="2"/>
                                            </p:txEl>
                                          </p:spTgt>
                                        </p:tgtEl>
                                        <p:attrNameLst>
                                          <p:attrName>style.visibility</p:attrName>
                                        </p:attrNameLst>
                                      </p:cBhvr>
                                      <p:to>
                                        <p:strVal val="visible"/>
                                      </p:to>
                                    </p:set>
                                    <p:animEffect transition="in" filter="diamond(in)">
                                      <p:cBhvr>
                                        <p:cTn id="20" dur="500"/>
                                        <p:tgtEl>
                                          <p:spTgt spid="17410">
                                            <p:txEl>
                                              <p:pRg st="2" end="2"/>
                                            </p:txEl>
                                          </p:spTgt>
                                        </p:tgtEl>
                                      </p:cBhvr>
                                    </p:animEffect>
                                  </p:childTnLst>
                                </p:cTn>
                              </p:par>
                            </p:childTnLst>
                          </p:cTn>
                        </p:par>
                        <p:par>
                          <p:cTn id="21" fill="hold">
                            <p:stCondLst>
                              <p:cond delay="1500"/>
                            </p:stCondLst>
                            <p:childTnLst>
                              <p:par>
                                <p:cTn id="22" presetID="8" presetClass="entr" presetSubtype="16" fill="hold" grpId="0" nodeType="afterEffect">
                                  <p:stCondLst>
                                    <p:cond delay="0"/>
                                  </p:stCondLst>
                                  <p:childTnLst>
                                    <p:set>
                                      <p:cBhvr>
                                        <p:cTn id="23" dur="1" fill="hold">
                                          <p:stCondLst>
                                            <p:cond delay="0"/>
                                          </p:stCondLst>
                                        </p:cTn>
                                        <p:tgtEl>
                                          <p:spTgt spid="17410">
                                            <p:txEl>
                                              <p:pRg st="3" end="3"/>
                                            </p:txEl>
                                          </p:spTgt>
                                        </p:tgtEl>
                                        <p:attrNameLst>
                                          <p:attrName>style.visibility</p:attrName>
                                        </p:attrNameLst>
                                      </p:cBhvr>
                                      <p:to>
                                        <p:strVal val="visible"/>
                                      </p:to>
                                    </p:set>
                                    <p:animEffect transition="in" filter="diamond(in)">
                                      <p:cBhvr>
                                        <p:cTn id="24" dur="500"/>
                                        <p:tgtEl>
                                          <p:spTgt spid="17410">
                                            <p:txEl>
                                              <p:pRg st="3" end="3"/>
                                            </p:txEl>
                                          </p:spTgt>
                                        </p:tgtEl>
                                      </p:cBhvr>
                                    </p:animEffect>
                                  </p:childTnLst>
                                </p:cTn>
                              </p:par>
                            </p:childTnLst>
                          </p:cTn>
                        </p:par>
                        <p:par>
                          <p:cTn id="25" fill="hold">
                            <p:stCondLst>
                              <p:cond delay="2000"/>
                            </p:stCondLst>
                            <p:childTnLst>
                              <p:par>
                                <p:cTn id="26" presetID="8" presetClass="entr" presetSubtype="16" fill="hold" grpId="0" nodeType="afterEffect">
                                  <p:stCondLst>
                                    <p:cond delay="0"/>
                                  </p:stCondLst>
                                  <p:childTnLst>
                                    <p:set>
                                      <p:cBhvr>
                                        <p:cTn id="27" dur="1" fill="hold">
                                          <p:stCondLst>
                                            <p:cond delay="0"/>
                                          </p:stCondLst>
                                        </p:cTn>
                                        <p:tgtEl>
                                          <p:spTgt spid="17410">
                                            <p:txEl>
                                              <p:pRg st="4" end="4"/>
                                            </p:txEl>
                                          </p:spTgt>
                                        </p:tgtEl>
                                        <p:attrNameLst>
                                          <p:attrName>style.visibility</p:attrName>
                                        </p:attrNameLst>
                                      </p:cBhvr>
                                      <p:to>
                                        <p:strVal val="visible"/>
                                      </p:to>
                                    </p:set>
                                    <p:animEffect transition="in" filter="diamond(in)">
                                      <p:cBhvr>
                                        <p:cTn id="28" dur="500"/>
                                        <p:tgtEl>
                                          <p:spTgt spid="17410">
                                            <p:txEl>
                                              <p:pRg st="4" end="4"/>
                                            </p:txEl>
                                          </p:spTgt>
                                        </p:tgtEl>
                                      </p:cBhvr>
                                    </p:animEffect>
                                  </p:childTnLst>
                                </p:cTn>
                              </p:par>
                            </p:childTnLst>
                          </p:cTn>
                        </p:par>
                        <p:par>
                          <p:cTn id="29" fill="hold">
                            <p:stCondLst>
                              <p:cond delay="2500"/>
                            </p:stCondLst>
                            <p:childTnLst>
                              <p:par>
                                <p:cTn id="30" presetID="8" presetClass="entr" presetSubtype="16" fill="hold" grpId="0" nodeType="afterEffect">
                                  <p:stCondLst>
                                    <p:cond delay="0"/>
                                  </p:stCondLst>
                                  <p:childTnLst>
                                    <p:set>
                                      <p:cBhvr>
                                        <p:cTn id="31" dur="1" fill="hold">
                                          <p:stCondLst>
                                            <p:cond delay="0"/>
                                          </p:stCondLst>
                                        </p:cTn>
                                        <p:tgtEl>
                                          <p:spTgt spid="17410">
                                            <p:txEl>
                                              <p:pRg st="5" end="5"/>
                                            </p:txEl>
                                          </p:spTgt>
                                        </p:tgtEl>
                                        <p:attrNameLst>
                                          <p:attrName>style.visibility</p:attrName>
                                        </p:attrNameLst>
                                      </p:cBhvr>
                                      <p:to>
                                        <p:strVal val="visible"/>
                                      </p:to>
                                    </p:set>
                                    <p:animEffect transition="in" filter="diamond(in)">
                                      <p:cBhvr>
                                        <p:cTn id="32" dur="500"/>
                                        <p:tgtEl>
                                          <p:spTgt spid="174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817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迟到</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06" name="矩形 405"/>
          <p:cNvSpPr/>
          <p:nvPr/>
        </p:nvSpPr>
        <p:spPr>
          <a:xfrm>
            <a:off x="1011555" y="2197735"/>
            <a:ext cx="10081895" cy="3054985"/>
          </a:xfrm>
          <a:prstGeom prst="rect">
            <a:avLst/>
          </a:prstGeom>
          <a:noFill/>
          <a:ln w="38100">
            <a:solidFill>
              <a:srgbClr val="0937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p>
        </p:txBody>
      </p:sp>
      <p:sp>
        <p:nvSpPr>
          <p:cNvPr id="17410" name="Rectangle 4"/>
          <p:cNvSpPr>
            <a:spLocks noGrp="1" noChangeArrowheads="1"/>
          </p:cNvSpPr>
          <p:nvPr>
            <p:ph type="body" sz="quarter" idx="10"/>
          </p:nvPr>
        </p:nvSpPr>
        <p:spPr bwMode="auto">
          <a:xfrm>
            <a:off x="4787900" y="2423795"/>
            <a:ext cx="5845175" cy="316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normAutofit/>
          </a:bodyPr>
          <a:lstStyle/>
          <a:p>
            <a:pPr indent="0">
              <a:lnSpc>
                <a:spcPct val="110000"/>
              </a:lnSpc>
              <a:buClr>
                <a:schemeClr val="bg1"/>
              </a:buClr>
              <a:buFont typeface="Wingdings" panose="05000000000000000000" pitchFamily="2" charset="2"/>
              <a:buNone/>
            </a:pPr>
            <a:r>
              <a:rPr sz="2200">
                <a:solidFill>
                  <a:schemeClr val="tx1"/>
                </a:solidFill>
                <a:latin typeface="微软雅黑" panose="020B0503020204020204" charset="-122"/>
                <a:ea typeface="微软雅黑" panose="020B0503020204020204" charset="-122"/>
              </a:rPr>
              <a:t>员工晚于规定上班时间到岗、且未超过30分钟(含)的；</a:t>
            </a:r>
            <a:endParaRPr sz="2200">
              <a:solidFill>
                <a:schemeClr val="tx1"/>
              </a:solidFill>
              <a:latin typeface="微软雅黑" panose="020B0503020204020204" charset="-122"/>
              <a:ea typeface="微软雅黑" panose="020B0503020204020204" charset="-122"/>
            </a:endParaRPr>
          </a:p>
          <a:p>
            <a:pPr indent="0">
              <a:lnSpc>
                <a:spcPct val="110000"/>
              </a:lnSpc>
              <a:buClr>
                <a:schemeClr val="bg1"/>
              </a:buClr>
              <a:buFont typeface="Wingdings" panose="05000000000000000000" pitchFamily="2" charset="2"/>
              <a:buNone/>
            </a:pPr>
            <a:r>
              <a:rPr sz="2200">
                <a:solidFill>
                  <a:schemeClr val="tx1"/>
                </a:solidFill>
                <a:latin typeface="微软雅黑" panose="020B0503020204020204" charset="-122"/>
                <a:ea typeface="微软雅黑" panose="020B0503020204020204" charset="-122"/>
              </a:rPr>
              <a:t>公司原则上允许每月2次的迟到情况，超过2次即按迟到处理。</a:t>
            </a:r>
            <a:endParaRPr sz="2200">
              <a:solidFill>
                <a:schemeClr val="tx1"/>
              </a:solidFill>
              <a:latin typeface="微软雅黑" panose="020B0503020204020204" charset="-122"/>
              <a:ea typeface="微软雅黑" panose="020B0503020204020204" charset="-122"/>
            </a:endParaRPr>
          </a:p>
          <a:p>
            <a:pPr indent="0">
              <a:lnSpc>
                <a:spcPct val="110000"/>
              </a:lnSpc>
              <a:buClr>
                <a:schemeClr val="bg1"/>
              </a:buClr>
              <a:buFont typeface="Wingdings" panose="05000000000000000000" pitchFamily="2" charset="2"/>
              <a:buNone/>
            </a:pPr>
            <a:r>
              <a:rPr sz="2200">
                <a:solidFill>
                  <a:schemeClr val="tx1"/>
                </a:solidFill>
                <a:latin typeface="微软雅黑" panose="020B0503020204020204" charset="-122"/>
                <a:ea typeface="微软雅黑" panose="020B0503020204020204" charset="-122"/>
              </a:rPr>
              <a:t>员工早于规定下班时间离岗，且未超过30分钟(含)的；</a:t>
            </a:r>
            <a:endParaRPr sz="2200">
              <a:solidFill>
                <a:schemeClr val="tx1"/>
              </a:solidFill>
              <a:latin typeface="微软雅黑" panose="020B0503020204020204" charset="-122"/>
              <a:ea typeface="微软雅黑" panose="020B0503020204020204" charset="-122"/>
            </a:endParaRPr>
          </a:p>
        </p:txBody>
      </p:sp>
      <p:pic>
        <p:nvPicPr>
          <p:cNvPr id="13" name="图片 12" descr="E:\素材\科技\02482fe6f95223932846c9ed9e3332f5.png02482fe6f95223932846c9ed9e3332f5"/>
          <p:cNvPicPr>
            <a:picLocks noChangeAspect="1"/>
          </p:cNvPicPr>
          <p:nvPr/>
        </p:nvPicPr>
        <p:blipFill>
          <a:blip r:embed="rId1"/>
          <a:srcRect/>
          <a:stretch>
            <a:fillRect/>
          </a:stretch>
        </p:blipFill>
        <p:spPr>
          <a:xfrm>
            <a:off x="554990" y="1949768"/>
            <a:ext cx="4487545" cy="3380740"/>
          </a:xfrm>
          <a:prstGeom prst="rect">
            <a:avLst/>
          </a:prstGeom>
          <a:effectLst>
            <a:outerShdw blurRad="50800" dist="38100" dir="2700000" algn="tl" rotWithShape="0">
              <a:prstClr val="black">
                <a:alpha val="40000"/>
              </a:prstClr>
            </a:outerShdw>
          </a:effectLst>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8" presetClass="entr" presetSubtype="16" fill="hold" grpId="0" nodeType="afterEffect">
                                  <p:stCondLst>
                                    <p:cond delay="0"/>
                                  </p:stCondLst>
                                  <p:childTnLst>
                                    <p:set>
                                      <p:cBhvr>
                                        <p:cTn id="12" dur="1" fill="hold">
                                          <p:stCondLst>
                                            <p:cond delay="0"/>
                                          </p:stCondLst>
                                        </p:cTn>
                                        <p:tgtEl>
                                          <p:spTgt spid="17410">
                                            <p:txEl>
                                              <p:pRg st="0" end="0"/>
                                            </p:txEl>
                                          </p:spTgt>
                                        </p:tgtEl>
                                        <p:attrNameLst>
                                          <p:attrName>style.visibility</p:attrName>
                                        </p:attrNameLst>
                                      </p:cBhvr>
                                      <p:to>
                                        <p:strVal val="visible"/>
                                      </p:to>
                                    </p:set>
                                    <p:animEffect transition="in" filter="diamond(in)">
                                      <p:cBhvr>
                                        <p:cTn id="13" dur="500"/>
                                        <p:tgtEl>
                                          <p:spTgt spid="174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7410">
                                            <p:txEl>
                                              <p:pRg st="1" end="1"/>
                                            </p:txEl>
                                          </p:spTgt>
                                        </p:tgtEl>
                                        <p:attrNameLst>
                                          <p:attrName>style.visibility</p:attrName>
                                        </p:attrNameLst>
                                      </p:cBhvr>
                                      <p:to>
                                        <p:strVal val="visible"/>
                                      </p:to>
                                    </p:set>
                                    <p:animEffect transition="in" filter="diamond(in)">
                                      <p:cBhvr>
                                        <p:cTn id="18" dur="500"/>
                                        <p:tgtEl>
                                          <p:spTgt spid="174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7410">
                                            <p:txEl>
                                              <p:pRg st="2" end="2"/>
                                            </p:txEl>
                                          </p:spTgt>
                                        </p:tgtEl>
                                        <p:attrNameLst>
                                          <p:attrName>style.visibility</p:attrName>
                                        </p:attrNameLst>
                                      </p:cBhvr>
                                      <p:to>
                                        <p:strVal val="visible"/>
                                      </p:to>
                                    </p:set>
                                    <p:animEffect transition="in" filter="diamond(in)">
                                      <p:cBhvr>
                                        <p:cTn id="23" dur="500"/>
                                        <p:tgtEl>
                                          <p:spTgt spid="174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817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早退</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06" name="矩形 405"/>
          <p:cNvSpPr/>
          <p:nvPr/>
        </p:nvSpPr>
        <p:spPr>
          <a:xfrm>
            <a:off x="1011555" y="2197735"/>
            <a:ext cx="10081895" cy="3054985"/>
          </a:xfrm>
          <a:prstGeom prst="rect">
            <a:avLst/>
          </a:prstGeom>
          <a:noFill/>
          <a:ln w="38100">
            <a:solidFill>
              <a:srgbClr val="0937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p>
        </p:txBody>
      </p:sp>
      <p:sp>
        <p:nvSpPr>
          <p:cNvPr id="17410" name="Rectangle 4"/>
          <p:cNvSpPr>
            <a:spLocks noGrp="1" noChangeArrowheads="1"/>
          </p:cNvSpPr>
          <p:nvPr>
            <p:ph type="body" sz="quarter" idx="10"/>
          </p:nvPr>
        </p:nvSpPr>
        <p:spPr bwMode="auto">
          <a:xfrm>
            <a:off x="1011555" y="2423795"/>
            <a:ext cx="6242050" cy="316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normAutofit/>
          </a:bodyPr>
          <a:lstStyle/>
          <a:p>
            <a:pPr indent="0">
              <a:lnSpc>
                <a:spcPct val="100000"/>
              </a:lnSpc>
              <a:buClr>
                <a:schemeClr val="bg1"/>
              </a:buClr>
              <a:buFont typeface="Wingdings" panose="05000000000000000000" pitchFamily="2" charset="2"/>
              <a:buNone/>
            </a:pPr>
            <a:r>
              <a:rPr sz="2000">
                <a:solidFill>
                  <a:schemeClr val="tx1"/>
                </a:solidFill>
                <a:latin typeface="微软雅黑" panose="020B0503020204020204" charset="-122"/>
                <a:ea typeface="微软雅黑" panose="020B0503020204020204" charset="-122"/>
              </a:rPr>
              <a:t>员工未办理请假手续，或请假手续尚未获批即擅自离岗的；</a:t>
            </a:r>
            <a:endParaRPr sz="2000">
              <a:solidFill>
                <a:schemeClr val="tx1"/>
              </a:solidFill>
              <a:latin typeface="微软雅黑" panose="020B0503020204020204" charset="-122"/>
              <a:ea typeface="微软雅黑" panose="020B0503020204020204" charset="-122"/>
            </a:endParaRPr>
          </a:p>
          <a:p>
            <a:pPr indent="0">
              <a:lnSpc>
                <a:spcPct val="100000"/>
              </a:lnSpc>
              <a:buClr>
                <a:schemeClr val="bg1"/>
              </a:buClr>
              <a:buFont typeface="Wingdings" panose="05000000000000000000" pitchFamily="2" charset="2"/>
              <a:buNone/>
            </a:pPr>
            <a:r>
              <a:rPr sz="2000">
                <a:solidFill>
                  <a:schemeClr val="tx1"/>
                </a:solidFill>
                <a:latin typeface="微软雅黑" panose="020B0503020204020204" charset="-122"/>
                <a:ea typeface="微软雅黑" panose="020B0503020204020204" charset="-122"/>
              </a:rPr>
              <a:t>假期届满且无续假仍未到岗的；</a:t>
            </a:r>
            <a:endParaRPr sz="2000">
              <a:solidFill>
                <a:schemeClr val="tx1"/>
              </a:solidFill>
              <a:latin typeface="微软雅黑" panose="020B0503020204020204" charset="-122"/>
              <a:ea typeface="微软雅黑" panose="020B0503020204020204" charset="-122"/>
            </a:endParaRPr>
          </a:p>
          <a:p>
            <a:pPr indent="0">
              <a:lnSpc>
                <a:spcPct val="100000"/>
              </a:lnSpc>
              <a:buClr>
                <a:schemeClr val="bg1"/>
              </a:buClr>
              <a:buFont typeface="Wingdings" panose="05000000000000000000" pitchFamily="2" charset="2"/>
              <a:buNone/>
            </a:pPr>
            <a:r>
              <a:rPr sz="2000">
                <a:solidFill>
                  <a:schemeClr val="tx1"/>
                </a:solidFill>
                <a:latin typeface="微软雅黑" panose="020B0503020204020204" charset="-122"/>
                <a:ea typeface="微软雅黑" panose="020B0503020204020204" charset="-122"/>
              </a:rPr>
              <a:t>晚于规定的上班时间或早于规定的下班时间超过30分钟的；</a:t>
            </a:r>
            <a:endParaRPr sz="2000">
              <a:solidFill>
                <a:schemeClr val="tx1"/>
              </a:solidFill>
              <a:latin typeface="微软雅黑" panose="020B0503020204020204" charset="-122"/>
              <a:ea typeface="微软雅黑" panose="020B0503020204020204" charset="-122"/>
            </a:endParaRPr>
          </a:p>
          <a:p>
            <a:pPr indent="0">
              <a:lnSpc>
                <a:spcPct val="100000"/>
              </a:lnSpc>
              <a:buClr>
                <a:schemeClr val="bg1"/>
              </a:buClr>
              <a:buFont typeface="Wingdings" panose="05000000000000000000" pitchFamily="2" charset="2"/>
              <a:buNone/>
            </a:pPr>
            <a:r>
              <a:rPr sz="2000">
                <a:solidFill>
                  <a:schemeClr val="tx1"/>
                </a:solidFill>
                <a:latin typeface="微软雅黑" panose="020B0503020204020204" charset="-122"/>
                <a:ea typeface="微软雅黑" panose="020B0503020204020204" charset="-122"/>
              </a:rPr>
              <a:t>上、下班未打卡的；</a:t>
            </a:r>
            <a:endParaRPr sz="2000">
              <a:solidFill>
                <a:schemeClr val="tx1"/>
              </a:solidFill>
              <a:latin typeface="微软雅黑" panose="020B0503020204020204" charset="-122"/>
              <a:ea typeface="微软雅黑" panose="020B0503020204020204" charset="-122"/>
            </a:endParaRPr>
          </a:p>
          <a:p>
            <a:pPr indent="0">
              <a:lnSpc>
                <a:spcPct val="100000"/>
              </a:lnSpc>
              <a:buClr>
                <a:schemeClr val="bg1"/>
              </a:buClr>
              <a:buFont typeface="Wingdings" panose="05000000000000000000" pitchFamily="2" charset="2"/>
              <a:buNone/>
            </a:pPr>
            <a:r>
              <a:rPr sz="2000">
                <a:solidFill>
                  <a:schemeClr val="tx1"/>
                </a:solidFill>
                <a:latin typeface="微软雅黑" panose="020B0503020204020204" charset="-122"/>
                <a:ea typeface="微软雅黑" panose="020B0503020204020204" charset="-122"/>
              </a:rPr>
              <a:t>违法乱纪被公安机关拘留、甚至逮捕的；</a:t>
            </a:r>
            <a:endParaRPr sz="2000">
              <a:solidFill>
                <a:schemeClr val="tx1"/>
              </a:solidFill>
              <a:latin typeface="微软雅黑" panose="020B0503020204020204" charset="-122"/>
              <a:ea typeface="微软雅黑" panose="020B0503020204020204" charset="-122"/>
            </a:endParaRPr>
          </a:p>
          <a:p>
            <a:pPr indent="0">
              <a:lnSpc>
                <a:spcPct val="100000"/>
              </a:lnSpc>
              <a:buClr>
                <a:schemeClr val="bg1"/>
              </a:buClr>
              <a:buFont typeface="Wingdings" panose="05000000000000000000" pitchFamily="2" charset="2"/>
              <a:buNone/>
            </a:pPr>
            <a:r>
              <a:rPr sz="2000">
                <a:solidFill>
                  <a:schemeClr val="tx1"/>
                </a:solidFill>
                <a:latin typeface="微软雅黑" panose="020B0503020204020204" charset="-122"/>
                <a:ea typeface="微软雅黑" panose="020B0503020204020204" charset="-122"/>
              </a:rPr>
              <a:t>用不正当手段，骗取、涂改、伪造休息休假证明的。</a:t>
            </a:r>
            <a:endParaRPr sz="2000">
              <a:solidFill>
                <a:schemeClr val="tx1"/>
              </a:solidFill>
              <a:latin typeface="微软雅黑" panose="020B0503020204020204" charset="-122"/>
              <a:ea typeface="微软雅黑" panose="020B0503020204020204" charset="-122"/>
            </a:endParaRPr>
          </a:p>
        </p:txBody>
      </p:sp>
      <p:pic>
        <p:nvPicPr>
          <p:cNvPr id="13" name="图片 12" descr="E:\素材\科技\1f1c0c0acf0b608866078a3a4c0409f6.png1f1c0c0acf0b608866078a3a4c0409f6"/>
          <p:cNvPicPr>
            <a:picLocks noChangeAspect="1"/>
          </p:cNvPicPr>
          <p:nvPr/>
        </p:nvPicPr>
        <p:blipFill>
          <a:blip r:embed="rId1"/>
          <a:srcRect/>
          <a:stretch>
            <a:fillRect/>
          </a:stretch>
        </p:blipFill>
        <p:spPr>
          <a:xfrm>
            <a:off x="7159625" y="1852295"/>
            <a:ext cx="4487545" cy="3547745"/>
          </a:xfrm>
          <a:prstGeom prst="rect">
            <a:avLst/>
          </a:prstGeom>
          <a:effectLst>
            <a:outerShdw blurRad="50800" dist="38100" dir="2700000" algn="tl" rotWithShape="0">
              <a:prstClr val="black">
                <a:alpha val="40000"/>
              </a:prstClr>
            </a:outerShdw>
          </a:effectLst>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8" presetClass="entr" presetSubtype="16" fill="hold" grpId="0" nodeType="afterEffect">
                                  <p:stCondLst>
                                    <p:cond delay="0"/>
                                  </p:stCondLst>
                                  <p:childTnLst>
                                    <p:set>
                                      <p:cBhvr>
                                        <p:cTn id="12" dur="1" fill="hold">
                                          <p:stCondLst>
                                            <p:cond delay="0"/>
                                          </p:stCondLst>
                                        </p:cTn>
                                        <p:tgtEl>
                                          <p:spTgt spid="17410">
                                            <p:txEl>
                                              <p:pRg st="0" end="0"/>
                                            </p:txEl>
                                          </p:spTgt>
                                        </p:tgtEl>
                                        <p:attrNameLst>
                                          <p:attrName>style.visibility</p:attrName>
                                        </p:attrNameLst>
                                      </p:cBhvr>
                                      <p:to>
                                        <p:strVal val="visible"/>
                                      </p:to>
                                    </p:set>
                                    <p:animEffect transition="in" filter="diamond(in)">
                                      <p:cBhvr>
                                        <p:cTn id="13" dur="500"/>
                                        <p:tgtEl>
                                          <p:spTgt spid="174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7410">
                                            <p:txEl>
                                              <p:pRg st="1" end="1"/>
                                            </p:txEl>
                                          </p:spTgt>
                                        </p:tgtEl>
                                        <p:attrNameLst>
                                          <p:attrName>style.visibility</p:attrName>
                                        </p:attrNameLst>
                                      </p:cBhvr>
                                      <p:to>
                                        <p:strVal val="visible"/>
                                      </p:to>
                                    </p:set>
                                    <p:animEffect transition="in" filter="diamond(in)">
                                      <p:cBhvr>
                                        <p:cTn id="18" dur="500"/>
                                        <p:tgtEl>
                                          <p:spTgt spid="174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7410">
                                            <p:txEl>
                                              <p:pRg st="2" end="2"/>
                                            </p:txEl>
                                          </p:spTgt>
                                        </p:tgtEl>
                                        <p:attrNameLst>
                                          <p:attrName>style.visibility</p:attrName>
                                        </p:attrNameLst>
                                      </p:cBhvr>
                                      <p:to>
                                        <p:strVal val="visible"/>
                                      </p:to>
                                    </p:set>
                                    <p:animEffect transition="in" filter="diamond(in)">
                                      <p:cBhvr>
                                        <p:cTn id="23" dur="500"/>
                                        <p:tgtEl>
                                          <p:spTgt spid="174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7410">
                                            <p:txEl>
                                              <p:pRg st="3" end="3"/>
                                            </p:txEl>
                                          </p:spTgt>
                                        </p:tgtEl>
                                        <p:attrNameLst>
                                          <p:attrName>style.visibility</p:attrName>
                                        </p:attrNameLst>
                                      </p:cBhvr>
                                      <p:to>
                                        <p:strVal val="visible"/>
                                      </p:to>
                                    </p:set>
                                    <p:animEffect transition="in" filter="diamond(in)">
                                      <p:cBhvr>
                                        <p:cTn id="28" dur="500"/>
                                        <p:tgtEl>
                                          <p:spTgt spid="174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7410">
                                            <p:txEl>
                                              <p:pRg st="4" end="4"/>
                                            </p:txEl>
                                          </p:spTgt>
                                        </p:tgtEl>
                                        <p:attrNameLst>
                                          <p:attrName>style.visibility</p:attrName>
                                        </p:attrNameLst>
                                      </p:cBhvr>
                                      <p:to>
                                        <p:strVal val="visible"/>
                                      </p:to>
                                    </p:set>
                                    <p:animEffect transition="in" filter="diamond(in)">
                                      <p:cBhvr>
                                        <p:cTn id="33" dur="500"/>
                                        <p:tgtEl>
                                          <p:spTgt spid="1741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17410">
                                            <p:txEl>
                                              <p:pRg st="5" end="5"/>
                                            </p:txEl>
                                          </p:spTgt>
                                        </p:tgtEl>
                                        <p:attrNameLst>
                                          <p:attrName>style.visibility</p:attrName>
                                        </p:attrNameLst>
                                      </p:cBhvr>
                                      <p:to>
                                        <p:strVal val="visible"/>
                                      </p:to>
                                    </p:set>
                                    <p:animEffect transition="in" filter="diamond(in)">
                                      <p:cBhvr>
                                        <p:cTn id="38" dur="500"/>
                                        <p:tgtEl>
                                          <p:spTgt spid="174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 y="176309"/>
            <a:ext cx="1549521" cy="877791"/>
            <a:chOff x="-2" y="74709"/>
            <a:chExt cx="2076272" cy="1176191"/>
          </a:xfrm>
        </p:grpSpPr>
        <p:sp>
          <p:nvSpPr>
            <p:cNvPr id="2" name="等腰三角形 1"/>
            <p:cNvSpPr/>
            <p:nvPr/>
          </p:nvSpPr>
          <p:spPr>
            <a:xfrm rot="5400000">
              <a:off x="109159" y="-34452"/>
              <a:ext cx="1115920" cy="1334242"/>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5400000">
              <a:off x="1394949" y="261654"/>
              <a:ext cx="620612" cy="742030"/>
            </a:xfrm>
            <a:prstGeom prst="triangle">
              <a:avLst/>
            </a:prstGeom>
            <a:solidFill>
              <a:srgbClr val="0D4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a:off x="652919" y="569579"/>
              <a:ext cx="620612" cy="742030"/>
            </a:xfrm>
            <a:prstGeom prst="triangle">
              <a:avLst/>
            </a:pr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549519" y="325054"/>
            <a:ext cx="4324984" cy="658069"/>
            <a:chOff x="3948021" y="285684"/>
            <a:chExt cx="4324984" cy="658069"/>
          </a:xfrm>
        </p:grpSpPr>
        <p:sp>
          <p:nvSpPr>
            <p:cNvPr id="6" name="文本框 5"/>
            <p:cNvSpPr txBox="1"/>
            <p:nvPr/>
          </p:nvSpPr>
          <p:spPr>
            <a:xfrm>
              <a:off x="3948021" y="285684"/>
              <a:ext cx="817880" cy="475615"/>
            </a:xfrm>
            <a:prstGeom prst="rect">
              <a:avLst/>
            </a:prstGeom>
            <a:noFill/>
          </p:spPr>
          <p:txBody>
            <a:bodyPr wrap="none" rtlCol="0">
              <a:spAutoFit/>
              <a:scene3d>
                <a:camera prst="orthographicFront"/>
                <a:lightRig rig="threePt" dir="t"/>
              </a:scene3d>
              <a:sp3d contourW="12700"/>
            </a:bodyPr>
            <a:lstStyle/>
            <a:p>
              <a:pPr algn="l"/>
              <a:r>
                <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rPr>
                <a:t>旷工</a:t>
              </a:r>
              <a:endParaRPr lang="zh-CN" altLang="en-US" sz="2500" dirty="0">
                <a:solidFill>
                  <a:schemeClr val="tx1"/>
                </a:solidFill>
                <a:latin typeface="微软雅黑" panose="020B0503020204020204" charset="-122"/>
                <a:ea typeface="微软雅黑" panose="020B0503020204020204" charset="-122"/>
                <a:cs typeface="经典综艺体简" panose="02010609000101010101" pitchFamily="49" charset="-122"/>
              </a:endParaRPr>
            </a:p>
          </p:txBody>
        </p:sp>
        <p:sp>
          <p:nvSpPr>
            <p:cNvPr id="7" name="文本框 6"/>
            <p:cNvSpPr txBox="1"/>
            <p:nvPr/>
          </p:nvSpPr>
          <p:spPr>
            <a:xfrm>
              <a:off x="3948021" y="659316"/>
              <a:ext cx="4324984" cy="284437"/>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tx1"/>
                  </a:solidFill>
                  <a:latin typeface="微软雅黑" panose="020B0503020204020204" charset="-122"/>
                  <a:ea typeface="微软雅黑" panose="020B0503020204020204" charset="-122"/>
                </a:rPr>
                <a:t>The user can demonstrate on a projector or computer</a:t>
              </a:r>
              <a:endParaRPr lang="en-US" altLang="zh-CN" sz="1200" dirty="0">
                <a:solidFill>
                  <a:schemeClr val="tx1"/>
                </a:solidFill>
                <a:latin typeface="微软雅黑" panose="020B0503020204020204" charset="-122"/>
                <a:ea typeface="微软雅黑" panose="020B0503020204020204" charset="-122"/>
              </a:endParaRPr>
            </a:p>
          </p:txBody>
        </p:sp>
      </p:grpSp>
      <p:sp>
        <p:nvSpPr>
          <p:cNvPr id="11" name="任意多边形 10"/>
          <p:cNvSpPr/>
          <p:nvPr/>
        </p:nvSpPr>
        <p:spPr>
          <a:xfrm>
            <a:off x="11385550" y="6071235"/>
            <a:ext cx="688340" cy="805180"/>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09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任意多边形 9"/>
          <p:cNvSpPr/>
          <p:nvPr/>
        </p:nvSpPr>
        <p:spPr>
          <a:xfrm>
            <a:off x="11815445" y="6376670"/>
            <a:ext cx="386080" cy="499745"/>
          </a:xfrm>
          <a:custGeom>
            <a:avLst/>
            <a:gdLst>
              <a:gd name="connsiteX0" fmla="*/ 0 w 3556259"/>
              <a:gd name="connsiteY0" fmla="*/ 4746172 h 4746172"/>
              <a:gd name="connsiteX1" fmla="*/ 3556259 w 3556259"/>
              <a:gd name="connsiteY1" fmla="*/ 4746172 h 4746172"/>
              <a:gd name="connsiteX2" fmla="*/ 3556259 w 3556259"/>
              <a:gd name="connsiteY2" fmla="*/ 3757861 h 4746172"/>
              <a:gd name="connsiteX3" fmla="*/ 1984778 w 3556259"/>
              <a:gd name="connsiteY3" fmla="*/ 0 h 4746172"/>
            </a:gdLst>
            <a:ahLst/>
            <a:cxnLst>
              <a:cxn ang="0">
                <a:pos x="connsiteX0" y="connsiteY0"/>
              </a:cxn>
              <a:cxn ang="0">
                <a:pos x="connsiteX1" y="connsiteY1"/>
              </a:cxn>
              <a:cxn ang="0">
                <a:pos x="connsiteX2" y="connsiteY2"/>
              </a:cxn>
              <a:cxn ang="0">
                <a:pos x="connsiteX3" y="connsiteY3"/>
              </a:cxn>
            </a:cxnLst>
            <a:rect l="l" t="t" r="r" b="b"/>
            <a:pathLst>
              <a:path w="3556259" h="4746172">
                <a:moveTo>
                  <a:pt x="0" y="4746172"/>
                </a:moveTo>
                <a:lnTo>
                  <a:pt x="3556259" y="4746172"/>
                </a:lnTo>
                <a:lnTo>
                  <a:pt x="3556259" y="3757861"/>
                </a:lnTo>
                <a:lnTo>
                  <a:pt x="1984778" y="0"/>
                </a:lnTo>
                <a:close/>
              </a:path>
            </a:pathLst>
          </a:custGeom>
          <a:solidFill>
            <a:srgbClr val="F3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06" name="矩形 405"/>
          <p:cNvSpPr/>
          <p:nvPr/>
        </p:nvSpPr>
        <p:spPr>
          <a:xfrm>
            <a:off x="1011555" y="2197735"/>
            <a:ext cx="10081895" cy="3054985"/>
          </a:xfrm>
          <a:prstGeom prst="rect">
            <a:avLst/>
          </a:prstGeom>
          <a:noFill/>
          <a:ln w="38100">
            <a:solidFill>
              <a:srgbClr val="0937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a:p>
        </p:txBody>
      </p:sp>
      <p:sp>
        <p:nvSpPr>
          <p:cNvPr id="17410" name="Rectangle 4"/>
          <p:cNvSpPr>
            <a:spLocks noGrp="1" noChangeArrowheads="1"/>
          </p:cNvSpPr>
          <p:nvPr>
            <p:ph type="body" sz="quarter" idx="10"/>
          </p:nvPr>
        </p:nvSpPr>
        <p:spPr bwMode="auto">
          <a:xfrm>
            <a:off x="5212080" y="2902585"/>
            <a:ext cx="5166995" cy="316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normAutofit/>
          </a:bodyPr>
          <a:lstStyle/>
          <a:p>
            <a:pPr indent="0">
              <a:lnSpc>
                <a:spcPct val="110000"/>
              </a:lnSpc>
              <a:buClr>
                <a:schemeClr val="bg1"/>
              </a:buClr>
              <a:buFont typeface="Wingdings" panose="05000000000000000000" pitchFamily="2" charset="2"/>
              <a:buNone/>
            </a:pPr>
            <a:r>
              <a:rPr sz="2200">
                <a:solidFill>
                  <a:schemeClr val="tx1"/>
                </a:solidFill>
                <a:latin typeface="微软雅黑" panose="020B0503020204020204" charset="-122"/>
                <a:ea typeface="微软雅黑" panose="020B0503020204020204" charset="-122"/>
              </a:rPr>
              <a:t>全勤：全月无请假、迟到、早退、旷工情况的；</a:t>
            </a:r>
            <a:endParaRPr sz="2200">
              <a:solidFill>
                <a:schemeClr val="tx1"/>
              </a:solidFill>
              <a:latin typeface="微软雅黑" panose="020B0503020204020204" charset="-122"/>
              <a:ea typeface="微软雅黑" panose="020B0503020204020204" charset="-122"/>
            </a:endParaRPr>
          </a:p>
          <a:p>
            <a:pPr indent="0">
              <a:lnSpc>
                <a:spcPct val="110000"/>
              </a:lnSpc>
              <a:buClr>
                <a:schemeClr val="bg1"/>
              </a:buClr>
              <a:buFont typeface="Wingdings" panose="05000000000000000000" pitchFamily="2" charset="2"/>
              <a:buNone/>
            </a:pPr>
            <a:r>
              <a:rPr sz="2200">
                <a:solidFill>
                  <a:schemeClr val="tx1"/>
                </a:solidFill>
                <a:latin typeface="微软雅黑" panose="020B0503020204020204" charset="-122"/>
                <a:ea typeface="微软雅黑" panose="020B0503020204020204" charset="-122"/>
              </a:rPr>
              <a:t>全勤奖励：员工全勤，当月奖励100元全勤奖金。</a:t>
            </a:r>
            <a:endParaRPr sz="2200">
              <a:solidFill>
                <a:schemeClr val="tx1"/>
              </a:solidFill>
              <a:latin typeface="微软雅黑" panose="020B0503020204020204" charset="-122"/>
              <a:ea typeface="微软雅黑" panose="020B0503020204020204" charset="-122"/>
            </a:endParaRPr>
          </a:p>
        </p:txBody>
      </p:sp>
      <p:pic>
        <p:nvPicPr>
          <p:cNvPr id="13" name="图片 12" descr="E:\素材\科技\3cbbb763b5fd9a4e335c7742d10f8b47.png3cbbb763b5fd9a4e335c7742d10f8b47"/>
          <p:cNvPicPr>
            <a:picLocks noChangeAspect="1"/>
          </p:cNvPicPr>
          <p:nvPr/>
        </p:nvPicPr>
        <p:blipFill>
          <a:blip r:embed="rId1"/>
          <a:srcRect/>
          <a:stretch>
            <a:fillRect/>
          </a:stretch>
        </p:blipFill>
        <p:spPr>
          <a:xfrm>
            <a:off x="555308" y="1396365"/>
            <a:ext cx="4486910" cy="4487545"/>
          </a:xfrm>
          <a:prstGeom prst="rect">
            <a:avLst/>
          </a:prstGeom>
          <a:effectLst>
            <a:outerShdw blurRad="50800" dist="38100" dir="2700000" algn="tl" rotWithShape="0">
              <a:prstClr val="black">
                <a:alpha val="40000"/>
              </a:prstClr>
            </a:outerShdw>
          </a:effectLst>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8" presetClass="entr" presetSubtype="16" fill="hold" grpId="0" nodeType="afterEffect">
                                  <p:stCondLst>
                                    <p:cond delay="0"/>
                                  </p:stCondLst>
                                  <p:childTnLst>
                                    <p:set>
                                      <p:cBhvr>
                                        <p:cTn id="12" dur="1" fill="hold">
                                          <p:stCondLst>
                                            <p:cond delay="0"/>
                                          </p:stCondLst>
                                        </p:cTn>
                                        <p:tgtEl>
                                          <p:spTgt spid="17410">
                                            <p:txEl>
                                              <p:pRg st="0" end="0"/>
                                            </p:txEl>
                                          </p:spTgt>
                                        </p:tgtEl>
                                        <p:attrNameLst>
                                          <p:attrName>style.visibility</p:attrName>
                                        </p:attrNameLst>
                                      </p:cBhvr>
                                      <p:to>
                                        <p:strVal val="visible"/>
                                      </p:to>
                                    </p:set>
                                    <p:animEffect transition="in" filter="diamond(in)">
                                      <p:cBhvr>
                                        <p:cTn id="13" dur="500"/>
                                        <p:tgtEl>
                                          <p:spTgt spid="174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7410">
                                            <p:txEl>
                                              <p:pRg st="1" end="1"/>
                                            </p:txEl>
                                          </p:spTgt>
                                        </p:tgtEl>
                                        <p:attrNameLst>
                                          <p:attrName>style.visibility</p:attrName>
                                        </p:attrNameLst>
                                      </p:cBhvr>
                                      <p:to>
                                        <p:strVal val="visible"/>
                                      </p:to>
                                    </p:set>
                                    <p:animEffect transition="in" filter="diamond(in)">
                                      <p:cBhvr>
                                        <p:cTn id="18" dur="500"/>
                                        <p:tgtEl>
                                          <p:spTgt spid="174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tags/tag1.xml><?xml version="1.0" encoding="utf-8"?>
<p:tagLst xmlns:p="http://schemas.openxmlformats.org/presentationml/2006/main">
  <p:tag name="TIMING" val="|2.3|1"/>
</p:tagLst>
</file>

<file path=ppt/tags/tag2.xml><?xml version="1.0" encoding="utf-8"?>
<p:tagLst xmlns:p="http://schemas.openxmlformats.org/presentationml/2006/main">
  <p:tag name="TIMING" val="|1.5|0.6|0.5|0.7|0.9"/>
</p:tagLst>
</file>

<file path=ppt/tags/tag3.xml><?xml version="1.0" encoding="utf-8"?>
<p:tagLst xmlns:p="http://schemas.openxmlformats.org/presentationml/2006/main">
  <p:tag name="TIMING" val="|1"/>
</p:tagLst>
</file>

<file path=ppt/tags/tag4.xml><?xml version="1.0" encoding="utf-8"?>
<p:tagLst xmlns:p="http://schemas.openxmlformats.org/presentationml/2006/main">
  <p:tag name="TIMING" val="|2.1"/>
</p:tagLst>
</file>

<file path=ppt/tags/tag5.xml><?xml version="1.0" encoding="utf-8"?>
<p:tagLst xmlns:p="http://schemas.openxmlformats.org/presentationml/2006/main">
  <p:tag name="TIMING" val="|1.9|0.7|0.5"/>
</p:tagLst>
</file>

<file path=ppt/tags/tag6.xml><?xml version="1.0" encoding="utf-8"?>
<p:tagLst xmlns:p="http://schemas.openxmlformats.org/presentationml/2006/main">
  <p:tag name="TIMING" val="|1|1.4|1.4"/>
</p:tagLst>
</file>

<file path=ppt/tags/tag7.xml><?xml version="1.0" encoding="utf-8"?>
<p:tagLst xmlns:p="http://schemas.openxmlformats.org/presentationml/2006/main">
  <p:tag name="ISPRING_PRESENTATION_TITLE" val="大气商务员工入职培训PPT模板"/>
</p:tagLst>
</file>

<file path=ppt/theme/theme1.xml><?xml version="1.0" encoding="utf-8"?>
<a:theme xmlns:a="http://schemas.openxmlformats.org/drawingml/2006/main" name="Office 主题">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8174</Words>
  <Application>WPS 演示</Application>
  <PresentationFormat>宽屏</PresentationFormat>
  <Paragraphs>884</Paragraphs>
  <Slides>46</Slides>
  <Notes>46</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46</vt:i4>
      </vt:variant>
    </vt:vector>
  </HeadingPairs>
  <TitlesOfParts>
    <vt:vector size="63" baseType="lpstr">
      <vt:lpstr>Arial</vt:lpstr>
      <vt:lpstr>宋体</vt:lpstr>
      <vt:lpstr>Wingdings</vt:lpstr>
      <vt:lpstr>Century Gothic</vt:lpstr>
      <vt:lpstr>微软雅黑</vt:lpstr>
      <vt:lpstr>Arial</vt:lpstr>
      <vt:lpstr>Impact</vt:lpstr>
      <vt:lpstr>Calibri</vt:lpstr>
      <vt:lpstr>经典综艺体简</vt:lpstr>
      <vt:lpstr>楷体_GB2312</vt:lpstr>
      <vt:lpstr>Arial Unicode MS</vt:lpstr>
      <vt:lpstr>Calibri Light</vt:lpstr>
      <vt:lpstr>Segoe UI</vt:lpstr>
      <vt:lpstr>Neris Thin</vt:lpstr>
      <vt:lpstr>Segoe Print</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
  <cp:lastModifiedBy>Struggle</cp:lastModifiedBy>
  <cp:revision>1</cp:revision>
  <dcterms:created xsi:type="dcterms:W3CDTF">2020-06-17T16:37:44Z</dcterms:created>
  <dcterms:modified xsi:type="dcterms:W3CDTF">2020-06-17T16:37:44Z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