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6" r:id="rId5"/>
    <p:sldId id="257" r:id="rId6"/>
    <p:sldId id="258" r:id="rId7"/>
    <p:sldId id="266" r:id="rId8"/>
    <p:sldId id="260" r:id="rId10"/>
    <p:sldId id="261" r:id="rId11"/>
    <p:sldId id="262" r:id="rId12"/>
    <p:sldId id="263" r:id="rId13"/>
    <p:sldId id="282" r:id="rId14"/>
    <p:sldId id="265" r:id="rId15"/>
    <p:sldId id="267" r:id="rId16"/>
    <p:sldId id="259" r:id="rId17"/>
    <p:sldId id="268" r:id="rId18"/>
    <p:sldId id="269" r:id="rId19"/>
    <p:sldId id="283" r:id="rId20"/>
    <p:sldId id="271" r:id="rId21"/>
    <p:sldId id="272" r:id="rId22"/>
    <p:sldId id="273" r:id="rId23"/>
    <p:sldId id="274" r:id="rId24"/>
    <p:sldId id="275" r:id="rId25"/>
    <p:sldId id="284" r:id="rId26"/>
    <p:sldId id="277" r:id="rId27"/>
    <p:sldId id="278" r:id="rId28"/>
    <p:sldId id="279" r:id="rId29"/>
    <p:sldId id="280" r:id="rId30"/>
    <p:sldId id="281" r:id="rId31"/>
    <p:sldId id="285" r:id="rId32"/>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AC1"/>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87" d="100"/>
          <a:sy n="87" d="100"/>
        </p:scale>
        <p:origin x="1698" y="9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5" Type="http://schemas.microsoft.com/office/2011/relationships/chartColorStyle" Target="colors1.xml"/><Relationship Id="rId4" Type="http://schemas.microsoft.com/office/2011/relationships/chartStyle" Target="style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image" Target="../media/image6.png"/><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7996242421876"/>
          <c:y val="0.040878899260288"/>
          <c:w val="0.927200375757812"/>
          <c:h val="0.918242201479424"/>
        </c:manualLayout>
      </c:layout>
      <c:barChart>
        <c:barDir val="bar"/>
        <c:grouping val="clustered"/>
        <c:varyColors val="0"/>
        <c:ser>
          <c:idx val="0"/>
          <c:order val="0"/>
          <c:tx>
            <c:strRef>
              <c:f>Sheet1!$B$1</c:f>
              <c:strCache>
                <c:ptCount val="1"/>
                <c:pt idx="0">
                  <c:v>固定值</c:v>
                </c:pt>
              </c:strCache>
            </c:strRef>
          </c:tx>
          <c:spPr>
            <a:blipFill>
              <a:blip xmlns:r="http://schemas.openxmlformats.org/officeDocument/2006/relationships" r:embed="rId2"/>
              <a:stretch>
                <a:fillRect/>
              </a:stretch>
            </a:blipFill>
            <a:ln>
              <a:noFill/>
            </a:ln>
            <a:effectLst/>
          </c:spPr>
          <c:invertIfNegative val="0"/>
          <c:dPt>
            <c:idx val="0"/>
            <c:invertIfNegative val="0"/>
            <c:bubble3D val="0"/>
            <c:spPr>
              <a:blipFill>
                <a:blip xmlns:r="http://schemas.openxmlformats.org/officeDocument/2006/relationships" r:embed="rId2"/>
                <a:stretch>
                  <a:fillRect/>
                </a:stretch>
              </a:blipFill>
              <a:ln>
                <a:noFill/>
              </a:ln>
              <a:effectLst/>
            </c:spPr>
          </c:dPt>
          <c:dPt>
            <c:idx val="1"/>
            <c:invertIfNegative val="0"/>
            <c:bubble3D val="0"/>
            <c:spPr>
              <a:blipFill>
                <a:blip xmlns:r="http://schemas.openxmlformats.org/officeDocument/2006/relationships" r:embed="rId2"/>
                <a:stretch>
                  <a:fillRect/>
                </a:stretch>
              </a:blipFill>
              <a:ln>
                <a:noFill/>
              </a:ln>
              <a:effectLst/>
            </c:spPr>
          </c:dPt>
          <c:dPt>
            <c:idx val="2"/>
            <c:invertIfNegative val="0"/>
            <c:bubble3D val="0"/>
            <c:spPr>
              <a:blipFill>
                <a:blip xmlns:r="http://schemas.openxmlformats.org/officeDocument/2006/relationships" r:embed="rId2"/>
                <a:stretch>
                  <a:fillRect/>
                </a:stretch>
              </a:blipFill>
              <a:ln>
                <a:noFill/>
              </a:ln>
              <a:effectLst/>
            </c:spPr>
          </c:dPt>
          <c:dLbls>
            <c:delete val="1"/>
          </c:dLbls>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ser>
        <c:ser>
          <c:idx val="1"/>
          <c:order val="1"/>
          <c:tx>
            <c:strRef>
              <c:f>Sheet1!$C$1</c:f>
              <c:strCache>
                <c:ptCount val="1"/>
                <c:pt idx="0">
                  <c:v>数据填入2</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2"/>
              </a:solidFill>
              <a:ln>
                <a:noFill/>
              </a:ln>
              <a:effectLst/>
            </c:spPr>
          </c:dPt>
          <c:dLbls>
            <c:dLbl>
              <c:idx val="0"/>
              <c:layout>
                <c:manualLayout>
                  <c:x val="-0.0631159551916477"/>
                  <c:y val="0.0037174340458317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84523595"/>
                      <c:h val="0.105342904321429"/>
                    </c:manualLayout>
                  </c15:layout>
                </c:ext>
              </c:extLst>
            </c:dLbl>
            <c:dLbl>
              <c:idx val="1"/>
              <c:layout>
                <c:manualLayout>
                  <c:x val="-0.0631159551916476"/>
                  <c:y val="0.00371743404583178"/>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84523595"/>
                      <c:h val="0.105342904321429"/>
                    </c:manualLayout>
                  </c15:layout>
                </c:ext>
              </c:extLst>
            </c:dLbl>
            <c:dLbl>
              <c:idx val="2"/>
              <c:layout>
                <c:manualLayout>
                  <c:x val="-0.0631159551916476"/>
                  <c:y val="0.0037174340458318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84523595"/>
                      <c:h val="0.105342904321429"/>
                    </c:manualLayout>
                  </c15:layout>
                </c:ext>
              </c:extLst>
            </c:dLbl>
            <c:dLbl>
              <c:idx val="3"/>
              <c:layout>
                <c:manualLayout>
                  <c:x val="-0.0631159551916477"/>
                  <c:y val="0.0037174340458319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84523595"/>
                      <c:h val="0.105342904321429"/>
                    </c:manualLayout>
                  </c15:layout>
                </c:ext>
              </c:extLst>
            </c:dLbl>
            <c:dLbl>
              <c:idx val="4"/>
              <c:layout>
                <c:manualLayout>
                  <c:x val="-0.0631159551916476"/>
                  <c:y val="0.00371743404583178"/>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84523595"/>
                      <c:h val="0.105342904321429"/>
                    </c:manualLayout>
                  </c15:layout>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lstStyle/>
              <a:p>
                <a:pPr>
                  <a:defRPr lang="zh-CN" sz="1400" b="0" i="0" u="none" strike="noStrike" kern="1200" baseline="0">
                    <a:solidFill>
                      <a:schemeClr val="dk1">
                        <a:lumMod val="65000"/>
                        <a:lumOff val="35000"/>
                      </a:schemeClr>
                    </a:solidFill>
                    <a:latin typeface="ITC Avant Garde Std Bk" panose="020B0502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ser>
        <c:dLbls>
          <c:showLegendKey val="0"/>
          <c:showVal val="0"/>
          <c:showCatName val="0"/>
          <c:showSerName val="0"/>
          <c:showPercent val="0"/>
          <c:showBubbleSize val="0"/>
        </c:dLbls>
        <c:gapWidth val="150"/>
        <c:overlap val="100"/>
        <c:axId val="650964296"/>
        <c:axId val="650964688"/>
      </c:barChart>
      <c:catAx>
        <c:axId val="6509642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p>
        </c:txPr>
        <c:crossAx val="650964688"/>
        <c:crosses val="autoZero"/>
        <c:auto val="1"/>
        <c:lblAlgn val="ctr"/>
        <c:lblOffset val="100"/>
        <c:noMultiLvlLbl val="0"/>
      </c:catAx>
      <c:valAx>
        <c:axId val="650964688"/>
        <c:scaling>
          <c:orientation val="minMax"/>
          <c:max val="1"/>
          <c:min val="0"/>
        </c:scaling>
        <c:delete val="1"/>
        <c:axPos val="t"/>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09642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a:sp3d/>
          </c:spPr>
          <c:invertIfNegative val="0"/>
          <c:dLbls>
            <c:delete val="1"/>
          </c:dLbls>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chemeClr val="accent2"/>
            </a:solidFill>
            <a:ln>
              <a:noFill/>
            </a:ln>
            <a:effectLst/>
            <a:sp3d/>
          </c:spPr>
          <c:invertIfNegative val="0"/>
          <c:dLbls>
            <c:delete val="1"/>
          </c:dLbls>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列3</c:v>
                </c:pt>
              </c:strCache>
            </c:strRef>
          </c:tx>
          <c:spPr>
            <a:solidFill>
              <a:schemeClr val="accent3"/>
            </a:solidFill>
            <a:ln>
              <a:noFill/>
            </a:ln>
            <a:effectLst/>
            <a:sp3d/>
          </c:spPr>
          <c:invertIfNegative val="0"/>
          <c:dLbls>
            <c:delete val="1"/>
          </c:dLbls>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478505544"/>
        <c:axId val="478505936"/>
      </c:barChart>
      <c:catAx>
        <c:axId val="47850554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478505936"/>
        <c:crosses val="autoZero"/>
        <c:auto val="1"/>
        <c:lblAlgn val="ctr"/>
        <c:lblOffset val="100"/>
        <c:noMultiLvlLbl val="0"/>
      </c:catAx>
      <c:valAx>
        <c:axId val="478505936"/>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4785055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0554831823852"/>
          <c:y val="0.0992013420721845"/>
          <c:w val="0.97588903363523"/>
          <c:h val="0.79696118421907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dLbls>
            <c:delete val="1"/>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bubble3D val="0"/>
            <c:spPr>
              <a:solidFill>
                <a:schemeClr val="accent3"/>
              </a:solidFill>
              <a:ln w="25400">
                <a:noFill/>
              </a:ln>
              <a:effectLst/>
            </c:spPr>
          </c:dPt>
          <c:dPt>
            <c:idx val="1"/>
            <c:invertIfNegative val="0"/>
            <c:bubble3D val="0"/>
            <c:spPr>
              <a:solidFill>
                <a:schemeClr val="accent1"/>
              </a:solidFill>
              <a:ln w="25400">
                <a:noFill/>
              </a:ln>
              <a:effectLst/>
            </c:spPr>
          </c:dPt>
          <c:dPt>
            <c:idx val="2"/>
            <c:invertIfNegative val="0"/>
            <c:bubble3D val="0"/>
            <c:spPr>
              <a:solidFill>
                <a:schemeClr val="accent3"/>
              </a:solidFill>
              <a:ln w="25400">
                <a:noFill/>
              </a:ln>
              <a:effectLst/>
            </c:spPr>
          </c:dPt>
          <c:dPt>
            <c:idx val="3"/>
            <c:invertIfNegative val="0"/>
            <c:bubble3D val="0"/>
            <c:spPr>
              <a:solidFill>
                <a:schemeClr val="accent3"/>
              </a:solidFill>
              <a:ln w="25400">
                <a:noFill/>
              </a:ln>
              <a:effectLst/>
            </c:spPr>
          </c:dPt>
          <c:dPt>
            <c:idx val="4"/>
            <c:invertIfNegative val="0"/>
            <c:bubble3D val="0"/>
            <c:spPr>
              <a:solidFill>
                <a:schemeClr val="accent3"/>
              </a:solidFill>
              <a:ln w="25400">
                <a:noFill/>
              </a:ln>
              <a:effectLst/>
            </c:spPr>
          </c:dPt>
          <c:dPt>
            <c:idx val="11"/>
            <c:invertIfNegative val="0"/>
            <c:bubble3D val="0"/>
            <c:spPr>
              <a:solidFill>
                <a:schemeClr val="accent2"/>
              </a:solidFill>
              <a:ln w="25400">
                <a:noFill/>
              </a:ln>
              <a:effectLst/>
            </c:spPr>
          </c:dPt>
          <c:dLbls>
            <c:delete val="1"/>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er>
        <c:dLbls>
          <c:showLegendKey val="0"/>
          <c:showVal val="0"/>
          <c:showCatName val="0"/>
          <c:showSerName val="0"/>
          <c:showPercent val="0"/>
          <c:showBubbleSize val="0"/>
        </c:dLbls>
        <c:gapWidth val="141"/>
        <c:overlap val="100"/>
        <c:axId val="346428248"/>
        <c:axId val="346428640"/>
      </c:barChart>
      <c:lineChart>
        <c:grouping val="standard"/>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xmlns:r="http://schemas.openxmlformats.org/officeDocument/2006/relationships" r:embed="rId2"/>
                <a:stretch>
                  <a:fillRect/>
                </a:stretch>
              </a:blipFill>
              <a:ln w="25400">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ser>
        <c:dLbls>
          <c:showLegendKey val="0"/>
          <c:showVal val="0"/>
          <c:showCatName val="0"/>
          <c:showSerName val="0"/>
          <c:showPercent val="0"/>
          <c:showBubbleSize val="0"/>
        </c:dLbls>
        <c:marker val="1"/>
        <c:smooth val="1"/>
        <c:axId val="346428248"/>
        <c:axId val="346428640"/>
      </c:lineChart>
      <c:catAx>
        <c:axId val="346428248"/>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p>
        </c:txPr>
        <c:crossAx val="346428640"/>
        <c:crosses val="autoZero"/>
        <c:auto val="1"/>
        <c:lblAlgn val="ctr"/>
        <c:lblOffset val="100"/>
        <c:noMultiLvlLbl val="0"/>
      </c:catAx>
      <c:valAx>
        <c:axId val="346428640"/>
        <c:scaling>
          <c:orientation val="minMax"/>
          <c:max val="1"/>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464282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E8DE8-8031-467C-A4B5-230F1BA1DC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F9C4D-85B2-4718-8339-C99132A34D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
        <p:nvSpPr>
          <p:cNvPr id="2" name="文本框 1"/>
          <p:cNvSpPr txBox="1"/>
          <p:nvPr userDrawn="1"/>
        </p:nvSpPr>
        <p:spPr>
          <a:xfrm>
            <a:off x="393700" y="116874"/>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78AC1"/>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178AC1"/>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914"/>
          <a:stretch>
            <a:fillRect/>
          </a:stretch>
        </p:blipFill>
        <p:spPr>
          <a:xfrm>
            <a:off x="6934200" y="1"/>
            <a:ext cx="2209800" cy="11570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4.xml"/><Relationship Id="rId7" Type="http://schemas.openxmlformats.org/officeDocument/2006/relationships/image" Target="../media/image13.pn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1" y="0"/>
            <a:ext cx="9144000" cy="4787900"/>
          </a:xfrm>
          <a:prstGeom prst="rect">
            <a:avLst/>
          </a:prstGeom>
        </p:spPr>
      </p:pic>
      <p:sp>
        <p:nvSpPr>
          <p:cNvPr id="6" name="文本框 5"/>
          <p:cNvSpPr txBox="1"/>
          <p:nvPr/>
        </p:nvSpPr>
        <p:spPr>
          <a:xfrm>
            <a:off x="546100" y="3318599"/>
            <a:ext cx="4663456" cy="769441"/>
          </a:xfrm>
          <a:prstGeom prst="rect">
            <a:avLst/>
          </a:prstGeom>
          <a:noFill/>
        </p:spPr>
        <p:txBody>
          <a:bodyPr wrap="none" rtlCol="0">
            <a:spAutoFit/>
          </a:bodyPr>
          <a:lstStyle/>
          <a:p>
            <a:r>
              <a:rPr lang="zh-CN" altLang="en-US" sz="4400" b="1" dirty="0">
                <a:solidFill>
                  <a:srgbClr val="178AC1"/>
                </a:solidFill>
              </a:rPr>
              <a:t>团队文化建设</a:t>
            </a:r>
            <a:r>
              <a:rPr lang="en-US" altLang="zh-CN" sz="4400" b="1" dirty="0">
                <a:solidFill>
                  <a:srgbClr val="178AC1"/>
                </a:solidFill>
                <a:latin typeface="+mj-ea"/>
                <a:ea typeface="+mj-ea"/>
              </a:rPr>
              <a:t>PPT</a:t>
            </a:r>
            <a:endParaRPr lang="zh-CN" altLang="en-US" sz="4400" b="1" dirty="0">
              <a:solidFill>
                <a:srgbClr val="178AC1"/>
              </a:solidFill>
              <a:latin typeface="+mj-ea"/>
              <a:ea typeface="+mj-ea"/>
            </a:endParaRPr>
          </a:p>
        </p:txBody>
      </p:sp>
      <p:sp>
        <p:nvSpPr>
          <p:cNvPr id="15" name="文本框 14"/>
          <p:cNvSpPr txBox="1"/>
          <p:nvPr/>
        </p:nvSpPr>
        <p:spPr>
          <a:xfrm>
            <a:off x="1146425" y="4090551"/>
            <a:ext cx="3462807" cy="430887"/>
          </a:xfrm>
          <a:prstGeom prst="rect">
            <a:avLst/>
          </a:prstGeom>
          <a:noFill/>
        </p:spPr>
        <p:txBody>
          <a:bodyPr wrap="none" rtlCol="0">
            <a:spAutoFit/>
          </a:bodyPr>
          <a:lstStyle/>
          <a:p>
            <a:r>
              <a:rPr lang="zh-CN" altLang="en-US" sz="2200" dirty="0">
                <a:solidFill>
                  <a:srgbClr val="178AC1"/>
                </a:solidFill>
              </a:rPr>
              <a:t>企业职场文化建设</a:t>
            </a:r>
            <a:r>
              <a:rPr lang="en-US" altLang="zh-CN" sz="2200" dirty="0">
                <a:solidFill>
                  <a:srgbClr val="178AC1"/>
                </a:solidFill>
              </a:rPr>
              <a:t>PPT</a:t>
            </a:r>
            <a:r>
              <a:rPr lang="zh-CN" altLang="en-US" sz="2200" dirty="0">
                <a:solidFill>
                  <a:srgbClr val="178AC1"/>
                </a:solidFill>
              </a:rPr>
              <a:t>模板</a:t>
            </a:r>
            <a:endParaRPr lang="zh-CN" altLang="en-US" sz="2200" dirty="0">
              <a:solidFill>
                <a:srgbClr val="178AC1"/>
              </a:solidFill>
            </a:endParaRPr>
          </a:p>
        </p:txBody>
      </p:sp>
      <p:sp>
        <p:nvSpPr>
          <p:cNvPr id="7" name="文本框 6"/>
          <p:cNvSpPr txBox="1"/>
          <p:nvPr/>
        </p:nvSpPr>
        <p:spPr>
          <a:xfrm>
            <a:off x="1522329" y="2854424"/>
            <a:ext cx="2710999" cy="461665"/>
          </a:xfrm>
          <a:prstGeom prst="rect">
            <a:avLst/>
          </a:prstGeom>
          <a:noFill/>
        </p:spPr>
        <p:txBody>
          <a:bodyPr wrap="none" rtlCol="0">
            <a:spAutoFit/>
          </a:bodyPr>
          <a:lstStyle/>
          <a:p>
            <a:r>
              <a:rPr lang="en-US" altLang="zh-CN" sz="2400" dirty="0">
                <a:solidFill>
                  <a:srgbClr val="178AC1"/>
                </a:solidFill>
              </a:rPr>
              <a:t>2019POWERPOINT</a:t>
            </a:r>
            <a:endParaRPr lang="zh-CN" altLang="en-US" sz="2400" dirty="0">
              <a:solidFill>
                <a:srgbClr val="178AC1"/>
              </a:solidFill>
            </a:endParaRPr>
          </a:p>
        </p:txBody>
      </p:sp>
      <p:sp>
        <p:nvSpPr>
          <p:cNvPr id="17" name="文本框 16"/>
          <p:cNvSpPr txBox="1"/>
          <p:nvPr/>
        </p:nvSpPr>
        <p:spPr>
          <a:xfrm>
            <a:off x="1108325" y="4562336"/>
            <a:ext cx="127000" cy="184150"/>
          </a:xfrm>
          <a:prstGeom prst="rect">
            <a:avLst/>
          </a:prstGeom>
          <a:noFill/>
        </p:spPr>
        <p:txBody>
          <a:bodyPr wrap="none" lIns="0" tIns="0" rIns="0" bIns="0" rtlCol="0">
            <a:spAutoFit/>
          </a:bodyPr>
          <a:lstStyle/>
          <a:p>
            <a:endParaRPr lang="zh-CN" altLang="en-US" sz="1200" b="1" dirty="0">
              <a:solidFill>
                <a:srgbClr val="808080"/>
              </a:solidFill>
              <a:latin typeface="微软雅黑" panose="020B0503020204020204" pitchFamily="34" charset="-122"/>
            </a:endParaRPr>
          </a:p>
        </p:txBody>
      </p:sp>
      <p:pic>
        <p:nvPicPr>
          <p:cNvPr id="2" name="媒体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3962400" y="-1732012"/>
            <a:ext cx="1032152" cy="10321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1000"/>
                            </p:stCondLst>
                            <p:childTnLst>
                              <p:par>
                                <p:cTn id="17" presetID="12" presetClass="entr" presetSubtype="4" fill="hold" grpId="0" nodeType="afterEffect">
                                  <p:stCondLst>
                                    <p:cond delay="0"/>
                                  </p:stCondLst>
                                  <p:iterate type="lt">
                                    <p:tmPct val="12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par>
                          <p:cTn id="21" fill="hold">
                            <p:stCondLst>
                              <p:cond delay="2730"/>
                            </p:stCondLst>
                            <p:childTnLst>
                              <p:par>
                                <p:cTn id="22" presetID="16" presetClass="entr" presetSubtype="2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750"/>
                                        <p:tgtEl>
                                          <p:spTgt spid="15"/>
                                        </p:tgtEl>
                                      </p:cBhvr>
                                    </p:animEffect>
                                  </p:childTnLst>
                                </p:cTn>
                              </p:par>
                            </p:childTnLst>
                          </p:cTn>
                        </p:par>
                        <p:par>
                          <p:cTn id="25" fill="hold">
                            <p:stCondLst>
                              <p:cond delay="373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2"/>
                </p:tgtEl>
              </p:cMediaNode>
            </p:audio>
          </p:childTnLst>
        </p:cTn>
      </p:par>
    </p:tnLst>
    <p:bldLst>
      <p:bldP spid="6" grpId="0"/>
      <p:bldP spid="15" grpId="0"/>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82%</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73%</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56%</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32%</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第一月</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第二月</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第三月</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第四月</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第四月</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第三月</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第二月</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第一月</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您的内容打在这里，或者通过您的内容打在这里，或者您的内容打在这里，或者您的内容打在这里，</a:t>
              </a:r>
              <a:endPar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06775" y="3652853"/>
            <a:ext cx="7130450" cy="866131"/>
          </a:xfrm>
          <a:prstGeom prst="roundRect">
            <a:avLst>
              <a:gd name="adj" fmla="val 50000"/>
            </a:avLst>
          </a:prstGeom>
          <a:solidFill>
            <a:schemeClr val="bg1">
              <a:lumMod val="95000"/>
            </a:schemeClr>
          </a:solidFill>
          <a:ln w="50800">
            <a:noFill/>
          </a:ln>
          <a:effectLst>
            <a:outerShdw blurRad="127000" dist="50800" dir="2700000" algn="tl" rotWithShape="0">
              <a:schemeClr val="tx1">
                <a:alpha val="2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015071" y="3650807"/>
            <a:ext cx="870221" cy="870221"/>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10" name="文本框 9"/>
          <p:cNvSpPr txBox="1"/>
          <p:nvPr/>
        </p:nvSpPr>
        <p:spPr bwMode="auto">
          <a:xfrm>
            <a:off x="1885292" y="3843544"/>
            <a:ext cx="6127740" cy="421269"/>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grpSp>
        <p:nvGrpSpPr>
          <p:cNvPr id="11" name="组合 10"/>
          <p:cNvGrpSpPr/>
          <p:nvPr/>
        </p:nvGrpSpPr>
        <p:grpSpPr>
          <a:xfrm>
            <a:off x="1343770" y="3937549"/>
            <a:ext cx="214938" cy="289727"/>
            <a:chOff x="3722033" y="3714538"/>
            <a:chExt cx="500321" cy="674410"/>
          </a:xfrm>
          <a:solidFill>
            <a:schemeClr val="accent3"/>
          </a:solidFill>
        </p:grpSpPr>
        <p:sp>
          <p:nvSpPr>
            <p:cNvPr id="1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5" name="图表 14"/>
          <p:cNvGraphicFramePr/>
          <p:nvPr/>
        </p:nvGraphicFramePr>
        <p:xfrm>
          <a:off x="1553746" y="960631"/>
          <a:ext cx="6036509" cy="256305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up)">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11" dur="500"/>
                                        <p:tgtEl>
                                          <p:spTgt spid="15">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15" dur="500"/>
                                        <p:tgtEl>
                                          <p:spTgt spid="15">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19" dur="500"/>
                                        <p:tgtEl>
                                          <p:spTgt spid="15">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23" dur="500"/>
                                        <p:tgtEl>
                                          <p:spTgt spid="15">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27" dur="500"/>
                                        <p:tgtEl>
                                          <p:spTgt spid="15">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left)">
                                      <p:cBhvr>
                                        <p:cTn id="31" dur="500"/>
                                        <p:tgtEl>
                                          <p:spTgt spid="15">
                                            <p:graphicEl>
                                              <a:chart seriesIdx="1" categoryIdx="0"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left)">
                                      <p:cBhvr>
                                        <p:cTn id="35" dur="500"/>
                                        <p:tgtEl>
                                          <p:spTgt spid="15">
                                            <p:graphicEl>
                                              <a:chart seriesIdx="1" categoryIdx="1"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left)">
                                      <p:cBhvr>
                                        <p:cTn id="39" dur="500"/>
                                        <p:tgtEl>
                                          <p:spTgt spid="15">
                                            <p:graphicEl>
                                              <a:chart seriesIdx="1" categoryIdx="2" bldStep="ptIn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3" bldStep="ptInSeries"/>
                                            </p:graphicEl>
                                          </p:spTgt>
                                        </p:tgtEl>
                                        <p:attrNameLst>
                                          <p:attrName>style.visibility</p:attrName>
                                        </p:attrNameLst>
                                      </p:cBhvr>
                                      <p:to>
                                        <p:strVal val="visible"/>
                                      </p:to>
                                    </p:set>
                                    <p:animEffect transition="in" filter="wipe(left)">
                                      <p:cBhvr>
                                        <p:cTn id="43" dur="500"/>
                                        <p:tgtEl>
                                          <p:spTgt spid="15">
                                            <p:graphicEl>
                                              <a:chart seriesIdx="1" categoryIdx="3" bldStep="ptIn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1" categoryIdx="4" bldStep="ptInSeries"/>
                                            </p:graphicEl>
                                          </p:spTgt>
                                        </p:tgtEl>
                                        <p:attrNameLst>
                                          <p:attrName>style.visibility</p:attrName>
                                        </p:attrNameLst>
                                      </p:cBhvr>
                                      <p:to>
                                        <p:strVal val="visible"/>
                                      </p:to>
                                    </p:set>
                                    <p:animEffect transition="in" filter="wipe(left)">
                                      <p:cBhvr>
                                        <p:cTn id="47" dur="500"/>
                                        <p:tgtEl>
                                          <p:spTgt spid="15">
                                            <p:graphicEl>
                                              <a:chart seriesIdx="1" categoryIdx="4" bldStep="ptInSeries"/>
                                            </p:graphicEl>
                                          </p:spTgt>
                                        </p:tgtEl>
                                      </p:cBhvr>
                                    </p:animEffect>
                                  </p:childTnLst>
                                </p:cTn>
                              </p:par>
                            </p:childTnLst>
                          </p:cTn>
                        </p:par>
                        <p:par>
                          <p:cTn id="48" fill="hold">
                            <p:stCondLst>
                              <p:cond delay="5500"/>
                            </p:stCondLst>
                            <p:childTnLst>
                              <p:par>
                                <p:cTn id="49" presetID="37"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900" decel="100000" fill="hold"/>
                                        <p:tgtEl>
                                          <p:spTgt spid="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500"/>
                                        <p:tgtEl>
                                          <p:spTgt spid="5"/>
                                        </p:tgtEl>
                                      </p:cBhvr>
                                    </p:animEffect>
                                  </p:childTnLst>
                                </p:cTn>
                              </p:par>
                            </p:childTnLst>
                          </p:cTn>
                        </p:par>
                        <p:par>
                          <p:cTn id="59" fill="hold">
                            <p:stCondLst>
                              <p:cond delay="7000"/>
                            </p:stCondLst>
                            <p:childTnLst>
                              <p:par>
                                <p:cTn id="60" presetID="45"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ppt_w</p:attrName>
                                        </p:attrNameLst>
                                      </p:cBhvr>
                                      <p:tavLst>
                                        <p:tav tm="0" fmla="#ppt_w*sin(2.5*pi*$)">
                                          <p:val>
                                            <p:fltVal val="0"/>
                                          </p:val>
                                        </p:tav>
                                        <p:tav tm="100000">
                                          <p:val>
                                            <p:fltVal val="1"/>
                                          </p:val>
                                        </p:tav>
                                      </p:tavLst>
                                    </p:anim>
                                    <p:anim calcmode="lin" valueType="num">
                                      <p:cBhvr>
                                        <p:cTn id="64" dur="500" fill="hold"/>
                                        <p:tgtEl>
                                          <p:spTgt spid="11"/>
                                        </p:tgtEl>
                                        <p:attrNameLst>
                                          <p:attrName>ppt_h</p:attrName>
                                        </p:attrNameLst>
                                      </p:cBhvr>
                                      <p:tavLst>
                                        <p:tav tm="0">
                                          <p:val>
                                            <p:strVal val="#ppt_h"/>
                                          </p:val>
                                        </p:tav>
                                        <p:tav tm="100000">
                                          <p:val>
                                            <p:strVal val="#ppt_h"/>
                                          </p:val>
                                        </p:tav>
                                      </p:tavLst>
                                    </p:anim>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Graphic spid="15" grpId="0">
        <p:bldSub>
          <a:bldChart bld="series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7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7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7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7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94" name="Freeform 247"/>
          <p:cNvSpPr>
            <a:spLocks noEditPoints="1"/>
          </p:cNvSpPr>
          <p:nvPr/>
        </p:nvSpPr>
        <p:spPr bwMode="auto">
          <a:xfrm>
            <a:off x="2082349" y="3264100"/>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14:bounceEnd="40000">
                                          <p:cBhvr additive="base">
                                            <p:cTn id="51"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14:bounceEnd="40000">
                                          <p:cBhvr additive="base">
                                            <p:cTn id="64"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14:presetBounceEnd="40000">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14:bounceEnd="40000">
                                          <p:cBhvr additive="base">
                                            <p:cTn id="77" dur="500" fill="hold"/>
                                            <p:tgtEl>
                                              <p:spTgt spid="9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14:presetBounceEnd="40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40000">
                                          <p:cBhvr additive="base">
                                            <p:cTn id="9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14:presetBounceEnd="40000">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14:bounceEnd="40000">
                                          <p:cBhvr additive="base">
                                            <p:cTn id="103" dur="5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80112" y="1923678"/>
            <a:ext cx="1077905" cy="1077905"/>
            <a:chOff x="1695226" y="3321784"/>
            <a:chExt cx="1250759" cy="1250759"/>
          </a:xfrm>
        </p:grpSpPr>
        <p:sp>
          <p:nvSpPr>
            <p:cNvPr id="5" name="椭圆 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4766549" y="3263640"/>
            <a:ext cx="731620" cy="731620"/>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6391150" y="3305163"/>
            <a:ext cx="731620" cy="731620"/>
            <a:chOff x="1695226" y="3321784"/>
            <a:chExt cx="1250759" cy="1250759"/>
          </a:xfrm>
        </p:grpSpPr>
        <p:sp>
          <p:nvSpPr>
            <p:cNvPr id="11" name="椭圆 10"/>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7581143" y="2277282"/>
            <a:ext cx="599656" cy="599656"/>
            <a:chOff x="1695226" y="3321784"/>
            <a:chExt cx="1250759" cy="1250759"/>
          </a:xfrm>
        </p:grpSpPr>
        <p:sp>
          <p:nvSpPr>
            <p:cNvPr id="14" name="椭圆 1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
          <p:cNvSpPr txBox="1"/>
          <p:nvPr/>
        </p:nvSpPr>
        <p:spPr>
          <a:xfrm>
            <a:off x="989169" y="1392252"/>
            <a:ext cx="17235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诚信铸就品质</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
          <p:cNvSpPr txBox="1"/>
          <p:nvPr/>
        </p:nvSpPr>
        <p:spPr>
          <a:xfrm>
            <a:off x="1611865" y="1865217"/>
            <a:ext cx="17235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创新引领未来</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TextBox 4"/>
          <p:cNvSpPr txBox="1"/>
          <p:nvPr/>
        </p:nvSpPr>
        <p:spPr>
          <a:xfrm>
            <a:off x="4786974" y="177966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远见力</a:t>
            </a:r>
            <a:endPar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5"/>
          <p:cNvSpPr txBox="1"/>
          <p:nvPr/>
        </p:nvSpPr>
        <p:spPr>
          <a:xfrm>
            <a:off x="5495248" y="3922885"/>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执行力</a:t>
            </a:r>
            <a:endPar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TextBox 6"/>
          <p:cNvSpPr txBox="1"/>
          <p:nvPr/>
        </p:nvSpPr>
        <p:spPr>
          <a:xfrm>
            <a:off x="7152350" y="330733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感召力</a:t>
            </a:r>
            <a:endPar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7"/>
          <p:cNvSpPr txBox="1"/>
          <p:nvPr/>
        </p:nvSpPr>
        <p:spPr>
          <a:xfrm>
            <a:off x="6675297" y="2087090"/>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决策力</a:t>
            </a:r>
            <a:endPar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TextBox 8"/>
          <p:cNvSpPr txBox="1"/>
          <p:nvPr/>
        </p:nvSpPr>
        <p:spPr>
          <a:xfrm>
            <a:off x="4710337" y="284913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创新力</a:t>
            </a:r>
            <a:endPar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7043475" y="291659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24" name="组合 23"/>
          <p:cNvGrpSpPr/>
          <p:nvPr/>
        </p:nvGrpSpPr>
        <p:grpSpPr>
          <a:xfrm>
            <a:off x="4890718" y="4095043"/>
            <a:ext cx="219777" cy="219777"/>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4615367" y="2518685"/>
            <a:ext cx="287919" cy="287919"/>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30" name="椭圆 29"/>
          <p:cNvSpPr/>
          <p:nvPr/>
        </p:nvSpPr>
        <p:spPr>
          <a:xfrm>
            <a:off x="6976660" y="1517585"/>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a:off x="7702994" y="4120170"/>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5697525" y="124280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6407107" y="3105672"/>
            <a:ext cx="137389" cy="13738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0"/>
          <p:cNvSpPr txBox="1"/>
          <p:nvPr/>
        </p:nvSpPr>
        <p:spPr>
          <a:xfrm>
            <a:off x="539552" y="2473670"/>
            <a:ext cx="3456384" cy="1869743"/>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点击输入简要文字内容，文字内容需概括精炼，不用多余的文字修饰，言简意赅的说明分项内容。点击输入简要文字内容，文字内容需概括精炼，不用多余的文字修饰，言简意赅的说明分项内容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4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2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par>
                                <p:cTn id="70" presetID="53" presetClass="entr" presetSubtype="16" fill="hold" nodeType="withEffect">
                                  <p:stCondLst>
                                    <p:cond delay="4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5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16"/>
                                        </p:tgtEl>
                                        <p:attrNameLst>
                                          <p:attrName>style.visibility</p:attrName>
                                        </p:attrNameLst>
                                      </p:cBhvr>
                                      <p:to>
                                        <p:strVal val="visible"/>
                                      </p:to>
                                    </p:set>
                                    <p:anim by="(-#ppt_w*2)" calcmode="lin" valueType="num">
                                      <p:cBhvr rctx="PPT">
                                        <p:cTn id="88" dur="250" autoRev="1" fill="hold">
                                          <p:stCondLst>
                                            <p:cond delay="0"/>
                                          </p:stCondLst>
                                        </p:cTn>
                                        <p:tgtEl>
                                          <p:spTgt spid="16"/>
                                        </p:tgtEl>
                                        <p:attrNameLst>
                                          <p:attrName>ppt_w</p:attrName>
                                        </p:attrNameLst>
                                      </p:cBhvr>
                                    </p:anim>
                                    <p:anim by="(#ppt_w*0.50)" calcmode="lin" valueType="num">
                                      <p:cBhvr>
                                        <p:cTn id="89" dur="250" decel="50000" autoRev="1" fill="hold">
                                          <p:stCondLst>
                                            <p:cond delay="0"/>
                                          </p:stCondLst>
                                        </p:cTn>
                                        <p:tgtEl>
                                          <p:spTgt spid="16"/>
                                        </p:tgtEl>
                                        <p:attrNameLst>
                                          <p:attrName>ppt_x</p:attrName>
                                        </p:attrNameLst>
                                      </p:cBhvr>
                                    </p:anim>
                                    <p:anim from="(-#ppt_h/2)" to="(#ppt_y)" calcmode="lin" valueType="num">
                                      <p:cBhvr>
                                        <p:cTn id="90" dur="500" fill="hold">
                                          <p:stCondLst>
                                            <p:cond delay="0"/>
                                          </p:stCondLst>
                                        </p:cTn>
                                        <p:tgtEl>
                                          <p:spTgt spid="16"/>
                                        </p:tgtEl>
                                        <p:attrNameLst>
                                          <p:attrName>ppt_y</p:attrName>
                                        </p:attrNameLst>
                                      </p:cBhvr>
                                    </p:anim>
                                    <p:animRot by="21600000">
                                      <p:cBhvr>
                                        <p:cTn id="91" dur="500" fill="hold">
                                          <p:stCondLst>
                                            <p:cond delay="0"/>
                                          </p:stCondLst>
                                        </p:cTn>
                                        <p:tgtEl>
                                          <p:spTgt spid="16"/>
                                        </p:tgtEl>
                                        <p:attrNameLst>
                                          <p:attrName>r</p:attrName>
                                        </p:attrNameLst>
                                      </p:cBhvr>
                                    </p:animRot>
                                  </p:childTnLst>
                                </p:cTn>
                              </p:par>
                            </p:childTnLst>
                          </p:cTn>
                        </p:par>
                        <p:par>
                          <p:cTn id="92" fill="hold">
                            <p:stCondLst>
                              <p:cond delay="1649"/>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by="(-#ppt_w*2)" calcmode="lin" valueType="num">
                                      <p:cBhvr rctx="PPT">
                                        <p:cTn id="95" dur="250" autoRev="1" fill="hold">
                                          <p:stCondLst>
                                            <p:cond delay="0"/>
                                          </p:stCondLst>
                                        </p:cTn>
                                        <p:tgtEl>
                                          <p:spTgt spid="17"/>
                                        </p:tgtEl>
                                        <p:attrNameLst>
                                          <p:attrName>ppt_w</p:attrName>
                                        </p:attrNameLst>
                                      </p:cBhvr>
                                    </p:anim>
                                    <p:anim by="(#ppt_w*0.50)" calcmode="lin" valueType="num">
                                      <p:cBhvr>
                                        <p:cTn id="96" dur="250" decel="50000" autoRev="1" fill="hold">
                                          <p:stCondLst>
                                            <p:cond delay="0"/>
                                          </p:stCondLst>
                                        </p:cTn>
                                        <p:tgtEl>
                                          <p:spTgt spid="17"/>
                                        </p:tgtEl>
                                        <p:attrNameLst>
                                          <p:attrName>ppt_x</p:attrName>
                                        </p:attrNameLst>
                                      </p:cBhvr>
                                    </p:anim>
                                    <p:anim from="(-#ppt_h/2)" to="(#ppt_y)" calcmode="lin" valueType="num">
                                      <p:cBhvr>
                                        <p:cTn id="97" dur="500" fill="hold">
                                          <p:stCondLst>
                                            <p:cond delay="0"/>
                                          </p:stCondLst>
                                        </p:cTn>
                                        <p:tgtEl>
                                          <p:spTgt spid="17"/>
                                        </p:tgtEl>
                                        <p:attrNameLst>
                                          <p:attrName>ppt_y</p:attrName>
                                        </p:attrNameLst>
                                      </p:cBhvr>
                                    </p:anim>
                                    <p:animRot by="21600000">
                                      <p:cBhvr>
                                        <p:cTn id="98" dur="500" fill="hold">
                                          <p:stCondLst>
                                            <p:cond delay="0"/>
                                          </p:stCondLst>
                                        </p:cTn>
                                        <p:tgtEl>
                                          <p:spTgt spid="17"/>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4"/>
                                        </p:tgtEl>
                                        <p:attrNameLst>
                                          <p:attrName>style.visibility</p:attrName>
                                        </p:attrNameLst>
                                      </p:cBhvr>
                                      <p:to>
                                        <p:strVal val="visible"/>
                                      </p:to>
                                    </p:set>
                                    <p:animEffect transition="in" filter="wipe(left)">
                                      <p:cBhvr>
                                        <p:cTn id="102" dur="100"/>
                                        <p:tgtEl>
                                          <p:spTgt spid="34"/>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4"/>
                                        </p:tgtEl>
                                      </p:cBhvr>
                                      <p:to x="80000" y="100000"/>
                                    </p:animScale>
                                    <p:anim by="(#ppt_w*0.10)" calcmode="lin" valueType="num">
                                      <p:cBhvr>
                                        <p:cTn id="105" dur="50" autoRev="1" fill="hold">
                                          <p:stCondLst>
                                            <p:cond delay="0"/>
                                          </p:stCondLst>
                                        </p:cTn>
                                        <p:tgtEl>
                                          <p:spTgt spid="34"/>
                                        </p:tgtEl>
                                        <p:attrNameLst>
                                          <p:attrName>ppt_x</p:attrName>
                                        </p:attrNameLst>
                                      </p:cBhvr>
                                    </p:anim>
                                    <p:anim by="(-#ppt_w*0.10)" calcmode="lin" valueType="num">
                                      <p:cBhvr>
                                        <p:cTn id="106" dur="50" autoRev="1" fill="hold">
                                          <p:stCondLst>
                                            <p:cond delay="0"/>
                                          </p:stCondLst>
                                        </p:cTn>
                                        <p:tgtEl>
                                          <p:spTgt spid="34"/>
                                        </p:tgtEl>
                                        <p:attrNameLst>
                                          <p:attrName>ppt_y</p:attrName>
                                        </p:attrNameLst>
                                      </p:cBhvr>
                                    </p:anim>
                                    <p:animRot by="-480000">
                                      <p:cBhvr>
                                        <p:cTn id="107" dur="50" autoRev="1" fill="hold">
                                          <p:stCondLst>
                                            <p:cond delay="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animBg="1"/>
      <p:bldP spid="30" grpId="0" animBg="1"/>
      <p:bldP spid="31" grpId="0" animBg="1"/>
      <p:bldP spid="32" grpId="0" animBg="1"/>
      <p:bldP spid="33" grpId="0" animBg="1"/>
      <p:bldP spid="34" grpId="0"/>
      <p:bldP spid="3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第三部分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03</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03</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已完成</a:t>
            </a:r>
            <a:endParaRPr kumimoji="0" lang="zh-CN" altLang="en-US" sz="2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endPar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9"/>
          <p:cNvSpPr txBox="1"/>
          <p:nvPr/>
        </p:nvSpPr>
        <p:spPr>
          <a:xfrm>
            <a:off x="870018" y="2007682"/>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 name="TextBox 50"/>
          <p:cNvSpPr txBox="1"/>
          <p:nvPr/>
        </p:nvSpPr>
        <p:spPr>
          <a:xfrm>
            <a:off x="1211542" y="267796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TextBox 51"/>
          <p:cNvSpPr txBox="1"/>
          <p:nvPr/>
        </p:nvSpPr>
        <p:spPr>
          <a:xfrm>
            <a:off x="1776731" y="3059321"/>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TextBox 52"/>
          <p:cNvSpPr txBox="1"/>
          <p:nvPr/>
        </p:nvSpPr>
        <p:spPr>
          <a:xfrm>
            <a:off x="3016303" y="333460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TextBox 53"/>
          <p:cNvSpPr txBox="1"/>
          <p:nvPr/>
        </p:nvSpPr>
        <p:spPr>
          <a:xfrm>
            <a:off x="7290847" y="2735818"/>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TextBox 54"/>
          <p:cNvSpPr txBox="1"/>
          <p:nvPr/>
        </p:nvSpPr>
        <p:spPr>
          <a:xfrm>
            <a:off x="6973636" y="2127165"/>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TextBox 55"/>
          <p:cNvSpPr txBox="1"/>
          <p:nvPr/>
        </p:nvSpPr>
        <p:spPr>
          <a:xfrm>
            <a:off x="6449782" y="1719776"/>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 name="TextBox 56"/>
          <p:cNvSpPr txBox="1"/>
          <p:nvPr/>
        </p:nvSpPr>
        <p:spPr>
          <a:xfrm>
            <a:off x="5209570" y="1429287"/>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 name="TextBox 57"/>
          <p:cNvSpPr txBox="1"/>
          <p:nvPr/>
        </p:nvSpPr>
        <p:spPr>
          <a:xfrm>
            <a:off x="4107247" y="1797468"/>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TextBox 58"/>
          <p:cNvSpPr txBox="1"/>
          <p:nvPr/>
        </p:nvSpPr>
        <p:spPr>
          <a:xfrm>
            <a:off x="3808285" y="2051887"/>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TextBox 59"/>
          <p:cNvSpPr txBox="1"/>
          <p:nvPr/>
        </p:nvSpPr>
        <p:spPr>
          <a:xfrm>
            <a:off x="3624408" y="2283869"/>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60"/>
          <p:cNvSpPr txBox="1"/>
          <p:nvPr/>
        </p:nvSpPr>
        <p:spPr>
          <a:xfrm>
            <a:off x="4555887" y="253309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TextBox 61"/>
          <p:cNvSpPr txBox="1"/>
          <p:nvPr/>
        </p:nvSpPr>
        <p:spPr>
          <a:xfrm>
            <a:off x="4378112" y="2787513"/>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62"/>
          <p:cNvSpPr txBox="1"/>
          <p:nvPr/>
        </p:nvSpPr>
        <p:spPr>
          <a:xfrm>
            <a:off x="4073048" y="3019495"/>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1900238" y="1837587"/>
            <a:ext cx="584200" cy="584200"/>
          </a:xfrm>
          <a:prstGeom prst="ellipse">
            <a:avLst/>
          </a:prstGeom>
          <a:solidFill>
            <a:schemeClr val="accent1"/>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6470093" y="2011678"/>
            <a:ext cx="525577" cy="525577"/>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2189163" y="2476496"/>
            <a:ext cx="518643" cy="51864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3" name="椭圆 22"/>
          <p:cNvSpPr>
            <a:spLocks noChangeAspect="1"/>
          </p:cNvSpPr>
          <p:nvPr/>
        </p:nvSpPr>
        <p:spPr>
          <a:xfrm>
            <a:off x="2721515" y="2834126"/>
            <a:ext cx="468000" cy="468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a:spLocks noChangeAspect="1"/>
          </p:cNvSpPr>
          <p:nvPr/>
        </p:nvSpPr>
        <p:spPr>
          <a:xfrm>
            <a:off x="5499438" y="1687097"/>
            <a:ext cx="396000" cy="396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a:spLocks noChangeAspect="1"/>
          </p:cNvSpPr>
          <p:nvPr/>
        </p:nvSpPr>
        <p:spPr>
          <a:xfrm>
            <a:off x="3772243" y="2866287"/>
            <a:ext cx="342000" cy="342000"/>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a:spLocks noChangeAspect="1"/>
          </p:cNvSpPr>
          <p:nvPr/>
        </p:nvSpPr>
        <p:spPr>
          <a:xfrm>
            <a:off x="4781938" y="2035317"/>
            <a:ext cx="277200" cy="277200"/>
          </a:xfrm>
          <a:prstGeom prst="ellipse">
            <a:avLst/>
          </a:prstGeom>
          <a:solidFill>
            <a:schemeClr val="accent1"/>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a:spLocks noChangeAspect="1"/>
          </p:cNvSpPr>
          <p:nvPr/>
        </p:nvSpPr>
        <p:spPr>
          <a:xfrm>
            <a:off x="4389543" y="2500234"/>
            <a:ext cx="216000" cy="216000"/>
          </a:xfrm>
          <a:prstGeom prst="ellipse">
            <a:avLst/>
          </a:prstGeom>
          <a:solidFill>
            <a:schemeClr val="accent4"/>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6742189" y="2554436"/>
            <a:ext cx="583583" cy="58358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5987876" y="1688018"/>
            <a:ext cx="484598" cy="48459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281017" y="2924185"/>
            <a:ext cx="399491" cy="3994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5084782" y="1834061"/>
            <a:ext cx="339856" cy="3398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4115409" y="2680345"/>
            <a:ext cx="274133" cy="274133"/>
            <a:chOff x="304800" y="673100"/>
            <a:chExt cx="4000500" cy="4000500"/>
          </a:xfrm>
          <a:effectLst>
            <a:outerShdw blurRad="127000" dist="127000" dir="8100000" algn="tr" rotWithShape="0">
              <a:prstClr val="black">
                <a:alpha val="4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43" name="组合 42"/>
          <p:cNvGrpSpPr/>
          <p:nvPr/>
        </p:nvGrpSpPr>
        <p:grpSpPr>
          <a:xfrm>
            <a:off x="4577361" y="2286548"/>
            <a:ext cx="226575" cy="226575"/>
            <a:chOff x="304800" y="673100"/>
            <a:chExt cx="4000500" cy="4000500"/>
          </a:xfrm>
          <a:effectLst>
            <a:outerShdw blurRad="127000" dist="127000" dir="8100000" algn="tr" rotWithShape="0">
              <a:prstClr val="black">
                <a:alpha val="4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 calcmode="lin" valueType="num">
                                      <p:cBhvr>
                                        <p:cTn id="9" dur="1000" fill="hold"/>
                                        <p:tgtEl>
                                          <p:spTgt spid="43"/>
                                        </p:tgtEl>
                                        <p:attrNameLst>
                                          <p:attrName>ppt_w</p:attrName>
                                        </p:attrNameLst>
                                      </p:cBhvr>
                                      <p:tavLst>
                                        <p:tav tm="0">
                                          <p:val>
                                            <p:fltVal val="0"/>
                                          </p:val>
                                        </p:tav>
                                        <p:tav tm="100000">
                                          <p:val>
                                            <p:strVal val="#ppt_w"/>
                                          </p:val>
                                        </p:tav>
                                      </p:tavLst>
                                    </p:anim>
                                    <p:anim calcmode="lin" valueType="num">
                                      <p:cBhvr>
                                        <p:cTn id="10" dur="1000" fill="hold"/>
                                        <p:tgtEl>
                                          <p:spTgt spid="43"/>
                                        </p:tgtEl>
                                        <p:attrNameLst>
                                          <p:attrName>ppt_h</p:attrName>
                                        </p:attrNameLst>
                                      </p:cBhvr>
                                      <p:tavLst>
                                        <p:tav tm="0">
                                          <p:val>
                                            <p:fltVal val="0"/>
                                          </p:val>
                                        </p:tav>
                                        <p:tav tm="100000">
                                          <p:val>
                                            <p:strVal val="#ppt_h"/>
                                          </p:val>
                                        </p:tav>
                                      </p:tavLst>
                                    </p:anim>
                                    <p:animEffect transition="in" filter="fade">
                                      <p:cBhvr>
                                        <p:cTn id="11" dur="1000"/>
                                        <p:tgtEl>
                                          <p:spTgt spid="43"/>
                                        </p:tgtEl>
                                      </p:cBhvr>
                                    </p:animEffect>
                                  </p:childTnLst>
                                </p:cTn>
                              </p:par>
                              <p:par>
                                <p:cTn id="12" presetID="42" presetClass="path" presetSubtype="0" accel="50000" decel="50000" fill="hold" nodeType="withEffect">
                                  <p:stCondLst>
                                    <p:cond delay="0"/>
                                  </p:stCondLst>
                                  <p:childTnLst>
                                    <p:animMotion origin="layout" path="M 2.77778E-6 1.97531E-6 L 0.55781 1.97531E-6 " pathEditMode="relative" rAng="0" ptsTypes="AA">
                                      <p:cBhvr>
                                        <p:cTn id="13" dur="1000" spd="-100000" fill="hold"/>
                                        <p:tgtEl>
                                          <p:spTgt spid="43"/>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7 1.23457E-6 L -0.56719 0.00278 " pathEditMode="relative" rAng="0" ptsTypes="AA">
                                      <p:cBhvr>
                                        <p:cTn id="17" dur="1000" spd="-100000" fill="hold"/>
                                        <p:tgtEl>
                                          <p:spTgt spid="27"/>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Effect transition="in" filter="fade">
                                      <p:cBhvr>
                                        <p:cTn id="22" dur="1000"/>
                                        <p:tgtEl>
                                          <p:spTgt spid="27"/>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26"/>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7 -8.64198E-7 L 0.225 0.76111 " pathEditMode="relative" rAng="0" ptsTypes="AA">
                                      <p:cBhvr>
                                        <p:cTn id="26" dur="1000" spd="-100000" fill="hold"/>
                                        <p:tgtEl>
                                          <p:spTgt spid="26"/>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par>
                                <p:cTn id="32" presetID="1" presetClass="entr" presetSubtype="0" fill="hold" nodeType="withEffect">
                                  <p:stCondLst>
                                    <p:cond delay="300"/>
                                  </p:stCondLst>
                                  <p:childTnLst>
                                    <p:set>
                                      <p:cBhvr>
                                        <p:cTn id="33" dur="1" fill="hold">
                                          <p:stCondLst>
                                            <p:cond delay="0"/>
                                          </p:stCondLst>
                                        </p:cTn>
                                        <p:tgtEl>
                                          <p:spTgt spid="40"/>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7 -8.64198E-7 L -0.25 -0.67778 " pathEditMode="relative" rAng="0" ptsTypes="AA">
                                      <p:cBhvr>
                                        <p:cTn id="35" dur="1000" spd="-100000" fill="hold"/>
                                        <p:tgtEl>
                                          <p:spTgt spid="40"/>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25"/>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6 L -0.00937 0.58056 " pathEditMode="relative" rAng="0" ptsTypes="AA">
                                      <p:cBhvr>
                                        <p:cTn id="44" dur="1000" spd="-100000" fill="hold"/>
                                        <p:tgtEl>
                                          <p:spTgt spid="25"/>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par>
                                <p:cTn id="50" presetID="1" presetClass="entr" presetSubtype="0" fill="hold" nodeType="withEffect">
                                  <p:stCondLst>
                                    <p:cond delay="600"/>
                                  </p:stCondLst>
                                  <p:childTnLst>
                                    <p:set>
                                      <p:cBhvr>
                                        <p:cTn id="51" dur="1" fill="hold">
                                          <p:stCondLst>
                                            <p:cond delay="0"/>
                                          </p:stCondLst>
                                        </p:cTn>
                                        <p:tgtEl>
                                          <p:spTgt spid="37"/>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ppt_w</p:attrName>
                                        </p:attrNameLst>
                                      </p:cBhvr>
                                      <p:tavLst>
                                        <p:tav tm="0">
                                          <p:val>
                                            <p:fltVal val="0"/>
                                          </p:val>
                                        </p:tav>
                                        <p:tav tm="100000">
                                          <p:val>
                                            <p:strVal val="#ppt_w"/>
                                          </p:val>
                                        </p:tav>
                                      </p:tavLst>
                                    </p:anim>
                                    <p:anim calcmode="lin" valueType="num">
                                      <p:cBhvr>
                                        <p:cTn id="55" dur="1000" fill="hold"/>
                                        <p:tgtEl>
                                          <p:spTgt spid="37"/>
                                        </p:tgtEl>
                                        <p:attrNameLst>
                                          <p:attrName>ppt_h</p:attrName>
                                        </p:attrNameLst>
                                      </p:cBhvr>
                                      <p:tavLst>
                                        <p:tav tm="0">
                                          <p:val>
                                            <p:fltVal val="0"/>
                                          </p:val>
                                        </p:tav>
                                        <p:tav tm="100000">
                                          <p:val>
                                            <p:strVal val="#ppt_h"/>
                                          </p:val>
                                        </p:tav>
                                      </p:tavLst>
                                    </p:anim>
                                    <p:animEffect transition="in" filter="fade">
                                      <p:cBhvr>
                                        <p:cTn id="56" dur="1000"/>
                                        <p:tgtEl>
                                          <p:spTgt spid="37"/>
                                        </p:tgtEl>
                                      </p:cBhvr>
                                    </p:animEffect>
                                  </p:childTnLst>
                                </p:cTn>
                              </p:par>
                              <p:par>
                                <p:cTn id="57" presetID="42" presetClass="path" presetSubtype="0" accel="50000" decel="50000" fill="hold" nodeType="withEffect">
                                  <p:stCondLst>
                                    <p:cond delay="600"/>
                                  </p:stCondLst>
                                  <p:childTnLst>
                                    <p:animMotion origin="layout" path="M -2.77778E-6 3.82716E-6 L 0.00157 -0.53056 " pathEditMode="relative" rAng="0" ptsTypes="AA">
                                      <p:cBhvr>
                                        <p:cTn id="58" dur="1000" spd="-100000" fill="hold"/>
                                        <p:tgtEl>
                                          <p:spTgt spid="37"/>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34"/>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6 2.59259E-6 L -0.29844 0.54166 " pathEditMode="relative" rAng="0" ptsTypes="AA">
                                      <p:cBhvr>
                                        <p:cTn id="62" dur="1000" spd="-100000" fill="hold"/>
                                        <p:tgtEl>
                                          <p:spTgt spid="34"/>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24"/>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7 1.97531E-6 L 0.32656 -0.51111 " pathEditMode="relative" rAng="0" ptsTypes="AA">
                                      <p:cBhvr>
                                        <p:cTn id="71" dur="1000" spd="-100000" fill="hold"/>
                                        <p:tgtEl>
                                          <p:spTgt spid="24"/>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1000" fill="hold"/>
                                        <p:tgtEl>
                                          <p:spTgt spid="24"/>
                                        </p:tgtEl>
                                        <p:attrNameLst>
                                          <p:attrName>ppt_w</p:attrName>
                                        </p:attrNameLst>
                                      </p:cBhvr>
                                      <p:tavLst>
                                        <p:tav tm="0">
                                          <p:val>
                                            <p:fltVal val="0"/>
                                          </p:val>
                                        </p:tav>
                                        <p:tav tm="100000">
                                          <p:val>
                                            <p:strVal val="#ppt_w"/>
                                          </p:val>
                                        </p:tav>
                                      </p:tavLst>
                                    </p:anim>
                                    <p:anim calcmode="lin" valueType="num">
                                      <p:cBhvr>
                                        <p:cTn id="75" dur="1000" fill="hold"/>
                                        <p:tgtEl>
                                          <p:spTgt spid="24"/>
                                        </p:tgtEl>
                                        <p:attrNameLst>
                                          <p:attrName>ppt_h</p:attrName>
                                        </p:attrNameLst>
                                      </p:cBhvr>
                                      <p:tavLst>
                                        <p:tav tm="0">
                                          <p:val>
                                            <p:fltVal val="0"/>
                                          </p:val>
                                        </p:tav>
                                        <p:tav tm="100000">
                                          <p:val>
                                            <p:strVal val="#ppt_h"/>
                                          </p:val>
                                        </p:tav>
                                      </p:tavLst>
                                    </p:anim>
                                    <p:animEffect transition="in" filter="fade">
                                      <p:cBhvr>
                                        <p:cTn id="76" dur="1000"/>
                                        <p:tgtEl>
                                          <p:spTgt spid="24"/>
                                        </p:tgtEl>
                                      </p:cBhvr>
                                    </p:animEffect>
                                  </p:childTnLst>
                                </p:cTn>
                              </p:par>
                              <p:par>
                                <p:cTn id="77" presetID="1" presetClass="entr" presetSubtype="0" fill="hold" nodeType="withEffect">
                                  <p:stCondLst>
                                    <p:cond delay="1200"/>
                                  </p:stCondLst>
                                  <p:childTnLst>
                                    <p:set>
                                      <p:cBhvr>
                                        <p:cTn id="78" dur="1" fill="hold">
                                          <p:stCondLst>
                                            <p:cond delay="0"/>
                                          </p:stCondLst>
                                        </p:cTn>
                                        <p:tgtEl>
                                          <p:spTgt spid="31"/>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6 L 0.1125 0.80278 " pathEditMode="relative" rAng="0" ptsTypes="AA">
                                      <p:cBhvr>
                                        <p:cTn id="80" dur="1000" spd="-100000" fill="hold"/>
                                        <p:tgtEl>
                                          <p:spTgt spid="31"/>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1000" fill="hold"/>
                                        <p:tgtEl>
                                          <p:spTgt spid="31"/>
                                        </p:tgtEl>
                                        <p:attrNameLst>
                                          <p:attrName>ppt_w</p:attrName>
                                        </p:attrNameLst>
                                      </p:cBhvr>
                                      <p:tavLst>
                                        <p:tav tm="0">
                                          <p:val>
                                            <p:fltVal val="0"/>
                                          </p:val>
                                        </p:tav>
                                        <p:tav tm="100000">
                                          <p:val>
                                            <p:strVal val="#ppt_w"/>
                                          </p:val>
                                        </p:tav>
                                      </p:tavLst>
                                    </p:anim>
                                    <p:anim calcmode="lin" valueType="num">
                                      <p:cBhvr>
                                        <p:cTn id="84" dur="1000" fill="hold"/>
                                        <p:tgtEl>
                                          <p:spTgt spid="31"/>
                                        </p:tgtEl>
                                        <p:attrNameLst>
                                          <p:attrName>ppt_h</p:attrName>
                                        </p:attrNameLst>
                                      </p:cBhvr>
                                      <p:tavLst>
                                        <p:tav tm="0">
                                          <p:val>
                                            <p:fltVal val="0"/>
                                          </p:val>
                                        </p:tav>
                                        <p:tav tm="100000">
                                          <p:val>
                                            <p:strVal val="#ppt_h"/>
                                          </p:val>
                                        </p:tav>
                                      </p:tavLst>
                                    </p:anim>
                                    <p:animEffect transition="in" filter="fade">
                                      <p:cBhvr>
                                        <p:cTn id="85" dur="1000"/>
                                        <p:tgtEl>
                                          <p:spTgt spid="31"/>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42" presetClass="path" presetSubtype="0" accel="50000" decel="50000" fill="hold" grpId="2" nodeType="withEffect">
                                  <p:stCondLst>
                                    <p:cond delay="1200"/>
                                  </p:stCondLst>
                                  <p:childTnLst>
                                    <p:animMotion origin="layout" path="M -2.77778E-7 3.7037E-6 L -0.125 -0.68889 " pathEditMode="relative" rAng="0" ptsTypes="AA">
                                      <p:cBhvr>
                                        <p:cTn id="94" dur="1000" spd="-100000" fill="hold"/>
                                        <p:tgtEl>
                                          <p:spTgt spid="23"/>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20"/>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6 -1.23457E-7 L 0.4875 0.71111 " pathEditMode="relative" rAng="0" ptsTypes="AA">
                                      <p:cBhvr>
                                        <p:cTn id="98" dur="1000" spd="-100000" fill="hold"/>
                                        <p:tgtEl>
                                          <p:spTgt spid="20"/>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19"/>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6 4.69136E-6 L -0.51406 -0.62778 " pathEditMode="relative" rAng="0" ptsTypes="AA">
                                      <p:cBhvr>
                                        <p:cTn id="107" dur="1000" spd="-100000" fill="hold"/>
                                        <p:tgtEl>
                                          <p:spTgt spid="19"/>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fltVal val="0"/>
                                          </p:val>
                                        </p:tav>
                                        <p:tav tm="100000">
                                          <p:val>
                                            <p:strVal val="#ppt_w"/>
                                          </p:val>
                                        </p:tav>
                                      </p:tavLst>
                                    </p:anim>
                                    <p:anim calcmode="lin" valueType="num">
                                      <p:cBhvr>
                                        <p:cTn id="111" dur="1000" fill="hold"/>
                                        <p:tgtEl>
                                          <p:spTgt spid="19"/>
                                        </p:tgtEl>
                                        <p:attrNameLst>
                                          <p:attrName>ppt_h</p:attrName>
                                        </p:attrNameLst>
                                      </p:cBhvr>
                                      <p:tavLst>
                                        <p:tav tm="0">
                                          <p:val>
                                            <p:fltVal val="0"/>
                                          </p:val>
                                        </p:tav>
                                        <p:tav tm="100000">
                                          <p:val>
                                            <p:strVal val="#ppt_h"/>
                                          </p:val>
                                        </p:tav>
                                      </p:tavLst>
                                    </p:anim>
                                    <p:animEffect transition="in" filter="fade">
                                      <p:cBhvr>
                                        <p:cTn id="112" dur="1000"/>
                                        <p:tgtEl>
                                          <p:spTgt spid="19"/>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18"/>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1000" fill="hold"/>
                                        <p:tgtEl>
                                          <p:spTgt spid="18"/>
                                        </p:tgtEl>
                                        <p:attrNameLst>
                                          <p:attrName>ppt_w</p:attrName>
                                        </p:attrNameLst>
                                      </p:cBhvr>
                                      <p:tavLst>
                                        <p:tav tm="0">
                                          <p:val>
                                            <p:fltVal val="0"/>
                                          </p:val>
                                        </p:tav>
                                        <p:tav tm="100000">
                                          <p:val>
                                            <p:strVal val="#ppt_w"/>
                                          </p:val>
                                        </p:tav>
                                      </p:tavLst>
                                    </p:anim>
                                    <p:anim calcmode="lin" valueType="num">
                                      <p:cBhvr>
                                        <p:cTn id="118" dur="1000" fill="hold"/>
                                        <p:tgtEl>
                                          <p:spTgt spid="18"/>
                                        </p:tgtEl>
                                        <p:attrNameLst>
                                          <p:attrName>ppt_h</p:attrName>
                                        </p:attrNameLst>
                                      </p:cBhvr>
                                      <p:tavLst>
                                        <p:tav tm="0">
                                          <p:val>
                                            <p:fltVal val="0"/>
                                          </p:val>
                                        </p:tav>
                                        <p:tav tm="100000">
                                          <p:val>
                                            <p:strVal val="#ppt_h"/>
                                          </p:val>
                                        </p:tav>
                                      </p:tavLst>
                                    </p:anim>
                                    <p:animEffect transition="in" filter="fade">
                                      <p:cBhvr>
                                        <p:cTn id="119" dur="1000"/>
                                        <p:tgtEl>
                                          <p:spTgt spid="18"/>
                                        </p:tgtEl>
                                      </p:cBhvr>
                                    </p:animEffect>
                                  </p:childTnLst>
                                </p:cTn>
                              </p:par>
                              <p:par>
                                <p:cTn id="120" presetID="42" presetClass="path" presetSubtype="0" accel="50000" decel="50000" fill="hold" grpId="2" nodeType="withEffect">
                                  <p:stCondLst>
                                    <p:cond delay="1800"/>
                                  </p:stCondLst>
                                  <p:childTnLst>
                                    <p:animMotion origin="layout" path="M 3.05556E-6 2.46914E-6 L 0.59531 -0.52222 " pathEditMode="relative" rAng="0" ptsTypes="AA">
                                      <p:cBhvr>
                                        <p:cTn id="121" dur="1000" spd="-100000" fill="hold"/>
                                        <p:tgtEl>
                                          <p:spTgt spid="18"/>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28"/>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fltVal val="0"/>
                                          </p:val>
                                        </p:tav>
                                        <p:tav tm="100000">
                                          <p:val>
                                            <p:strVal val="#ppt_h"/>
                                          </p:val>
                                        </p:tav>
                                      </p:tavLst>
                                    </p:anim>
                                    <p:animEffect transition="in" filter="fade">
                                      <p:cBhvr>
                                        <p:cTn id="128" dur="1000"/>
                                        <p:tgtEl>
                                          <p:spTgt spid="28"/>
                                        </p:tgtEl>
                                      </p:cBhvr>
                                    </p:animEffect>
                                  </p:childTnLst>
                                </p:cTn>
                              </p:par>
                              <p:par>
                                <p:cTn id="129" presetID="42" presetClass="path" presetSubtype="0" accel="50000" decel="50000" fill="hold" nodeType="withEffect">
                                  <p:stCondLst>
                                    <p:cond delay="1800"/>
                                  </p:stCondLst>
                                  <p:childTnLst>
                                    <p:animMotion origin="layout" path="M -8.33333E-7 4.93827E-6 L -0.69375 0.72777 " pathEditMode="relative" rAng="0" ptsTypes="AA">
                                      <p:cBhvr>
                                        <p:cTn id="130" dur="1000" spd="-100000" fill="hold"/>
                                        <p:tgtEl>
                                          <p:spTgt spid="28"/>
                                        </p:tgtEl>
                                        <p:attrNameLst>
                                          <p:attrName>ppt_x</p:attrName>
                                          <p:attrName>ppt_y</p:attrName>
                                        </p:attrNameLst>
                                      </p:cBhvr>
                                      <p:rCtr x="-34688" y="36389"/>
                                    </p:animMotion>
                                  </p:childTnLst>
                                </p:cTn>
                              </p:par>
                            </p:childTnLst>
                          </p:cTn>
                        </p:par>
                        <p:par>
                          <p:cTn id="131" fill="hold">
                            <p:stCondLst>
                              <p:cond delay="0"/>
                            </p:stCondLst>
                            <p:childTnLst>
                              <p:par>
                                <p:cTn id="132" presetID="12" presetClass="entr" presetSubtype="8"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additive="base">
                                        <p:cTn id="134" dur="500"/>
                                        <p:tgtEl>
                                          <p:spTgt spid="15"/>
                                        </p:tgtEl>
                                        <p:attrNameLst>
                                          <p:attrName>ppt_x</p:attrName>
                                        </p:attrNameLst>
                                      </p:cBhvr>
                                      <p:tavLst>
                                        <p:tav tm="0">
                                          <p:val>
                                            <p:strVal val="#ppt_x-#ppt_w*1.125000"/>
                                          </p:val>
                                        </p:tav>
                                        <p:tav tm="100000">
                                          <p:val>
                                            <p:strVal val="#ppt_x"/>
                                          </p:val>
                                        </p:tav>
                                      </p:tavLst>
                                    </p:anim>
                                    <p:animEffect transition="in" filter="wipe(right)">
                                      <p:cBhvr>
                                        <p:cTn id="135" dur="500"/>
                                        <p:tgtEl>
                                          <p:spTgt spid="1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16"/>
                                        </p:tgtEl>
                                        <p:attrNameLst>
                                          <p:attrName>style.visibility</p:attrName>
                                        </p:attrNameLst>
                                      </p:cBhvr>
                                      <p:to>
                                        <p:strVal val="visible"/>
                                      </p:to>
                                    </p:set>
                                    <p:anim calcmode="lin" valueType="num">
                                      <p:cBhvr additive="base">
                                        <p:cTn id="138" dur="500"/>
                                        <p:tgtEl>
                                          <p:spTgt spid="16"/>
                                        </p:tgtEl>
                                        <p:attrNameLst>
                                          <p:attrName>ppt_x</p:attrName>
                                        </p:attrNameLst>
                                      </p:cBhvr>
                                      <p:tavLst>
                                        <p:tav tm="0">
                                          <p:val>
                                            <p:strVal val="#ppt_x-#ppt_w*1.125000"/>
                                          </p:val>
                                        </p:tav>
                                        <p:tav tm="100000">
                                          <p:val>
                                            <p:strVal val="#ppt_x"/>
                                          </p:val>
                                        </p:tav>
                                      </p:tavLst>
                                    </p:anim>
                                    <p:animEffect transition="in" filter="wipe(right)">
                                      <p:cBhvr>
                                        <p:cTn id="139" dur="500"/>
                                        <p:tgtEl>
                                          <p:spTgt spid="1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additive="base">
                                        <p:cTn id="142" dur="500"/>
                                        <p:tgtEl>
                                          <p:spTgt spid="17"/>
                                        </p:tgtEl>
                                        <p:attrNameLst>
                                          <p:attrName>ppt_x</p:attrName>
                                        </p:attrNameLst>
                                      </p:cBhvr>
                                      <p:tavLst>
                                        <p:tav tm="0">
                                          <p:val>
                                            <p:strVal val="#ppt_x-#ppt_w*1.125000"/>
                                          </p:val>
                                        </p:tav>
                                        <p:tav tm="100000">
                                          <p:val>
                                            <p:strVal val="#ppt_x"/>
                                          </p:val>
                                        </p:tav>
                                      </p:tavLst>
                                    </p:anim>
                                    <p:animEffect transition="in" filter="wipe(right)">
                                      <p:cBhvr>
                                        <p:cTn id="143" dur="500"/>
                                        <p:tgtEl>
                                          <p:spTgt spid="1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14"/>
                                        </p:tgtEl>
                                        <p:attrNameLst>
                                          <p:attrName>style.visibility</p:attrName>
                                        </p:attrNameLst>
                                      </p:cBhvr>
                                      <p:to>
                                        <p:strVal val="visible"/>
                                      </p:to>
                                    </p:set>
                                    <p:anim calcmode="lin" valueType="num">
                                      <p:cBhvr additive="base">
                                        <p:cTn id="146" dur="500"/>
                                        <p:tgtEl>
                                          <p:spTgt spid="14"/>
                                        </p:tgtEl>
                                        <p:attrNameLst>
                                          <p:attrName>ppt_x</p:attrName>
                                        </p:attrNameLst>
                                      </p:cBhvr>
                                      <p:tavLst>
                                        <p:tav tm="0">
                                          <p:val>
                                            <p:strVal val="#ppt_x+#ppt_w*1.125000"/>
                                          </p:val>
                                        </p:tav>
                                        <p:tav tm="100000">
                                          <p:val>
                                            <p:strVal val="#ppt_x"/>
                                          </p:val>
                                        </p:tav>
                                      </p:tavLst>
                                    </p:anim>
                                    <p:animEffect transition="in" filter="wipe(left)">
                                      <p:cBhvr>
                                        <p:cTn id="147" dur="500"/>
                                        <p:tgtEl>
                                          <p:spTgt spid="1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13"/>
                                        </p:tgtEl>
                                        <p:attrNameLst>
                                          <p:attrName>style.visibility</p:attrName>
                                        </p:attrNameLst>
                                      </p:cBhvr>
                                      <p:to>
                                        <p:strVal val="visible"/>
                                      </p:to>
                                    </p:set>
                                    <p:anim calcmode="lin" valueType="num">
                                      <p:cBhvr additive="base">
                                        <p:cTn id="150" dur="500"/>
                                        <p:tgtEl>
                                          <p:spTgt spid="13"/>
                                        </p:tgtEl>
                                        <p:attrNameLst>
                                          <p:attrName>ppt_x</p:attrName>
                                        </p:attrNameLst>
                                      </p:cBhvr>
                                      <p:tavLst>
                                        <p:tav tm="0">
                                          <p:val>
                                            <p:strVal val="#ppt_x+#ppt_w*1.125000"/>
                                          </p:val>
                                        </p:tav>
                                        <p:tav tm="100000">
                                          <p:val>
                                            <p:strVal val="#ppt_x"/>
                                          </p:val>
                                        </p:tav>
                                      </p:tavLst>
                                    </p:anim>
                                    <p:animEffect transition="in" filter="wipe(left)">
                                      <p:cBhvr>
                                        <p:cTn id="151" dur="500"/>
                                        <p:tgtEl>
                                          <p:spTgt spid="1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additive="base">
                                        <p:cTn id="154" dur="500"/>
                                        <p:tgtEl>
                                          <p:spTgt spid="12"/>
                                        </p:tgtEl>
                                        <p:attrNameLst>
                                          <p:attrName>ppt_x</p:attrName>
                                        </p:attrNameLst>
                                      </p:cBhvr>
                                      <p:tavLst>
                                        <p:tav tm="0">
                                          <p:val>
                                            <p:strVal val="#ppt_x+#ppt_w*1.125000"/>
                                          </p:val>
                                        </p:tav>
                                        <p:tav tm="100000">
                                          <p:val>
                                            <p:strVal val="#ppt_x"/>
                                          </p:val>
                                        </p:tav>
                                      </p:tavLst>
                                    </p:anim>
                                    <p:animEffect transition="in" filter="wipe(left)">
                                      <p:cBhvr>
                                        <p:cTn id="155" dur="500"/>
                                        <p:tgtEl>
                                          <p:spTgt spid="1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11"/>
                                        </p:tgtEl>
                                        <p:attrNameLst>
                                          <p:attrName>style.visibility</p:attrName>
                                        </p:attrNameLst>
                                      </p:cBhvr>
                                      <p:to>
                                        <p:strVal val="visible"/>
                                      </p:to>
                                    </p:set>
                                    <p:anim calcmode="lin" valueType="num">
                                      <p:cBhvr additive="base">
                                        <p:cTn id="158" dur="500"/>
                                        <p:tgtEl>
                                          <p:spTgt spid="11"/>
                                        </p:tgtEl>
                                        <p:attrNameLst>
                                          <p:attrName>ppt_y</p:attrName>
                                        </p:attrNameLst>
                                      </p:cBhvr>
                                      <p:tavLst>
                                        <p:tav tm="0">
                                          <p:val>
                                            <p:strVal val="#ppt_y+#ppt_h*1.125000"/>
                                          </p:val>
                                        </p:tav>
                                        <p:tav tm="100000">
                                          <p:val>
                                            <p:strVal val="#ppt_y"/>
                                          </p:val>
                                        </p:tav>
                                      </p:tavLst>
                                    </p:anim>
                                    <p:animEffect transition="in" filter="wipe(up)">
                                      <p:cBhvr>
                                        <p:cTn id="159" dur="500"/>
                                        <p:tgtEl>
                                          <p:spTgt spid="1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7"/>
                                        </p:tgtEl>
                                        <p:attrNameLst>
                                          <p:attrName>style.visibility</p:attrName>
                                        </p:attrNameLst>
                                      </p:cBhvr>
                                      <p:to>
                                        <p:strVal val="visible"/>
                                      </p:to>
                                    </p:set>
                                    <p:anim calcmode="lin" valueType="num">
                                      <p:cBhvr additive="base">
                                        <p:cTn id="162" dur="500"/>
                                        <p:tgtEl>
                                          <p:spTgt spid="7"/>
                                        </p:tgtEl>
                                        <p:attrNameLst>
                                          <p:attrName>ppt_y</p:attrName>
                                        </p:attrNameLst>
                                      </p:cBhvr>
                                      <p:tavLst>
                                        <p:tav tm="0">
                                          <p:val>
                                            <p:strVal val="#ppt_y-#ppt_h*1.125000"/>
                                          </p:val>
                                        </p:tav>
                                        <p:tav tm="100000">
                                          <p:val>
                                            <p:strVal val="#ppt_y"/>
                                          </p:val>
                                        </p:tav>
                                      </p:tavLst>
                                    </p:anim>
                                    <p:animEffect transition="in" filter="wipe(down)">
                                      <p:cBhvr>
                                        <p:cTn id="163" dur="500"/>
                                        <p:tgtEl>
                                          <p:spTgt spid="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6"/>
                                        </p:tgtEl>
                                        <p:attrNameLst>
                                          <p:attrName>style.visibility</p:attrName>
                                        </p:attrNameLst>
                                      </p:cBhvr>
                                      <p:to>
                                        <p:strVal val="visible"/>
                                      </p:to>
                                    </p:set>
                                    <p:anim calcmode="lin" valueType="num">
                                      <p:cBhvr additive="base">
                                        <p:cTn id="166" dur="500"/>
                                        <p:tgtEl>
                                          <p:spTgt spid="6"/>
                                        </p:tgtEl>
                                        <p:attrNameLst>
                                          <p:attrName>ppt_x</p:attrName>
                                        </p:attrNameLst>
                                      </p:cBhvr>
                                      <p:tavLst>
                                        <p:tav tm="0">
                                          <p:val>
                                            <p:strVal val="#ppt_x+#ppt_w*1.125000"/>
                                          </p:val>
                                        </p:tav>
                                        <p:tav tm="100000">
                                          <p:val>
                                            <p:strVal val="#ppt_x"/>
                                          </p:val>
                                        </p:tav>
                                      </p:tavLst>
                                    </p:anim>
                                    <p:animEffect transition="in" filter="wipe(left)">
                                      <p:cBhvr>
                                        <p:cTn id="167" dur="500"/>
                                        <p:tgtEl>
                                          <p:spTgt spid="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10"/>
                                        </p:tgtEl>
                                        <p:attrNameLst>
                                          <p:attrName>style.visibility</p:attrName>
                                        </p:attrNameLst>
                                      </p:cBhvr>
                                      <p:to>
                                        <p:strVal val="visible"/>
                                      </p:to>
                                    </p:set>
                                    <p:anim calcmode="lin" valueType="num">
                                      <p:cBhvr additive="base">
                                        <p:cTn id="170" dur="500"/>
                                        <p:tgtEl>
                                          <p:spTgt spid="10"/>
                                        </p:tgtEl>
                                        <p:attrNameLst>
                                          <p:attrName>ppt_x</p:attrName>
                                        </p:attrNameLst>
                                      </p:cBhvr>
                                      <p:tavLst>
                                        <p:tav tm="0">
                                          <p:val>
                                            <p:strVal val="#ppt_x-#ppt_w*1.125000"/>
                                          </p:val>
                                        </p:tav>
                                        <p:tav tm="100000">
                                          <p:val>
                                            <p:strVal val="#ppt_x"/>
                                          </p:val>
                                        </p:tav>
                                      </p:tavLst>
                                    </p:anim>
                                    <p:animEffect transition="in" filter="wipe(right)">
                                      <p:cBhvr>
                                        <p:cTn id="171" dur="500"/>
                                        <p:tgtEl>
                                          <p:spTgt spid="1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9"/>
                                        </p:tgtEl>
                                        <p:attrNameLst>
                                          <p:attrName>style.visibility</p:attrName>
                                        </p:attrNameLst>
                                      </p:cBhvr>
                                      <p:to>
                                        <p:strVal val="visible"/>
                                      </p:to>
                                    </p:set>
                                    <p:anim calcmode="lin" valueType="num">
                                      <p:cBhvr additive="base">
                                        <p:cTn id="174" dur="500"/>
                                        <p:tgtEl>
                                          <p:spTgt spid="9"/>
                                        </p:tgtEl>
                                        <p:attrNameLst>
                                          <p:attrName>ppt_x</p:attrName>
                                        </p:attrNameLst>
                                      </p:cBhvr>
                                      <p:tavLst>
                                        <p:tav tm="0">
                                          <p:val>
                                            <p:strVal val="#ppt_x-#ppt_w*1.125000"/>
                                          </p:val>
                                        </p:tav>
                                        <p:tav tm="100000">
                                          <p:val>
                                            <p:strVal val="#ppt_x"/>
                                          </p:val>
                                        </p:tav>
                                      </p:tavLst>
                                    </p:anim>
                                    <p:animEffect transition="in" filter="wipe(right)">
                                      <p:cBhvr>
                                        <p:cTn id="175" dur="500"/>
                                        <p:tgtEl>
                                          <p:spTgt spid="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8"/>
                                        </p:tgtEl>
                                        <p:attrNameLst>
                                          <p:attrName>style.visibility</p:attrName>
                                        </p:attrNameLst>
                                      </p:cBhvr>
                                      <p:to>
                                        <p:strVal val="visible"/>
                                      </p:to>
                                    </p:set>
                                    <p:anim calcmode="lin" valueType="num">
                                      <p:cBhvr additive="base">
                                        <p:cTn id="178" dur="500"/>
                                        <p:tgtEl>
                                          <p:spTgt spid="8"/>
                                        </p:tgtEl>
                                        <p:attrNameLst>
                                          <p:attrName>ppt_x</p:attrName>
                                        </p:attrNameLst>
                                      </p:cBhvr>
                                      <p:tavLst>
                                        <p:tav tm="0">
                                          <p:val>
                                            <p:strVal val="#ppt_x-#ppt_w*1.125000"/>
                                          </p:val>
                                        </p:tav>
                                        <p:tav tm="100000">
                                          <p:val>
                                            <p:strVal val="#ppt_x"/>
                                          </p:val>
                                        </p:tav>
                                      </p:tavLst>
                                    </p:anim>
                                    <p:animEffect transition="in" filter="wipe(right)">
                                      <p:cBhvr>
                                        <p:cTn id="179" dur="500"/>
                                        <p:tgtEl>
                                          <p:spTgt spid="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additive="base">
                                        <p:cTn id="182" dur="500"/>
                                        <p:tgtEl>
                                          <p:spTgt spid="5"/>
                                        </p:tgtEl>
                                        <p:attrNameLst>
                                          <p:attrName>ppt_x</p:attrName>
                                        </p:attrNameLst>
                                      </p:cBhvr>
                                      <p:tavLst>
                                        <p:tav tm="0">
                                          <p:val>
                                            <p:strVal val="#ppt_x+#ppt_w*1.125000"/>
                                          </p:val>
                                        </p:tav>
                                        <p:tav tm="100000">
                                          <p:val>
                                            <p:strVal val="#ppt_x"/>
                                          </p:val>
                                        </p:tav>
                                      </p:tavLst>
                                    </p:anim>
                                    <p:animEffect transition="in" filter="wipe(left)">
                                      <p:cBhvr>
                                        <p:cTn id="183" dur="500"/>
                                        <p:tgtEl>
                                          <p:spTgt spid="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4"/>
                                        </p:tgtEl>
                                        <p:attrNameLst>
                                          <p:attrName>style.visibility</p:attrName>
                                        </p:attrNameLst>
                                      </p:cBhvr>
                                      <p:to>
                                        <p:strVal val="visible"/>
                                      </p:to>
                                    </p:set>
                                    <p:anim calcmode="lin" valueType="num">
                                      <p:cBhvr additive="base">
                                        <p:cTn id="186" dur="500"/>
                                        <p:tgtEl>
                                          <p:spTgt spid="4"/>
                                        </p:tgtEl>
                                        <p:attrNameLst>
                                          <p:attrName>ppt_x</p:attrName>
                                        </p:attrNameLst>
                                      </p:cBhvr>
                                      <p:tavLst>
                                        <p:tav tm="0">
                                          <p:val>
                                            <p:strVal val="#ppt_x+#ppt_w*1.125000"/>
                                          </p:val>
                                        </p:tav>
                                        <p:tav tm="100000">
                                          <p:val>
                                            <p:strVal val="#ppt_x"/>
                                          </p:val>
                                        </p:tav>
                                      </p:tavLst>
                                    </p:anim>
                                    <p:animEffect transition="in" filter="wipe(left)">
                                      <p:cBhvr>
                                        <p:cTn id="1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8" grpId="1" animBg="1"/>
      <p:bldP spid="18" grpId="2" animBg="1"/>
      <p:bldP spid="19" grpId="0" animBg="1"/>
      <p:bldP spid="19" grpId="1" animBg="1"/>
      <p:bldP spid="19"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5</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1"/>
          </a:graphicData>
        </a:graphic>
      </p:graphicFrame>
      <p:sp>
        <p:nvSpPr>
          <p:cNvPr id="5" name="Rectangle 15"/>
          <p:cNvSpPr/>
          <p:nvPr/>
        </p:nvSpPr>
        <p:spPr>
          <a:xfrm>
            <a:off x="694244"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1</a:t>
            </a:r>
            <a:endPar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endParaRPr>
          </a:p>
        </p:txBody>
      </p:sp>
      <p:sp>
        <p:nvSpPr>
          <p:cNvPr id="6" name="Rectangle 16"/>
          <p:cNvSpPr/>
          <p:nvPr/>
        </p:nvSpPr>
        <p:spPr>
          <a:xfrm>
            <a:off x="1917737"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2</a:t>
            </a:r>
            <a:endPar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endParaRPr>
          </a:p>
        </p:txBody>
      </p:sp>
      <p:sp>
        <p:nvSpPr>
          <p:cNvPr id="7" name="Rectangle 17"/>
          <p:cNvSpPr/>
          <p:nvPr/>
        </p:nvSpPr>
        <p:spPr>
          <a:xfrm>
            <a:off x="3141230"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3</a:t>
            </a:r>
            <a:endPar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endParaRPr>
          </a:p>
        </p:txBody>
      </p:sp>
      <p:sp>
        <p:nvSpPr>
          <p:cNvPr id="8" name="TextBox 25"/>
          <p:cNvSpPr txBox="1"/>
          <p:nvPr/>
        </p:nvSpPr>
        <p:spPr>
          <a:xfrm>
            <a:off x="5678723" y="1398442"/>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TextBox 26"/>
          <p:cNvSpPr txBox="1"/>
          <p:nvPr/>
        </p:nvSpPr>
        <p:spPr>
          <a:xfrm>
            <a:off x="5680625" y="2492227"/>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grpSp>
        <p:nvGrpSpPr>
          <p:cNvPr id="55" name="组合 54"/>
          <p:cNvGrpSpPr/>
          <p:nvPr/>
        </p:nvGrpSpPr>
        <p:grpSpPr>
          <a:xfrm>
            <a:off x="1109979" y="262670"/>
            <a:ext cx="1511586" cy="1511586"/>
            <a:chOff x="304800" y="673100"/>
            <a:chExt cx="4000500" cy="4000500"/>
          </a:xfrm>
          <a:effectLst>
            <a:outerShdw blurRad="444500" dist="254000" dir="68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58" name="矩形 57"/>
          <p:cNvSpPr/>
          <p:nvPr/>
        </p:nvSpPr>
        <p:spPr>
          <a:xfrm>
            <a:off x="1346770" y="619720"/>
            <a:ext cx="1061394" cy="523220"/>
          </a:xfrm>
          <a:prstGeom prst="rect">
            <a:avLst/>
          </a:prstGeom>
        </p:spPr>
        <p:txBody>
          <a:bodyPr wrap="square">
            <a:spAutoFit/>
          </a:bodyPr>
          <a:lstStyle/>
          <a:p>
            <a:pPr marL="0" marR="0" lvl="0" indent="0" algn="l" defTabSz="934085"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目 录</a:t>
            </a:r>
            <a:endParaRPr kumimoji="0" lang="zh-CN" altLang="en-US" sz="28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Rectangle 4"/>
          <p:cNvSpPr txBox="1">
            <a:spLocks noChangeArrowheads="1"/>
          </p:cNvSpPr>
          <p:nvPr/>
        </p:nvSpPr>
        <p:spPr bwMode="auto">
          <a:xfrm>
            <a:off x="1424929" y="1175931"/>
            <a:ext cx="881686" cy="244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j-cs"/>
              </a:rPr>
              <a:t>MULU</a:t>
            </a:r>
            <a:endParaRPr kumimoji="0" lang="zh-CN" altLang="en-US"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j-cs"/>
            </a:endParaRPr>
          </a:p>
        </p:txBody>
      </p:sp>
      <p:grpSp>
        <p:nvGrpSpPr>
          <p:cNvPr id="60" name="组合 59"/>
          <p:cNvGrpSpPr/>
          <p:nvPr/>
        </p:nvGrpSpPr>
        <p:grpSpPr>
          <a:xfrm>
            <a:off x="3355522" y="2286906"/>
            <a:ext cx="1602228" cy="1359398"/>
            <a:chOff x="5553262" y="2638733"/>
            <a:chExt cx="2397222" cy="2093640"/>
          </a:xfrm>
        </p:grpSpPr>
        <p:grpSp>
          <p:nvGrpSpPr>
            <p:cNvPr id="61" name="组合 60"/>
            <p:cNvGrpSpPr/>
            <p:nvPr/>
          </p:nvGrpSpPr>
          <p:grpSpPr>
            <a:xfrm>
              <a:off x="5553262" y="2638733"/>
              <a:ext cx="2397222" cy="2093640"/>
              <a:chOff x="5553262" y="2638733"/>
              <a:chExt cx="2397222" cy="2093640"/>
            </a:xfrm>
          </p:grpSpPr>
          <p:grpSp>
            <p:nvGrpSpPr>
              <p:cNvPr id="63" name="组合 62"/>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6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4"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2" name="TextBox 85"/>
            <p:cNvSpPr txBox="1"/>
            <p:nvPr/>
          </p:nvSpPr>
          <p:spPr>
            <a:xfrm>
              <a:off x="6259489" y="3110169"/>
              <a:ext cx="1273333"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组合 66"/>
          <p:cNvGrpSpPr/>
          <p:nvPr/>
        </p:nvGrpSpPr>
        <p:grpSpPr>
          <a:xfrm>
            <a:off x="901661" y="2298150"/>
            <a:ext cx="1602228" cy="1359398"/>
            <a:chOff x="1881842" y="2656049"/>
            <a:chExt cx="2397222" cy="2093640"/>
          </a:xfrm>
        </p:grpSpPr>
        <p:grpSp>
          <p:nvGrpSpPr>
            <p:cNvPr id="68" name="组合 67"/>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7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9"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TextBox 93"/>
            <p:cNvSpPr txBox="1"/>
            <p:nvPr/>
          </p:nvSpPr>
          <p:spPr>
            <a:xfrm>
              <a:off x="2575311" y="3250047"/>
              <a:ext cx="1157729"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p:nvGrpSpPr>
        <p:grpSpPr>
          <a:xfrm>
            <a:off x="2131527" y="2977848"/>
            <a:ext cx="1602228" cy="1359398"/>
            <a:chOff x="3721944" y="3702869"/>
            <a:chExt cx="2397222" cy="2093640"/>
          </a:xfrm>
        </p:grpSpPr>
        <p:grpSp>
          <p:nvGrpSpPr>
            <p:cNvPr id="74" name="组合 73"/>
            <p:cNvGrpSpPr/>
            <p:nvPr/>
          </p:nvGrpSpPr>
          <p:grpSpPr>
            <a:xfrm>
              <a:off x="3721944" y="3702869"/>
              <a:ext cx="2397222" cy="2093640"/>
              <a:chOff x="3721944" y="3702869"/>
              <a:chExt cx="2397222" cy="2093640"/>
            </a:xfrm>
          </p:grpSpPr>
          <p:grpSp>
            <p:nvGrpSpPr>
              <p:cNvPr id="76" name="组合 75"/>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7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5" name="TextBox 98"/>
            <p:cNvSpPr txBox="1"/>
            <p:nvPr/>
          </p:nvSpPr>
          <p:spPr>
            <a:xfrm>
              <a:off x="4382515" y="4183862"/>
              <a:ext cx="1220570"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0" name="组合 79"/>
          <p:cNvGrpSpPr/>
          <p:nvPr/>
        </p:nvGrpSpPr>
        <p:grpSpPr>
          <a:xfrm>
            <a:off x="4582024" y="2971041"/>
            <a:ext cx="1602228" cy="1359398"/>
            <a:chOff x="7388330" y="3692384"/>
            <a:chExt cx="2397222" cy="2093640"/>
          </a:xfrm>
        </p:grpSpPr>
        <p:grpSp>
          <p:nvGrpSpPr>
            <p:cNvPr id="81" name="组合 80"/>
            <p:cNvGrpSpPr/>
            <p:nvPr/>
          </p:nvGrpSpPr>
          <p:grpSpPr>
            <a:xfrm>
              <a:off x="7388330" y="3692384"/>
              <a:ext cx="2397222" cy="2093640"/>
              <a:chOff x="7388330" y="3692384"/>
              <a:chExt cx="2397222" cy="2093640"/>
            </a:xfrm>
          </p:grpSpPr>
          <p:grpSp>
            <p:nvGrpSpPr>
              <p:cNvPr id="83" name="组合 82"/>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8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4"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2" name="TextBox 105"/>
            <p:cNvSpPr txBox="1"/>
            <p:nvPr/>
          </p:nvSpPr>
          <p:spPr>
            <a:xfrm>
              <a:off x="8048903" y="4173377"/>
              <a:ext cx="1185202"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7" name="组合 86"/>
          <p:cNvGrpSpPr/>
          <p:nvPr/>
        </p:nvGrpSpPr>
        <p:grpSpPr>
          <a:xfrm>
            <a:off x="1262900" y="3773235"/>
            <a:ext cx="1027882" cy="471555"/>
            <a:chOff x="2328257" y="4927865"/>
            <a:chExt cx="1537897" cy="726254"/>
          </a:xfrm>
        </p:grpSpPr>
        <p:sp>
          <p:nvSpPr>
            <p:cNvPr id="88" name="TextBox 111"/>
            <p:cNvSpPr txBox="1"/>
            <p:nvPr/>
          </p:nvSpPr>
          <p:spPr>
            <a:xfrm>
              <a:off x="2328257"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9" name="TextBox 112"/>
            <p:cNvSpPr txBox="1"/>
            <p:nvPr/>
          </p:nvSpPr>
          <p:spPr>
            <a:xfrm>
              <a:off x="2419469" y="5322308"/>
              <a:ext cx="1379770" cy="3318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0" name="组合 89"/>
          <p:cNvGrpSpPr/>
          <p:nvPr/>
        </p:nvGrpSpPr>
        <p:grpSpPr>
          <a:xfrm>
            <a:off x="2482430" y="2347116"/>
            <a:ext cx="1027882" cy="446865"/>
            <a:chOff x="4246958" y="2731461"/>
            <a:chExt cx="1537897" cy="688227"/>
          </a:xfrm>
        </p:grpSpPr>
        <p:sp>
          <p:nvSpPr>
            <p:cNvPr id="91" name="TextBox 114"/>
            <p:cNvSpPr txBox="1"/>
            <p:nvPr/>
          </p:nvSpPr>
          <p:spPr>
            <a:xfrm>
              <a:off x="4246958"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2" name="TextBox 115"/>
            <p:cNvSpPr txBox="1"/>
            <p:nvPr/>
          </p:nvSpPr>
          <p:spPr>
            <a:xfrm>
              <a:off x="4335082"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3" name="组合 92"/>
          <p:cNvGrpSpPr/>
          <p:nvPr/>
        </p:nvGrpSpPr>
        <p:grpSpPr>
          <a:xfrm>
            <a:off x="3717422" y="3806223"/>
            <a:ext cx="1027882" cy="466656"/>
            <a:chOff x="5982926" y="4927865"/>
            <a:chExt cx="1537897" cy="718707"/>
          </a:xfrm>
        </p:grpSpPr>
        <p:sp>
          <p:nvSpPr>
            <p:cNvPr id="94" name="TextBox 117"/>
            <p:cNvSpPr txBox="1"/>
            <p:nvPr/>
          </p:nvSpPr>
          <p:spPr>
            <a:xfrm>
              <a:off x="5982926"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5" name="TextBox 118"/>
            <p:cNvSpPr txBox="1"/>
            <p:nvPr/>
          </p:nvSpPr>
          <p:spPr>
            <a:xfrm>
              <a:off x="6071050" y="5338463"/>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6" name="组合 95"/>
          <p:cNvGrpSpPr/>
          <p:nvPr/>
        </p:nvGrpSpPr>
        <p:grpSpPr>
          <a:xfrm>
            <a:off x="4883489" y="2347116"/>
            <a:ext cx="1027882" cy="446865"/>
            <a:chOff x="7839376" y="2731461"/>
            <a:chExt cx="1537897" cy="688227"/>
          </a:xfrm>
        </p:grpSpPr>
        <p:sp>
          <p:nvSpPr>
            <p:cNvPr id="97" name="TextBox 120"/>
            <p:cNvSpPr txBox="1"/>
            <p:nvPr/>
          </p:nvSpPr>
          <p:spPr>
            <a:xfrm>
              <a:off x="7839376"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121"/>
            <p:cNvSpPr txBox="1"/>
            <p:nvPr/>
          </p:nvSpPr>
          <p:spPr>
            <a:xfrm>
              <a:off x="7947821"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55000">
                                          <p:cBhvr additive="base">
                                            <p:cTn id="7" dur="2000" fill="hold"/>
                                            <p:tgtEl>
                                              <p:spTgt spid="55"/>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5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58"/>
                                            </p:tgtEl>
                                            <p:attrNameLst>
                                              <p:attrName>style.visibility</p:attrName>
                                            </p:attrNameLst>
                                          </p:cBhvr>
                                          <p:to>
                                            <p:strVal val="visible"/>
                                          </p:to>
                                        </p:set>
                                        <p:anim by="(-#ppt_w*2)" calcmode="lin" valueType="num">
                                          <p:cBhvr rctx="PPT">
                                            <p:cTn id="11" dur="500" autoRev="1" fill="hold">
                                              <p:stCondLst>
                                                <p:cond delay="0"/>
                                              </p:stCondLst>
                                            </p:cTn>
                                            <p:tgtEl>
                                              <p:spTgt spid="58"/>
                                            </p:tgtEl>
                                            <p:attrNameLst>
                                              <p:attrName>ppt_w</p:attrName>
                                            </p:attrNameLst>
                                          </p:cBhvr>
                                        </p:anim>
                                        <p:anim by="(#ppt_w*0.50)" calcmode="lin" valueType="num">
                                          <p:cBhvr>
                                            <p:cTn id="12" dur="500" decel="50000" autoRev="1" fill="hold">
                                              <p:stCondLst>
                                                <p:cond delay="0"/>
                                              </p:stCondLst>
                                            </p:cTn>
                                            <p:tgtEl>
                                              <p:spTgt spid="58"/>
                                            </p:tgtEl>
                                            <p:attrNameLst>
                                              <p:attrName>ppt_x</p:attrName>
                                            </p:attrNameLst>
                                          </p:cBhvr>
                                        </p:anim>
                                        <p:anim from="(-#ppt_h/2)" to="(#ppt_y)" calcmode="lin" valueType="num">
                                          <p:cBhvr>
                                            <p:cTn id="13" dur="1000" fill="hold">
                                              <p:stCondLst>
                                                <p:cond delay="0"/>
                                              </p:stCondLst>
                                            </p:cTn>
                                            <p:tgtEl>
                                              <p:spTgt spid="58"/>
                                            </p:tgtEl>
                                            <p:attrNameLst>
                                              <p:attrName>ppt_y</p:attrName>
                                            </p:attrNameLst>
                                          </p:cBhvr>
                                        </p:anim>
                                        <p:animRot by="21600000">
                                          <p:cBhvr>
                                            <p:cTn id="14" dur="1000" fill="hold">
                                              <p:stCondLst>
                                                <p:cond delay="0"/>
                                              </p:stCondLst>
                                            </p:cTn>
                                            <p:tgtEl>
                                              <p:spTgt spid="58"/>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14:bounceEnd="38000">
                                          <p:cBhvr additive="base">
                                            <p:cTn id="21" dur="2000" fill="hold"/>
                                            <p:tgtEl>
                                              <p:spTgt spid="67"/>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67"/>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14:bounceEnd="38000">
                                          <p:cBhvr additive="base">
                                            <p:cTn id="25" dur="2000" fill="hold"/>
                                            <p:tgtEl>
                                              <p:spTgt spid="73"/>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73"/>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14:bounceEnd="38000">
                                          <p:cBhvr additive="base">
                                            <p:cTn id="29" dur="2000" fill="hold"/>
                                            <p:tgtEl>
                                              <p:spTgt spid="60"/>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60"/>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14:bounceEnd="38000">
                                          <p:cBhvr additive="base">
                                            <p:cTn id="33" dur="2000" fill="hold"/>
                                            <p:tgtEl>
                                              <p:spTgt spid="80"/>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80"/>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1000"/>
                                            <p:tgtEl>
                                              <p:spTgt spid="93"/>
                                            </p:tgtEl>
                                          </p:cBhvr>
                                        </p:animEffect>
                                        <p:anim calcmode="lin" valueType="num">
                                          <p:cBhvr>
                                            <p:cTn id="48" dur="1000" fill="hold"/>
                                            <p:tgtEl>
                                              <p:spTgt spid="93"/>
                                            </p:tgtEl>
                                            <p:attrNameLst>
                                              <p:attrName>ppt_x</p:attrName>
                                            </p:attrNameLst>
                                          </p:cBhvr>
                                          <p:tavLst>
                                            <p:tav tm="0">
                                              <p:val>
                                                <p:strVal val="#ppt_x"/>
                                              </p:val>
                                            </p:tav>
                                            <p:tav tm="100000">
                                              <p:val>
                                                <p:strVal val="#ppt_x"/>
                                              </p:val>
                                            </p:tav>
                                          </p:tavLst>
                                        </p:anim>
                                        <p:anim calcmode="lin" valueType="num">
                                          <p:cBhvr>
                                            <p:cTn id="49" dur="1000" fill="hold"/>
                                            <p:tgtEl>
                                              <p:spTgt spid="9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0" fill="hold"/>
                                            <p:tgtEl>
                                              <p:spTgt spid="55"/>
                                            </p:tgtEl>
                                            <p:attrNameLst>
                                              <p:attrName>ppt_x</p:attrName>
                                            </p:attrNameLst>
                                          </p:cBhvr>
                                          <p:tavLst>
                                            <p:tav tm="0">
                                              <p:val>
                                                <p:strVal val="#ppt_x"/>
                                              </p:val>
                                            </p:tav>
                                            <p:tav tm="100000">
                                              <p:val>
                                                <p:strVal val="#ppt_x"/>
                                              </p:val>
                                            </p:tav>
                                          </p:tavLst>
                                        </p:anim>
                                        <p:anim calcmode="lin" valueType="num">
                                          <p:cBhvr additive="base">
                                            <p:cTn id="8" dur="2000" fill="hold"/>
                                            <p:tgtEl>
                                              <p:spTgt spid="5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58"/>
                                            </p:tgtEl>
                                            <p:attrNameLst>
                                              <p:attrName>style.visibility</p:attrName>
                                            </p:attrNameLst>
                                          </p:cBhvr>
                                          <p:to>
                                            <p:strVal val="visible"/>
                                          </p:to>
                                        </p:set>
                                        <p:anim by="(-#ppt_w*2)" calcmode="lin" valueType="num">
                                          <p:cBhvr rctx="PPT">
                                            <p:cTn id="11" dur="500" autoRev="1" fill="hold">
                                              <p:stCondLst>
                                                <p:cond delay="0"/>
                                              </p:stCondLst>
                                            </p:cTn>
                                            <p:tgtEl>
                                              <p:spTgt spid="58"/>
                                            </p:tgtEl>
                                            <p:attrNameLst>
                                              <p:attrName>ppt_w</p:attrName>
                                            </p:attrNameLst>
                                          </p:cBhvr>
                                        </p:anim>
                                        <p:anim by="(#ppt_w*0.50)" calcmode="lin" valueType="num">
                                          <p:cBhvr>
                                            <p:cTn id="12" dur="500" decel="50000" autoRev="1" fill="hold">
                                              <p:stCondLst>
                                                <p:cond delay="0"/>
                                              </p:stCondLst>
                                            </p:cTn>
                                            <p:tgtEl>
                                              <p:spTgt spid="58"/>
                                            </p:tgtEl>
                                            <p:attrNameLst>
                                              <p:attrName>ppt_x</p:attrName>
                                            </p:attrNameLst>
                                          </p:cBhvr>
                                        </p:anim>
                                        <p:anim from="(-#ppt_h/2)" to="(#ppt_y)" calcmode="lin" valueType="num">
                                          <p:cBhvr>
                                            <p:cTn id="13" dur="1000" fill="hold">
                                              <p:stCondLst>
                                                <p:cond delay="0"/>
                                              </p:stCondLst>
                                            </p:cTn>
                                            <p:tgtEl>
                                              <p:spTgt spid="58"/>
                                            </p:tgtEl>
                                            <p:attrNameLst>
                                              <p:attrName>ppt_y</p:attrName>
                                            </p:attrNameLst>
                                          </p:cBhvr>
                                        </p:anim>
                                        <p:animRot by="21600000">
                                          <p:cBhvr>
                                            <p:cTn id="14" dur="1000" fill="hold">
                                              <p:stCondLst>
                                                <p:cond delay="0"/>
                                              </p:stCondLst>
                                            </p:cTn>
                                            <p:tgtEl>
                                              <p:spTgt spid="58"/>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2000" fill="hold"/>
                                            <p:tgtEl>
                                              <p:spTgt spid="67"/>
                                            </p:tgtEl>
                                            <p:attrNameLst>
                                              <p:attrName>ppt_x</p:attrName>
                                            </p:attrNameLst>
                                          </p:cBhvr>
                                          <p:tavLst>
                                            <p:tav tm="0">
                                              <p:val>
                                                <p:strVal val="1+#ppt_w/2"/>
                                              </p:val>
                                            </p:tav>
                                            <p:tav tm="100000">
                                              <p:val>
                                                <p:strVal val="#ppt_x"/>
                                              </p:val>
                                            </p:tav>
                                          </p:tavLst>
                                        </p:anim>
                                        <p:anim calcmode="lin" valueType="num">
                                          <p:cBhvr additive="base">
                                            <p:cTn id="22" dur="2000" fill="hold"/>
                                            <p:tgtEl>
                                              <p:spTgt spid="67"/>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2000" fill="hold"/>
                                            <p:tgtEl>
                                              <p:spTgt spid="73"/>
                                            </p:tgtEl>
                                            <p:attrNameLst>
                                              <p:attrName>ppt_x</p:attrName>
                                            </p:attrNameLst>
                                          </p:cBhvr>
                                          <p:tavLst>
                                            <p:tav tm="0">
                                              <p:val>
                                                <p:strVal val="0-#ppt_w/2"/>
                                              </p:val>
                                            </p:tav>
                                            <p:tav tm="100000">
                                              <p:val>
                                                <p:strVal val="#ppt_x"/>
                                              </p:val>
                                            </p:tav>
                                          </p:tavLst>
                                        </p:anim>
                                        <p:anim calcmode="lin" valueType="num">
                                          <p:cBhvr additive="base">
                                            <p:cTn id="26" dur="2000" fill="hold"/>
                                            <p:tgtEl>
                                              <p:spTgt spid="73"/>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2000" fill="hold"/>
                                            <p:tgtEl>
                                              <p:spTgt spid="60"/>
                                            </p:tgtEl>
                                            <p:attrNameLst>
                                              <p:attrName>ppt_x</p:attrName>
                                            </p:attrNameLst>
                                          </p:cBhvr>
                                          <p:tavLst>
                                            <p:tav tm="0">
                                              <p:val>
                                                <p:strVal val="1+#ppt_w/2"/>
                                              </p:val>
                                            </p:tav>
                                            <p:tav tm="100000">
                                              <p:val>
                                                <p:strVal val="#ppt_x"/>
                                              </p:val>
                                            </p:tav>
                                          </p:tavLst>
                                        </p:anim>
                                        <p:anim calcmode="lin" valueType="num">
                                          <p:cBhvr additive="base">
                                            <p:cTn id="30" dur="2000" fill="hold"/>
                                            <p:tgtEl>
                                              <p:spTgt spid="60"/>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2000" fill="hold"/>
                                            <p:tgtEl>
                                              <p:spTgt spid="80"/>
                                            </p:tgtEl>
                                            <p:attrNameLst>
                                              <p:attrName>ppt_x</p:attrName>
                                            </p:attrNameLst>
                                          </p:cBhvr>
                                          <p:tavLst>
                                            <p:tav tm="0">
                                              <p:val>
                                                <p:strVal val="0-#ppt_w/2"/>
                                              </p:val>
                                            </p:tav>
                                            <p:tav tm="100000">
                                              <p:val>
                                                <p:strVal val="#ppt_x"/>
                                              </p:val>
                                            </p:tav>
                                          </p:tavLst>
                                        </p:anim>
                                        <p:anim calcmode="lin" valueType="num">
                                          <p:cBhvr additive="base">
                                            <p:cTn id="34" dur="2000" fill="hold"/>
                                            <p:tgtEl>
                                              <p:spTgt spid="80"/>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1000"/>
                                            <p:tgtEl>
                                              <p:spTgt spid="93"/>
                                            </p:tgtEl>
                                          </p:cBhvr>
                                        </p:animEffect>
                                        <p:anim calcmode="lin" valueType="num">
                                          <p:cBhvr>
                                            <p:cTn id="48" dur="1000" fill="hold"/>
                                            <p:tgtEl>
                                              <p:spTgt spid="93"/>
                                            </p:tgtEl>
                                            <p:attrNameLst>
                                              <p:attrName>ppt_x</p:attrName>
                                            </p:attrNameLst>
                                          </p:cBhvr>
                                          <p:tavLst>
                                            <p:tav tm="0">
                                              <p:val>
                                                <p:strVal val="#ppt_x"/>
                                              </p:val>
                                            </p:tav>
                                            <p:tav tm="100000">
                                              <p:val>
                                                <p:strVal val="#ppt_x"/>
                                              </p:val>
                                            </p:tav>
                                          </p:tavLst>
                                        </p:anim>
                                        <p:anim calcmode="lin" valueType="num">
                                          <p:cBhvr>
                                            <p:cTn id="49" dur="1000" fill="hold"/>
                                            <p:tgtEl>
                                              <p:spTgt spid="9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4"/>
          <p:cNvSpPr/>
          <p:nvPr/>
        </p:nvSpPr>
        <p:spPr>
          <a:xfrm rot="5400000" flipV="1">
            <a:off x="6909553" y="3010963"/>
            <a:ext cx="1163726" cy="147637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rot="5400000">
            <a:off x="1231410" y="1071162"/>
            <a:ext cx="1146479" cy="1489544"/>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2872660" y="1327501"/>
            <a:ext cx="5375990" cy="1224902"/>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908957" y="3179740"/>
            <a:ext cx="5375990" cy="1224902"/>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4351930" y="1330004"/>
              <a:ext cx="3742172" cy="26711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TextBox 23"/>
          <p:cNvSpPr>
            <a:spLocks noChangeArrowheads="1"/>
          </p:cNvSpPr>
          <p:nvPr/>
        </p:nvSpPr>
        <p:spPr bwMode="auto">
          <a:xfrm>
            <a:off x="3184167" y="1596561"/>
            <a:ext cx="4752975" cy="5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4"/>
          <p:cNvSpPr>
            <a:spLocks noChangeArrowheads="1"/>
          </p:cNvSpPr>
          <p:nvPr/>
        </p:nvSpPr>
        <p:spPr bwMode="auto">
          <a:xfrm>
            <a:off x="1174964" y="1567801"/>
            <a:ext cx="874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31"/>
          <p:cNvSpPr>
            <a:spLocks noChangeArrowheads="1"/>
          </p:cNvSpPr>
          <p:nvPr/>
        </p:nvSpPr>
        <p:spPr bwMode="auto">
          <a:xfrm>
            <a:off x="7236296" y="3481001"/>
            <a:ext cx="874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25"/>
          <p:cNvSpPr>
            <a:spLocks noChangeArrowheads="1"/>
          </p:cNvSpPr>
          <p:nvPr/>
        </p:nvSpPr>
        <p:spPr bwMode="auto">
          <a:xfrm>
            <a:off x="1165225" y="3373280"/>
            <a:ext cx="496728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1+#ppt_w/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0-#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0-#ppt_w/2"/>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1+#ppt_w/2"/>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bldLvl="0" autoUpdateAnimBg="0"/>
          <p:bldP spid="15" grpId="0" bldLvl="0" autoUpdateAnimBg="0"/>
          <p:bldP spid="16" grpId="0" bldLvl="0" autoUpdateAnimBg="0"/>
          <p:bldP spid="17" grpId="0" bldLvl="0" autoUpdateAnimBg="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1+#ppt_w/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0-#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0-#ppt_w/2"/>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1+#ppt_w/2"/>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bldLvl="0" autoUpdateAnimBg="0"/>
          <p:bldP spid="15" grpId="0" bldLvl="0" autoUpdateAnimBg="0"/>
          <p:bldP spid="16" grpId="0" bldLvl="0" autoUpdateAnimBg="0"/>
          <p:bldP spid="17" grpId="0" bldLvl="0" autoUpdateAnimBg="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第四部分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04</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04</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xmlns:r="http://schemas.openxmlformats.org/officeDocument/2006/relationships" r:id="rId1"/>
          </a:graphicData>
        </a:graphic>
      </p:graphicFrame>
      <p:grpSp>
        <p:nvGrpSpPr>
          <p:cNvPr id="5" name="组合 4"/>
          <p:cNvGrpSpPr/>
          <p:nvPr/>
        </p:nvGrpSpPr>
        <p:grpSpPr>
          <a:xfrm>
            <a:off x="758114" y="3985237"/>
            <a:ext cx="7627774" cy="784830"/>
            <a:chOff x="1010818" y="5313639"/>
            <a:chExt cx="10170365" cy="1046439"/>
          </a:xfrm>
        </p:grpSpPr>
        <p:sp>
          <p:nvSpPr>
            <p:cNvPr id="6" name="文本框 5"/>
            <p:cNvSpPr txBox="1"/>
            <p:nvPr/>
          </p:nvSpPr>
          <p:spPr bwMode="auto">
            <a:xfrm>
              <a:off x="1010818" y="5313639"/>
              <a:ext cx="10170365" cy="1046439"/>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4" dur="500"/>
                                        <p:tgtEl>
                                          <p:spTgt spid="4">
                                            <p:graphicEl>
                                              <a:chart seriesIdx="1" categoryIdx="-4" bldStep="series"/>
                                            </p:graphic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8" dur="2000"/>
                                        <p:tgtEl>
                                          <p:spTgt spid="4">
                                            <p:graphicEl>
                                              <a:chart seriesIdx="2" categoryIdx="-4" bldStep="series"/>
                                            </p:graphicEl>
                                          </p:spTgt>
                                        </p:tgtEl>
                                      </p:cBhvr>
                                    </p:animEffect>
                                  </p:childTnLst>
                                </p:cTn>
                              </p:par>
                            </p:childTnLst>
                          </p:cTn>
                        </p:par>
                        <p:par>
                          <p:cTn id="19" fill="hold">
                            <p:stCondLst>
                              <p:cond delay="3500"/>
                            </p:stCondLst>
                            <p:childTnLst>
                              <p:par>
                                <p:cTn id="20" presetID="16" presetClass="entr" presetSubtype="37"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4" name="TextBox 24"/>
          <p:cNvSpPr txBox="1"/>
          <p:nvPr/>
        </p:nvSpPr>
        <p:spPr>
          <a:xfrm>
            <a:off x="1194320" y="1571802"/>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nitor.png"/>
          <p:cNvPicPr>
            <a:picLocks noChangeAspect="1"/>
          </p:cNvPicPr>
          <p:nvPr/>
        </p:nvPicPr>
        <p:blipFill>
          <a:blip r:embed="rId1"/>
          <a:stretch>
            <a:fillRect/>
          </a:stretch>
        </p:blipFill>
        <p:spPr>
          <a:xfrm>
            <a:off x="4041448" y="1233331"/>
            <a:ext cx="3143817" cy="2620202"/>
          </a:xfrm>
          <a:prstGeom prst="rect">
            <a:avLst/>
          </a:prstGeom>
        </p:spPr>
      </p:pic>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0740" y="1376254"/>
            <a:ext cx="2839452" cy="1643580"/>
          </a:xfrm>
          <a:prstGeom prst="rect">
            <a:avLst/>
          </a:prstGeom>
          <a:blipFill>
            <a:blip r:embed="rId3"/>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4" cstate="print"/>
          <a:stretch>
            <a:fillRect/>
          </a:stretch>
        </p:blipFill>
        <p:spPr>
          <a:xfrm>
            <a:off x="5912198" y="1304794"/>
            <a:ext cx="1201718" cy="1470168"/>
          </a:xfrm>
          <a:prstGeom prst="rect">
            <a:avLst/>
          </a:prstGeom>
        </p:spPr>
      </p:pic>
      <p:pic>
        <p:nvPicPr>
          <p:cNvPr id="7" name="Picture 5" descr="ipad.png"/>
          <p:cNvPicPr>
            <a:picLocks noChangeAspect="1"/>
          </p:cNvPicPr>
          <p:nvPr/>
        </p:nvPicPr>
        <p:blipFill>
          <a:blip r:embed="rId5"/>
          <a:stretch>
            <a:fillRect/>
          </a:stretch>
        </p:blipFill>
        <p:spPr>
          <a:xfrm>
            <a:off x="5823253" y="1738779"/>
            <a:ext cx="2980912" cy="2858402"/>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9277" y="1894469"/>
            <a:ext cx="1560546" cy="1959064"/>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7"/>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项目分析</a:t>
            </a:r>
            <a:endParaRPr kumimoji="0" lang="zh-CN" altLang="en-US" sz="1800" b="0" i="0" u="none" strike="noStrike" kern="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项目分析</a:t>
            </a:r>
            <a:endParaRPr kumimoji="0" lang="zh-CN" altLang="en-US" sz="1800" b="0" i="0" u="none" strike="noStrike" kern="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这里可以添加主要内容这里可以添加主要内容这里可以添加主要内容这里可以添加主要内容可以添加主要内容这里可以添加主要内容</a:t>
            </a:r>
            <a:endPar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n-cs"/>
            </a:endParaRP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这里可以添加主要内容这里可以添加主要内容这里可以添加主要内容这里可以添加主要内容可以添加主要内容这里可以添加主要内容</a:t>
            </a:r>
            <a:endPar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19668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TextBox 11"/>
          <p:cNvSpPr txBox="1"/>
          <p:nvPr/>
        </p:nvSpPr>
        <p:spPr>
          <a:xfrm>
            <a:off x="1970209" y="144698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nvGrpSpPr>
          <p:cNvPr id="14" name="组合 13"/>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51672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5170609" y="144698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 </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0" name="TextBox 18"/>
          <p:cNvSpPr txBox="1"/>
          <p:nvPr/>
        </p:nvSpPr>
        <p:spPr>
          <a:xfrm>
            <a:off x="3037009"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040351" y="334630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nvGrpSpPr>
          <p:cNvPr id="22" name="组合 21"/>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6310267"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5"/>
          <p:cNvSpPr txBox="1"/>
          <p:nvPr/>
        </p:nvSpPr>
        <p:spPr>
          <a:xfrm>
            <a:off x="6313609" y="334630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58000">
                                          <p:cBhvr additive="base">
                                            <p:cTn id="24" dur="15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14:bounceEnd="58000">
                                          <p:cBhvr additive="base">
                                            <p:cTn id="41" dur="15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14:bounceEnd="58000">
                                          <p:cBhvr additive="base">
                                            <p:cTn id="58" dur="1500" fill="hold"/>
                                            <p:tgtEl>
                                              <p:spTgt spid="22"/>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22"/>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7" grpId="0" animBg="1"/>
          <p:bldP spid="18" grpId="0"/>
          <p:bldP spid="19" grpId="0"/>
          <p:bldP spid="20" grpId="0"/>
          <p:bldP spid="21" grpId="0"/>
          <p:bldP spid="25" grpId="0" animBg="1"/>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500" fill="hold"/>
                                            <p:tgtEl>
                                              <p:spTgt spid="14"/>
                                            </p:tgtEl>
                                            <p:attrNameLst>
                                              <p:attrName>ppt_x</p:attrName>
                                            </p:attrNameLst>
                                          </p:cBhvr>
                                          <p:tavLst>
                                            <p:tav tm="0">
                                              <p:val>
                                                <p:strVal val="1+#ppt_w/2"/>
                                              </p:val>
                                            </p:tav>
                                            <p:tav tm="100000">
                                              <p:val>
                                                <p:strVal val="#ppt_x"/>
                                              </p:val>
                                            </p:tav>
                                          </p:tavLst>
                                        </p:anim>
                                        <p:anim calcmode="lin" valueType="num">
                                          <p:cBhvr additive="base">
                                            <p:cTn id="25" dur="15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500" fill="hold"/>
                                            <p:tgtEl>
                                              <p:spTgt spid="4"/>
                                            </p:tgtEl>
                                            <p:attrNameLst>
                                              <p:attrName>ppt_x</p:attrName>
                                            </p:attrNameLst>
                                          </p:cBhvr>
                                          <p:tavLst>
                                            <p:tav tm="0">
                                              <p:val>
                                                <p:strVal val="0-#ppt_w/2"/>
                                              </p:val>
                                            </p:tav>
                                            <p:tav tm="100000">
                                              <p:val>
                                                <p:strVal val="#ppt_x"/>
                                              </p:val>
                                            </p:tav>
                                          </p:tavLst>
                                        </p:anim>
                                        <p:anim calcmode="lin" valueType="num">
                                          <p:cBhvr additive="base">
                                            <p:cTn id="42" dur="150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1500" fill="hold"/>
                                            <p:tgtEl>
                                              <p:spTgt spid="22"/>
                                            </p:tgtEl>
                                            <p:attrNameLst>
                                              <p:attrName>ppt_x</p:attrName>
                                            </p:attrNameLst>
                                          </p:cBhvr>
                                          <p:tavLst>
                                            <p:tav tm="0">
                                              <p:val>
                                                <p:strVal val="1+#ppt_w/2"/>
                                              </p:val>
                                            </p:tav>
                                            <p:tav tm="100000">
                                              <p:val>
                                                <p:strVal val="#ppt_x"/>
                                              </p:val>
                                            </p:tav>
                                          </p:tavLst>
                                        </p:anim>
                                        <p:anim calcmode="lin" valueType="num">
                                          <p:cBhvr additive="base">
                                            <p:cTn id="59" dur="1500" fill="hold"/>
                                            <p:tgtEl>
                                              <p:spTgt spid="22"/>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7" grpId="0" animBg="1"/>
          <p:bldP spid="18" grpId="0"/>
          <p:bldP spid="19" grpId="0"/>
          <p:bldP spid="20" grpId="0"/>
          <p:bldP spid="21" grpId="0"/>
          <p:bldP spid="25" grpId="0" animBg="1"/>
          <p:bldP spid="26" grpId="0"/>
          <p:bldP spid="2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1" y="0"/>
            <a:ext cx="9144000" cy="4787900"/>
          </a:xfrm>
          <a:prstGeom prst="rect">
            <a:avLst/>
          </a:prstGeom>
        </p:spPr>
      </p:pic>
      <p:sp>
        <p:nvSpPr>
          <p:cNvPr id="6" name="文本框 5"/>
          <p:cNvSpPr txBox="1"/>
          <p:nvPr/>
        </p:nvSpPr>
        <p:spPr>
          <a:xfrm>
            <a:off x="546100" y="3318599"/>
            <a:ext cx="5061001" cy="769441"/>
          </a:xfrm>
          <a:prstGeom prst="rect">
            <a:avLst/>
          </a:prstGeom>
          <a:noFill/>
        </p:spPr>
        <p:txBody>
          <a:bodyPr wrap="none" rtlCol="0">
            <a:spAutoFit/>
          </a:bodyPr>
          <a:lstStyle/>
          <a:p>
            <a:r>
              <a:rPr lang="zh-CN" altLang="en-US" sz="4400" b="1" dirty="0">
                <a:solidFill>
                  <a:srgbClr val="178AC1"/>
                </a:solidFill>
                <a:latin typeface="+mj-ea"/>
                <a:ea typeface="+mj-ea"/>
              </a:rPr>
              <a:t>感谢观看 </a:t>
            </a:r>
            <a:r>
              <a:rPr lang="en-US" altLang="zh-CN" sz="4400" b="1" dirty="0">
                <a:solidFill>
                  <a:srgbClr val="178AC1"/>
                </a:solidFill>
                <a:latin typeface="+mj-ea"/>
                <a:ea typeface="+mj-ea"/>
              </a:rPr>
              <a:t>THANKS</a:t>
            </a:r>
            <a:endParaRPr lang="zh-CN" altLang="en-US" sz="4400" b="1" dirty="0">
              <a:solidFill>
                <a:srgbClr val="178AC1"/>
              </a:solidFill>
              <a:latin typeface="+mj-ea"/>
              <a:ea typeface="+mj-ea"/>
            </a:endParaRPr>
          </a:p>
        </p:txBody>
      </p:sp>
      <p:sp>
        <p:nvSpPr>
          <p:cNvPr id="15" name="文本框 14"/>
          <p:cNvSpPr txBox="1"/>
          <p:nvPr/>
        </p:nvSpPr>
        <p:spPr>
          <a:xfrm>
            <a:off x="1146425" y="4090551"/>
            <a:ext cx="3462807" cy="430887"/>
          </a:xfrm>
          <a:prstGeom prst="rect">
            <a:avLst/>
          </a:prstGeom>
          <a:noFill/>
        </p:spPr>
        <p:txBody>
          <a:bodyPr wrap="none" rtlCol="0">
            <a:spAutoFit/>
          </a:bodyPr>
          <a:lstStyle/>
          <a:p>
            <a:r>
              <a:rPr lang="zh-CN" altLang="en-US" sz="2200" dirty="0">
                <a:solidFill>
                  <a:srgbClr val="178AC1"/>
                </a:solidFill>
              </a:rPr>
              <a:t>企业职场文化建设</a:t>
            </a:r>
            <a:r>
              <a:rPr lang="en-US" altLang="zh-CN" sz="2200" dirty="0">
                <a:solidFill>
                  <a:srgbClr val="178AC1"/>
                </a:solidFill>
              </a:rPr>
              <a:t>PPT</a:t>
            </a:r>
            <a:r>
              <a:rPr lang="zh-CN" altLang="en-US" sz="2200" dirty="0">
                <a:solidFill>
                  <a:srgbClr val="178AC1"/>
                </a:solidFill>
              </a:rPr>
              <a:t>模板</a:t>
            </a:r>
            <a:endParaRPr lang="zh-CN" altLang="en-US" sz="2200" dirty="0">
              <a:solidFill>
                <a:srgbClr val="178AC1"/>
              </a:solidFill>
            </a:endParaRPr>
          </a:p>
        </p:txBody>
      </p:sp>
      <p:sp>
        <p:nvSpPr>
          <p:cNvPr id="7" name="文本框 6"/>
          <p:cNvSpPr txBox="1"/>
          <p:nvPr/>
        </p:nvSpPr>
        <p:spPr>
          <a:xfrm>
            <a:off x="1522329" y="2854424"/>
            <a:ext cx="2545762" cy="461665"/>
          </a:xfrm>
          <a:prstGeom prst="rect">
            <a:avLst/>
          </a:prstGeom>
          <a:noFill/>
        </p:spPr>
        <p:txBody>
          <a:bodyPr wrap="none" rtlCol="0">
            <a:spAutoFit/>
          </a:bodyPr>
          <a:lstStyle/>
          <a:p>
            <a:r>
              <a:rPr lang="en-US" altLang="zh-CN" sz="2400" dirty="0">
                <a:solidFill>
                  <a:srgbClr val="178AC1"/>
                </a:solidFill>
              </a:rPr>
              <a:t>2019POWERPOINT</a:t>
            </a:r>
            <a:endParaRPr lang="zh-CN" altLang="en-US" sz="2400" dirty="0">
              <a:solidFill>
                <a:srgbClr val="178AC1"/>
              </a:solidFill>
            </a:endParaRPr>
          </a:p>
        </p:txBody>
      </p:sp>
      <p:sp>
        <p:nvSpPr>
          <p:cNvPr id="2" name="文本框 1"/>
          <p:cNvSpPr txBox="1"/>
          <p:nvPr/>
        </p:nvSpPr>
        <p:spPr>
          <a:xfrm>
            <a:off x="1108325" y="4562336"/>
            <a:ext cx="127000" cy="184150"/>
          </a:xfrm>
          <a:prstGeom prst="rect">
            <a:avLst/>
          </a:prstGeom>
          <a:noFill/>
        </p:spPr>
        <p:txBody>
          <a:bodyPr wrap="none" lIns="0" tIns="0" rIns="0" bIns="0" rtlCol="0">
            <a:spAutoFit/>
          </a:bodyPr>
          <a:lstStyle/>
          <a:p>
            <a:endParaRPr lang="zh-CN" altLang="en-US" sz="12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par>
                          <p:cTn id="14" fill="hold">
                            <p:stCondLst>
                              <p:cond delay="2000"/>
                            </p:stCondLst>
                            <p:childTnLst>
                              <p:par>
                                <p:cTn id="15" presetID="12" presetClass="entr" presetSubtype="4" fill="hold" grpId="0" nodeType="afterEffect">
                                  <p:stCondLst>
                                    <p:cond delay="0"/>
                                  </p:stCondLst>
                                  <p:iterate type="lt">
                                    <p:tmPct val="12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85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750"/>
                                        <p:tgtEl>
                                          <p:spTgt spid="15"/>
                                        </p:tgtEl>
                                      </p:cBhvr>
                                    </p:animEffect>
                                  </p:childTnLst>
                                </p:cTn>
                              </p:par>
                            </p:childTnLst>
                          </p:cTn>
                        </p:par>
                        <p:par>
                          <p:cTn id="23" fill="hold">
                            <p:stCondLst>
                              <p:cond delay="2850"/>
                            </p:stCondLst>
                            <p:childTnLst>
                              <p:par>
                                <p:cTn id="24" presetID="42"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第一部分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01</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01</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79%</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92%</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在此添加标题</a:t>
              </a:r>
              <a:endParaRPr kumimoji="0" lang="zh-CN" altLang="en-US" sz="1200" b="0" i="0" u="none" strike="noStrike" kern="1200" cap="none" spc="75"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在此添加标题</a:t>
              </a:r>
              <a:endParaRPr kumimoji="0" lang="zh-CN" altLang="en-US" sz="1200" b="0" i="0" u="none" strike="noStrike" kern="1200" cap="none" spc="75"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endPar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68280" y="1085351"/>
            <a:ext cx="3171495" cy="3171495"/>
          </a:xfrm>
          <a:prstGeom prst="ellipse">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59172" y="2539810"/>
            <a:ext cx="1130909" cy="1130909"/>
            <a:chOff x="659172" y="2539810"/>
            <a:chExt cx="1130909" cy="1130909"/>
          </a:xfrm>
          <a:solidFill>
            <a:srgbClr val="1A3F6C"/>
          </a:solidFill>
        </p:grpSpPr>
        <p:sp>
          <p:nvSpPr>
            <p:cNvPr id="6" name="椭圆 5"/>
            <p:cNvSpPr/>
            <p:nvPr/>
          </p:nvSpPr>
          <p:spPr>
            <a:xfrm>
              <a:off x="659172" y="2539810"/>
              <a:ext cx="1130909" cy="113090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TextBox 47"/>
            <p:cNvSpPr txBox="1"/>
            <p:nvPr/>
          </p:nvSpPr>
          <p:spPr>
            <a:xfrm>
              <a:off x="908957" y="2627556"/>
              <a:ext cx="5966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a:t>
              </a:r>
              <a:endParaRPr kumimoji="0" lang="zh-CN" altLang="en-US"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758454" y="3300716"/>
            <a:ext cx="1583943" cy="1583943"/>
            <a:chOff x="1758454" y="3300716"/>
            <a:chExt cx="1583943" cy="1583943"/>
          </a:xfrm>
        </p:grpSpPr>
        <p:grpSp>
          <p:nvGrpSpPr>
            <p:cNvPr id="9" name="组合 8"/>
            <p:cNvGrpSpPr/>
            <p:nvPr/>
          </p:nvGrpSpPr>
          <p:grpSpPr>
            <a:xfrm>
              <a:off x="1758454" y="3300716"/>
              <a:ext cx="1583943" cy="158394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TextBox 48"/>
            <p:cNvSpPr txBox="1"/>
            <p:nvPr/>
          </p:nvSpPr>
          <p:spPr>
            <a:xfrm>
              <a:off x="2184500" y="3587733"/>
              <a:ext cx="771365"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a:t>
              </a:r>
              <a:endParaRPr kumimoji="0" lang="zh-CN" altLang="en-US" sz="6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939680" y="1458801"/>
            <a:ext cx="813432" cy="813432"/>
            <a:chOff x="939680" y="1458801"/>
            <a:chExt cx="813432" cy="813432"/>
          </a:xfrm>
        </p:grpSpPr>
        <p:grpSp>
          <p:nvGrpSpPr>
            <p:cNvPr id="14" name="组合 13"/>
            <p:cNvGrpSpPr/>
            <p:nvPr/>
          </p:nvGrpSpPr>
          <p:grpSpPr>
            <a:xfrm>
              <a:off x="939680" y="1458801"/>
              <a:ext cx="813432" cy="81343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49"/>
            <p:cNvSpPr txBox="1"/>
            <p:nvPr/>
          </p:nvSpPr>
          <p:spPr>
            <a:xfrm>
              <a:off x="1088748" y="1565452"/>
              <a:ext cx="44275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1732409" y="996451"/>
            <a:ext cx="559417" cy="559417"/>
            <a:chOff x="1732409" y="996451"/>
            <a:chExt cx="559417" cy="559417"/>
          </a:xfrm>
          <a:solidFill>
            <a:srgbClr val="1A3F6C"/>
          </a:solidFill>
        </p:grpSpPr>
        <p:sp>
          <p:nvSpPr>
            <p:cNvPr id="19" name="椭圆 18"/>
            <p:cNvSpPr/>
            <p:nvPr/>
          </p:nvSpPr>
          <p:spPr>
            <a:xfrm>
              <a:off x="1732409" y="996451"/>
              <a:ext cx="559417" cy="5594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50"/>
            <p:cNvSpPr txBox="1"/>
            <p:nvPr/>
          </p:nvSpPr>
          <p:spPr>
            <a:xfrm>
              <a:off x="1808937" y="1049342"/>
              <a:ext cx="36580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20"/>
          <p:cNvGrpSpPr/>
          <p:nvPr/>
        </p:nvGrpSpPr>
        <p:grpSpPr>
          <a:xfrm>
            <a:off x="3273321" y="1746824"/>
            <a:ext cx="2209109" cy="2209109"/>
            <a:chOff x="3273321" y="1746824"/>
            <a:chExt cx="2209109" cy="2209109"/>
          </a:xfrm>
          <a:solidFill>
            <a:srgbClr val="1A3F6C"/>
          </a:solidFill>
        </p:grpSpPr>
        <p:sp>
          <p:nvSpPr>
            <p:cNvPr id="22" name="椭圆 21"/>
            <p:cNvSpPr/>
            <p:nvPr/>
          </p:nvSpPr>
          <p:spPr>
            <a:xfrm>
              <a:off x="3273321" y="1746824"/>
              <a:ext cx="2209109" cy="220910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51"/>
            <p:cNvSpPr txBox="1"/>
            <p:nvPr/>
          </p:nvSpPr>
          <p:spPr>
            <a:xfrm>
              <a:off x="3949886" y="1997410"/>
              <a:ext cx="861133"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a:t>
              </a:r>
              <a:endParaRPr kumimoji="0" lang="zh-CN" altLang="en-US" sz="9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4" name="矩形 23"/>
          <p:cNvSpPr/>
          <p:nvPr/>
        </p:nvSpPr>
        <p:spPr>
          <a:xfrm>
            <a:off x="2000656" y="2271917"/>
            <a:ext cx="1107996" cy="646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a:t>
            </a:r>
            <a:endParaRPr kumimoji="0" lang="zh-CN" altLang="en-US" sz="3600" b="0"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25" name="TextBox 59"/>
          <p:cNvSpPr txBox="1"/>
          <p:nvPr/>
        </p:nvSpPr>
        <p:spPr>
          <a:xfrm>
            <a:off x="5817337" y="116583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6" name="TextBox 60"/>
          <p:cNvSpPr txBox="1"/>
          <p:nvPr/>
        </p:nvSpPr>
        <p:spPr>
          <a:xfrm>
            <a:off x="5817337" y="1325154"/>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7" name="直接连接符 26"/>
          <p:cNvCxnSpPr/>
          <p:nvPr/>
        </p:nvCxnSpPr>
        <p:spPr>
          <a:xfrm flipV="1">
            <a:off x="5688716" y="1175827"/>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62"/>
          <p:cNvSpPr txBox="1"/>
          <p:nvPr/>
        </p:nvSpPr>
        <p:spPr>
          <a:xfrm>
            <a:off x="5817337" y="1894280"/>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TextBox 65"/>
          <p:cNvSpPr txBox="1"/>
          <p:nvPr/>
        </p:nvSpPr>
        <p:spPr>
          <a:xfrm>
            <a:off x="5817337" y="2053597"/>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0" name="直接连接符 29"/>
          <p:cNvCxnSpPr/>
          <p:nvPr/>
        </p:nvCxnSpPr>
        <p:spPr>
          <a:xfrm flipV="1">
            <a:off x="5688716" y="190427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81"/>
          <p:cNvSpPr txBox="1"/>
          <p:nvPr/>
        </p:nvSpPr>
        <p:spPr>
          <a:xfrm>
            <a:off x="5817337" y="2621018"/>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TextBox 87"/>
          <p:cNvSpPr txBox="1"/>
          <p:nvPr/>
        </p:nvSpPr>
        <p:spPr>
          <a:xfrm>
            <a:off x="5817337" y="2780335"/>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3" name="直接连接符 32"/>
          <p:cNvCxnSpPr/>
          <p:nvPr/>
        </p:nvCxnSpPr>
        <p:spPr>
          <a:xfrm flipV="1">
            <a:off x="5688716" y="263100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89"/>
          <p:cNvSpPr txBox="1"/>
          <p:nvPr/>
        </p:nvSpPr>
        <p:spPr>
          <a:xfrm>
            <a:off x="5817337" y="3390433"/>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TextBox 90"/>
          <p:cNvSpPr txBox="1"/>
          <p:nvPr/>
        </p:nvSpPr>
        <p:spPr>
          <a:xfrm>
            <a:off x="5817337" y="3549750"/>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6" name="直接连接符 35"/>
          <p:cNvCxnSpPr/>
          <p:nvPr/>
        </p:nvCxnSpPr>
        <p:spPr>
          <a:xfrm flipV="1">
            <a:off x="5688716" y="3400423"/>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92"/>
          <p:cNvSpPr txBox="1"/>
          <p:nvPr/>
        </p:nvSpPr>
        <p:spPr>
          <a:xfrm>
            <a:off x="5817337" y="4115248"/>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TextBox 94"/>
          <p:cNvSpPr txBox="1"/>
          <p:nvPr/>
        </p:nvSpPr>
        <p:spPr>
          <a:xfrm>
            <a:off x="5817337" y="4274565"/>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9" name="直接连接符 38"/>
          <p:cNvCxnSpPr/>
          <p:nvPr/>
        </p:nvCxnSpPr>
        <p:spPr>
          <a:xfrm flipV="1">
            <a:off x="5688716" y="412523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14:bounceEnd="40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2.77778E-7 -9.87654E-7 L -2.77778E-7 -0.07222 "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49"/>
                                </p:stCondLst>
                                <p:childTnLst>
                                  <p:par>
                                    <p:cTn id="22" presetID="2" presetClass="entr" presetSubtype="1" fill="hold" nodeType="afterEffect" p14:presetBounceEnd="40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40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40000">
                                          <p:cBhvr additive="base">
                                            <p:cTn id="28"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14:bounceEnd="40000">
                                          <p:cBhvr additive="base">
                                            <p:cTn id="32"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14:presetBounceEnd="4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0000">
                                          <p:cBhvr additive="base">
                                            <p:cTn id="36"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40000">
                                          <p:cBhvr additive="base">
                                            <p:cTn id="40"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2.77778E-7 -9.87654E-7 L -2.77778E-7 -0.07222 "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49"/>
                                </p:stCondLst>
                                <p:childTnLst>
                                  <p:par>
                                    <p:cTn id="22" presetID="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1+#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第二部分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02</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02</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65">
      <a:dk1>
        <a:sysClr val="windowText" lastClr="000000"/>
      </a:dk1>
      <a:lt1>
        <a:sysClr val="window" lastClr="FFFFFF"/>
      </a:lt1>
      <a:dk2>
        <a:srgbClr val="7F7F7F"/>
      </a:dk2>
      <a:lt2>
        <a:srgbClr val="7F7F7F"/>
      </a:lt2>
      <a:accent1>
        <a:srgbClr val="26AADB"/>
      </a:accent1>
      <a:accent2>
        <a:srgbClr val="26AADB"/>
      </a:accent2>
      <a:accent3>
        <a:srgbClr val="26AADB"/>
      </a:accent3>
      <a:accent4>
        <a:srgbClr val="26AADB"/>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2717</Words>
  <Application>WPS 演示</Application>
  <PresentationFormat>全屏显示(16:9)</PresentationFormat>
  <Paragraphs>452</Paragraphs>
  <Slides>27</Slides>
  <Notes>20</Notes>
  <HiddenSlides>0</HiddenSlides>
  <MMClips>1</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27</vt:i4>
      </vt:variant>
    </vt:vector>
  </HeadingPairs>
  <TitlesOfParts>
    <vt:vector size="53" baseType="lpstr">
      <vt:lpstr>Arial</vt:lpstr>
      <vt:lpstr>宋体</vt:lpstr>
      <vt:lpstr>Wingdings</vt:lpstr>
      <vt:lpstr>Calibri</vt:lpstr>
      <vt:lpstr>等线</vt:lpstr>
      <vt:lpstr>微软雅黑</vt:lpstr>
      <vt:lpstr>Calibri</vt:lpstr>
      <vt:lpstr>仿宋_GB2312</vt:lpstr>
      <vt:lpstr>仿宋</vt:lpstr>
      <vt:lpstr>Lato Light</vt:lpstr>
      <vt:lpstr>Segoe Print</vt:lpstr>
      <vt:lpstr>方正兰亭细黑_GBK_M</vt:lpstr>
      <vt:lpstr>黑体</vt:lpstr>
      <vt:lpstr>华文黑体</vt:lpstr>
      <vt:lpstr>Arial Unicode MS</vt:lpstr>
      <vt:lpstr>等线 Light</vt:lpstr>
      <vt:lpstr>ITC Avant Garde Std Bk</vt:lpstr>
      <vt:lpstr>方正正纤黑简体</vt:lpstr>
      <vt:lpstr>Clear Sans Thin</vt:lpstr>
      <vt:lpstr>Yu Gothic UI Light</vt:lpstr>
      <vt:lpstr>ITC Avant Garde Std Md</vt:lpstr>
      <vt:lpstr>Calibri Light</vt:lpstr>
      <vt:lpstr>Yu Gothic UI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Struggle</cp:lastModifiedBy>
  <cp:revision>4</cp:revision>
  <dcterms:created xsi:type="dcterms:W3CDTF">2016-12-25T02:27:00Z</dcterms:created>
  <dcterms:modified xsi:type="dcterms:W3CDTF">2020-06-17T15:33:17Z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