
<file path=[Content_Types].xml><?xml version="1.0" encoding="utf-8"?>
<Types xmlns="http://schemas.openxmlformats.org/package/2006/content-types">
  <Default Extension="jpeg" ContentType="image/jpeg"/>
  <Default Extension="png" ContentType="image/png"/>
  <Default Extension="wdp" ContentType="image/vnd.ms-photo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ppt/theme/themeOverride16.xml" ContentType="application/vnd.openxmlformats-officedocument.themeOverride+xml"/>
  <Override PartName="/ppt/theme/themeOverride17.xml" ContentType="application/vnd.openxmlformats-officedocument.themeOverride+xml"/>
  <Override PartName="/ppt/theme/themeOverride18.xml" ContentType="application/vnd.openxmlformats-officedocument.themeOverride+xml"/>
  <Override PartName="/ppt/theme/themeOverride19.xml" ContentType="application/vnd.openxmlformats-officedocument.themeOverride+xml"/>
  <Override PartName="/ppt/theme/themeOverride2.xml" ContentType="application/vnd.openxmlformats-officedocument.themeOverride+xml"/>
  <Override PartName="/ppt/theme/themeOverride20.xml" ContentType="application/vnd.openxmlformats-officedocument.themeOverride+xml"/>
  <Override PartName="/ppt/theme/themeOverride21.xml" ContentType="application/vnd.openxmlformats-officedocument.themeOverride+xml"/>
  <Override PartName="/ppt/theme/themeOverride22.xml" ContentType="application/vnd.openxmlformats-officedocument.themeOverride+xml"/>
  <Override PartName="/ppt/theme/themeOverride23.xml" ContentType="application/vnd.openxmlformats-officedocument.themeOverride+xml"/>
  <Override PartName="/ppt/theme/themeOverride24.xml" ContentType="application/vnd.openxmlformats-officedocument.themeOverride+xml"/>
  <Override PartName="/ppt/theme/themeOverride25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29"/>
  </p:handoutMasterIdLst>
  <p:sldIdLst>
    <p:sldId id="427" r:id="rId3"/>
    <p:sldId id="446" r:id="rId5"/>
    <p:sldId id="395" r:id="rId6"/>
    <p:sldId id="462" r:id="rId7"/>
    <p:sldId id="463" r:id="rId8"/>
    <p:sldId id="464" r:id="rId9"/>
    <p:sldId id="465" r:id="rId10"/>
    <p:sldId id="466" r:id="rId11"/>
    <p:sldId id="396" r:id="rId12"/>
    <p:sldId id="438" r:id="rId13"/>
    <p:sldId id="467" r:id="rId14"/>
    <p:sldId id="468" r:id="rId15"/>
    <p:sldId id="469" r:id="rId16"/>
    <p:sldId id="470" r:id="rId17"/>
    <p:sldId id="397" r:id="rId18"/>
    <p:sldId id="443" r:id="rId19"/>
    <p:sldId id="471" r:id="rId20"/>
    <p:sldId id="472" r:id="rId21"/>
    <p:sldId id="473" r:id="rId22"/>
    <p:sldId id="474" r:id="rId23"/>
    <p:sldId id="398" r:id="rId24"/>
    <p:sldId id="475" r:id="rId25"/>
    <p:sldId id="476" r:id="rId26"/>
    <p:sldId id="477" r:id="rId27"/>
    <p:sldId id="341" r:id="rId28"/>
  </p:sldIdLst>
  <p:sldSz cx="9144000" cy="5143500" type="screen16x9"/>
  <p:notesSz cx="6858000" cy="9144000"/>
  <p:custDataLst>
    <p:tags r:id="rId33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F6F6F"/>
    <a:srgbClr val="A6937B"/>
    <a:srgbClr val="414455"/>
    <a:srgbClr val="FD4A53"/>
    <a:srgbClr val="F2F2F2"/>
    <a:srgbClr val="808080"/>
    <a:srgbClr val="ADB5BF"/>
    <a:srgbClr val="0E7EB5"/>
    <a:srgbClr val="324565"/>
    <a:srgbClr val="143E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06" autoAdjust="0"/>
    <p:restoredTop sz="94660"/>
  </p:normalViewPr>
  <p:slideViewPr>
    <p:cSldViewPr>
      <p:cViewPr varScale="1">
        <p:scale>
          <a:sx n="93" d="100"/>
          <a:sy n="93" d="100"/>
        </p:scale>
        <p:origin x="870" y="78"/>
      </p:cViewPr>
      <p:guideLst>
        <p:guide orient="horz" pos="259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3" Type="http://schemas.openxmlformats.org/officeDocument/2006/relationships/tags" Target="tags/tag2.xml"/><Relationship Id="rId32" Type="http://schemas.openxmlformats.org/officeDocument/2006/relationships/tableStyles" Target="tableStyles.xml"/><Relationship Id="rId31" Type="http://schemas.openxmlformats.org/officeDocument/2006/relationships/viewProps" Target="viewProps.xml"/><Relationship Id="rId30" Type="http://schemas.openxmlformats.org/officeDocument/2006/relationships/presProps" Target="presProps.xml"/><Relationship Id="rId3" Type="http://schemas.openxmlformats.org/officeDocument/2006/relationships/slide" Target="slides/slide1.xml"/><Relationship Id="rId29" Type="http://schemas.openxmlformats.org/officeDocument/2006/relationships/handoutMaster" Target="handoutMasters/handoutMaster1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微软雅黑" panose="020B0503020204020204" pitchFamily="34" charset="-122"/>
              </a:defRPr>
            </a:lvl1pPr>
          </a:lstStyle>
          <a:p>
            <a:fld id="{673B58EF-4ABD-40F4-ACA4-FE81D742E6DD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微软雅黑" panose="020B0503020204020204" pitchFamily="34" charset="-122"/>
              </a:defRPr>
            </a:lvl1pPr>
          </a:lstStyle>
          <a:p>
            <a:fld id="{A11FC198-2D83-4DFC-8CDD-7D23AF44D411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F41D1-EB0D-4857-8E93-8C1C831E61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0"/>
    </mc:Choice>
    <mc:Fallback>
      <p:transition advTm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Pr>
        <a:gradFill flip="none" rotWithShape="1">
          <a:gsLst>
            <a:gs pos="26000">
              <a:srgbClr val="EBECF0"/>
            </a:gs>
            <a:gs pos="0">
              <a:srgbClr val="D7D9E1"/>
            </a:gs>
            <a:gs pos="100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ocation_166973"/>
          <p:cNvSpPr>
            <a:spLocks noChangeAspect="1"/>
          </p:cNvSpPr>
          <p:nvPr userDrawn="1"/>
        </p:nvSpPr>
        <p:spPr bwMode="auto">
          <a:xfrm rot="2639622">
            <a:off x="299070" y="190763"/>
            <a:ext cx="348320" cy="349986"/>
          </a:xfrm>
          <a:custGeom>
            <a:avLst/>
            <a:gdLst>
              <a:gd name="connsiteX0" fmla="*/ 301625 w 330613"/>
              <a:gd name="connsiteY0" fmla="*/ 30569 h 332194"/>
              <a:gd name="connsiteX1" fmla="*/ 149225 w 330613"/>
              <a:gd name="connsiteY1" fmla="*/ 182829 h 332194"/>
              <a:gd name="connsiteX2" fmla="*/ 151808 w 330613"/>
              <a:gd name="connsiteY2" fmla="*/ 185409 h 332194"/>
              <a:gd name="connsiteX3" fmla="*/ 200886 w 330613"/>
              <a:gd name="connsiteY3" fmla="*/ 292507 h 332194"/>
              <a:gd name="connsiteX4" fmla="*/ 316296 w 330613"/>
              <a:gd name="connsiteY4" fmla="*/ 1413 h 332194"/>
              <a:gd name="connsiteX5" fmla="*/ 327915 w 330613"/>
              <a:gd name="connsiteY5" fmla="*/ 2711 h 332194"/>
              <a:gd name="connsiteX6" fmla="*/ 329206 w 330613"/>
              <a:gd name="connsiteY6" fmla="*/ 14385 h 332194"/>
              <a:gd name="connsiteX7" fmla="*/ 210434 w 330613"/>
              <a:gd name="connsiteY7" fmla="*/ 325708 h 332194"/>
              <a:gd name="connsiteX8" fmla="*/ 201397 w 330613"/>
              <a:gd name="connsiteY8" fmla="*/ 332194 h 332194"/>
              <a:gd name="connsiteX9" fmla="*/ 191069 w 330613"/>
              <a:gd name="connsiteY9" fmla="*/ 325708 h 332194"/>
              <a:gd name="connsiteX10" fmla="*/ 132973 w 330613"/>
              <a:gd name="connsiteY10" fmla="*/ 198585 h 332194"/>
              <a:gd name="connsiteX11" fmla="*/ 6455 w 330613"/>
              <a:gd name="connsiteY11" fmla="*/ 140212 h 332194"/>
              <a:gd name="connsiteX12" fmla="*/ 0 w 330613"/>
              <a:gd name="connsiteY12" fmla="*/ 129834 h 332194"/>
              <a:gd name="connsiteX13" fmla="*/ 6455 w 330613"/>
              <a:gd name="connsiteY13" fmla="*/ 120754 h 332194"/>
              <a:gd name="connsiteX14" fmla="*/ 316296 w 330613"/>
              <a:gd name="connsiteY14" fmla="*/ 1413 h 332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30613" h="332194">
                <a:moveTo>
                  <a:pt x="301625" y="30569"/>
                </a:moveTo>
                <a:cubicBezTo>
                  <a:pt x="301625" y="30569"/>
                  <a:pt x="301625" y="30569"/>
                  <a:pt x="149225" y="182829"/>
                </a:cubicBezTo>
                <a:cubicBezTo>
                  <a:pt x="150517" y="184119"/>
                  <a:pt x="150517" y="185409"/>
                  <a:pt x="151808" y="185409"/>
                </a:cubicBezTo>
                <a:cubicBezTo>
                  <a:pt x="151808" y="185409"/>
                  <a:pt x="151808" y="185409"/>
                  <a:pt x="200886" y="292507"/>
                </a:cubicBezTo>
                <a:close/>
                <a:moveTo>
                  <a:pt x="316296" y="1413"/>
                </a:moveTo>
                <a:cubicBezTo>
                  <a:pt x="320169" y="-1181"/>
                  <a:pt x="324042" y="116"/>
                  <a:pt x="327915" y="2711"/>
                </a:cubicBezTo>
                <a:cubicBezTo>
                  <a:pt x="330497" y="6602"/>
                  <a:pt x="331788" y="10494"/>
                  <a:pt x="329206" y="14385"/>
                </a:cubicBezTo>
                <a:cubicBezTo>
                  <a:pt x="329206" y="14385"/>
                  <a:pt x="329206" y="14385"/>
                  <a:pt x="210434" y="325708"/>
                </a:cubicBezTo>
                <a:cubicBezTo>
                  <a:pt x="209143" y="329600"/>
                  <a:pt x="205270" y="332194"/>
                  <a:pt x="201397" y="332194"/>
                </a:cubicBezTo>
                <a:cubicBezTo>
                  <a:pt x="196233" y="332194"/>
                  <a:pt x="192360" y="329600"/>
                  <a:pt x="191069" y="325708"/>
                </a:cubicBezTo>
                <a:cubicBezTo>
                  <a:pt x="191069" y="325708"/>
                  <a:pt x="191069" y="325708"/>
                  <a:pt x="132973" y="198585"/>
                </a:cubicBezTo>
                <a:cubicBezTo>
                  <a:pt x="132973" y="198585"/>
                  <a:pt x="132973" y="198585"/>
                  <a:pt x="6455" y="140212"/>
                </a:cubicBezTo>
                <a:cubicBezTo>
                  <a:pt x="2582" y="138914"/>
                  <a:pt x="0" y="133726"/>
                  <a:pt x="0" y="129834"/>
                </a:cubicBezTo>
                <a:cubicBezTo>
                  <a:pt x="0" y="125943"/>
                  <a:pt x="2582" y="122051"/>
                  <a:pt x="6455" y="120754"/>
                </a:cubicBezTo>
                <a:cubicBezTo>
                  <a:pt x="6455" y="120754"/>
                  <a:pt x="6455" y="120754"/>
                  <a:pt x="316296" y="141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0"/>
    </mc:Choice>
    <mc:Fallback>
      <p:transition advTm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0"/>
    </mc:Choice>
    <mc:Fallback>
      <p:transition advTm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0"/>
    </mc:Choice>
    <mc:Fallback>
      <p:transition advTm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mc:AlternateContent xmlns:mc="http://schemas.openxmlformats.org/markup-compatibility/2006">
    <mc:Choice xmlns:p14="http://schemas.microsoft.com/office/powerpoint/2010/main" Requires="p14">
      <p:transition p14:dur="10" advTm="0"/>
    </mc:Choice>
    <mc:Fallback>
      <p:transition advTm="0"/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微软雅黑" panose="020B0503020204020204" pitchFamily="34" charset="-122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1.xml"/><Relationship Id="rId5" Type="http://schemas.openxmlformats.org/officeDocument/2006/relationships/themeOverride" Target="../theme/themeOverride1.xml"/><Relationship Id="rId4" Type="http://schemas.openxmlformats.org/officeDocument/2006/relationships/image" Target="../media/image4.png"/><Relationship Id="rId3" Type="http://schemas.microsoft.com/office/2007/relationships/media" Target="../media/media1.mp3"/><Relationship Id="rId2" Type="http://schemas.openxmlformats.org/officeDocument/2006/relationships/audio" Target="../media/media1.mp3"/><Relationship Id="rId1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hemeOverride" Target="../theme/themeOverride10.xml"/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hemeOverride" Target="../theme/themeOverride11.xml"/><Relationship Id="rId1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2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hemeOverride" Target="../theme/themeOverride13.xml"/><Relationship Id="rId2" Type="http://schemas.openxmlformats.org/officeDocument/2006/relationships/image" Target="../media/image19.jpeg"/><Relationship Id="rId1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hemeOverride" Target="../theme/themeOverride17.xml"/><Relationship Id="rId1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9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hemeOverride" Target="../theme/themeOverride2.xml"/><Relationship Id="rId2" Type="http://schemas.microsoft.com/office/2007/relationships/hdphoto" Target="../media/image6.wdp"/><Relationship Id="rId1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4.xml"/></Relationships>
</file>

<file path=ppt/slides/_rels/slide2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1.xml"/><Relationship Id="rId3" Type="http://schemas.openxmlformats.org/officeDocument/2006/relationships/themeOverride" Target="../theme/themeOverride25.xml"/><Relationship Id="rId2" Type="http://schemas.openxmlformats.org/officeDocument/2006/relationships/tags" Target="../tags/tag1.xml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hemeOverride" Target="../theme/themeOverride5.xml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hemeOverride" Target="../theme/themeOverride6.xml"/><Relationship Id="rId1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hemeOverride" Target="../theme/themeOverride7.xml"/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hemeOverride" Target="../theme/themeOverride8.xml"/><Relationship Id="rId1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000" y="0"/>
            <a:ext cx="9205999" cy="51435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-61999" y="1"/>
            <a:ext cx="9205999" cy="5143500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微软雅黑 Light" panose="020B0502040204020203" pitchFamily="34" charset="-122"/>
            </a:endParaRPr>
          </a:p>
        </p:txBody>
      </p:sp>
      <p:pic>
        <p:nvPicPr>
          <p:cNvPr id="39" name="震撼呐喊节奏空旷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310934" y="-1676722"/>
            <a:ext cx="609600" cy="6096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4172325" y="3848730"/>
            <a:ext cx="2487907" cy="307196"/>
          </a:xfrm>
          <a:prstGeom prst="rect">
            <a:avLst/>
          </a:prstGeom>
          <a:solidFill>
            <a:srgbClr val="A693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微软雅黑 Light" panose="020B0502040204020203" pitchFamily="34" charset="-122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4410587" y="3894316"/>
            <a:ext cx="1945640" cy="2603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100" dirty="0" smtClean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汇报人：    时间：</a:t>
            </a:r>
            <a:r>
              <a:rPr lang="en-US" altLang="zh-CN" sz="1100" dirty="0" smtClean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XX</a:t>
            </a:r>
            <a:r>
              <a:rPr lang="zh-CN" altLang="en-US" sz="1100" dirty="0" smtClean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年</a:t>
            </a:r>
            <a:r>
              <a:rPr lang="en-US" altLang="zh-CN" sz="1100" dirty="0" smtClean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XX</a:t>
            </a:r>
            <a:r>
              <a:rPr lang="zh-CN" altLang="en-US" sz="1100" dirty="0" smtClean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月</a:t>
            </a:r>
            <a:endParaRPr lang="zh-CN" altLang="en-US" sz="11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54" name="TextBox 71"/>
          <p:cNvSpPr txBox="1"/>
          <p:nvPr/>
        </p:nvSpPr>
        <p:spPr>
          <a:xfrm>
            <a:off x="4038902" y="3390260"/>
            <a:ext cx="44935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【</a:t>
            </a:r>
            <a:r>
              <a:rPr lang="zh-CN" altLang="en-US" sz="14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员工培训</a:t>
            </a:r>
            <a:r>
              <a:rPr lang="en-US" altLang="zh-CN" sz="14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】【</a:t>
            </a:r>
            <a:r>
              <a:rPr lang="zh-CN" altLang="en-US" sz="14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新年计划</a:t>
            </a:r>
            <a:r>
              <a:rPr lang="en-US" altLang="zh-CN" sz="14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】【</a:t>
            </a:r>
            <a:r>
              <a:rPr lang="zh-CN" altLang="en-US" sz="14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述职报告</a:t>
            </a:r>
            <a:r>
              <a:rPr lang="en-US" altLang="zh-CN" sz="14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】【</a:t>
            </a:r>
            <a:r>
              <a:rPr lang="zh-CN" altLang="en-US" sz="14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工作汇报</a:t>
            </a:r>
            <a:r>
              <a:rPr lang="en-US" altLang="zh-CN" sz="14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】</a:t>
            </a:r>
            <a:endParaRPr lang="zh-CN" altLang="en-US" sz="14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3923928" y="2588666"/>
            <a:ext cx="593370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400" b="1" spc="300" dirty="0">
                <a:solidFill>
                  <a:srgbClr val="A6937B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" panose="020B0503020204020204" pitchFamily="34" charset="-122"/>
              </a:rPr>
              <a:t>企业管理培训</a:t>
            </a:r>
            <a:r>
              <a:rPr lang="en-US" altLang="zh-CN" sz="4400" b="1" spc="300" dirty="0">
                <a:solidFill>
                  <a:srgbClr val="A6937B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" panose="020B0503020204020204" pitchFamily="34" charset="-122"/>
              </a:rPr>
              <a:t>PPT</a:t>
            </a:r>
            <a:endParaRPr lang="zh-CN" altLang="en-US" sz="4400" b="1" spc="300" dirty="0">
              <a:solidFill>
                <a:srgbClr val="A6937B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4" name="TextBox 11"/>
          <p:cNvSpPr txBox="1"/>
          <p:nvPr/>
        </p:nvSpPr>
        <p:spPr>
          <a:xfrm flipH="1">
            <a:off x="2339752" y="627534"/>
            <a:ext cx="363191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b="1" dirty="0" smtClean="0">
                <a:solidFill>
                  <a:schemeClr val="bg1">
                    <a:alpha val="88000"/>
                  </a:schemeClr>
                </a:solidFill>
                <a:latin typeface="Impact" panose="020B0806030902050204" pitchFamily="34" charset="0"/>
                <a:ea typeface="微软雅黑 Light" panose="020B0502040204020203" pitchFamily="34" charset="-122"/>
              </a:rPr>
              <a:t>201X</a:t>
            </a:r>
            <a:endParaRPr lang="id-ID" sz="8800" b="1" dirty="0">
              <a:solidFill>
                <a:schemeClr val="bg1">
                  <a:alpha val="88000"/>
                </a:schemeClr>
              </a:solidFill>
              <a:latin typeface="Impact" panose="020B0806030902050204" pitchFamily="34" charset="0"/>
              <a:ea typeface="微软雅黑 Light" panose="020B0502040204020203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179512" y="771550"/>
            <a:ext cx="3616114" cy="2018224"/>
          </a:xfrm>
          <a:custGeom>
            <a:avLst/>
            <a:gdLst>
              <a:gd name="connsiteX0" fmla="*/ 0 w 3616114"/>
              <a:gd name="connsiteY0" fmla="*/ 0 h 2018224"/>
              <a:gd name="connsiteX1" fmla="*/ 3616114 w 3616114"/>
              <a:gd name="connsiteY1" fmla="*/ 0 h 2018224"/>
              <a:gd name="connsiteX2" fmla="*/ 3616114 w 3616114"/>
              <a:gd name="connsiteY2" fmla="*/ 2018224 h 2018224"/>
              <a:gd name="connsiteX3" fmla="*/ 0 w 3616114"/>
              <a:gd name="connsiteY3" fmla="*/ 2018224 h 2018224"/>
              <a:gd name="connsiteX4" fmla="*/ 0 w 3616114"/>
              <a:gd name="connsiteY4" fmla="*/ 0 h 2018224"/>
              <a:gd name="connsiteX0-1" fmla="*/ 0 w 3616114"/>
              <a:gd name="connsiteY0-2" fmla="*/ 0 h 2018224"/>
              <a:gd name="connsiteX1-3" fmla="*/ 3616114 w 3616114"/>
              <a:gd name="connsiteY1-4" fmla="*/ 0 h 2018224"/>
              <a:gd name="connsiteX2-5" fmla="*/ 3612559 w 3616114"/>
              <a:gd name="connsiteY2-6" fmla="*/ 158986 h 2018224"/>
              <a:gd name="connsiteX3-7" fmla="*/ 3616114 w 3616114"/>
              <a:gd name="connsiteY3-8" fmla="*/ 2018224 h 2018224"/>
              <a:gd name="connsiteX4-9" fmla="*/ 0 w 3616114"/>
              <a:gd name="connsiteY4-10" fmla="*/ 2018224 h 2018224"/>
              <a:gd name="connsiteX5" fmla="*/ 0 w 3616114"/>
              <a:gd name="connsiteY5" fmla="*/ 0 h 2018224"/>
              <a:gd name="connsiteX0-11" fmla="*/ 0 w 3616114"/>
              <a:gd name="connsiteY0-12" fmla="*/ 0 h 2018224"/>
              <a:gd name="connsiteX1-13" fmla="*/ 3616114 w 3616114"/>
              <a:gd name="connsiteY1-14" fmla="*/ 0 h 2018224"/>
              <a:gd name="connsiteX2-15" fmla="*/ 3612559 w 3616114"/>
              <a:gd name="connsiteY2-16" fmla="*/ 158986 h 2018224"/>
              <a:gd name="connsiteX3-17" fmla="*/ 3612559 w 3616114"/>
              <a:gd name="connsiteY3-18" fmla="*/ 1659678 h 2018224"/>
              <a:gd name="connsiteX4-19" fmla="*/ 3616114 w 3616114"/>
              <a:gd name="connsiteY4-20" fmla="*/ 2018224 h 2018224"/>
              <a:gd name="connsiteX5-21" fmla="*/ 0 w 3616114"/>
              <a:gd name="connsiteY5-22" fmla="*/ 2018224 h 2018224"/>
              <a:gd name="connsiteX6" fmla="*/ 0 w 3616114"/>
              <a:gd name="connsiteY6" fmla="*/ 0 h 2018224"/>
              <a:gd name="connsiteX0-23" fmla="*/ 3612559 w 3703999"/>
              <a:gd name="connsiteY0-24" fmla="*/ 1659678 h 2018224"/>
              <a:gd name="connsiteX1-25" fmla="*/ 3616114 w 3703999"/>
              <a:gd name="connsiteY1-26" fmla="*/ 2018224 h 2018224"/>
              <a:gd name="connsiteX2-27" fmla="*/ 0 w 3703999"/>
              <a:gd name="connsiteY2-28" fmla="*/ 2018224 h 2018224"/>
              <a:gd name="connsiteX3-29" fmla="*/ 0 w 3703999"/>
              <a:gd name="connsiteY3-30" fmla="*/ 0 h 2018224"/>
              <a:gd name="connsiteX4-31" fmla="*/ 3616114 w 3703999"/>
              <a:gd name="connsiteY4-32" fmla="*/ 0 h 2018224"/>
              <a:gd name="connsiteX5-33" fmla="*/ 3612559 w 3703999"/>
              <a:gd name="connsiteY5-34" fmla="*/ 158986 h 2018224"/>
              <a:gd name="connsiteX6-35" fmla="*/ 3703999 w 3703999"/>
              <a:gd name="connsiteY6-36" fmla="*/ 1751118 h 2018224"/>
              <a:gd name="connsiteX0-37" fmla="*/ 3612559 w 3623317"/>
              <a:gd name="connsiteY0-38" fmla="*/ 1659678 h 2018224"/>
              <a:gd name="connsiteX1-39" fmla="*/ 3616114 w 3623317"/>
              <a:gd name="connsiteY1-40" fmla="*/ 2018224 h 2018224"/>
              <a:gd name="connsiteX2-41" fmla="*/ 0 w 3623317"/>
              <a:gd name="connsiteY2-42" fmla="*/ 2018224 h 2018224"/>
              <a:gd name="connsiteX3-43" fmla="*/ 0 w 3623317"/>
              <a:gd name="connsiteY3-44" fmla="*/ 0 h 2018224"/>
              <a:gd name="connsiteX4-45" fmla="*/ 3616114 w 3623317"/>
              <a:gd name="connsiteY4-46" fmla="*/ 0 h 2018224"/>
              <a:gd name="connsiteX5-47" fmla="*/ 3612559 w 3623317"/>
              <a:gd name="connsiteY5-48" fmla="*/ 158986 h 2018224"/>
              <a:gd name="connsiteX6-49" fmla="*/ 3623317 w 3623317"/>
              <a:gd name="connsiteY6-50" fmla="*/ 293457 h 2018224"/>
              <a:gd name="connsiteX0-51" fmla="*/ 3612559 w 3616114"/>
              <a:gd name="connsiteY0-52" fmla="*/ 1659678 h 2018224"/>
              <a:gd name="connsiteX1-53" fmla="*/ 3616114 w 3616114"/>
              <a:gd name="connsiteY1-54" fmla="*/ 2018224 h 2018224"/>
              <a:gd name="connsiteX2-55" fmla="*/ 0 w 3616114"/>
              <a:gd name="connsiteY2-56" fmla="*/ 2018224 h 2018224"/>
              <a:gd name="connsiteX3-57" fmla="*/ 0 w 3616114"/>
              <a:gd name="connsiteY3-58" fmla="*/ 0 h 2018224"/>
              <a:gd name="connsiteX4-59" fmla="*/ 3616114 w 3616114"/>
              <a:gd name="connsiteY4-60" fmla="*/ 0 h 2018224"/>
              <a:gd name="connsiteX5-61" fmla="*/ 3612559 w 3616114"/>
              <a:gd name="connsiteY5-62" fmla="*/ 158986 h 201822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</a:cxnLst>
            <a:rect l="l" t="t" r="r" b="b"/>
            <a:pathLst>
              <a:path w="3616114" h="2018224">
                <a:moveTo>
                  <a:pt x="3612559" y="1659678"/>
                </a:moveTo>
                <a:lnTo>
                  <a:pt x="3616114" y="2018224"/>
                </a:lnTo>
                <a:lnTo>
                  <a:pt x="0" y="2018224"/>
                </a:lnTo>
                <a:lnTo>
                  <a:pt x="0" y="0"/>
                </a:lnTo>
                <a:lnTo>
                  <a:pt x="3616114" y="0"/>
                </a:lnTo>
                <a:lnTo>
                  <a:pt x="3612559" y="158986"/>
                </a:lnTo>
              </a:path>
            </a:pathLst>
          </a:custGeom>
          <a:noFill/>
          <a:ln w="57150">
            <a:solidFill>
              <a:schemeClr val="bg1">
                <a:alpha val="7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微软雅黑 Light" panose="020B0502040204020203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0"/>
    </mc:Choice>
    <mc:Fallback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36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</p:childTnLst>
        </p:cTn>
      </p:par>
    </p:tnLst>
    <p:bldLst>
      <p:bldP spid="5" grpId="0" animBg="1"/>
      <p:bldP spid="85" grpId="0"/>
      <p:bldP spid="54" grpId="0"/>
      <p:bldP spid="55" grpId="0"/>
      <p:bldP spid="34" grpId="0"/>
      <p:bldP spid="1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87679" y="827315"/>
            <a:ext cx="2668182" cy="3904229"/>
            <a:chOff x="187679" y="827315"/>
            <a:chExt cx="2668182" cy="3904229"/>
          </a:xfrm>
        </p:grpSpPr>
        <p:sp>
          <p:nvSpPr>
            <p:cNvPr id="4" name="椭圆 3"/>
            <p:cNvSpPr/>
            <p:nvPr/>
          </p:nvSpPr>
          <p:spPr>
            <a:xfrm>
              <a:off x="470691" y="1638644"/>
              <a:ext cx="2102161" cy="210216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ea typeface="微软雅黑 Light" panose="020B0502040204020203" pitchFamily="34" charset="-122"/>
              </a:endParaRPr>
            </a:p>
          </p:txBody>
        </p:sp>
        <p:sp>
          <p:nvSpPr>
            <p:cNvPr id="7" name="任意多边形 7"/>
            <p:cNvSpPr/>
            <p:nvPr/>
          </p:nvSpPr>
          <p:spPr>
            <a:xfrm>
              <a:off x="470691" y="827315"/>
              <a:ext cx="2102161" cy="543109"/>
            </a:xfrm>
            <a:custGeom>
              <a:avLst/>
              <a:gdLst>
                <a:gd name="connsiteX0" fmla="*/ 72009 w 1669902"/>
                <a:gd name="connsiteY0" fmla="*/ 0 h 540059"/>
                <a:gd name="connsiteX1" fmla="*/ 1597893 w 1669902"/>
                <a:gd name="connsiteY1" fmla="*/ 0 h 540059"/>
                <a:gd name="connsiteX2" fmla="*/ 1669902 w 1669902"/>
                <a:gd name="connsiteY2" fmla="*/ 72009 h 540059"/>
                <a:gd name="connsiteX3" fmla="*/ 1669902 w 1669902"/>
                <a:gd name="connsiteY3" fmla="*/ 360039 h 540059"/>
                <a:gd name="connsiteX4" fmla="*/ 1597893 w 1669902"/>
                <a:gd name="connsiteY4" fmla="*/ 432048 h 540059"/>
                <a:gd name="connsiteX5" fmla="*/ 897598 w 1669902"/>
                <a:gd name="connsiteY5" fmla="*/ 432048 h 540059"/>
                <a:gd name="connsiteX6" fmla="*/ 834952 w 1669902"/>
                <a:gd name="connsiteY6" fmla="*/ 540059 h 540059"/>
                <a:gd name="connsiteX7" fmla="*/ 772306 w 1669902"/>
                <a:gd name="connsiteY7" fmla="*/ 432048 h 540059"/>
                <a:gd name="connsiteX8" fmla="*/ 72009 w 1669902"/>
                <a:gd name="connsiteY8" fmla="*/ 432048 h 540059"/>
                <a:gd name="connsiteX9" fmla="*/ 0 w 1669902"/>
                <a:gd name="connsiteY9" fmla="*/ 360039 h 540059"/>
                <a:gd name="connsiteX10" fmla="*/ 0 w 1669902"/>
                <a:gd name="connsiteY10" fmla="*/ 72009 h 540059"/>
                <a:gd name="connsiteX11" fmla="*/ 72009 w 1669902"/>
                <a:gd name="connsiteY11" fmla="*/ 0 h 540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69902" h="540059">
                  <a:moveTo>
                    <a:pt x="72009" y="0"/>
                  </a:moveTo>
                  <a:lnTo>
                    <a:pt x="1597893" y="0"/>
                  </a:lnTo>
                  <a:cubicBezTo>
                    <a:pt x="1637662" y="0"/>
                    <a:pt x="1669902" y="32240"/>
                    <a:pt x="1669902" y="72009"/>
                  </a:cubicBezTo>
                  <a:lnTo>
                    <a:pt x="1669902" y="360039"/>
                  </a:lnTo>
                  <a:cubicBezTo>
                    <a:pt x="1669902" y="399808"/>
                    <a:pt x="1637662" y="432048"/>
                    <a:pt x="1597893" y="432048"/>
                  </a:cubicBezTo>
                  <a:lnTo>
                    <a:pt x="897598" y="432048"/>
                  </a:lnTo>
                  <a:lnTo>
                    <a:pt x="834952" y="540059"/>
                  </a:lnTo>
                  <a:lnTo>
                    <a:pt x="772306" y="432048"/>
                  </a:lnTo>
                  <a:lnTo>
                    <a:pt x="72009" y="432048"/>
                  </a:lnTo>
                  <a:cubicBezTo>
                    <a:pt x="32240" y="432048"/>
                    <a:pt x="0" y="399808"/>
                    <a:pt x="0" y="360039"/>
                  </a:cubicBezTo>
                  <a:lnTo>
                    <a:pt x="0" y="72009"/>
                  </a:lnTo>
                  <a:cubicBezTo>
                    <a:pt x="0" y="32240"/>
                    <a:pt x="32240" y="0"/>
                    <a:pt x="720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144000" anchor="t">
              <a:normAutofit/>
            </a:bodyPr>
            <a:lstStyle/>
            <a:p>
              <a:pPr algn="ctr"/>
              <a:r>
                <a:rPr lang="zh-CN" altLang="en-US" b="1">
                  <a:solidFill>
                    <a:schemeClr val="bg1">
                      <a:lumMod val="95000"/>
                    </a:schemeClr>
                  </a:solidFill>
                  <a:ea typeface="微软雅黑 Light" panose="020B0502040204020203" pitchFamily="34" charset="-122"/>
                </a:rPr>
                <a:t>标题文本预设</a:t>
              </a:r>
              <a:endParaRPr lang="zh-CN" altLang="en-US" b="1">
                <a:solidFill>
                  <a:schemeClr val="bg1">
                    <a:lumMod val="95000"/>
                  </a:schemeClr>
                </a:solidFill>
                <a:ea typeface="微软雅黑 Light" panose="020B0502040204020203" pitchFamily="34" charset="-122"/>
              </a:endParaRPr>
            </a:p>
          </p:txBody>
        </p:sp>
        <p:grpSp>
          <p:nvGrpSpPr>
            <p:cNvPr id="12" name="组合 11"/>
            <p:cNvGrpSpPr/>
            <p:nvPr/>
          </p:nvGrpSpPr>
          <p:grpSpPr>
            <a:xfrm>
              <a:off x="187679" y="3810633"/>
              <a:ext cx="2668182" cy="920911"/>
              <a:chOff x="914779" y="4316078"/>
              <a:chExt cx="2328148" cy="803550"/>
            </a:xfrm>
          </p:grpSpPr>
          <p:sp>
            <p:nvSpPr>
              <p:cNvPr id="18" name="矩形 17"/>
              <p:cNvSpPr/>
              <p:nvPr/>
            </p:nvSpPr>
            <p:spPr>
              <a:xfrm>
                <a:off x="1161724" y="4316078"/>
                <a:ext cx="1834261" cy="276999"/>
              </a:xfrm>
              <a:prstGeom prst="rect">
                <a:avLst/>
              </a:prstGeom>
            </p:spPr>
            <p:txBody>
              <a:bodyPr wrap="none">
                <a:normAutofit fontScale="85000" lnSpcReduction="20000"/>
              </a:bodyPr>
              <a:lstStyle/>
              <a:p>
                <a:pPr lvl="0" algn="ctr"/>
                <a:r>
                  <a:rPr lang="zh-CN" altLang="en-US" sz="2000" b="1">
                    <a:solidFill>
                      <a:schemeClr val="accent1"/>
                    </a:solidFill>
                    <a:ea typeface="微软雅黑 Light" panose="020B0502040204020203" pitchFamily="34" charset="-122"/>
                  </a:rPr>
                  <a:t>标题文本预设</a:t>
                </a:r>
                <a:endParaRPr lang="zh-CN" altLang="en-US" sz="2000" b="1" dirty="0">
                  <a:solidFill>
                    <a:schemeClr val="accent1"/>
                  </a:solidFill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19" name="矩形 18"/>
              <p:cNvSpPr/>
              <p:nvPr/>
            </p:nvSpPr>
            <p:spPr>
              <a:xfrm>
                <a:off x="914779" y="4593073"/>
                <a:ext cx="2328148" cy="526555"/>
              </a:xfrm>
              <a:prstGeom prst="rect">
                <a:avLst/>
              </a:prstGeom>
            </p:spPr>
            <p:txBody>
              <a:bodyPr wrap="square">
                <a:norm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200">
                    <a:solidFill>
                      <a:schemeClr val="dk1">
                        <a:lumMod val="100000"/>
                      </a:schemeClr>
                    </a:solidFill>
                    <a:ea typeface="微软雅黑 Light" panose="020B0502040204020203" pitchFamily="34" charset="-122"/>
                  </a:rPr>
                  <a:t>此部分内容作为文字排版占位显示</a:t>
                </a:r>
                <a:br>
                  <a:rPr lang="zh-CN" altLang="en-US" sz="1200">
                    <a:solidFill>
                      <a:schemeClr val="dk1">
                        <a:lumMod val="100000"/>
                      </a:schemeClr>
                    </a:solidFill>
                    <a:ea typeface="微软雅黑 Light" panose="020B0502040204020203" pitchFamily="34" charset="-122"/>
                  </a:rPr>
                </a:br>
                <a:r>
                  <a:rPr lang="zh-CN" altLang="en-US" sz="1200">
                    <a:solidFill>
                      <a:schemeClr val="dk1">
                        <a:lumMod val="100000"/>
                      </a:schemeClr>
                    </a:solidFill>
                    <a:ea typeface="微软雅黑 Light" panose="020B0502040204020203" pitchFamily="34" charset="-122"/>
                  </a:rPr>
                  <a:t>（建议使用主题字体）</a:t>
                </a:r>
                <a:endParaRPr lang="zh-CN" altLang="en-US" sz="1200" dirty="0">
                  <a:solidFill>
                    <a:schemeClr val="dk1">
                      <a:lumMod val="100000"/>
                    </a:schemeClr>
                  </a:solidFill>
                  <a:ea typeface="微软雅黑 Light" panose="020B0502040204020203" pitchFamily="34" charset="-122"/>
                </a:endParaRPr>
              </a:p>
            </p:txBody>
          </p:sp>
        </p:grpSp>
        <p:sp>
          <p:nvSpPr>
            <p:cNvPr id="15" name="椭圆 14"/>
            <p:cNvSpPr/>
            <p:nvPr/>
          </p:nvSpPr>
          <p:spPr>
            <a:xfrm>
              <a:off x="563266" y="1763113"/>
              <a:ext cx="1917025" cy="1853240"/>
            </a:xfrm>
            <a:prstGeom prst="ellipse">
              <a:avLst/>
            </a:prstGeom>
            <a:blipFill dpi="0" rotWithShape="1">
              <a:blip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ea typeface="微软雅黑 Light" panose="020B0502040204020203" pitchFamily="34" charset="-122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3225000" y="827317"/>
            <a:ext cx="2668182" cy="3904227"/>
            <a:chOff x="3225000" y="827317"/>
            <a:chExt cx="2668182" cy="3904227"/>
          </a:xfrm>
        </p:grpSpPr>
        <p:sp>
          <p:nvSpPr>
            <p:cNvPr id="5" name="椭圆 4"/>
            <p:cNvSpPr/>
            <p:nvPr/>
          </p:nvSpPr>
          <p:spPr>
            <a:xfrm>
              <a:off x="3539937" y="1638649"/>
              <a:ext cx="2102161" cy="210216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ea typeface="微软雅黑 Light" panose="020B0502040204020203" pitchFamily="34" charset="-122"/>
              </a:endParaRPr>
            </a:p>
          </p:txBody>
        </p:sp>
        <p:sp>
          <p:nvSpPr>
            <p:cNvPr id="8" name="任意多边形 8"/>
            <p:cNvSpPr/>
            <p:nvPr/>
          </p:nvSpPr>
          <p:spPr>
            <a:xfrm>
              <a:off x="3539937" y="827317"/>
              <a:ext cx="2102161" cy="543109"/>
            </a:xfrm>
            <a:custGeom>
              <a:avLst/>
              <a:gdLst>
                <a:gd name="connsiteX0" fmla="*/ 72009 w 1669902"/>
                <a:gd name="connsiteY0" fmla="*/ 0 h 540059"/>
                <a:gd name="connsiteX1" fmla="*/ 1597893 w 1669902"/>
                <a:gd name="connsiteY1" fmla="*/ 0 h 540059"/>
                <a:gd name="connsiteX2" fmla="*/ 1669902 w 1669902"/>
                <a:gd name="connsiteY2" fmla="*/ 72009 h 540059"/>
                <a:gd name="connsiteX3" fmla="*/ 1669902 w 1669902"/>
                <a:gd name="connsiteY3" fmla="*/ 360039 h 540059"/>
                <a:gd name="connsiteX4" fmla="*/ 1597893 w 1669902"/>
                <a:gd name="connsiteY4" fmla="*/ 432048 h 540059"/>
                <a:gd name="connsiteX5" fmla="*/ 897598 w 1669902"/>
                <a:gd name="connsiteY5" fmla="*/ 432048 h 540059"/>
                <a:gd name="connsiteX6" fmla="*/ 834952 w 1669902"/>
                <a:gd name="connsiteY6" fmla="*/ 540059 h 540059"/>
                <a:gd name="connsiteX7" fmla="*/ 772306 w 1669902"/>
                <a:gd name="connsiteY7" fmla="*/ 432048 h 540059"/>
                <a:gd name="connsiteX8" fmla="*/ 72009 w 1669902"/>
                <a:gd name="connsiteY8" fmla="*/ 432048 h 540059"/>
                <a:gd name="connsiteX9" fmla="*/ 0 w 1669902"/>
                <a:gd name="connsiteY9" fmla="*/ 360039 h 540059"/>
                <a:gd name="connsiteX10" fmla="*/ 0 w 1669902"/>
                <a:gd name="connsiteY10" fmla="*/ 72009 h 540059"/>
                <a:gd name="connsiteX11" fmla="*/ 72009 w 1669902"/>
                <a:gd name="connsiteY11" fmla="*/ 0 h 540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69902" h="540059">
                  <a:moveTo>
                    <a:pt x="72009" y="0"/>
                  </a:moveTo>
                  <a:lnTo>
                    <a:pt x="1597893" y="0"/>
                  </a:lnTo>
                  <a:cubicBezTo>
                    <a:pt x="1637662" y="0"/>
                    <a:pt x="1669902" y="32240"/>
                    <a:pt x="1669902" y="72009"/>
                  </a:cubicBezTo>
                  <a:lnTo>
                    <a:pt x="1669902" y="360039"/>
                  </a:lnTo>
                  <a:cubicBezTo>
                    <a:pt x="1669902" y="399808"/>
                    <a:pt x="1637662" y="432048"/>
                    <a:pt x="1597893" y="432048"/>
                  </a:cubicBezTo>
                  <a:lnTo>
                    <a:pt x="897598" y="432048"/>
                  </a:lnTo>
                  <a:lnTo>
                    <a:pt x="834952" y="540059"/>
                  </a:lnTo>
                  <a:lnTo>
                    <a:pt x="772306" y="432048"/>
                  </a:lnTo>
                  <a:lnTo>
                    <a:pt x="72009" y="432048"/>
                  </a:lnTo>
                  <a:cubicBezTo>
                    <a:pt x="32240" y="432048"/>
                    <a:pt x="0" y="399808"/>
                    <a:pt x="0" y="360039"/>
                  </a:cubicBezTo>
                  <a:lnTo>
                    <a:pt x="0" y="72009"/>
                  </a:lnTo>
                  <a:cubicBezTo>
                    <a:pt x="0" y="32240"/>
                    <a:pt x="32240" y="0"/>
                    <a:pt x="72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144000" anchor="t">
              <a:normAutofit/>
            </a:bodyPr>
            <a:lstStyle/>
            <a:p>
              <a:pPr algn="ctr"/>
              <a:r>
                <a:rPr lang="zh-CN" altLang="en-US" b="1">
                  <a:solidFill>
                    <a:schemeClr val="bg1">
                      <a:lumMod val="95000"/>
                    </a:schemeClr>
                  </a:solidFill>
                  <a:ea typeface="微软雅黑 Light" panose="020B0502040204020203" pitchFamily="34" charset="-122"/>
                </a:rPr>
                <a:t>标题文本预设</a:t>
              </a:r>
              <a:endParaRPr lang="zh-CN" altLang="en-US" b="1">
                <a:solidFill>
                  <a:schemeClr val="bg1">
                    <a:lumMod val="95000"/>
                  </a:schemeClr>
                </a:solidFill>
                <a:ea typeface="微软雅黑 Light" panose="020B0502040204020203" pitchFamily="34" charset="-122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3539937" y="3810636"/>
              <a:ext cx="2102161" cy="317456"/>
            </a:xfrm>
            <a:prstGeom prst="rect">
              <a:avLst/>
            </a:prstGeom>
          </p:spPr>
          <p:txBody>
            <a:bodyPr wrap="none">
              <a:normAutofit fontScale="85000" lnSpcReduction="20000"/>
            </a:bodyPr>
            <a:lstStyle/>
            <a:p>
              <a:pPr lvl="0" algn="ctr"/>
              <a:r>
                <a:rPr lang="zh-CN" altLang="en-US" sz="2000" b="1">
                  <a:solidFill>
                    <a:schemeClr val="accent2">
                      <a:lumMod val="100000"/>
                    </a:schemeClr>
                  </a:solidFill>
                  <a:ea typeface="微软雅黑 Light" panose="020B0502040204020203" pitchFamily="34" charset="-122"/>
                </a:rPr>
                <a:t>标题文本预设</a:t>
              </a:r>
              <a:endParaRPr lang="zh-CN" altLang="en-US" sz="2000" b="1">
                <a:solidFill>
                  <a:schemeClr val="accent2">
                    <a:lumMod val="100000"/>
                  </a:schemeClr>
                </a:solidFill>
                <a:ea typeface="微软雅黑 Light" panose="020B0502040204020203" pitchFamily="34" charset="-122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225000" y="4128084"/>
              <a:ext cx="2668182" cy="603460"/>
            </a:xfrm>
            <a:prstGeom prst="rect">
              <a:avLst/>
            </a:prstGeom>
          </p:spPr>
          <p:txBody>
            <a:bodyPr wrap="square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>
                  <a:solidFill>
                    <a:schemeClr val="dk1">
                      <a:lumMod val="100000"/>
                    </a:schemeClr>
                  </a:solidFill>
                  <a:ea typeface="微软雅黑 Light" panose="020B0502040204020203" pitchFamily="34" charset="-122"/>
                </a:rPr>
                <a:t>此部分内容作为文字排版占位显示</a:t>
              </a:r>
              <a:br>
                <a:rPr lang="zh-CN" altLang="en-US" sz="1200">
                  <a:solidFill>
                    <a:schemeClr val="dk1">
                      <a:lumMod val="100000"/>
                    </a:schemeClr>
                  </a:solidFill>
                  <a:ea typeface="微软雅黑 Light" panose="020B0502040204020203" pitchFamily="34" charset="-122"/>
                </a:rPr>
              </a:br>
              <a:r>
                <a:rPr lang="zh-CN" altLang="en-US" sz="1200">
                  <a:solidFill>
                    <a:schemeClr val="dk1">
                      <a:lumMod val="100000"/>
                    </a:schemeClr>
                  </a:solidFill>
                  <a:ea typeface="微软雅黑 Light" panose="020B0502040204020203" pitchFamily="34" charset="-122"/>
                </a:rPr>
                <a:t>（建议使用主题字体）</a:t>
              </a:r>
              <a:endParaRPr lang="zh-CN" altLang="en-US" sz="1200">
                <a:solidFill>
                  <a:schemeClr val="dk1">
                    <a:lumMod val="100000"/>
                  </a:schemeClr>
                </a:solidFill>
                <a:ea typeface="微软雅黑 Light" panose="020B0502040204020203" pitchFamily="34" charset="-122"/>
              </a:endParaRPr>
            </a:p>
          </p:txBody>
        </p:sp>
        <p:sp>
          <p:nvSpPr>
            <p:cNvPr id="16" name="椭圆 15"/>
            <p:cNvSpPr/>
            <p:nvPr/>
          </p:nvSpPr>
          <p:spPr>
            <a:xfrm>
              <a:off x="3632511" y="1763116"/>
              <a:ext cx="1917025" cy="1853240"/>
            </a:xfrm>
            <a:prstGeom prst="ellipse">
              <a:avLst/>
            </a:pr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ea typeface="微软雅黑 Light" panose="020B0502040204020203" pitchFamily="34" charset="-122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6288139" y="827317"/>
            <a:ext cx="2668182" cy="3904227"/>
            <a:chOff x="6288139" y="827317"/>
            <a:chExt cx="2668182" cy="3904227"/>
          </a:xfrm>
        </p:grpSpPr>
        <p:sp>
          <p:nvSpPr>
            <p:cNvPr id="6" name="椭圆 5"/>
            <p:cNvSpPr/>
            <p:nvPr/>
          </p:nvSpPr>
          <p:spPr>
            <a:xfrm>
              <a:off x="6609182" y="1638649"/>
              <a:ext cx="2102161" cy="210216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ea typeface="微软雅黑 Light" panose="020B0502040204020203" pitchFamily="34" charset="-122"/>
              </a:endParaRPr>
            </a:p>
          </p:txBody>
        </p:sp>
        <p:sp>
          <p:nvSpPr>
            <p:cNvPr id="9" name="任意多边形 9"/>
            <p:cNvSpPr/>
            <p:nvPr/>
          </p:nvSpPr>
          <p:spPr>
            <a:xfrm>
              <a:off x="6609182" y="827317"/>
              <a:ext cx="2102161" cy="543109"/>
            </a:xfrm>
            <a:custGeom>
              <a:avLst/>
              <a:gdLst>
                <a:gd name="connsiteX0" fmla="*/ 72009 w 1669902"/>
                <a:gd name="connsiteY0" fmla="*/ 0 h 540059"/>
                <a:gd name="connsiteX1" fmla="*/ 1597893 w 1669902"/>
                <a:gd name="connsiteY1" fmla="*/ 0 h 540059"/>
                <a:gd name="connsiteX2" fmla="*/ 1669902 w 1669902"/>
                <a:gd name="connsiteY2" fmla="*/ 72009 h 540059"/>
                <a:gd name="connsiteX3" fmla="*/ 1669902 w 1669902"/>
                <a:gd name="connsiteY3" fmla="*/ 360039 h 540059"/>
                <a:gd name="connsiteX4" fmla="*/ 1597893 w 1669902"/>
                <a:gd name="connsiteY4" fmla="*/ 432048 h 540059"/>
                <a:gd name="connsiteX5" fmla="*/ 897598 w 1669902"/>
                <a:gd name="connsiteY5" fmla="*/ 432048 h 540059"/>
                <a:gd name="connsiteX6" fmla="*/ 834952 w 1669902"/>
                <a:gd name="connsiteY6" fmla="*/ 540059 h 540059"/>
                <a:gd name="connsiteX7" fmla="*/ 772306 w 1669902"/>
                <a:gd name="connsiteY7" fmla="*/ 432048 h 540059"/>
                <a:gd name="connsiteX8" fmla="*/ 72009 w 1669902"/>
                <a:gd name="connsiteY8" fmla="*/ 432048 h 540059"/>
                <a:gd name="connsiteX9" fmla="*/ 0 w 1669902"/>
                <a:gd name="connsiteY9" fmla="*/ 360039 h 540059"/>
                <a:gd name="connsiteX10" fmla="*/ 0 w 1669902"/>
                <a:gd name="connsiteY10" fmla="*/ 72009 h 540059"/>
                <a:gd name="connsiteX11" fmla="*/ 72009 w 1669902"/>
                <a:gd name="connsiteY11" fmla="*/ 0 h 540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69902" h="540059">
                  <a:moveTo>
                    <a:pt x="72009" y="0"/>
                  </a:moveTo>
                  <a:lnTo>
                    <a:pt x="1597893" y="0"/>
                  </a:lnTo>
                  <a:cubicBezTo>
                    <a:pt x="1637662" y="0"/>
                    <a:pt x="1669902" y="32240"/>
                    <a:pt x="1669902" y="72009"/>
                  </a:cubicBezTo>
                  <a:lnTo>
                    <a:pt x="1669902" y="360039"/>
                  </a:lnTo>
                  <a:cubicBezTo>
                    <a:pt x="1669902" y="399808"/>
                    <a:pt x="1637662" y="432048"/>
                    <a:pt x="1597893" y="432048"/>
                  </a:cubicBezTo>
                  <a:lnTo>
                    <a:pt x="897598" y="432048"/>
                  </a:lnTo>
                  <a:lnTo>
                    <a:pt x="834952" y="540059"/>
                  </a:lnTo>
                  <a:lnTo>
                    <a:pt x="772306" y="432048"/>
                  </a:lnTo>
                  <a:lnTo>
                    <a:pt x="72009" y="432048"/>
                  </a:lnTo>
                  <a:cubicBezTo>
                    <a:pt x="32240" y="432048"/>
                    <a:pt x="0" y="399808"/>
                    <a:pt x="0" y="360039"/>
                  </a:cubicBezTo>
                  <a:lnTo>
                    <a:pt x="0" y="72009"/>
                  </a:lnTo>
                  <a:cubicBezTo>
                    <a:pt x="0" y="32240"/>
                    <a:pt x="32240" y="0"/>
                    <a:pt x="720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144000" anchor="t">
              <a:normAutofit/>
            </a:bodyPr>
            <a:lstStyle/>
            <a:p>
              <a:pPr algn="ctr"/>
              <a:r>
                <a:rPr lang="zh-CN" altLang="en-US" b="1">
                  <a:solidFill>
                    <a:schemeClr val="bg1">
                      <a:lumMod val="95000"/>
                    </a:schemeClr>
                  </a:solidFill>
                  <a:ea typeface="微软雅黑 Light" panose="020B0502040204020203" pitchFamily="34" charset="-122"/>
                </a:rPr>
                <a:t>标题文本预设</a:t>
              </a:r>
              <a:endParaRPr lang="zh-CN" altLang="en-US" b="1">
                <a:solidFill>
                  <a:schemeClr val="bg1">
                    <a:lumMod val="95000"/>
                  </a:schemeClr>
                </a:solidFill>
                <a:ea typeface="微软雅黑 Light" panose="020B0502040204020203" pitchFamily="34" charset="-122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6609182" y="3810636"/>
              <a:ext cx="2102161" cy="317456"/>
            </a:xfrm>
            <a:prstGeom prst="rect">
              <a:avLst/>
            </a:prstGeom>
          </p:spPr>
          <p:txBody>
            <a:bodyPr wrap="none">
              <a:normAutofit fontScale="85000" lnSpcReduction="20000"/>
            </a:bodyPr>
            <a:lstStyle/>
            <a:p>
              <a:pPr lvl="0" algn="ctr"/>
              <a:r>
                <a:rPr lang="zh-CN" altLang="en-US" sz="2000" b="1">
                  <a:solidFill>
                    <a:schemeClr val="accent3"/>
                  </a:solidFill>
                  <a:ea typeface="微软雅黑 Light" panose="020B0502040204020203" pitchFamily="34" charset="-122"/>
                </a:rPr>
                <a:t>标题文本预设</a:t>
              </a:r>
              <a:endParaRPr lang="zh-CN" altLang="en-US" sz="2000" b="1">
                <a:solidFill>
                  <a:schemeClr val="accent3"/>
                </a:solidFill>
                <a:ea typeface="微软雅黑 Light" panose="020B0502040204020203" pitchFamily="34" charset="-122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6288139" y="4128084"/>
              <a:ext cx="2668182" cy="603460"/>
            </a:xfrm>
            <a:prstGeom prst="rect">
              <a:avLst/>
            </a:prstGeom>
          </p:spPr>
          <p:txBody>
            <a:bodyPr wrap="square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>
                  <a:solidFill>
                    <a:schemeClr val="dk1">
                      <a:lumMod val="100000"/>
                    </a:schemeClr>
                  </a:solidFill>
                  <a:ea typeface="微软雅黑 Light" panose="020B0502040204020203" pitchFamily="34" charset="-122"/>
                </a:rPr>
                <a:t>此部分内容作为文字排版占位显示</a:t>
              </a:r>
              <a:br>
                <a:rPr lang="zh-CN" altLang="en-US" sz="1200">
                  <a:solidFill>
                    <a:schemeClr val="dk1">
                      <a:lumMod val="100000"/>
                    </a:schemeClr>
                  </a:solidFill>
                  <a:ea typeface="微软雅黑 Light" panose="020B0502040204020203" pitchFamily="34" charset="-122"/>
                </a:rPr>
              </a:br>
              <a:r>
                <a:rPr lang="zh-CN" altLang="en-US" sz="1200">
                  <a:solidFill>
                    <a:schemeClr val="dk1">
                      <a:lumMod val="100000"/>
                    </a:schemeClr>
                  </a:solidFill>
                  <a:ea typeface="微软雅黑 Light" panose="020B0502040204020203" pitchFamily="34" charset="-122"/>
                </a:rPr>
                <a:t>（建议使用主题字体）</a:t>
              </a:r>
              <a:endParaRPr lang="zh-CN" altLang="en-US" sz="1200">
                <a:solidFill>
                  <a:schemeClr val="dk1">
                    <a:lumMod val="100000"/>
                  </a:schemeClr>
                </a:solidFill>
                <a:ea typeface="微软雅黑 Light" panose="020B0502040204020203" pitchFamily="34" charset="-122"/>
              </a:endParaRPr>
            </a:p>
          </p:txBody>
        </p:sp>
        <p:sp>
          <p:nvSpPr>
            <p:cNvPr id="17" name="椭圆 16"/>
            <p:cNvSpPr/>
            <p:nvPr/>
          </p:nvSpPr>
          <p:spPr>
            <a:xfrm>
              <a:off x="6701757" y="1763116"/>
              <a:ext cx="1917025" cy="1853240"/>
            </a:xfrm>
            <a:prstGeom prst="ellipse">
              <a:avLst/>
            </a:pr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ea typeface="微软雅黑 Light" panose="020B0502040204020203" pitchFamily="34" charset="-122"/>
              </a:endParaRPr>
            </a:p>
          </p:txBody>
        </p:sp>
      </p:grpSp>
      <p:sp>
        <p:nvSpPr>
          <p:cNvPr id="20" name="TextBox 86"/>
          <p:cNvSpPr txBox="1"/>
          <p:nvPr/>
        </p:nvSpPr>
        <p:spPr>
          <a:xfrm>
            <a:off x="720539" y="116497"/>
            <a:ext cx="21410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标题文字预设</a:t>
            </a:r>
            <a:endParaRPr lang="en-US" altLang="zh-CN" sz="24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0"/>
    </mc:Choice>
    <mc:Fallback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4175d7aa-2769-49d6-808d-b5e916acc322"/>
          <p:cNvGrpSpPr>
            <a:grpSpLocks noChangeAspect="1"/>
          </p:cNvGrpSpPr>
          <p:nvPr/>
        </p:nvGrpSpPr>
        <p:grpSpPr>
          <a:xfrm>
            <a:off x="539750" y="1086946"/>
            <a:ext cx="8064499" cy="2586804"/>
            <a:chOff x="719667" y="1449261"/>
            <a:chExt cx="10752666" cy="3449072"/>
          </a:xfrm>
        </p:grpSpPr>
        <p:sp>
          <p:nvSpPr>
            <p:cNvPr id="4" name="Rectangle 1"/>
            <p:cNvSpPr/>
            <p:nvPr/>
          </p:nvSpPr>
          <p:spPr>
            <a:xfrm>
              <a:off x="719667" y="1808820"/>
              <a:ext cx="10752666" cy="812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ea typeface="微软雅黑 Light" panose="020B0502040204020203" pitchFamily="34" charset="-122"/>
              </a:endParaRPr>
            </a:p>
          </p:txBody>
        </p:sp>
        <p:sp>
          <p:nvSpPr>
            <p:cNvPr id="5" name="Rectangle 2"/>
            <p:cNvSpPr/>
            <p:nvPr/>
          </p:nvSpPr>
          <p:spPr>
            <a:xfrm>
              <a:off x="719667" y="2774020"/>
              <a:ext cx="10752666" cy="8128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ea typeface="微软雅黑 Light" panose="020B0502040204020203" pitchFamily="34" charset="-122"/>
              </a:endParaRPr>
            </a:p>
          </p:txBody>
        </p:sp>
        <p:sp>
          <p:nvSpPr>
            <p:cNvPr id="6" name="Rectangle 3"/>
            <p:cNvSpPr/>
            <p:nvPr/>
          </p:nvSpPr>
          <p:spPr>
            <a:xfrm>
              <a:off x="719667" y="3739220"/>
              <a:ext cx="10752666" cy="8128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ea typeface="微软雅黑 Light" panose="020B0502040204020203" pitchFamily="34" charset="-122"/>
              </a:endParaRPr>
            </a:p>
          </p:txBody>
        </p:sp>
        <p:sp>
          <p:nvSpPr>
            <p:cNvPr id="7" name="Rectangle 4"/>
            <p:cNvSpPr/>
            <p:nvPr/>
          </p:nvSpPr>
          <p:spPr>
            <a:xfrm>
              <a:off x="4371464" y="1449261"/>
              <a:ext cx="3449072" cy="3449072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ea typeface="微软雅黑 Light" panose="020B0502040204020203" pitchFamily="34" charset="-122"/>
              </a:endParaRPr>
            </a:p>
          </p:txBody>
        </p:sp>
        <p:sp>
          <p:nvSpPr>
            <p:cNvPr id="8" name="Rectangle 5"/>
            <p:cNvSpPr/>
            <p:nvPr/>
          </p:nvSpPr>
          <p:spPr>
            <a:xfrm>
              <a:off x="4574664" y="1652461"/>
              <a:ext cx="3042672" cy="3042672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ea typeface="微软雅黑 Light" panose="020B0502040204020203" pitchFamily="34" charset="-122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4727850" y="1805646"/>
              <a:ext cx="2736302" cy="2736302"/>
            </a:xfrm>
            <a:prstGeom prst="rect">
              <a:avLst/>
            </a:prstGeom>
            <a:blipFill dpi="0"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ea typeface="微软雅黑 Light" panose="020B0502040204020203" pitchFamily="34" charset="-122"/>
              </a:endParaRPr>
            </a:p>
          </p:txBody>
        </p:sp>
        <p:sp>
          <p:nvSpPr>
            <p:cNvPr id="10" name="Rectangle 6"/>
            <p:cNvSpPr/>
            <p:nvPr/>
          </p:nvSpPr>
          <p:spPr>
            <a:xfrm>
              <a:off x="1559496" y="2049805"/>
              <a:ext cx="1569660" cy="369332"/>
            </a:xfrm>
            <a:prstGeom prst="rect">
              <a:avLst/>
            </a:prstGeom>
          </p:spPr>
          <p:txBody>
            <a:bodyPr wrap="none">
              <a:normAutofit fontScale="85000" lnSpcReduction="20000"/>
            </a:bodyPr>
            <a:lstStyle/>
            <a:p>
              <a:pPr algn="ctr"/>
              <a:r>
                <a:rPr lang="zh-CN" altLang="en-US" b="1">
                  <a:solidFill>
                    <a:schemeClr val="bg1"/>
                  </a:solidFill>
                  <a:ea typeface="微软雅黑 Light" panose="020B0502040204020203" pitchFamily="34" charset="-122"/>
                </a:rPr>
                <a:t>标题文本预设</a:t>
              </a:r>
              <a:endParaRPr lang="zh-CN" altLang="en-US" b="1">
                <a:solidFill>
                  <a:schemeClr val="bg1"/>
                </a:solidFill>
                <a:ea typeface="微软雅黑 Light" panose="020B0502040204020203" pitchFamily="34" charset="-122"/>
              </a:endParaRPr>
            </a:p>
          </p:txBody>
        </p:sp>
        <p:sp>
          <p:nvSpPr>
            <p:cNvPr id="11" name="Rectangle 9"/>
            <p:cNvSpPr/>
            <p:nvPr/>
          </p:nvSpPr>
          <p:spPr>
            <a:xfrm>
              <a:off x="1559496" y="2995754"/>
              <a:ext cx="1569660" cy="369332"/>
            </a:xfrm>
            <a:prstGeom prst="rect">
              <a:avLst/>
            </a:prstGeom>
          </p:spPr>
          <p:txBody>
            <a:bodyPr wrap="none">
              <a:normAutofit fontScale="85000" lnSpcReduction="20000"/>
            </a:bodyPr>
            <a:lstStyle/>
            <a:p>
              <a:pPr algn="ctr"/>
              <a:r>
                <a:rPr lang="zh-CN" altLang="en-US" b="1">
                  <a:solidFill>
                    <a:schemeClr val="bg1"/>
                  </a:solidFill>
                  <a:ea typeface="微软雅黑 Light" panose="020B0502040204020203" pitchFamily="34" charset="-122"/>
                </a:rPr>
                <a:t>标题文本预设</a:t>
              </a:r>
              <a:endParaRPr lang="zh-CN" altLang="en-US" b="1">
                <a:solidFill>
                  <a:schemeClr val="bg1"/>
                </a:solidFill>
                <a:ea typeface="微软雅黑 Light" panose="020B0502040204020203" pitchFamily="34" charset="-122"/>
              </a:endParaRPr>
            </a:p>
          </p:txBody>
        </p:sp>
        <p:sp>
          <p:nvSpPr>
            <p:cNvPr id="12" name="Rectangle 10"/>
            <p:cNvSpPr/>
            <p:nvPr/>
          </p:nvSpPr>
          <p:spPr>
            <a:xfrm>
              <a:off x="1559496" y="3941703"/>
              <a:ext cx="1569660" cy="369332"/>
            </a:xfrm>
            <a:prstGeom prst="rect">
              <a:avLst/>
            </a:prstGeom>
          </p:spPr>
          <p:txBody>
            <a:bodyPr wrap="none">
              <a:normAutofit fontScale="85000" lnSpcReduction="20000"/>
            </a:bodyPr>
            <a:lstStyle/>
            <a:p>
              <a:pPr algn="ctr"/>
              <a:r>
                <a:rPr lang="zh-CN" altLang="en-US" b="1">
                  <a:solidFill>
                    <a:schemeClr val="bg1"/>
                  </a:solidFill>
                  <a:ea typeface="微软雅黑 Light" panose="020B0502040204020203" pitchFamily="34" charset="-122"/>
                </a:rPr>
                <a:t>标题文本预设</a:t>
              </a:r>
              <a:endParaRPr lang="zh-CN" altLang="en-US" b="1">
                <a:solidFill>
                  <a:schemeClr val="bg1"/>
                </a:solidFill>
                <a:ea typeface="微软雅黑 Light" panose="020B0502040204020203" pitchFamily="34" charset="-122"/>
              </a:endParaRPr>
            </a:p>
          </p:txBody>
        </p:sp>
        <p:sp>
          <p:nvSpPr>
            <p:cNvPr id="13" name="Rectangle 11"/>
            <p:cNvSpPr/>
            <p:nvPr/>
          </p:nvSpPr>
          <p:spPr>
            <a:xfrm>
              <a:off x="9062844" y="2049805"/>
              <a:ext cx="1569660" cy="369332"/>
            </a:xfrm>
            <a:prstGeom prst="rect">
              <a:avLst/>
            </a:prstGeom>
          </p:spPr>
          <p:txBody>
            <a:bodyPr wrap="none">
              <a:normAutofit fontScale="85000" lnSpcReduction="20000"/>
            </a:bodyPr>
            <a:lstStyle/>
            <a:p>
              <a:pPr algn="ctr"/>
              <a:r>
                <a:rPr lang="zh-CN" altLang="en-US" b="1">
                  <a:solidFill>
                    <a:schemeClr val="bg1"/>
                  </a:solidFill>
                  <a:ea typeface="微软雅黑 Light" panose="020B0502040204020203" pitchFamily="34" charset="-122"/>
                </a:rPr>
                <a:t>标题文本预设</a:t>
              </a:r>
              <a:endParaRPr lang="zh-CN" altLang="en-US" b="1">
                <a:solidFill>
                  <a:schemeClr val="bg1"/>
                </a:solidFill>
                <a:ea typeface="微软雅黑 Light" panose="020B0502040204020203" pitchFamily="34" charset="-122"/>
              </a:endParaRPr>
            </a:p>
          </p:txBody>
        </p:sp>
        <p:sp>
          <p:nvSpPr>
            <p:cNvPr id="14" name="Rectangle 12"/>
            <p:cNvSpPr/>
            <p:nvPr/>
          </p:nvSpPr>
          <p:spPr>
            <a:xfrm>
              <a:off x="9062844" y="2995754"/>
              <a:ext cx="1569660" cy="369332"/>
            </a:xfrm>
            <a:prstGeom prst="rect">
              <a:avLst/>
            </a:prstGeom>
          </p:spPr>
          <p:txBody>
            <a:bodyPr wrap="none">
              <a:normAutofit fontScale="85000" lnSpcReduction="20000"/>
            </a:bodyPr>
            <a:lstStyle/>
            <a:p>
              <a:pPr algn="ctr"/>
              <a:r>
                <a:rPr lang="zh-CN" altLang="en-US" b="1">
                  <a:solidFill>
                    <a:schemeClr val="bg1"/>
                  </a:solidFill>
                  <a:ea typeface="微软雅黑 Light" panose="020B0502040204020203" pitchFamily="34" charset="-122"/>
                </a:rPr>
                <a:t>标题文本预设</a:t>
              </a:r>
              <a:endParaRPr lang="zh-CN" altLang="en-US" b="1">
                <a:solidFill>
                  <a:schemeClr val="bg1"/>
                </a:solidFill>
                <a:ea typeface="微软雅黑 Light" panose="020B0502040204020203" pitchFamily="34" charset="-122"/>
              </a:endParaRPr>
            </a:p>
          </p:txBody>
        </p:sp>
        <p:sp>
          <p:nvSpPr>
            <p:cNvPr id="15" name="Rectangle 13"/>
            <p:cNvSpPr/>
            <p:nvPr/>
          </p:nvSpPr>
          <p:spPr>
            <a:xfrm>
              <a:off x="9062844" y="3941703"/>
              <a:ext cx="1569660" cy="369332"/>
            </a:xfrm>
            <a:prstGeom prst="rect">
              <a:avLst/>
            </a:prstGeom>
          </p:spPr>
          <p:txBody>
            <a:bodyPr wrap="none">
              <a:normAutofit fontScale="85000" lnSpcReduction="20000"/>
            </a:bodyPr>
            <a:lstStyle/>
            <a:p>
              <a:pPr algn="ctr"/>
              <a:r>
                <a:rPr lang="zh-CN" altLang="en-US" b="1">
                  <a:solidFill>
                    <a:schemeClr val="bg1"/>
                  </a:solidFill>
                  <a:ea typeface="微软雅黑 Light" panose="020B0502040204020203" pitchFamily="34" charset="-122"/>
                </a:rPr>
                <a:t>标题文本预设</a:t>
              </a:r>
              <a:endParaRPr lang="zh-CN" altLang="en-US" b="1">
                <a:solidFill>
                  <a:schemeClr val="bg1"/>
                </a:solidFill>
                <a:ea typeface="微软雅黑 Light" panose="020B0502040204020203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0"/>
    </mc:Choice>
    <mc:Fallback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875 -0.697777 L 0 0 E" pathEditMode="relative" ptsTypes="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" presetID="6" presetClass="emp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  <p:from x="8929" y="13918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组合 37"/>
          <p:cNvGrpSpPr/>
          <p:nvPr/>
        </p:nvGrpSpPr>
        <p:grpSpPr>
          <a:xfrm>
            <a:off x="4932040" y="1416535"/>
            <a:ext cx="1354233" cy="2311717"/>
            <a:chOff x="4886465" y="1416534"/>
            <a:chExt cx="1354233" cy="2311717"/>
          </a:xfrm>
        </p:grpSpPr>
        <p:sp>
          <p:nvSpPr>
            <p:cNvPr id="39" name="任意多边形: 形状 38"/>
            <p:cNvSpPr/>
            <p:nvPr/>
          </p:nvSpPr>
          <p:spPr>
            <a:xfrm>
              <a:off x="5198077" y="2368414"/>
              <a:ext cx="1007558" cy="529974"/>
            </a:xfrm>
            <a:custGeom>
              <a:avLst/>
              <a:gdLst>
                <a:gd name="connsiteX0" fmla="*/ 0 w 1887981"/>
                <a:gd name="connsiteY0" fmla="*/ 0 h 993074"/>
                <a:gd name="connsiteX1" fmla="*/ 1802581 w 1887981"/>
                <a:gd name="connsiteY1" fmla="*/ 0 h 993074"/>
                <a:gd name="connsiteX2" fmla="*/ 1855559 w 1887981"/>
                <a:gd name="connsiteY2" fmla="*/ 96773 h 993074"/>
                <a:gd name="connsiteX3" fmla="*/ 1750949 w 1887981"/>
                <a:gd name="connsiteY3" fmla="*/ 454478 h 993074"/>
                <a:gd name="connsiteX4" fmla="*/ 826344 w 1887981"/>
                <a:gd name="connsiteY4" fmla="*/ 960652 h 993074"/>
                <a:gd name="connsiteX5" fmla="*/ 468639 w 1887981"/>
                <a:gd name="connsiteY5" fmla="*/ 856042 h 993074"/>
                <a:gd name="connsiteX6" fmla="*/ 0 w 1887981"/>
                <a:gd name="connsiteY6" fmla="*/ 0 h 993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7981" h="993074">
                  <a:moveTo>
                    <a:pt x="0" y="0"/>
                  </a:moveTo>
                  <a:lnTo>
                    <a:pt x="1802581" y="0"/>
                  </a:lnTo>
                  <a:lnTo>
                    <a:pt x="1855559" y="96773"/>
                  </a:lnTo>
                  <a:cubicBezTo>
                    <a:pt x="1925450" y="224439"/>
                    <a:pt x="1878614" y="384588"/>
                    <a:pt x="1750949" y="454478"/>
                  </a:cubicBezTo>
                  <a:lnTo>
                    <a:pt x="826344" y="960652"/>
                  </a:lnTo>
                  <a:cubicBezTo>
                    <a:pt x="698679" y="1030543"/>
                    <a:pt x="538530" y="983707"/>
                    <a:pt x="468639" y="85604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76000" anchor="ctr" anchorCtr="0">
              <a:norm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2400" b="1">
                  <a:ea typeface="微软雅黑 Light" panose="020B0502040204020203" pitchFamily="34" charset="-122"/>
                </a:rPr>
                <a:t>3</a:t>
              </a:r>
              <a:endParaRPr lang="en-US" altLang="zh-CN" sz="2400" b="1">
                <a:ea typeface="微软雅黑 Light" panose="020B0502040204020203" pitchFamily="34" charset="-122"/>
              </a:endParaRPr>
            </a:p>
          </p:txBody>
        </p:sp>
        <p:sp>
          <p:nvSpPr>
            <p:cNvPr id="40" name="任意多边形: 形状 39"/>
            <p:cNvSpPr/>
            <p:nvPr/>
          </p:nvSpPr>
          <p:spPr>
            <a:xfrm>
              <a:off x="4921529" y="1416534"/>
              <a:ext cx="1238530" cy="951880"/>
            </a:xfrm>
            <a:custGeom>
              <a:avLst/>
              <a:gdLst>
                <a:gd name="connsiteX0" fmla="*/ 1212492 w 2320780"/>
                <a:gd name="connsiteY0" fmla="*/ 1146 h 1783648"/>
                <a:gd name="connsiteX1" fmla="*/ 1419342 w 2320780"/>
                <a:gd name="connsiteY1" fmla="*/ 137033 h 1783648"/>
                <a:gd name="connsiteX2" fmla="*/ 2320780 w 2320780"/>
                <a:gd name="connsiteY2" fmla="*/ 1783648 h 1783648"/>
                <a:gd name="connsiteX3" fmla="*/ 518199 w 2320780"/>
                <a:gd name="connsiteY3" fmla="*/ 1783648 h 1783648"/>
                <a:gd name="connsiteX4" fmla="*/ 32422 w 2320780"/>
                <a:gd name="connsiteY4" fmla="*/ 896301 h 1783648"/>
                <a:gd name="connsiteX5" fmla="*/ 137032 w 2320780"/>
                <a:gd name="connsiteY5" fmla="*/ 538596 h 1783648"/>
                <a:gd name="connsiteX6" fmla="*/ 1061637 w 2320780"/>
                <a:gd name="connsiteY6" fmla="*/ 32422 h 1783648"/>
                <a:gd name="connsiteX7" fmla="*/ 1212492 w 2320780"/>
                <a:gd name="connsiteY7" fmla="*/ 1146 h 1783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20780" h="1783648">
                  <a:moveTo>
                    <a:pt x="1212492" y="1146"/>
                  </a:moveTo>
                  <a:cubicBezTo>
                    <a:pt x="1296722" y="9025"/>
                    <a:pt x="1375661" y="57242"/>
                    <a:pt x="1419342" y="137033"/>
                  </a:cubicBezTo>
                  <a:lnTo>
                    <a:pt x="2320780" y="1783648"/>
                  </a:lnTo>
                  <a:lnTo>
                    <a:pt x="518199" y="1783648"/>
                  </a:lnTo>
                  <a:lnTo>
                    <a:pt x="32422" y="896301"/>
                  </a:lnTo>
                  <a:cubicBezTo>
                    <a:pt x="-37469" y="768636"/>
                    <a:pt x="9367" y="608486"/>
                    <a:pt x="137032" y="538596"/>
                  </a:cubicBezTo>
                  <a:lnTo>
                    <a:pt x="1061637" y="32422"/>
                  </a:lnTo>
                  <a:cubicBezTo>
                    <a:pt x="1109512" y="6213"/>
                    <a:pt x="1161954" y="-3581"/>
                    <a:pt x="1212492" y="1146"/>
                  </a:cubicBezTo>
                  <a:close/>
                </a:path>
              </a:pathLst>
            </a:custGeom>
            <a:solidFill>
              <a:schemeClr val="accent4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>
                <a:ea typeface="微软雅黑 Light" panose="020B0502040204020203" pitchFamily="34" charset="-122"/>
              </a:endParaRPr>
            </a:p>
          </p:txBody>
        </p:sp>
        <p:sp>
          <p:nvSpPr>
            <p:cNvPr id="41" name="任意多边形: 形状 40"/>
            <p:cNvSpPr/>
            <p:nvPr/>
          </p:nvSpPr>
          <p:spPr bwMode="auto">
            <a:xfrm>
              <a:off x="5319708" y="1747204"/>
              <a:ext cx="357655" cy="385310"/>
            </a:xfrm>
            <a:custGeom>
              <a:avLst/>
              <a:gdLst>
                <a:gd name="T0" fmla="*/ 233 w 238"/>
                <a:gd name="T1" fmla="*/ 236 h 256"/>
                <a:gd name="T2" fmla="*/ 173 w 238"/>
                <a:gd name="T3" fmla="*/ 210 h 256"/>
                <a:gd name="T4" fmla="*/ 168 w 238"/>
                <a:gd name="T5" fmla="*/ 207 h 256"/>
                <a:gd name="T6" fmla="*/ 164 w 238"/>
                <a:gd name="T7" fmla="*/ 195 h 256"/>
                <a:gd name="T8" fmla="*/ 159 w 238"/>
                <a:gd name="T9" fmla="*/ 189 h 256"/>
                <a:gd name="T10" fmla="*/ 157 w 238"/>
                <a:gd name="T11" fmla="*/ 186 h 256"/>
                <a:gd name="T12" fmla="*/ 158 w 238"/>
                <a:gd name="T13" fmla="*/ 167 h 256"/>
                <a:gd name="T14" fmla="*/ 167 w 238"/>
                <a:gd name="T15" fmla="*/ 149 h 256"/>
                <a:gd name="T16" fmla="*/ 178 w 238"/>
                <a:gd name="T17" fmla="*/ 113 h 256"/>
                <a:gd name="T18" fmla="*/ 172 w 238"/>
                <a:gd name="T19" fmla="*/ 109 h 256"/>
                <a:gd name="T20" fmla="*/ 179 w 238"/>
                <a:gd name="T21" fmla="*/ 77 h 256"/>
                <a:gd name="T22" fmla="*/ 180 w 238"/>
                <a:gd name="T23" fmla="*/ 84 h 256"/>
                <a:gd name="T24" fmla="*/ 180 w 238"/>
                <a:gd name="T25" fmla="*/ 86 h 256"/>
                <a:gd name="T26" fmla="*/ 216 w 238"/>
                <a:gd name="T27" fmla="*/ 63 h 256"/>
                <a:gd name="T28" fmla="*/ 119 w 238"/>
                <a:gd name="T29" fmla="*/ 0 h 256"/>
                <a:gd name="T30" fmla="*/ 21 w 238"/>
                <a:gd name="T31" fmla="*/ 63 h 256"/>
                <a:gd name="T32" fmla="*/ 30 w 238"/>
                <a:gd name="T33" fmla="*/ 69 h 256"/>
                <a:gd name="T34" fmla="*/ 30 w 238"/>
                <a:gd name="T35" fmla="*/ 82 h 256"/>
                <a:gd name="T36" fmla="*/ 27 w 238"/>
                <a:gd name="T37" fmla="*/ 85 h 256"/>
                <a:gd name="T38" fmla="*/ 29 w 238"/>
                <a:gd name="T39" fmla="*/ 89 h 256"/>
                <a:gd name="T40" fmla="*/ 21 w 238"/>
                <a:gd name="T41" fmla="*/ 133 h 256"/>
                <a:gd name="T42" fmla="*/ 41 w 238"/>
                <a:gd name="T43" fmla="*/ 133 h 256"/>
                <a:gd name="T44" fmla="*/ 33 w 238"/>
                <a:gd name="T45" fmla="*/ 89 h 256"/>
                <a:gd name="T46" fmla="*/ 35 w 238"/>
                <a:gd name="T47" fmla="*/ 85 h 256"/>
                <a:gd name="T48" fmla="*/ 32 w 238"/>
                <a:gd name="T49" fmla="*/ 82 h 256"/>
                <a:gd name="T50" fmla="*/ 32 w 238"/>
                <a:gd name="T51" fmla="*/ 70 h 256"/>
                <a:gd name="T52" fmla="*/ 57 w 238"/>
                <a:gd name="T53" fmla="*/ 86 h 256"/>
                <a:gd name="T54" fmla="*/ 57 w 238"/>
                <a:gd name="T55" fmla="*/ 85 h 256"/>
                <a:gd name="T56" fmla="*/ 58 w 238"/>
                <a:gd name="T57" fmla="*/ 92 h 256"/>
                <a:gd name="T58" fmla="*/ 67 w 238"/>
                <a:gd name="T59" fmla="*/ 109 h 256"/>
                <a:gd name="T60" fmla="*/ 67 w 238"/>
                <a:gd name="T61" fmla="*/ 110 h 256"/>
                <a:gd name="T62" fmla="*/ 67 w 238"/>
                <a:gd name="T63" fmla="*/ 110 h 256"/>
                <a:gd name="T64" fmla="*/ 65 w 238"/>
                <a:gd name="T65" fmla="*/ 113 h 256"/>
                <a:gd name="T66" fmla="*/ 62 w 238"/>
                <a:gd name="T67" fmla="*/ 118 h 256"/>
                <a:gd name="T68" fmla="*/ 66 w 238"/>
                <a:gd name="T69" fmla="*/ 138 h 256"/>
                <a:gd name="T70" fmla="*/ 70 w 238"/>
                <a:gd name="T71" fmla="*/ 148 h 256"/>
                <a:gd name="T72" fmla="*/ 80 w 238"/>
                <a:gd name="T73" fmla="*/ 166 h 256"/>
                <a:gd name="T74" fmla="*/ 82 w 238"/>
                <a:gd name="T75" fmla="*/ 170 h 256"/>
                <a:gd name="T76" fmla="*/ 80 w 238"/>
                <a:gd name="T77" fmla="*/ 186 h 256"/>
                <a:gd name="T78" fmla="*/ 77 w 238"/>
                <a:gd name="T79" fmla="*/ 189 h 256"/>
                <a:gd name="T80" fmla="*/ 71 w 238"/>
                <a:gd name="T81" fmla="*/ 195 h 256"/>
                <a:gd name="T82" fmla="*/ 67 w 238"/>
                <a:gd name="T83" fmla="*/ 206 h 256"/>
                <a:gd name="T84" fmla="*/ 64 w 238"/>
                <a:gd name="T85" fmla="*/ 209 h 256"/>
                <a:gd name="T86" fmla="*/ 41 w 238"/>
                <a:gd name="T87" fmla="*/ 217 h 256"/>
                <a:gd name="T88" fmla="*/ 4 w 238"/>
                <a:gd name="T89" fmla="*/ 237 h 256"/>
                <a:gd name="T90" fmla="*/ 2 w 238"/>
                <a:gd name="T91" fmla="*/ 256 h 256"/>
                <a:gd name="T92" fmla="*/ 235 w 238"/>
                <a:gd name="T93" fmla="*/ 256 h 256"/>
                <a:gd name="T94" fmla="*/ 233 w 238"/>
                <a:gd name="T95" fmla="*/ 23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38" h="256">
                  <a:moveTo>
                    <a:pt x="233" y="236"/>
                  </a:moveTo>
                  <a:cubicBezTo>
                    <a:pt x="210" y="226"/>
                    <a:pt x="197" y="218"/>
                    <a:pt x="173" y="210"/>
                  </a:cubicBezTo>
                  <a:cubicBezTo>
                    <a:pt x="171" y="209"/>
                    <a:pt x="169" y="208"/>
                    <a:pt x="168" y="207"/>
                  </a:cubicBezTo>
                  <a:cubicBezTo>
                    <a:pt x="166" y="203"/>
                    <a:pt x="165" y="199"/>
                    <a:pt x="164" y="195"/>
                  </a:cubicBezTo>
                  <a:cubicBezTo>
                    <a:pt x="163" y="193"/>
                    <a:pt x="162" y="190"/>
                    <a:pt x="159" y="189"/>
                  </a:cubicBezTo>
                  <a:cubicBezTo>
                    <a:pt x="158" y="189"/>
                    <a:pt x="157" y="187"/>
                    <a:pt x="157" y="186"/>
                  </a:cubicBezTo>
                  <a:cubicBezTo>
                    <a:pt x="157" y="177"/>
                    <a:pt x="154" y="171"/>
                    <a:pt x="158" y="167"/>
                  </a:cubicBezTo>
                  <a:cubicBezTo>
                    <a:pt x="165" y="161"/>
                    <a:pt x="164" y="153"/>
                    <a:pt x="167" y="149"/>
                  </a:cubicBezTo>
                  <a:cubicBezTo>
                    <a:pt x="171" y="145"/>
                    <a:pt x="180" y="117"/>
                    <a:pt x="178" y="113"/>
                  </a:cubicBezTo>
                  <a:cubicBezTo>
                    <a:pt x="176" y="109"/>
                    <a:pt x="170" y="111"/>
                    <a:pt x="172" y="109"/>
                  </a:cubicBezTo>
                  <a:cubicBezTo>
                    <a:pt x="177" y="102"/>
                    <a:pt x="179" y="89"/>
                    <a:pt x="179" y="77"/>
                  </a:cubicBezTo>
                  <a:cubicBezTo>
                    <a:pt x="180" y="79"/>
                    <a:pt x="180" y="81"/>
                    <a:pt x="180" y="84"/>
                  </a:cubicBezTo>
                  <a:cubicBezTo>
                    <a:pt x="180" y="86"/>
                    <a:pt x="180" y="86"/>
                    <a:pt x="180" y="86"/>
                  </a:cubicBezTo>
                  <a:cubicBezTo>
                    <a:pt x="216" y="63"/>
                    <a:pt x="216" y="63"/>
                    <a:pt x="216" y="63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21" y="63"/>
                    <a:pt x="21" y="63"/>
                    <a:pt x="21" y="63"/>
                  </a:cubicBezTo>
                  <a:cubicBezTo>
                    <a:pt x="30" y="69"/>
                    <a:pt x="30" y="69"/>
                    <a:pt x="30" y="69"/>
                  </a:cubicBezTo>
                  <a:cubicBezTo>
                    <a:pt x="30" y="82"/>
                    <a:pt x="30" y="82"/>
                    <a:pt x="30" y="82"/>
                  </a:cubicBezTo>
                  <a:cubicBezTo>
                    <a:pt x="29" y="82"/>
                    <a:pt x="27" y="84"/>
                    <a:pt x="27" y="85"/>
                  </a:cubicBezTo>
                  <a:cubicBezTo>
                    <a:pt x="27" y="87"/>
                    <a:pt x="28" y="88"/>
                    <a:pt x="29" y="89"/>
                  </a:cubicBezTo>
                  <a:cubicBezTo>
                    <a:pt x="21" y="133"/>
                    <a:pt x="21" y="133"/>
                    <a:pt x="21" y="133"/>
                  </a:cubicBezTo>
                  <a:cubicBezTo>
                    <a:pt x="41" y="133"/>
                    <a:pt x="41" y="133"/>
                    <a:pt x="41" y="133"/>
                  </a:cubicBezTo>
                  <a:cubicBezTo>
                    <a:pt x="33" y="89"/>
                    <a:pt x="33" y="89"/>
                    <a:pt x="33" y="89"/>
                  </a:cubicBezTo>
                  <a:cubicBezTo>
                    <a:pt x="34" y="88"/>
                    <a:pt x="35" y="87"/>
                    <a:pt x="35" y="85"/>
                  </a:cubicBezTo>
                  <a:cubicBezTo>
                    <a:pt x="35" y="84"/>
                    <a:pt x="34" y="82"/>
                    <a:pt x="32" y="82"/>
                  </a:cubicBezTo>
                  <a:cubicBezTo>
                    <a:pt x="32" y="70"/>
                    <a:pt x="32" y="70"/>
                    <a:pt x="32" y="70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5"/>
                    <a:pt x="57" y="85"/>
                    <a:pt x="57" y="85"/>
                  </a:cubicBezTo>
                  <a:cubicBezTo>
                    <a:pt x="57" y="87"/>
                    <a:pt x="57" y="89"/>
                    <a:pt x="58" y="92"/>
                  </a:cubicBezTo>
                  <a:cubicBezTo>
                    <a:pt x="60" y="100"/>
                    <a:pt x="64" y="100"/>
                    <a:pt x="67" y="109"/>
                  </a:cubicBezTo>
                  <a:cubicBezTo>
                    <a:pt x="67" y="109"/>
                    <a:pt x="67" y="110"/>
                    <a:pt x="67" y="110"/>
                  </a:cubicBezTo>
                  <a:cubicBezTo>
                    <a:pt x="67" y="110"/>
                    <a:pt x="67" y="110"/>
                    <a:pt x="67" y="110"/>
                  </a:cubicBezTo>
                  <a:cubicBezTo>
                    <a:pt x="66" y="111"/>
                    <a:pt x="66" y="113"/>
                    <a:pt x="65" y="113"/>
                  </a:cubicBezTo>
                  <a:cubicBezTo>
                    <a:pt x="61" y="114"/>
                    <a:pt x="61" y="116"/>
                    <a:pt x="62" y="118"/>
                  </a:cubicBezTo>
                  <a:cubicBezTo>
                    <a:pt x="62" y="120"/>
                    <a:pt x="65" y="133"/>
                    <a:pt x="66" y="138"/>
                  </a:cubicBezTo>
                  <a:cubicBezTo>
                    <a:pt x="67" y="141"/>
                    <a:pt x="70" y="144"/>
                    <a:pt x="70" y="148"/>
                  </a:cubicBezTo>
                  <a:cubicBezTo>
                    <a:pt x="72" y="155"/>
                    <a:pt x="75" y="161"/>
                    <a:pt x="80" y="166"/>
                  </a:cubicBezTo>
                  <a:cubicBezTo>
                    <a:pt x="81" y="167"/>
                    <a:pt x="82" y="169"/>
                    <a:pt x="82" y="170"/>
                  </a:cubicBezTo>
                  <a:cubicBezTo>
                    <a:pt x="81" y="175"/>
                    <a:pt x="81" y="181"/>
                    <a:pt x="80" y="186"/>
                  </a:cubicBezTo>
                  <a:cubicBezTo>
                    <a:pt x="80" y="187"/>
                    <a:pt x="78" y="189"/>
                    <a:pt x="77" y="189"/>
                  </a:cubicBezTo>
                  <a:cubicBezTo>
                    <a:pt x="73" y="190"/>
                    <a:pt x="72" y="193"/>
                    <a:pt x="71" y="195"/>
                  </a:cubicBezTo>
                  <a:cubicBezTo>
                    <a:pt x="70" y="199"/>
                    <a:pt x="69" y="203"/>
                    <a:pt x="67" y="206"/>
                  </a:cubicBezTo>
                  <a:cubicBezTo>
                    <a:pt x="67" y="207"/>
                    <a:pt x="65" y="209"/>
                    <a:pt x="64" y="209"/>
                  </a:cubicBezTo>
                  <a:cubicBezTo>
                    <a:pt x="56" y="212"/>
                    <a:pt x="49" y="214"/>
                    <a:pt x="41" y="217"/>
                  </a:cubicBezTo>
                  <a:cubicBezTo>
                    <a:pt x="33" y="220"/>
                    <a:pt x="12" y="233"/>
                    <a:pt x="4" y="237"/>
                  </a:cubicBezTo>
                  <a:cubicBezTo>
                    <a:pt x="0" y="239"/>
                    <a:pt x="2" y="256"/>
                    <a:pt x="2" y="256"/>
                  </a:cubicBezTo>
                  <a:cubicBezTo>
                    <a:pt x="235" y="256"/>
                    <a:pt x="235" y="256"/>
                    <a:pt x="235" y="256"/>
                  </a:cubicBezTo>
                  <a:cubicBezTo>
                    <a:pt x="235" y="256"/>
                    <a:pt x="238" y="238"/>
                    <a:pt x="233" y="23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/>
              <a:endParaRPr>
                <a:ea typeface="微软雅黑 Light" panose="020B0502040204020203" pitchFamily="34" charset="-122"/>
              </a:endParaRPr>
            </a:p>
          </p:txBody>
        </p:sp>
        <p:grpSp>
          <p:nvGrpSpPr>
            <p:cNvPr id="42" name="组合 41"/>
            <p:cNvGrpSpPr/>
            <p:nvPr/>
          </p:nvGrpSpPr>
          <p:grpSpPr>
            <a:xfrm>
              <a:off x="4886465" y="3106584"/>
              <a:ext cx="1354233" cy="621667"/>
              <a:chOff x="5122025" y="525814"/>
              <a:chExt cx="2020976" cy="927740"/>
            </a:xfrm>
          </p:grpSpPr>
          <p:sp>
            <p:nvSpPr>
              <p:cNvPr id="43" name="文本框 22"/>
              <p:cNvSpPr txBox="1"/>
              <p:nvPr/>
            </p:nvSpPr>
            <p:spPr>
              <a:xfrm>
                <a:off x="5122026" y="826908"/>
                <a:ext cx="2020975" cy="626646"/>
              </a:xfrm>
              <a:prstGeom prst="rect">
                <a:avLst/>
              </a:prstGeom>
              <a:noFill/>
            </p:spPr>
            <p:txBody>
              <a:bodyPr wrap="square" lIns="0" tIns="0" rIns="0" bIns="0" anchor="ctr" anchorCtr="1">
                <a:normAutofit fontScale="92500" lnSpcReduction="20000"/>
              </a:bodyPr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>
                  <a:lnSpc>
                    <a:spcPct val="120000"/>
                  </a:lnSpc>
                  <a:spcBef>
                    <a:spcPct val="0"/>
                  </a:spcBef>
                </a:pPr>
                <a:r>
                  <a:rPr lang="zh-CN" altLang="en-US" sz="1000">
                    <a:ea typeface="微软雅黑 Light" panose="020B0502040204020203" pitchFamily="34" charset="-122"/>
                  </a:rPr>
                  <a:t>此部分内容作为文字排版占位显示 （建议使用主题字体）</a:t>
                </a:r>
                <a:endParaRPr lang="zh-CN" altLang="en-US" sz="100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44" name="矩形 43"/>
              <p:cNvSpPr/>
              <p:nvPr/>
            </p:nvSpPr>
            <p:spPr>
              <a:xfrm>
                <a:off x="5122025" y="525814"/>
                <a:ext cx="2020976" cy="325410"/>
              </a:xfrm>
              <a:prstGeom prst="rect">
                <a:avLst/>
              </a:prstGeom>
            </p:spPr>
            <p:txBody>
              <a:bodyPr wrap="none" lIns="0" tIns="0" rIns="0" bIns="0" anchor="ctr" anchorCtr="1">
                <a:normAutofit fontScale="92500" lnSpcReduction="20000"/>
              </a:bodyPr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lvl="0" algn="ctr" defTabSz="914400">
                  <a:spcBef>
                    <a:spcPct val="0"/>
                  </a:spcBef>
                  <a:defRPr/>
                </a:pPr>
                <a:r>
                  <a:rPr lang="zh-CN" altLang="en-US" b="1">
                    <a:solidFill>
                      <a:schemeClr val="accent4"/>
                    </a:solidFill>
                    <a:ea typeface="微软雅黑 Light" panose="020B0502040204020203" pitchFamily="34" charset="-122"/>
                  </a:rPr>
                  <a:t>标题文本预设</a:t>
                </a:r>
                <a:endParaRPr lang="zh-CN" altLang="en-US" b="1">
                  <a:solidFill>
                    <a:schemeClr val="accent4"/>
                  </a:solidFill>
                  <a:ea typeface="微软雅黑 Light" panose="020B0502040204020203" pitchFamily="34" charset="-122"/>
                </a:endParaRPr>
              </a:p>
            </p:txBody>
          </p:sp>
        </p:grpSp>
      </p:grpSp>
      <p:grpSp>
        <p:nvGrpSpPr>
          <p:cNvPr id="45" name="组合 44"/>
          <p:cNvGrpSpPr/>
          <p:nvPr/>
        </p:nvGrpSpPr>
        <p:grpSpPr>
          <a:xfrm>
            <a:off x="6736007" y="1416535"/>
            <a:ext cx="1354233" cy="2311717"/>
            <a:chOff x="6690432" y="1416534"/>
            <a:chExt cx="1354233" cy="2311717"/>
          </a:xfrm>
        </p:grpSpPr>
        <p:sp>
          <p:nvSpPr>
            <p:cNvPr id="46" name="任意多边形: 形状 45"/>
            <p:cNvSpPr/>
            <p:nvPr/>
          </p:nvSpPr>
          <p:spPr>
            <a:xfrm>
              <a:off x="7002043" y="2368414"/>
              <a:ext cx="1007558" cy="529974"/>
            </a:xfrm>
            <a:custGeom>
              <a:avLst/>
              <a:gdLst>
                <a:gd name="connsiteX0" fmla="*/ 0 w 1887981"/>
                <a:gd name="connsiteY0" fmla="*/ 0 h 993074"/>
                <a:gd name="connsiteX1" fmla="*/ 1802581 w 1887981"/>
                <a:gd name="connsiteY1" fmla="*/ 0 h 993074"/>
                <a:gd name="connsiteX2" fmla="*/ 1855559 w 1887981"/>
                <a:gd name="connsiteY2" fmla="*/ 96773 h 993074"/>
                <a:gd name="connsiteX3" fmla="*/ 1750949 w 1887981"/>
                <a:gd name="connsiteY3" fmla="*/ 454478 h 993074"/>
                <a:gd name="connsiteX4" fmla="*/ 826344 w 1887981"/>
                <a:gd name="connsiteY4" fmla="*/ 960652 h 993074"/>
                <a:gd name="connsiteX5" fmla="*/ 468639 w 1887981"/>
                <a:gd name="connsiteY5" fmla="*/ 856042 h 993074"/>
                <a:gd name="connsiteX6" fmla="*/ 0 w 1887981"/>
                <a:gd name="connsiteY6" fmla="*/ 0 h 993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7981" h="993074">
                  <a:moveTo>
                    <a:pt x="0" y="0"/>
                  </a:moveTo>
                  <a:lnTo>
                    <a:pt x="1802581" y="0"/>
                  </a:lnTo>
                  <a:lnTo>
                    <a:pt x="1855559" y="96773"/>
                  </a:lnTo>
                  <a:cubicBezTo>
                    <a:pt x="1925450" y="224439"/>
                    <a:pt x="1878614" y="384588"/>
                    <a:pt x="1750949" y="454478"/>
                  </a:cubicBezTo>
                  <a:lnTo>
                    <a:pt x="826344" y="960652"/>
                  </a:lnTo>
                  <a:cubicBezTo>
                    <a:pt x="698679" y="1030543"/>
                    <a:pt x="538530" y="983707"/>
                    <a:pt x="468639" y="85604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76000" anchor="ctr" anchorCtr="0">
              <a:norm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2400" b="1">
                  <a:ea typeface="微软雅黑 Light" panose="020B0502040204020203" pitchFamily="34" charset="-122"/>
                </a:rPr>
                <a:t>4</a:t>
              </a:r>
              <a:endParaRPr lang="en-US" altLang="zh-CN" sz="2400" b="1">
                <a:ea typeface="微软雅黑 Light" panose="020B0502040204020203" pitchFamily="34" charset="-122"/>
              </a:endParaRPr>
            </a:p>
          </p:txBody>
        </p:sp>
        <p:sp>
          <p:nvSpPr>
            <p:cNvPr id="47" name="任意多边形: 形状 46"/>
            <p:cNvSpPr/>
            <p:nvPr/>
          </p:nvSpPr>
          <p:spPr>
            <a:xfrm>
              <a:off x="6725496" y="1416534"/>
              <a:ext cx="1238530" cy="951880"/>
            </a:xfrm>
            <a:custGeom>
              <a:avLst/>
              <a:gdLst>
                <a:gd name="connsiteX0" fmla="*/ 1212492 w 2320780"/>
                <a:gd name="connsiteY0" fmla="*/ 1146 h 1783648"/>
                <a:gd name="connsiteX1" fmla="*/ 1419342 w 2320780"/>
                <a:gd name="connsiteY1" fmla="*/ 137033 h 1783648"/>
                <a:gd name="connsiteX2" fmla="*/ 2320780 w 2320780"/>
                <a:gd name="connsiteY2" fmla="*/ 1783648 h 1783648"/>
                <a:gd name="connsiteX3" fmla="*/ 518199 w 2320780"/>
                <a:gd name="connsiteY3" fmla="*/ 1783648 h 1783648"/>
                <a:gd name="connsiteX4" fmla="*/ 32422 w 2320780"/>
                <a:gd name="connsiteY4" fmla="*/ 896301 h 1783648"/>
                <a:gd name="connsiteX5" fmla="*/ 137032 w 2320780"/>
                <a:gd name="connsiteY5" fmla="*/ 538596 h 1783648"/>
                <a:gd name="connsiteX6" fmla="*/ 1061637 w 2320780"/>
                <a:gd name="connsiteY6" fmla="*/ 32422 h 1783648"/>
                <a:gd name="connsiteX7" fmla="*/ 1212492 w 2320780"/>
                <a:gd name="connsiteY7" fmla="*/ 1146 h 1783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20780" h="1783648">
                  <a:moveTo>
                    <a:pt x="1212492" y="1146"/>
                  </a:moveTo>
                  <a:cubicBezTo>
                    <a:pt x="1296722" y="9025"/>
                    <a:pt x="1375661" y="57242"/>
                    <a:pt x="1419342" y="137033"/>
                  </a:cubicBezTo>
                  <a:lnTo>
                    <a:pt x="2320780" y="1783648"/>
                  </a:lnTo>
                  <a:lnTo>
                    <a:pt x="518199" y="1783648"/>
                  </a:lnTo>
                  <a:lnTo>
                    <a:pt x="32422" y="896301"/>
                  </a:lnTo>
                  <a:cubicBezTo>
                    <a:pt x="-37469" y="768636"/>
                    <a:pt x="9367" y="608486"/>
                    <a:pt x="137032" y="538596"/>
                  </a:cubicBezTo>
                  <a:lnTo>
                    <a:pt x="1061637" y="32422"/>
                  </a:lnTo>
                  <a:cubicBezTo>
                    <a:pt x="1109512" y="6213"/>
                    <a:pt x="1161954" y="-3581"/>
                    <a:pt x="1212492" y="1146"/>
                  </a:cubicBezTo>
                  <a:close/>
                </a:path>
              </a:pathLst>
            </a:custGeom>
            <a:solidFill>
              <a:schemeClr val="accent6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>
                <a:ea typeface="微软雅黑 Light" panose="020B0502040204020203" pitchFamily="34" charset="-122"/>
              </a:endParaRPr>
            </a:p>
          </p:txBody>
        </p:sp>
        <p:sp>
          <p:nvSpPr>
            <p:cNvPr id="48" name="任意多边形: 形状 47"/>
            <p:cNvSpPr/>
            <p:nvPr/>
          </p:nvSpPr>
          <p:spPr bwMode="auto">
            <a:xfrm>
              <a:off x="7104267" y="1728921"/>
              <a:ext cx="398506" cy="410782"/>
            </a:xfrm>
            <a:custGeom>
              <a:avLst/>
              <a:gdLst>
                <a:gd name="connsiteX0" fmla="*/ 157951 w 327026"/>
                <a:gd name="connsiteY0" fmla="*/ 134938 h 337100"/>
                <a:gd name="connsiteX1" fmla="*/ 327026 w 327026"/>
                <a:gd name="connsiteY1" fmla="*/ 239958 h 337100"/>
                <a:gd name="connsiteX2" fmla="*/ 259660 w 327026"/>
                <a:gd name="connsiteY2" fmla="*/ 254398 h 337100"/>
                <a:gd name="connsiteX3" fmla="*/ 295325 w 327026"/>
                <a:gd name="connsiteY3" fmla="*/ 305595 h 337100"/>
                <a:gd name="connsiteX4" fmla="*/ 292683 w 327026"/>
                <a:gd name="connsiteY4" fmla="*/ 334475 h 337100"/>
                <a:gd name="connsiteX5" fmla="*/ 263623 w 327026"/>
                <a:gd name="connsiteY5" fmla="*/ 326599 h 337100"/>
                <a:gd name="connsiteX6" fmla="*/ 227959 w 327026"/>
                <a:gd name="connsiteY6" fmla="*/ 275402 h 337100"/>
                <a:gd name="connsiteX7" fmla="*/ 192294 w 327026"/>
                <a:gd name="connsiteY7" fmla="*/ 333162 h 337100"/>
                <a:gd name="connsiteX8" fmla="*/ 153988 w 327026"/>
                <a:gd name="connsiteY8" fmla="*/ 137564 h 337100"/>
                <a:gd name="connsiteX9" fmla="*/ 157951 w 327026"/>
                <a:gd name="connsiteY9" fmla="*/ 134938 h 337100"/>
                <a:gd name="connsiteX10" fmla="*/ 287448 w 327026"/>
                <a:gd name="connsiteY10" fmla="*/ 96838 h 337100"/>
                <a:gd name="connsiteX11" fmla="*/ 270368 w 327026"/>
                <a:gd name="connsiteY11" fmla="*/ 108528 h 337100"/>
                <a:gd name="connsiteX12" fmla="*/ 280879 w 327026"/>
                <a:gd name="connsiteY12" fmla="*/ 150092 h 337100"/>
                <a:gd name="connsiteX13" fmla="*/ 301899 w 327026"/>
                <a:gd name="connsiteY13" fmla="*/ 182563 h 337100"/>
                <a:gd name="connsiteX14" fmla="*/ 303213 w 327026"/>
                <a:gd name="connsiteY14" fmla="*/ 161781 h 337100"/>
                <a:gd name="connsiteX15" fmla="*/ 287448 w 327026"/>
                <a:gd name="connsiteY15" fmla="*/ 96838 h 337100"/>
                <a:gd name="connsiteX16" fmla="*/ 160474 w 327026"/>
                <a:gd name="connsiteY16" fmla="*/ 0 h 337100"/>
                <a:gd name="connsiteX17" fmla="*/ 322263 w 327026"/>
                <a:gd name="connsiteY17" fmla="*/ 161925 h 337100"/>
                <a:gd name="connsiteX18" fmla="*/ 314371 w 327026"/>
                <a:gd name="connsiteY18" fmla="*/ 211951 h 337100"/>
                <a:gd name="connsiteX19" fmla="*/ 242026 w 327026"/>
                <a:gd name="connsiteY19" fmla="*/ 165875 h 337100"/>
                <a:gd name="connsiteX20" fmla="*/ 259126 w 327026"/>
                <a:gd name="connsiteY20" fmla="*/ 139545 h 337100"/>
                <a:gd name="connsiteX21" fmla="*/ 244657 w 327026"/>
                <a:gd name="connsiteY21" fmla="*/ 94785 h 337100"/>
                <a:gd name="connsiteX22" fmla="*/ 203881 w 327026"/>
                <a:gd name="connsiteY22" fmla="*/ 63190 h 337100"/>
                <a:gd name="connsiteX23" fmla="*/ 186781 w 327026"/>
                <a:gd name="connsiteY23" fmla="*/ 22380 h 337100"/>
                <a:gd name="connsiteX24" fmla="*/ 160474 w 327026"/>
                <a:gd name="connsiteY24" fmla="*/ 19747 h 337100"/>
                <a:gd name="connsiteX25" fmla="*/ 74975 w 327026"/>
                <a:gd name="connsiteY25" fmla="*/ 48709 h 337100"/>
                <a:gd name="connsiteX26" fmla="*/ 86814 w 327026"/>
                <a:gd name="connsiteY26" fmla="*/ 86886 h 337100"/>
                <a:gd name="connsiteX27" fmla="*/ 53930 w 327026"/>
                <a:gd name="connsiteY27" fmla="*/ 111899 h 337100"/>
                <a:gd name="connsiteX28" fmla="*/ 53930 w 327026"/>
                <a:gd name="connsiteY28" fmla="*/ 140862 h 337100"/>
                <a:gd name="connsiteX29" fmla="*/ 59191 w 327026"/>
                <a:gd name="connsiteY29" fmla="*/ 157976 h 337100"/>
                <a:gd name="connsiteX30" fmla="*/ 21046 w 327026"/>
                <a:gd name="connsiteY30" fmla="*/ 181672 h 337100"/>
                <a:gd name="connsiteX31" fmla="*/ 35515 w 327026"/>
                <a:gd name="connsiteY31" fmla="*/ 227748 h 337100"/>
                <a:gd name="connsiteX32" fmla="*/ 59191 w 327026"/>
                <a:gd name="connsiteY32" fmla="*/ 190887 h 337100"/>
                <a:gd name="connsiteX33" fmla="*/ 89444 w 327026"/>
                <a:gd name="connsiteY33" fmla="*/ 198786 h 337100"/>
                <a:gd name="connsiteX34" fmla="*/ 122328 w 327026"/>
                <a:gd name="connsiteY34" fmla="*/ 215900 h 337100"/>
                <a:gd name="connsiteX35" fmla="*/ 96021 w 327026"/>
                <a:gd name="connsiteY35" fmla="*/ 248812 h 337100"/>
                <a:gd name="connsiteX36" fmla="*/ 86814 w 327026"/>
                <a:gd name="connsiteY36" fmla="*/ 283040 h 337100"/>
                <a:gd name="connsiteX37" fmla="*/ 160474 w 327026"/>
                <a:gd name="connsiteY37" fmla="*/ 304103 h 337100"/>
                <a:gd name="connsiteX38" fmla="*/ 167051 w 327026"/>
                <a:gd name="connsiteY38" fmla="*/ 302787 h 337100"/>
                <a:gd name="connsiteX39" fmla="*/ 170997 w 327026"/>
                <a:gd name="connsiteY39" fmla="*/ 322534 h 337100"/>
                <a:gd name="connsiteX40" fmla="*/ 160474 w 327026"/>
                <a:gd name="connsiteY40" fmla="*/ 323850 h 337100"/>
                <a:gd name="connsiteX41" fmla="*/ 0 w 327026"/>
                <a:gd name="connsiteY41" fmla="*/ 161925 h 337100"/>
                <a:gd name="connsiteX42" fmla="*/ 160474 w 327026"/>
                <a:gd name="connsiteY42" fmla="*/ 0 h 33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327026" h="337100">
                  <a:moveTo>
                    <a:pt x="157951" y="134938"/>
                  </a:moveTo>
                  <a:cubicBezTo>
                    <a:pt x="157951" y="134938"/>
                    <a:pt x="157951" y="134938"/>
                    <a:pt x="327026" y="239958"/>
                  </a:cubicBezTo>
                  <a:cubicBezTo>
                    <a:pt x="327026" y="239958"/>
                    <a:pt x="327026" y="239958"/>
                    <a:pt x="259660" y="254398"/>
                  </a:cubicBezTo>
                  <a:lnTo>
                    <a:pt x="295325" y="305595"/>
                  </a:lnTo>
                  <a:cubicBezTo>
                    <a:pt x="301929" y="316097"/>
                    <a:pt x="300608" y="327911"/>
                    <a:pt x="292683" y="334475"/>
                  </a:cubicBezTo>
                  <a:cubicBezTo>
                    <a:pt x="283436" y="339726"/>
                    <a:pt x="271548" y="337101"/>
                    <a:pt x="263623" y="326599"/>
                  </a:cubicBezTo>
                  <a:cubicBezTo>
                    <a:pt x="263623" y="326599"/>
                    <a:pt x="263623" y="326599"/>
                    <a:pt x="227959" y="275402"/>
                  </a:cubicBezTo>
                  <a:cubicBezTo>
                    <a:pt x="227959" y="275402"/>
                    <a:pt x="227959" y="275402"/>
                    <a:pt x="192294" y="333162"/>
                  </a:cubicBezTo>
                  <a:cubicBezTo>
                    <a:pt x="192294" y="333162"/>
                    <a:pt x="192294" y="333162"/>
                    <a:pt x="153988" y="137564"/>
                  </a:cubicBezTo>
                  <a:cubicBezTo>
                    <a:pt x="153988" y="137564"/>
                    <a:pt x="153988" y="137564"/>
                    <a:pt x="157951" y="134938"/>
                  </a:cubicBezTo>
                  <a:close/>
                  <a:moveTo>
                    <a:pt x="287448" y="96838"/>
                  </a:moveTo>
                  <a:cubicBezTo>
                    <a:pt x="280879" y="99436"/>
                    <a:pt x="272996" y="103332"/>
                    <a:pt x="270368" y="108528"/>
                  </a:cubicBezTo>
                  <a:cubicBezTo>
                    <a:pt x="265113" y="117620"/>
                    <a:pt x="271682" y="143597"/>
                    <a:pt x="280879" y="150092"/>
                  </a:cubicBezTo>
                  <a:cubicBezTo>
                    <a:pt x="292703" y="159184"/>
                    <a:pt x="299272" y="170873"/>
                    <a:pt x="301899" y="182563"/>
                  </a:cubicBezTo>
                  <a:cubicBezTo>
                    <a:pt x="303213" y="176069"/>
                    <a:pt x="303213" y="168276"/>
                    <a:pt x="303213" y="161781"/>
                  </a:cubicBezTo>
                  <a:cubicBezTo>
                    <a:pt x="303213" y="138402"/>
                    <a:pt x="297958" y="116321"/>
                    <a:pt x="287448" y="96838"/>
                  </a:cubicBezTo>
                  <a:close/>
                  <a:moveTo>
                    <a:pt x="160474" y="0"/>
                  </a:moveTo>
                  <a:cubicBezTo>
                    <a:pt x="249918" y="0"/>
                    <a:pt x="322263" y="72405"/>
                    <a:pt x="322263" y="161925"/>
                  </a:cubicBezTo>
                  <a:cubicBezTo>
                    <a:pt x="322263" y="179039"/>
                    <a:pt x="319632" y="196153"/>
                    <a:pt x="314371" y="211951"/>
                  </a:cubicBezTo>
                  <a:cubicBezTo>
                    <a:pt x="314371" y="211951"/>
                    <a:pt x="314371" y="211951"/>
                    <a:pt x="242026" y="165875"/>
                  </a:cubicBezTo>
                  <a:cubicBezTo>
                    <a:pt x="247288" y="157976"/>
                    <a:pt x="257811" y="147444"/>
                    <a:pt x="259126" y="139545"/>
                  </a:cubicBezTo>
                  <a:cubicBezTo>
                    <a:pt x="260441" y="127697"/>
                    <a:pt x="251234" y="97418"/>
                    <a:pt x="244657" y="94785"/>
                  </a:cubicBezTo>
                  <a:cubicBezTo>
                    <a:pt x="238080" y="90836"/>
                    <a:pt x="218350" y="71089"/>
                    <a:pt x="203881" y="63190"/>
                  </a:cubicBezTo>
                  <a:cubicBezTo>
                    <a:pt x="193358" y="57924"/>
                    <a:pt x="188096" y="36861"/>
                    <a:pt x="186781" y="22380"/>
                  </a:cubicBezTo>
                  <a:cubicBezTo>
                    <a:pt x="177574" y="21063"/>
                    <a:pt x="169681" y="19747"/>
                    <a:pt x="160474" y="19747"/>
                  </a:cubicBezTo>
                  <a:cubicBezTo>
                    <a:pt x="128905" y="19747"/>
                    <a:pt x="98652" y="30279"/>
                    <a:pt x="74975" y="48709"/>
                  </a:cubicBezTo>
                  <a:cubicBezTo>
                    <a:pt x="81552" y="59241"/>
                    <a:pt x="93390" y="78988"/>
                    <a:pt x="86814" y="86886"/>
                  </a:cubicBezTo>
                  <a:cubicBezTo>
                    <a:pt x="78921" y="100051"/>
                    <a:pt x="53930" y="100051"/>
                    <a:pt x="53930" y="111899"/>
                  </a:cubicBezTo>
                  <a:cubicBezTo>
                    <a:pt x="53930" y="123747"/>
                    <a:pt x="52614" y="135596"/>
                    <a:pt x="53930" y="140862"/>
                  </a:cubicBezTo>
                  <a:cubicBezTo>
                    <a:pt x="55245" y="146128"/>
                    <a:pt x="69714" y="150077"/>
                    <a:pt x="59191" y="157976"/>
                  </a:cubicBezTo>
                  <a:cubicBezTo>
                    <a:pt x="52614" y="164558"/>
                    <a:pt x="32884" y="175090"/>
                    <a:pt x="21046" y="181672"/>
                  </a:cubicBezTo>
                  <a:cubicBezTo>
                    <a:pt x="22361" y="197470"/>
                    <a:pt x="27622" y="213267"/>
                    <a:pt x="35515" y="227748"/>
                  </a:cubicBezTo>
                  <a:cubicBezTo>
                    <a:pt x="38145" y="219850"/>
                    <a:pt x="49984" y="192204"/>
                    <a:pt x="59191" y="190887"/>
                  </a:cubicBezTo>
                  <a:cubicBezTo>
                    <a:pt x="69714" y="188254"/>
                    <a:pt x="78921" y="185621"/>
                    <a:pt x="89444" y="198786"/>
                  </a:cubicBezTo>
                  <a:cubicBezTo>
                    <a:pt x="99967" y="211951"/>
                    <a:pt x="114436" y="215900"/>
                    <a:pt x="122328" y="215900"/>
                  </a:cubicBezTo>
                  <a:cubicBezTo>
                    <a:pt x="130220" y="215900"/>
                    <a:pt x="121013" y="243546"/>
                    <a:pt x="96021" y="248812"/>
                  </a:cubicBezTo>
                  <a:cubicBezTo>
                    <a:pt x="72345" y="252761"/>
                    <a:pt x="106544" y="283040"/>
                    <a:pt x="86814" y="283040"/>
                  </a:cubicBezTo>
                  <a:cubicBezTo>
                    <a:pt x="109175" y="296204"/>
                    <a:pt x="134167" y="304103"/>
                    <a:pt x="160474" y="304103"/>
                  </a:cubicBezTo>
                  <a:cubicBezTo>
                    <a:pt x="163105" y="304103"/>
                    <a:pt x="165735" y="302787"/>
                    <a:pt x="167051" y="302787"/>
                  </a:cubicBezTo>
                  <a:cubicBezTo>
                    <a:pt x="167051" y="302787"/>
                    <a:pt x="167051" y="302787"/>
                    <a:pt x="170997" y="322534"/>
                  </a:cubicBezTo>
                  <a:cubicBezTo>
                    <a:pt x="168366" y="322534"/>
                    <a:pt x="164420" y="323850"/>
                    <a:pt x="160474" y="323850"/>
                  </a:cubicBezTo>
                  <a:cubicBezTo>
                    <a:pt x="72345" y="323850"/>
                    <a:pt x="0" y="251445"/>
                    <a:pt x="0" y="161925"/>
                  </a:cubicBezTo>
                  <a:cubicBezTo>
                    <a:pt x="0" y="72405"/>
                    <a:pt x="72345" y="0"/>
                    <a:pt x="16047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/>
              <a:endParaRPr>
                <a:ea typeface="微软雅黑 Light" panose="020B0502040204020203" pitchFamily="34" charset="-122"/>
              </a:endParaRPr>
            </a:p>
          </p:txBody>
        </p:sp>
        <p:grpSp>
          <p:nvGrpSpPr>
            <p:cNvPr id="49" name="组合 48"/>
            <p:cNvGrpSpPr/>
            <p:nvPr/>
          </p:nvGrpSpPr>
          <p:grpSpPr>
            <a:xfrm>
              <a:off x="6690432" y="3106584"/>
              <a:ext cx="1354233" cy="621667"/>
              <a:chOff x="5122025" y="525814"/>
              <a:chExt cx="2020976" cy="927740"/>
            </a:xfrm>
          </p:grpSpPr>
          <p:sp>
            <p:nvSpPr>
              <p:cNvPr id="50" name="文本框 25"/>
              <p:cNvSpPr txBox="1"/>
              <p:nvPr/>
            </p:nvSpPr>
            <p:spPr>
              <a:xfrm>
                <a:off x="5122026" y="826908"/>
                <a:ext cx="2020975" cy="626646"/>
              </a:xfrm>
              <a:prstGeom prst="rect">
                <a:avLst/>
              </a:prstGeom>
              <a:noFill/>
            </p:spPr>
            <p:txBody>
              <a:bodyPr wrap="square" lIns="0" tIns="0" rIns="0" bIns="0" anchor="ctr" anchorCtr="1">
                <a:normAutofit fontScale="92500" lnSpcReduction="20000"/>
              </a:bodyPr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>
                  <a:lnSpc>
                    <a:spcPct val="120000"/>
                  </a:lnSpc>
                  <a:spcBef>
                    <a:spcPct val="0"/>
                  </a:spcBef>
                </a:pPr>
                <a:r>
                  <a:rPr lang="zh-CN" altLang="en-US" sz="1000">
                    <a:ea typeface="微软雅黑 Light" panose="020B0502040204020203" pitchFamily="34" charset="-122"/>
                  </a:rPr>
                  <a:t>此部分内容作为文字排版占位显示 （建议使用主题字体）</a:t>
                </a:r>
                <a:endParaRPr lang="zh-CN" altLang="en-US" sz="100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51" name="矩形 50"/>
              <p:cNvSpPr/>
              <p:nvPr/>
            </p:nvSpPr>
            <p:spPr>
              <a:xfrm>
                <a:off x="5122025" y="525814"/>
                <a:ext cx="2020976" cy="325410"/>
              </a:xfrm>
              <a:prstGeom prst="rect">
                <a:avLst/>
              </a:prstGeom>
            </p:spPr>
            <p:txBody>
              <a:bodyPr wrap="none" lIns="0" tIns="0" rIns="0" bIns="0" anchor="ctr" anchorCtr="1">
                <a:normAutofit fontScale="92500" lnSpcReduction="20000"/>
              </a:bodyPr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lvl="0" algn="ctr" defTabSz="914400">
                  <a:spcBef>
                    <a:spcPct val="0"/>
                  </a:spcBef>
                  <a:defRPr/>
                </a:pPr>
                <a:r>
                  <a:rPr lang="zh-CN" altLang="en-US" b="1">
                    <a:solidFill>
                      <a:schemeClr val="accent6"/>
                    </a:solidFill>
                    <a:ea typeface="微软雅黑 Light" panose="020B0502040204020203" pitchFamily="34" charset="-122"/>
                  </a:rPr>
                  <a:t>标题文本预设</a:t>
                </a:r>
                <a:endParaRPr lang="zh-CN" altLang="en-US" b="1">
                  <a:solidFill>
                    <a:schemeClr val="accent6"/>
                  </a:solidFill>
                  <a:ea typeface="微软雅黑 Light" panose="020B0502040204020203" pitchFamily="34" charset="-122"/>
                </a:endParaRPr>
              </a:p>
            </p:txBody>
          </p:sp>
        </p:grpSp>
      </p:grpSp>
      <p:grpSp>
        <p:nvGrpSpPr>
          <p:cNvPr id="28" name="组合 27"/>
          <p:cNvGrpSpPr/>
          <p:nvPr/>
        </p:nvGrpSpPr>
        <p:grpSpPr>
          <a:xfrm>
            <a:off x="3146764" y="1416534"/>
            <a:ext cx="1354233" cy="2311719"/>
            <a:chOff x="3101189" y="1416534"/>
            <a:chExt cx="1354233" cy="2311719"/>
          </a:xfrm>
        </p:grpSpPr>
        <p:sp>
          <p:nvSpPr>
            <p:cNvPr id="10" name="任意多边形: 形状 9"/>
            <p:cNvSpPr/>
            <p:nvPr/>
          </p:nvSpPr>
          <p:spPr>
            <a:xfrm>
              <a:off x="3412801" y="2368414"/>
              <a:ext cx="1007558" cy="529974"/>
            </a:xfrm>
            <a:custGeom>
              <a:avLst/>
              <a:gdLst>
                <a:gd name="connsiteX0" fmla="*/ 0 w 1887981"/>
                <a:gd name="connsiteY0" fmla="*/ 0 h 993074"/>
                <a:gd name="connsiteX1" fmla="*/ 1802581 w 1887981"/>
                <a:gd name="connsiteY1" fmla="*/ 0 h 993074"/>
                <a:gd name="connsiteX2" fmla="*/ 1855559 w 1887981"/>
                <a:gd name="connsiteY2" fmla="*/ 96773 h 993074"/>
                <a:gd name="connsiteX3" fmla="*/ 1750949 w 1887981"/>
                <a:gd name="connsiteY3" fmla="*/ 454478 h 993074"/>
                <a:gd name="connsiteX4" fmla="*/ 826344 w 1887981"/>
                <a:gd name="connsiteY4" fmla="*/ 960652 h 993074"/>
                <a:gd name="connsiteX5" fmla="*/ 468639 w 1887981"/>
                <a:gd name="connsiteY5" fmla="*/ 856042 h 993074"/>
                <a:gd name="connsiteX6" fmla="*/ 0 w 1887981"/>
                <a:gd name="connsiteY6" fmla="*/ 0 h 993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7981" h="993074">
                  <a:moveTo>
                    <a:pt x="0" y="0"/>
                  </a:moveTo>
                  <a:lnTo>
                    <a:pt x="1802581" y="0"/>
                  </a:lnTo>
                  <a:lnTo>
                    <a:pt x="1855559" y="96773"/>
                  </a:lnTo>
                  <a:cubicBezTo>
                    <a:pt x="1925450" y="224439"/>
                    <a:pt x="1878614" y="384588"/>
                    <a:pt x="1750949" y="454478"/>
                  </a:cubicBezTo>
                  <a:lnTo>
                    <a:pt x="826344" y="960652"/>
                  </a:lnTo>
                  <a:cubicBezTo>
                    <a:pt x="698679" y="1030543"/>
                    <a:pt x="538530" y="983707"/>
                    <a:pt x="468639" y="85604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76000" anchor="ctr" anchorCtr="0">
              <a:normAutofit/>
            </a:bodyPr>
            <a:lstStyle/>
            <a:p>
              <a:r>
                <a:rPr lang="en-US" altLang="zh-CN" sz="2400" b="1">
                  <a:ea typeface="微软雅黑 Light" panose="020B0502040204020203" pitchFamily="34" charset="-122"/>
                </a:rPr>
                <a:t>2</a:t>
              </a:r>
              <a:endParaRPr lang="en-US" altLang="zh-CN" sz="2400" b="1">
                <a:ea typeface="微软雅黑 Light" panose="020B0502040204020203" pitchFamily="34" charset="-122"/>
              </a:endParaRPr>
            </a:p>
          </p:txBody>
        </p:sp>
        <p:sp>
          <p:nvSpPr>
            <p:cNvPr id="11" name="任意多边形: 形状 10"/>
            <p:cNvSpPr/>
            <p:nvPr/>
          </p:nvSpPr>
          <p:spPr>
            <a:xfrm>
              <a:off x="3136253" y="1416534"/>
              <a:ext cx="1238530" cy="951880"/>
            </a:xfrm>
            <a:custGeom>
              <a:avLst/>
              <a:gdLst>
                <a:gd name="connsiteX0" fmla="*/ 1212492 w 2320780"/>
                <a:gd name="connsiteY0" fmla="*/ 1146 h 1783648"/>
                <a:gd name="connsiteX1" fmla="*/ 1419342 w 2320780"/>
                <a:gd name="connsiteY1" fmla="*/ 137033 h 1783648"/>
                <a:gd name="connsiteX2" fmla="*/ 2320780 w 2320780"/>
                <a:gd name="connsiteY2" fmla="*/ 1783648 h 1783648"/>
                <a:gd name="connsiteX3" fmla="*/ 518199 w 2320780"/>
                <a:gd name="connsiteY3" fmla="*/ 1783648 h 1783648"/>
                <a:gd name="connsiteX4" fmla="*/ 32422 w 2320780"/>
                <a:gd name="connsiteY4" fmla="*/ 896301 h 1783648"/>
                <a:gd name="connsiteX5" fmla="*/ 137032 w 2320780"/>
                <a:gd name="connsiteY5" fmla="*/ 538596 h 1783648"/>
                <a:gd name="connsiteX6" fmla="*/ 1061637 w 2320780"/>
                <a:gd name="connsiteY6" fmla="*/ 32422 h 1783648"/>
                <a:gd name="connsiteX7" fmla="*/ 1212492 w 2320780"/>
                <a:gd name="connsiteY7" fmla="*/ 1146 h 1783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20780" h="1783648">
                  <a:moveTo>
                    <a:pt x="1212492" y="1146"/>
                  </a:moveTo>
                  <a:cubicBezTo>
                    <a:pt x="1296722" y="9025"/>
                    <a:pt x="1375661" y="57242"/>
                    <a:pt x="1419342" y="137033"/>
                  </a:cubicBezTo>
                  <a:lnTo>
                    <a:pt x="2320780" y="1783648"/>
                  </a:lnTo>
                  <a:lnTo>
                    <a:pt x="518199" y="1783648"/>
                  </a:lnTo>
                  <a:lnTo>
                    <a:pt x="32422" y="896301"/>
                  </a:lnTo>
                  <a:cubicBezTo>
                    <a:pt x="-37469" y="768636"/>
                    <a:pt x="9367" y="608486"/>
                    <a:pt x="137032" y="538596"/>
                  </a:cubicBezTo>
                  <a:lnTo>
                    <a:pt x="1061637" y="32422"/>
                  </a:lnTo>
                  <a:cubicBezTo>
                    <a:pt x="1109512" y="6213"/>
                    <a:pt x="1161954" y="-3581"/>
                    <a:pt x="1212492" y="1146"/>
                  </a:cubicBezTo>
                  <a:close/>
                </a:path>
              </a:pathLst>
            </a:custGeom>
            <a:solidFill>
              <a:schemeClr val="accent2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ea typeface="微软雅黑 Light" panose="020B0502040204020203" pitchFamily="34" charset="-122"/>
              </a:endParaRPr>
            </a:p>
          </p:txBody>
        </p:sp>
        <p:sp>
          <p:nvSpPr>
            <p:cNvPr id="13" name="任意多边形: 形状 12"/>
            <p:cNvSpPr/>
            <p:nvPr/>
          </p:nvSpPr>
          <p:spPr bwMode="auto">
            <a:xfrm>
              <a:off x="3512606" y="1802517"/>
              <a:ext cx="381650" cy="322522"/>
            </a:xfrm>
            <a:custGeom>
              <a:avLst/>
              <a:gdLst>
                <a:gd name="connsiteX0" fmla="*/ 46038 w 338138"/>
                <a:gd name="connsiteY0" fmla="*/ 261938 h 285751"/>
                <a:gd name="connsiteX1" fmla="*/ 38100 w 338138"/>
                <a:gd name="connsiteY1" fmla="*/ 270670 h 285751"/>
                <a:gd name="connsiteX2" fmla="*/ 46038 w 338138"/>
                <a:gd name="connsiteY2" fmla="*/ 279402 h 285751"/>
                <a:gd name="connsiteX3" fmla="*/ 53976 w 338138"/>
                <a:gd name="connsiteY3" fmla="*/ 270670 h 285751"/>
                <a:gd name="connsiteX4" fmla="*/ 46038 w 338138"/>
                <a:gd name="connsiteY4" fmla="*/ 261938 h 285751"/>
                <a:gd name="connsiteX5" fmla="*/ 288131 w 338138"/>
                <a:gd name="connsiteY5" fmla="*/ 184150 h 285751"/>
                <a:gd name="connsiteX6" fmla="*/ 277812 w 338138"/>
                <a:gd name="connsiteY6" fmla="*/ 194469 h 285751"/>
                <a:gd name="connsiteX7" fmla="*/ 288131 w 338138"/>
                <a:gd name="connsiteY7" fmla="*/ 204788 h 285751"/>
                <a:gd name="connsiteX8" fmla="*/ 298450 w 338138"/>
                <a:gd name="connsiteY8" fmla="*/ 194469 h 285751"/>
                <a:gd name="connsiteX9" fmla="*/ 288131 w 338138"/>
                <a:gd name="connsiteY9" fmla="*/ 184150 h 285751"/>
                <a:gd name="connsiteX10" fmla="*/ 19050 w 338138"/>
                <a:gd name="connsiteY10" fmla="*/ 165100 h 285751"/>
                <a:gd name="connsiteX11" fmla="*/ 19050 w 338138"/>
                <a:gd name="connsiteY11" fmla="*/ 242888 h 285751"/>
                <a:gd name="connsiteX12" fmla="*/ 73025 w 338138"/>
                <a:gd name="connsiteY12" fmla="*/ 242888 h 285751"/>
                <a:gd name="connsiteX13" fmla="*/ 73025 w 338138"/>
                <a:gd name="connsiteY13" fmla="*/ 165100 h 285751"/>
                <a:gd name="connsiteX14" fmla="*/ 12010 w 338138"/>
                <a:gd name="connsiteY14" fmla="*/ 141288 h 285751"/>
                <a:gd name="connsiteX15" fmla="*/ 81400 w 338138"/>
                <a:gd name="connsiteY15" fmla="*/ 141288 h 285751"/>
                <a:gd name="connsiteX16" fmla="*/ 92075 w 338138"/>
                <a:gd name="connsiteY16" fmla="*/ 153107 h 285751"/>
                <a:gd name="connsiteX17" fmla="*/ 92075 w 338138"/>
                <a:gd name="connsiteY17" fmla="*/ 273932 h 285751"/>
                <a:gd name="connsiteX18" fmla="*/ 81400 w 338138"/>
                <a:gd name="connsiteY18" fmla="*/ 285751 h 285751"/>
                <a:gd name="connsiteX19" fmla="*/ 12010 w 338138"/>
                <a:gd name="connsiteY19" fmla="*/ 285751 h 285751"/>
                <a:gd name="connsiteX20" fmla="*/ 0 w 338138"/>
                <a:gd name="connsiteY20" fmla="*/ 273932 h 285751"/>
                <a:gd name="connsiteX21" fmla="*/ 0 w 338138"/>
                <a:gd name="connsiteY21" fmla="*/ 153107 h 285751"/>
                <a:gd name="connsiteX22" fmla="*/ 12010 w 338138"/>
                <a:gd name="connsiteY22" fmla="*/ 141288 h 285751"/>
                <a:gd name="connsiteX23" fmla="*/ 55002 w 338138"/>
                <a:gd name="connsiteY23" fmla="*/ 82550 h 285751"/>
                <a:gd name="connsiteX24" fmla="*/ 175185 w 338138"/>
                <a:gd name="connsiteY24" fmla="*/ 82550 h 285751"/>
                <a:gd name="connsiteX25" fmla="*/ 193675 w 338138"/>
                <a:gd name="connsiteY25" fmla="*/ 99703 h 285751"/>
                <a:gd name="connsiteX26" fmla="*/ 193675 w 338138"/>
                <a:gd name="connsiteY26" fmla="*/ 268597 h 285751"/>
                <a:gd name="connsiteX27" fmla="*/ 175185 w 338138"/>
                <a:gd name="connsiteY27" fmla="*/ 285750 h 285751"/>
                <a:gd name="connsiteX28" fmla="*/ 107830 w 338138"/>
                <a:gd name="connsiteY28" fmla="*/ 285750 h 285751"/>
                <a:gd name="connsiteX29" fmla="*/ 109151 w 338138"/>
                <a:gd name="connsiteY29" fmla="*/ 276514 h 285751"/>
                <a:gd name="connsiteX30" fmla="*/ 109151 w 338138"/>
                <a:gd name="connsiteY30" fmla="*/ 273875 h 285751"/>
                <a:gd name="connsiteX31" fmla="*/ 115754 w 338138"/>
                <a:gd name="connsiteY31" fmla="*/ 275194 h 285751"/>
                <a:gd name="connsiteX32" fmla="*/ 124999 w 338138"/>
                <a:gd name="connsiteY32" fmla="*/ 264639 h 285751"/>
                <a:gd name="connsiteX33" fmla="*/ 115754 w 338138"/>
                <a:gd name="connsiteY33" fmla="*/ 254083 h 285751"/>
                <a:gd name="connsiteX34" fmla="*/ 109151 w 338138"/>
                <a:gd name="connsiteY34" fmla="*/ 256722 h 285751"/>
                <a:gd name="connsiteX35" fmla="*/ 109151 w 338138"/>
                <a:gd name="connsiteY35" fmla="*/ 235610 h 285751"/>
                <a:gd name="connsiteX36" fmla="*/ 168582 w 338138"/>
                <a:gd name="connsiteY36" fmla="*/ 235610 h 285751"/>
                <a:gd name="connsiteX37" fmla="*/ 168582 w 338138"/>
                <a:gd name="connsiteY37" fmla="*/ 110259 h 285751"/>
                <a:gd name="connsiteX38" fmla="*/ 61606 w 338138"/>
                <a:gd name="connsiteY38" fmla="*/ 110259 h 285751"/>
                <a:gd name="connsiteX39" fmla="*/ 61606 w 338138"/>
                <a:gd name="connsiteY39" fmla="*/ 126093 h 285751"/>
                <a:gd name="connsiteX40" fmla="*/ 36512 w 338138"/>
                <a:gd name="connsiteY40" fmla="*/ 126093 h 285751"/>
                <a:gd name="connsiteX41" fmla="*/ 36512 w 338138"/>
                <a:gd name="connsiteY41" fmla="*/ 99703 h 285751"/>
                <a:gd name="connsiteX42" fmla="*/ 55002 w 338138"/>
                <a:gd name="connsiteY42" fmla="*/ 82550 h 285751"/>
                <a:gd name="connsiteX43" fmla="*/ 102729 w 338138"/>
                <a:gd name="connsiteY43" fmla="*/ 0 h 285751"/>
                <a:gd name="connsiteX44" fmla="*/ 305260 w 338138"/>
                <a:gd name="connsiteY44" fmla="*/ 0 h 285751"/>
                <a:gd name="connsiteX45" fmla="*/ 338138 w 338138"/>
                <a:gd name="connsiteY45" fmla="*/ 34237 h 285751"/>
                <a:gd name="connsiteX46" fmla="*/ 338138 w 338138"/>
                <a:gd name="connsiteY46" fmla="*/ 188306 h 285751"/>
                <a:gd name="connsiteX47" fmla="*/ 305260 w 338138"/>
                <a:gd name="connsiteY47" fmla="*/ 221226 h 285751"/>
                <a:gd name="connsiteX48" fmla="*/ 234242 w 338138"/>
                <a:gd name="connsiteY48" fmla="*/ 221226 h 285751"/>
                <a:gd name="connsiteX49" fmla="*/ 234242 w 338138"/>
                <a:gd name="connsiteY49" fmla="*/ 243612 h 285751"/>
                <a:gd name="connsiteX50" fmla="*/ 265806 w 338138"/>
                <a:gd name="connsiteY50" fmla="*/ 243612 h 285751"/>
                <a:gd name="connsiteX51" fmla="*/ 277642 w 338138"/>
                <a:gd name="connsiteY51" fmla="*/ 256780 h 285751"/>
                <a:gd name="connsiteX52" fmla="*/ 277642 w 338138"/>
                <a:gd name="connsiteY52" fmla="*/ 272582 h 285751"/>
                <a:gd name="connsiteX53" fmla="*/ 265806 w 338138"/>
                <a:gd name="connsiteY53" fmla="*/ 285750 h 285751"/>
                <a:gd name="connsiteX54" fmla="*/ 205309 w 338138"/>
                <a:gd name="connsiteY54" fmla="*/ 285750 h 285751"/>
                <a:gd name="connsiteX55" fmla="*/ 210570 w 338138"/>
                <a:gd name="connsiteY55" fmla="*/ 269948 h 285751"/>
                <a:gd name="connsiteX56" fmla="*/ 210570 w 338138"/>
                <a:gd name="connsiteY56" fmla="*/ 213325 h 285751"/>
                <a:gd name="connsiteX57" fmla="*/ 210570 w 338138"/>
                <a:gd name="connsiteY57" fmla="*/ 172504 h 285751"/>
                <a:gd name="connsiteX58" fmla="*/ 296054 w 338138"/>
                <a:gd name="connsiteY58" fmla="*/ 172504 h 285751"/>
                <a:gd name="connsiteX59" fmla="*/ 309205 w 338138"/>
                <a:gd name="connsiteY59" fmla="*/ 159335 h 285751"/>
                <a:gd name="connsiteX60" fmla="*/ 309205 w 338138"/>
                <a:gd name="connsiteY60" fmla="*/ 39504 h 285751"/>
                <a:gd name="connsiteX61" fmla="*/ 296054 w 338138"/>
                <a:gd name="connsiteY61" fmla="*/ 27653 h 285751"/>
                <a:gd name="connsiteX62" fmla="*/ 110620 w 338138"/>
                <a:gd name="connsiteY62" fmla="*/ 27653 h 285751"/>
                <a:gd name="connsiteX63" fmla="*/ 98783 w 338138"/>
                <a:gd name="connsiteY63" fmla="*/ 39504 h 285751"/>
                <a:gd name="connsiteX64" fmla="*/ 98783 w 338138"/>
                <a:gd name="connsiteY64" fmla="*/ 65841 h 285751"/>
                <a:gd name="connsiteX65" fmla="*/ 69850 w 338138"/>
                <a:gd name="connsiteY65" fmla="*/ 65841 h 285751"/>
                <a:gd name="connsiteX66" fmla="*/ 69850 w 338138"/>
                <a:gd name="connsiteY66" fmla="*/ 34237 h 285751"/>
                <a:gd name="connsiteX67" fmla="*/ 102729 w 338138"/>
                <a:gd name="connsiteY67" fmla="*/ 0 h 285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338138" h="285751">
                  <a:moveTo>
                    <a:pt x="46038" y="261938"/>
                  </a:moveTo>
                  <a:cubicBezTo>
                    <a:pt x="41654" y="261938"/>
                    <a:pt x="38100" y="265847"/>
                    <a:pt x="38100" y="270670"/>
                  </a:cubicBezTo>
                  <a:cubicBezTo>
                    <a:pt x="38100" y="275493"/>
                    <a:pt x="41654" y="279402"/>
                    <a:pt x="46038" y="279402"/>
                  </a:cubicBezTo>
                  <a:cubicBezTo>
                    <a:pt x="50422" y="279402"/>
                    <a:pt x="53976" y="275493"/>
                    <a:pt x="53976" y="270670"/>
                  </a:cubicBezTo>
                  <a:cubicBezTo>
                    <a:pt x="53976" y="265847"/>
                    <a:pt x="50422" y="261938"/>
                    <a:pt x="46038" y="261938"/>
                  </a:cubicBezTo>
                  <a:close/>
                  <a:moveTo>
                    <a:pt x="288131" y="184150"/>
                  </a:moveTo>
                  <a:cubicBezTo>
                    <a:pt x="282432" y="184150"/>
                    <a:pt x="277812" y="188770"/>
                    <a:pt x="277812" y="194469"/>
                  </a:cubicBezTo>
                  <a:cubicBezTo>
                    <a:pt x="277812" y="200168"/>
                    <a:pt x="282432" y="204788"/>
                    <a:pt x="288131" y="204788"/>
                  </a:cubicBezTo>
                  <a:cubicBezTo>
                    <a:pt x="293830" y="204788"/>
                    <a:pt x="298450" y="200168"/>
                    <a:pt x="298450" y="194469"/>
                  </a:cubicBezTo>
                  <a:cubicBezTo>
                    <a:pt x="298450" y="188770"/>
                    <a:pt x="293830" y="184150"/>
                    <a:pt x="288131" y="184150"/>
                  </a:cubicBezTo>
                  <a:close/>
                  <a:moveTo>
                    <a:pt x="19050" y="165100"/>
                  </a:moveTo>
                  <a:lnTo>
                    <a:pt x="19050" y="242888"/>
                  </a:lnTo>
                  <a:lnTo>
                    <a:pt x="73025" y="242888"/>
                  </a:lnTo>
                  <a:lnTo>
                    <a:pt x="73025" y="165100"/>
                  </a:lnTo>
                  <a:close/>
                  <a:moveTo>
                    <a:pt x="12010" y="141288"/>
                  </a:moveTo>
                  <a:cubicBezTo>
                    <a:pt x="12010" y="141288"/>
                    <a:pt x="12010" y="141288"/>
                    <a:pt x="81400" y="141288"/>
                  </a:cubicBezTo>
                  <a:cubicBezTo>
                    <a:pt x="86738" y="141288"/>
                    <a:pt x="92075" y="146541"/>
                    <a:pt x="92075" y="153107"/>
                  </a:cubicBezTo>
                  <a:cubicBezTo>
                    <a:pt x="92075" y="153107"/>
                    <a:pt x="92075" y="153107"/>
                    <a:pt x="92075" y="273932"/>
                  </a:cubicBezTo>
                  <a:cubicBezTo>
                    <a:pt x="92075" y="280498"/>
                    <a:pt x="86738" y="285751"/>
                    <a:pt x="81400" y="285751"/>
                  </a:cubicBezTo>
                  <a:cubicBezTo>
                    <a:pt x="81400" y="285751"/>
                    <a:pt x="81400" y="285751"/>
                    <a:pt x="12010" y="285751"/>
                  </a:cubicBezTo>
                  <a:cubicBezTo>
                    <a:pt x="5337" y="285751"/>
                    <a:pt x="0" y="280498"/>
                    <a:pt x="0" y="273932"/>
                  </a:cubicBezTo>
                  <a:cubicBezTo>
                    <a:pt x="0" y="273932"/>
                    <a:pt x="0" y="273932"/>
                    <a:pt x="0" y="153107"/>
                  </a:cubicBezTo>
                  <a:cubicBezTo>
                    <a:pt x="0" y="146541"/>
                    <a:pt x="5337" y="141288"/>
                    <a:pt x="12010" y="141288"/>
                  </a:cubicBezTo>
                  <a:close/>
                  <a:moveTo>
                    <a:pt x="55002" y="82550"/>
                  </a:moveTo>
                  <a:cubicBezTo>
                    <a:pt x="55002" y="82550"/>
                    <a:pt x="55002" y="82550"/>
                    <a:pt x="175185" y="82550"/>
                  </a:cubicBezTo>
                  <a:cubicBezTo>
                    <a:pt x="185751" y="82550"/>
                    <a:pt x="193675" y="90467"/>
                    <a:pt x="193675" y="99703"/>
                  </a:cubicBezTo>
                  <a:cubicBezTo>
                    <a:pt x="193675" y="99703"/>
                    <a:pt x="193675" y="99703"/>
                    <a:pt x="193675" y="268597"/>
                  </a:cubicBezTo>
                  <a:cubicBezTo>
                    <a:pt x="193675" y="277833"/>
                    <a:pt x="185751" y="285750"/>
                    <a:pt x="175185" y="285750"/>
                  </a:cubicBezTo>
                  <a:cubicBezTo>
                    <a:pt x="175185" y="285750"/>
                    <a:pt x="175185" y="285750"/>
                    <a:pt x="107830" y="285750"/>
                  </a:cubicBezTo>
                  <a:cubicBezTo>
                    <a:pt x="109151" y="283111"/>
                    <a:pt x="109151" y="280472"/>
                    <a:pt x="109151" y="276514"/>
                  </a:cubicBezTo>
                  <a:cubicBezTo>
                    <a:pt x="109151" y="276514"/>
                    <a:pt x="109151" y="276514"/>
                    <a:pt x="109151" y="273875"/>
                  </a:cubicBezTo>
                  <a:cubicBezTo>
                    <a:pt x="110471" y="273875"/>
                    <a:pt x="113113" y="275194"/>
                    <a:pt x="115754" y="275194"/>
                  </a:cubicBezTo>
                  <a:cubicBezTo>
                    <a:pt x="121037" y="275194"/>
                    <a:pt x="124999" y="271236"/>
                    <a:pt x="124999" y="264639"/>
                  </a:cubicBezTo>
                  <a:cubicBezTo>
                    <a:pt x="124999" y="259361"/>
                    <a:pt x="121037" y="254083"/>
                    <a:pt x="115754" y="254083"/>
                  </a:cubicBezTo>
                  <a:cubicBezTo>
                    <a:pt x="113113" y="254083"/>
                    <a:pt x="110471" y="255402"/>
                    <a:pt x="109151" y="256722"/>
                  </a:cubicBezTo>
                  <a:cubicBezTo>
                    <a:pt x="109151" y="256722"/>
                    <a:pt x="109151" y="256722"/>
                    <a:pt x="109151" y="235610"/>
                  </a:cubicBezTo>
                  <a:cubicBezTo>
                    <a:pt x="109151" y="235610"/>
                    <a:pt x="109151" y="235610"/>
                    <a:pt x="168582" y="235610"/>
                  </a:cubicBezTo>
                  <a:cubicBezTo>
                    <a:pt x="168582" y="235610"/>
                    <a:pt x="168582" y="235610"/>
                    <a:pt x="168582" y="110259"/>
                  </a:cubicBezTo>
                  <a:cubicBezTo>
                    <a:pt x="168582" y="110259"/>
                    <a:pt x="168582" y="110259"/>
                    <a:pt x="61606" y="110259"/>
                  </a:cubicBezTo>
                  <a:cubicBezTo>
                    <a:pt x="61606" y="110259"/>
                    <a:pt x="61606" y="110259"/>
                    <a:pt x="61606" y="126093"/>
                  </a:cubicBezTo>
                  <a:cubicBezTo>
                    <a:pt x="61606" y="126093"/>
                    <a:pt x="61606" y="126093"/>
                    <a:pt x="36512" y="126093"/>
                  </a:cubicBezTo>
                  <a:cubicBezTo>
                    <a:pt x="36512" y="126093"/>
                    <a:pt x="36512" y="126093"/>
                    <a:pt x="36512" y="99703"/>
                  </a:cubicBezTo>
                  <a:cubicBezTo>
                    <a:pt x="36512" y="90467"/>
                    <a:pt x="45757" y="82550"/>
                    <a:pt x="55002" y="82550"/>
                  </a:cubicBezTo>
                  <a:close/>
                  <a:moveTo>
                    <a:pt x="102729" y="0"/>
                  </a:moveTo>
                  <a:cubicBezTo>
                    <a:pt x="102729" y="0"/>
                    <a:pt x="102729" y="0"/>
                    <a:pt x="305260" y="0"/>
                  </a:cubicBezTo>
                  <a:cubicBezTo>
                    <a:pt x="323672" y="0"/>
                    <a:pt x="338138" y="15802"/>
                    <a:pt x="338138" y="34237"/>
                  </a:cubicBezTo>
                  <a:cubicBezTo>
                    <a:pt x="338138" y="34237"/>
                    <a:pt x="338138" y="34237"/>
                    <a:pt x="338138" y="188306"/>
                  </a:cubicBezTo>
                  <a:cubicBezTo>
                    <a:pt x="338138" y="206741"/>
                    <a:pt x="323672" y="221226"/>
                    <a:pt x="305260" y="221226"/>
                  </a:cubicBezTo>
                  <a:cubicBezTo>
                    <a:pt x="305260" y="221226"/>
                    <a:pt x="305260" y="221226"/>
                    <a:pt x="234242" y="221226"/>
                  </a:cubicBezTo>
                  <a:cubicBezTo>
                    <a:pt x="234242" y="221226"/>
                    <a:pt x="234242" y="221226"/>
                    <a:pt x="234242" y="243612"/>
                  </a:cubicBezTo>
                  <a:cubicBezTo>
                    <a:pt x="234242" y="243612"/>
                    <a:pt x="234242" y="243612"/>
                    <a:pt x="265806" y="243612"/>
                  </a:cubicBezTo>
                  <a:cubicBezTo>
                    <a:pt x="272381" y="243612"/>
                    <a:pt x="277642" y="250196"/>
                    <a:pt x="277642" y="256780"/>
                  </a:cubicBezTo>
                  <a:cubicBezTo>
                    <a:pt x="277642" y="256780"/>
                    <a:pt x="277642" y="256780"/>
                    <a:pt x="277642" y="272582"/>
                  </a:cubicBezTo>
                  <a:cubicBezTo>
                    <a:pt x="277642" y="280483"/>
                    <a:pt x="272381" y="285750"/>
                    <a:pt x="265806" y="285750"/>
                  </a:cubicBezTo>
                  <a:cubicBezTo>
                    <a:pt x="265806" y="285750"/>
                    <a:pt x="265806" y="285750"/>
                    <a:pt x="205309" y="285750"/>
                  </a:cubicBezTo>
                  <a:cubicBezTo>
                    <a:pt x="207940" y="280483"/>
                    <a:pt x="209255" y="275216"/>
                    <a:pt x="210570" y="269948"/>
                  </a:cubicBezTo>
                  <a:cubicBezTo>
                    <a:pt x="210570" y="268632"/>
                    <a:pt x="210570" y="213325"/>
                    <a:pt x="210570" y="213325"/>
                  </a:cubicBezTo>
                  <a:cubicBezTo>
                    <a:pt x="210570" y="213325"/>
                    <a:pt x="210570" y="213325"/>
                    <a:pt x="210570" y="172504"/>
                  </a:cubicBezTo>
                  <a:cubicBezTo>
                    <a:pt x="210570" y="172504"/>
                    <a:pt x="210570" y="172504"/>
                    <a:pt x="296054" y="172504"/>
                  </a:cubicBezTo>
                  <a:cubicBezTo>
                    <a:pt x="303945" y="172504"/>
                    <a:pt x="309205" y="165920"/>
                    <a:pt x="309205" y="159335"/>
                  </a:cubicBezTo>
                  <a:cubicBezTo>
                    <a:pt x="309205" y="159335"/>
                    <a:pt x="309205" y="159335"/>
                    <a:pt x="309205" y="39504"/>
                  </a:cubicBezTo>
                  <a:cubicBezTo>
                    <a:pt x="309205" y="32920"/>
                    <a:pt x="303945" y="27653"/>
                    <a:pt x="296054" y="27653"/>
                  </a:cubicBezTo>
                  <a:cubicBezTo>
                    <a:pt x="296054" y="27653"/>
                    <a:pt x="296054" y="27653"/>
                    <a:pt x="110620" y="27653"/>
                  </a:cubicBezTo>
                  <a:cubicBezTo>
                    <a:pt x="104044" y="27653"/>
                    <a:pt x="98783" y="32920"/>
                    <a:pt x="98783" y="39504"/>
                  </a:cubicBezTo>
                  <a:cubicBezTo>
                    <a:pt x="98783" y="39504"/>
                    <a:pt x="98783" y="39504"/>
                    <a:pt x="98783" y="65841"/>
                  </a:cubicBezTo>
                  <a:cubicBezTo>
                    <a:pt x="98783" y="65841"/>
                    <a:pt x="98783" y="65841"/>
                    <a:pt x="69850" y="65841"/>
                  </a:cubicBezTo>
                  <a:cubicBezTo>
                    <a:pt x="69850" y="65841"/>
                    <a:pt x="69850" y="65841"/>
                    <a:pt x="69850" y="34237"/>
                  </a:cubicBezTo>
                  <a:cubicBezTo>
                    <a:pt x="69850" y="15802"/>
                    <a:pt x="84317" y="0"/>
                    <a:pt x="10272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ea typeface="微软雅黑 Light" panose="020B0502040204020203" pitchFamily="34" charset="-122"/>
              </a:endParaRPr>
            </a:p>
          </p:txBody>
        </p:sp>
        <p:grpSp>
          <p:nvGrpSpPr>
            <p:cNvPr id="18" name="组合 17"/>
            <p:cNvGrpSpPr/>
            <p:nvPr/>
          </p:nvGrpSpPr>
          <p:grpSpPr>
            <a:xfrm>
              <a:off x="3101189" y="3106585"/>
              <a:ext cx="1354233" cy="621668"/>
              <a:chOff x="5122025" y="525814"/>
              <a:chExt cx="2020976" cy="927740"/>
            </a:xfrm>
          </p:grpSpPr>
          <p:sp>
            <p:nvSpPr>
              <p:cNvPr id="22" name="文本框 28"/>
              <p:cNvSpPr txBox="1"/>
              <p:nvPr/>
            </p:nvSpPr>
            <p:spPr>
              <a:xfrm>
                <a:off x="5122026" y="826908"/>
                <a:ext cx="2020975" cy="626646"/>
              </a:xfrm>
              <a:prstGeom prst="rect">
                <a:avLst/>
              </a:prstGeom>
              <a:noFill/>
            </p:spPr>
            <p:txBody>
              <a:bodyPr wrap="square" lIns="0" tIns="0" rIns="0" bIns="0" anchor="ctr" anchorCtr="1">
                <a:normAutofit fontScale="92500" lnSpcReduction="20000"/>
              </a:bodyPr>
              <a:lstStyle/>
              <a:p>
                <a:pPr algn="ctr">
                  <a:lnSpc>
                    <a:spcPct val="120000"/>
                  </a:lnSpc>
                  <a:spcBef>
                    <a:spcPct val="0"/>
                  </a:spcBef>
                </a:pPr>
                <a:r>
                  <a:rPr lang="zh-CN" altLang="en-US" sz="1000">
                    <a:ea typeface="微软雅黑 Light" panose="020B0502040204020203" pitchFamily="34" charset="-122"/>
                  </a:rPr>
                  <a:t>此部分内容作为文字排版占位显示 （建议使用主题字体）</a:t>
                </a:r>
                <a:endParaRPr lang="zh-CN" altLang="en-US" sz="100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23" name="矩形 22"/>
              <p:cNvSpPr/>
              <p:nvPr/>
            </p:nvSpPr>
            <p:spPr>
              <a:xfrm>
                <a:off x="5122025" y="525814"/>
                <a:ext cx="2020976" cy="325410"/>
              </a:xfrm>
              <a:prstGeom prst="rect">
                <a:avLst/>
              </a:prstGeom>
            </p:spPr>
            <p:txBody>
              <a:bodyPr wrap="none" lIns="0" tIns="0" rIns="0" bIns="0" anchor="ctr" anchorCtr="1">
                <a:normAutofit fontScale="92500" lnSpcReduction="20000"/>
              </a:bodyPr>
              <a:lstStyle/>
              <a:p>
                <a:pPr lvl="0" algn="ctr" defTabSz="914400">
                  <a:spcBef>
                    <a:spcPct val="0"/>
                  </a:spcBef>
                  <a:defRPr/>
                </a:pPr>
                <a:r>
                  <a:rPr lang="zh-CN" altLang="en-US" b="1">
                    <a:solidFill>
                      <a:schemeClr val="accent2"/>
                    </a:solidFill>
                    <a:ea typeface="微软雅黑 Light" panose="020B0502040204020203" pitchFamily="34" charset="-122"/>
                  </a:rPr>
                  <a:t>标题文本预设</a:t>
                </a:r>
                <a:endParaRPr lang="zh-CN" altLang="en-US" b="1">
                  <a:solidFill>
                    <a:schemeClr val="accent2"/>
                  </a:solidFill>
                  <a:ea typeface="微软雅黑 Light" panose="020B0502040204020203" pitchFamily="34" charset="-122"/>
                </a:endParaRPr>
              </a:p>
            </p:txBody>
          </p:sp>
        </p:grpSp>
      </p:grpSp>
      <p:grpSp>
        <p:nvGrpSpPr>
          <p:cNvPr id="31" name="组合 30"/>
          <p:cNvGrpSpPr/>
          <p:nvPr/>
        </p:nvGrpSpPr>
        <p:grpSpPr>
          <a:xfrm>
            <a:off x="1323530" y="1416535"/>
            <a:ext cx="1354233" cy="2311717"/>
            <a:chOff x="1277955" y="1416534"/>
            <a:chExt cx="1354233" cy="2311717"/>
          </a:xfrm>
        </p:grpSpPr>
        <p:sp>
          <p:nvSpPr>
            <p:cNvPr id="32" name="任意多边形: 形状 31"/>
            <p:cNvSpPr/>
            <p:nvPr/>
          </p:nvSpPr>
          <p:spPr>
            <a:xfrm>
              <a:off x="1589566" y="2368414"/>
              <a:ext cx="1007558" cy="529974"/>
            </a:xfrm>
            <a:custGeom>
              <a:avLst/>
              <a:gdLst>
                <a:gd name="connsiteX0" fmla="*/ 0 w 1887981"/>
                <a:gd name="connsiteY0" fmla="*/ 0 h 993074"/>
                <a:gd name="connsiteX1" fmla="*/ 1802581 w 1887981"/>
                <a:gd name="connsiteY1" fmla="*/ 0 h 993074"/>
                <a:gd name="connsiteX2" fmla="*/ 1855559 w 1887981"/>
                <a:gd name="connsiteY2" fmla="*/ 96773 h 993074"/>
                <a:gd name="connsiteX3" fmla="*/ 1750949 w 1887981"/>
                <a:gd name="connsiteY3" fmla="*/ 454478 h 993074"/>
                <a:gd name="connsiteX4" fmla="*/ 826344 w 1887981"/>
                <a:gd name="connsiteY4" fmla="*/ 960652 h 993074"/>
                <a:gd name="connsiteX5" fmla="*/ 468639 w 1887981"/>
                <a:gd name="connsiteY5" fmla="*/ 856042 h 993074"/>
                <a:gd name="connsiteX6" fmla="*/ 0 w 1887981"/>
                <a:gd name="connsiteY6" fmla="*/ 0 h 993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7981" h="993074">
                  <a:moveTo>
                    <a:pt x="0" y="0"/>
                  </a:moveTo>
                  <a:lnTo>
                    <a:pt x="1802581" y="0"/>
                  </a:lnTo>
                  <a:lnTo>
                    <a:pt x="1855559" y="96773"/>
                  </a:lnTo>
                  <a:cubicBezTo>
                    <a:pt x="1925450" y="224439"/>
                    <a:pt x="1878614" y="384588"/>
                    <a:pt x="1750949" y="454478"/>
                  </a:cubicBezTo>
                  <a:lnTo>
                    <a:pt x="826344" y="960652"/>
                  </a:lnTo>
                  <a:cubicBezTo>
                    <a:pt x="698679" y="1030543"/>
                    <a:pt x="538530" y="983707"/>
                    <a:pt x="468639" y="85604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76000" anchor="ctr" anchorCtr="0">
              <a:norm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2400" b="1">
                  <a:ea typeface="微软雅黑 Light" panose="020B0502040204020203" pitchFamily="34" charset="-122"/>
                </a:rPr>
                <a:t>1</a:t>
              </a:r>
              <a:endParaRPr lang="en-US" altLang="zh-CN" sz="2400" b="1">
                <a:ea typeface="微软雅黑 Light" panose="020B0502040204020203" pitchFamily="34" charset="-122"/>
              </a:endParaRPr>
            </a:p>
          </p:txBody>
        </p:sp>
        <p:sp>
          <p:nvSpPr>
            <p:cNvPr id="33" name="任意多边形: 形状 32"/>
            <p:cNvSpPr/>
            <p:nvPr/>
          </p:nvSpPr>
          <p:spPr>
            <a:xfrm>
              <a:off x="1313019" y="1416534"/>
              <a:ext cx="1238530" cy="951880"/>
            </a:xfrm>
            <a:custGeom>
              <a:avLst/>
              <a:gdLst>
                <a:gd name="connsiteX0" fmla="*/ 1212492 w 2320780"/>
                <a:gd name="connsiteY0" fmla="*/ 1146 h 1783648"/>
                <a:gd name="connsiteX1" fmla="*/ 1419342 w 2320780"/>
                <a:gd name="connsiteY1" fmla="*/ 137033 h 1783648"/>
                <a:gd name="connsiteX2" fmla="*/ 2320780 w 2320780"/>
                <a:gd name="connsiteY2" fmla="*/ 1783648 h 1783648"/>
                <a:gd name="connsiteX3" fmla="*/ 518199 w 2320780"/>
                <a:gd name="connsiteY3" fmla="*/ 1783648 h 1783648"/>
                <a:gd name="connsiteX4" fmla="*/ 32422 w 2320780"/>
                <a:gd name="connsiteY4" fmla="*/ 896301 h 1783648"/>
                <a:gd name="connsiteX5" fmla="*/ 137032 w 2320780"/>
                <a:gd name="connsiteY5" fmla="*/ 538596 h 1783648"/>
                <a:gd name="connsiteX6" fmla="*/ 1061637 w 2320780"/>
                <a:gd name="connsiteY6" fmla="*/ 32422 h 1783648"/>
                <a:gd name="connsiteX7" fmla="*/ 1212492 w 2320780"/>
                <a:gd name="connsiteY7" fmla="*/ 1146 h 1783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20780" h="1783648">
                  <a:moveTo>
                    <a:pt x="1212492" y="1146"/>
                  </a:moveTo>
                  <a:cubicBezTo>
                    <a:pt x="1296722" y="9025"/>
                    <a:pt x="1375661" y="57242"/>
                    <a:pt x="1419342" y="137033"/>
                  </a:cubicBezTo>
                  <a:lnTo>
                    <a:pt x="2320780" y="1783648"/>
                  </a:lnTo>
                  <a:lnTo>
                    <a:pt x="518199" y="1783648"/>
                  </a:lnTo>
                  <a:lnTo>
                    <a:pt x="32422" y="896301"/>
                  </a:lnTo>
                  <a:cubicBezTo>
                    <a:pt x="-37469" y="768636"/>
                    <a:pt x="9367" y="608486"/>
                    <a:pt x="137032" y="538596"/>
                  </a:cubicBezTo>
                  <a:lnTo>
                    <a:pt x="1061637" y="32422"/>
                  </a:lnTo>
                  <a:cubicBezTo>
                    <a:pt x="1109512" y="6213"/>
                    <a:pt x="1161954" y="-3581"/>
                    <a:pt x="1212492" y="1146"/>
                  </a:cubicBezTo>
                  <a:close/>
                </a:path>
              </a:pathLst>
            </a:custGeom>
            <a:solidFill>
              <a:schemeClr val="accent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>
                <a:ea typeface="微软雅黑 Light" panose="020B0502040204020203" pitchFamily="34" charset="-122"/>
              </a:endParaRPr>
            </a:p>
          </p:txBody>
        </p:sp>
        <p:sp>
          <p:nvSpPr>
            <p:cNvPr id="34" name="任意多边形: 形状 33"/>
            <p:cNvSpPr>
              <a:spLocks noChangeAspect="1"/>
            </p:cNvSpPr>
            <p:nvPr/>
          </p:nvSpPr>
          <p:spPr bwMode="auto">
            <a:xfrm>
              <a:off x="1717003" y="1748969"/>
              <a:ext cx="322558" cy="383039"/>
            </a:xfrm>
            <a:custGeom>
              <a:avLst/>
              <a:gdLst>
                <a:gd name="T0" fmla="*/ 149 w 216"/>
                <a:gd name="T1" fmla="*/ 112 h 256"/>
                <a:gd name="T2" fmla="*/ 196 w 216"/>
                <a:gd name="T3" fmla="*/ 112 h 256"/>
                <a:gd name="T4" fmla="*/ 196 w 216"/>
                <a:gd name="T5" fmla="*/ 140 h 256"/>
                <a:gd name="T6" fmla="*/ 134 w 216"/>
                <a:gd name="T7" fmla="*/ 140 h 256"/>
                <a:gd name="T8" fmla="*/ 134 w 216"/>
                <a:gd name="T9" fmla="*/ 165 h 256"/>
                <a:gd name="T10" fmla="*/ 196 w 216"/>
                <a:gd name="T11" fmla="*/ 165 h 256"/>
                <a:gd name="T12" fmla="*/ 196 w 216"/>
                <a:gd name="T13" fmla="*/ 193 h 256"/>
                <a:gd name="T14" fmla="*/ 134 w 216"/>
                <a:gd name="T15" fmla="*/ 193 h 256"/>
                <a:gd name="T16" fmla="*/ 134 w 216"/>
                <a:gd name="T17" fmla="*/ 256 h 256"/>
                <a:gd name="T18" fmla="*/ 78 w 216"/>
                <a:gd name="T19" fmla="*/ 256 h 256"/>
                <a:gd name="T20" fmla="*/ 78 w 216"/>
                <a:gd name="T21" fmla="*/ 193 h 256"/>
                <a:gd name="T22" fmla="*/ 17 w 216"/>
                <a:gd name="T23" fmla="*/ 193 h 256"/>
                <a:gd name="T24" fmla="*/ 17 w 216"/>
                <a:gd name="T25" fmla="*/ 165 h 256"/>
                <a:gd name="T26" fmla="*/ 78 w 216"/>
                <a:gd name="T27" fmla="*/ 165 h 256"/>
                <a:gd name="T28" fmla="*/ 78 w 216"/>
                <a:gd name="T29" fmla="*/ 140 h 256"/>
                <a:gd name="T30" fmla="*/ 17 w 216"/>
                <a:gd name="T31" fmla="*/ 140 h 256"/>
                <a:gd name="T32" fmla="*/ 17 w 216"/>
                <a:gd name="T33" fmla="*/ 112 h 256"/>
                <a:gd name="T34" fmla="*/ 64 w 216"/>
                <a:gd name="T35" fmla="*/ 112 h 256"/>
                <a:gd name="T36" fmla="*/ 0 w 216"/>
                <a:gd name="T37" fmla="*/ 0 h 256"/>
                <a:gd name="T38" fmla="*/ 64 w 216"/>
                <a:gd name="T39" fmla="*/ 0 h 256"/>
                <a:gd name="T40" fmla="*/ 91 w 216"/>
                <a:gd name="T41" fmla="*/ 63 h 256"/>
                <a:gd name="T42" fmla="*/ 108 w 216"/>
                <a:gd name="T43" fmla="*/ 106 h 256"/>
                <a:gd name="T44" fmla="*/ 109 w 216"/>
                <a:gd name="T45" fmla="*/ 106 h 256"/>
                <a:gd name="T46" fmla="*/ 126 w 216"/>
                <a:gd name="T47" fmla="*/ 63 h 256"/>
                <a:gd name="T48" fmla="*/ 153 w 216"/>
                <a:gd name="T49" fmla="*/ 0 h 256"/>
                <a:gd name="T50" fmla="*/ 216 w 216"/>
                <a:gd name="T51" fmla="*/ 0 h 256"/>
                <a:gd name="T52" fmla="*/ 149 w 216"/>
                <a:gd name="T53" fmla="*/ 112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16" h="256">
                  <a:moveTo>
                    <a:pt x="149" y="112"/>
                  </a:moveTo>
                  <a:cubicBezTo>
                    <a:pt x="196" y="112"/>
                    <a:pt x="196" y="112"/>
                    <a:pt x="196" y="112"/>
                  </a:cubicBezTo>
                  <a:cubicBezTo>
                    <a:pt x="196" y="140"/>
                    <a:pt x="196" y="140"/>
                    <a:pt x="196" y="140"/>
                  </a:cubicBezTo>
                  <a:cubicBezTo>
                    <a:pt x="134" y="140"/>
                    <a:pt x="134" y="140"/>
                    <a:pt x="134" y="140"/>
                  </a:cubicBezTo>
                  <a:cubicBezTo>
                    <a:pt x="134" y="165"/>
                    <a:pt x="134" y="165"/>
                    <a:pt x="134" y="165"/>
                  </a:cubicBezTo>
                  <a:cubicBezTo>
                    <a:pt x="196" y="165"/>
                    <a:pt x="196" y="165"/>
                    <a:pt x="196" y="165"/>
                  </a:cubicBezTo>
                  <a:cubicBezTo>
                    <a:pt x="196" y="193"/>
                    <a:pt x="196" y="193"/>
                    <a:pt x="196" y="193"/>
                  </a:cubicBezTo>
                  <a:cubicBezTo>
                    <a:pt x="134" y="193"/>
                    <a:pt x="134" y="193"/>
                    <a:pt x="134" y="193"/>
                  </a:cubicBezTo>
                  <a:cubicBezTo>
                    <a:pt x="134" y="256"/>
                    <a:pt x="134" y="256"/>
                    <a:pt x="134" y="256"/>
                  </a:cubicBezTo>
                  <a:cubicBezTo>
                    <a:pt x="78" y="256"/>
                    <a:pt x="78" y="256"/>
                    <a:pt x="78" y="256"/>
                  </a:cubicBezTo>
                  <a:cubicBezTo>
                    <a:pt x="78" y="193"/>
                    <a:pt x="78" y="193"/>
                    <a:pt x="78" y="193"/>
                  </a:cubicBezTo>
                  <a:cubicBezTo>
                    <a:pt x="17" y="193"/>
                    <a:pt x="17" y="193"/>
                    <a:pt x="17" y="193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78" y="165"/>
                    <a:pt x="78" y="165"/>
                    <a:pt x="78" y="165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17" y="140"/>
                    <a:pt x="17" y="140"/>
                    <a:pt x="17" y="140"/>
                  </a:cubicBezTo>
                  <a:cubicBezTo>
                    <a:pt x="17" y="112"/>
                    <a:pt x="17" y="112"/>
                    <a:pt x="17" y="112"/>
                  </a:cubicBezTo>
                  <a:cubicBezTo>
                    <a:pt x="64" y="112"/>
                    <a:pt x="64" y="112"/>
                    <a:pt x="64" y="11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91" y="63"/>
                    <a:pt x="91" y="63"/>
                    <a:pt x="91" y="63"/>
                  </a:cubicBezTo>
                  <a:cubicBezTo>
                    <a:pt x="98" y="79"/>
                    <a:pt x="103" y="92"/>
                    <a:pt x="108" y="106"/>
                  </a:cubicBezTo>
                  <a:cubicBezTo>
                    <a:pt x="109" y="106"/>
                    <a:pt x="109" y="106"/>
                    <a:pt x="109" y="106"/>
                  </a:cubicBezTo>
                  <a:cubicBezTo>
                    <a:pt x="114" y="93"/>
                    <a:pt x="119" y="78"/>
                    <a:pt x="126" y="63"/>
                  </a:cubicBezTo>
                  <a:cubicBezTo>
                    <a:pt x="153" y="0"/>
                    <a:pt x="153" y="0"/>
                    <a:pt x="153" y="0"/>
                  </a:cubicBezTo>
                  <a:cubicBezTo>
                    <a:pt x="216" y="0"/>
                    <a:pt x="216" y="0"/>
                    <a:pt x="216" y="0"/>
                  </a:cubicBezTo>
                  <a:lnTo>
                    <a:pt x="149" y="1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/>
              <a:endParaRPr>
                <a:ea typeface="微软雅黑 Light" panose="020B0502040204020203" pitchFamily="34" charset="-122"/>
              </a:endParaRPr>
            </a:p>
          </p:txBody>
        </p:sp>
        <p:grpSp>
          <p:nvGrpSpPr>
            <p:cNvPr id="35" name="组合 34"/>
            <p:cNvGrpSpPr/>
            <p:nvPr/>
          </p:nvGrpSpPr>
          <p:grpSpPr>
            <a:xfrm>
              <a:off x="1277955" y="3106584"/>
              <a:ext cx="1354233" cy="621667"/>
              <a:chOff x="5122025" y="525814"/>
              <a:chExt cx="2020976" cy="927740"/>
            </a:xfrm>
          </p:grpSpPr>
          <p:sp>
            <p:nvSpPr>
              <p:cNvPr id="36" name="文本框 31"/>
              <p:cNvSpPr txBox="1"/>
              <p:nvPr/>
            </p:nvSpPr>
            <p:spPr>
              <a:xfrm>
                <a:off x="5122026" y="826908"/>
                <a:ext cx="2020975" cy="626646"/>
              </a:xfrm>
              <a:prstGeom prst="rect">
                <a:avLst/>
              </a:prstGeom>
              <a:noFill/>
            </p:spPr>
            <p:txBody>
              <a:bodyPr wrap="square" lIns="0" tIns="0" rIns="0" bIns="0" anchor="ctr" anchorCtr="1">
                <a:normAutofit fontScale="92500" lnSpcReduction="20000"/>
              </a:bodyPr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>
                  <a:lnSpc>
                    <a:spcPct val="120000"/>
                  </a:lnSpc>
                  <a:spcBef>
                    <a:spcPct val="0"/>
                  </a:spcBef>
                </a:pPr>
                <a:r>
                  <a:rPr lang="zh-CN" altLang="en-US" sz="1000">
                    <a:ea typeface="微软雅黑 Light" panose="020B0502040204020203" pitchFamily="34" charset="-122"/>
                  </a:rPr>
                  <a:t>此部分内容作为文字排版占位显示 （建议使用主题字体）</a:t>
                </a:r>
                <a:endParaRPr lang="zh-CN" altLang="en-US" sz="100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37" name="矩形 36"/>
              <p:cNvSpPr/>
              <p:nvPr/>
            </p:nvSpPr>
            <p:spPr>
              <a:xfrm>
                <a:off x="5122025" y="525814"/>
                <a:ext cx="2020976" cy="325410"/>
              </a:xfrm>
              <a:prstGeom prst="rect">
                <a:avLst/>
              </a:prstGeom>
            </p:spPr>
            <p:txBody>
              <a:bodyPr wrap="none" lIns="0" tIns="0" rIns="0" bIns="0" anchor="ctr" anchorCtr="1">
                <a:normAutofit fontScale="92500" lnSpcReduction="20000"/>
              </a:bodyPr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lvl="0" algn="ctr" defTabSz="914400">
                  <a:spcBef>
                    <a:spcPct val="0"/>
                  </a:spcBef>
                  <a:defRPr/>
                </a:pPr>
                <a:r>
                  <a:rPr lang="zh-CN" altLang="en-US" b="1">
                    <a:solidFill>
                      <a:schemeClr val="accent1"/>
                    </a:solidFill>
                    <a:ea typeface="微软雅黑 Light" panose="020B0502040204020203" pitchFamily="34" charset="-122"/>
                  </a:rPr>
                  <a:t>标题文本预设</a:t>
                </a:r>
                <a:endParaRPr lang="zh-CN" altLang="en-US" b="1">
                  <a:solidFill>
                    <a:schemeClr val="accent1"/>
                  </a:solidFill>
                  <a:ea typeface="微软雅黑 Light" panose="020B0502040204020203" pitchFamily="34" charset="-122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0"/>
    </mc:Choice>
    <mc:Fallback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4111096" y="2181801"/>
            <a:ext cx="891540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prstDash val="sysDot"/>
            <a:headEnd type="none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矩形 4"/>
          <p:cNvSpPr/>
          <p:nvPr/>
        </p:nvSpPr>
        <p:spPr>
          <a:xfrm>
            <a:off x="4745461" y="2516285"/>
            <a:ext cx="2789230" cy="291571"/>
          </a:xfrm>
          <a:prstGeom prst="rect">
            <a:avLst/>
          </a:prstGeom>
        </p:spPr>
        <p:txBody>
          <a:bodyPr wrap="square" lIns="0" tIns="0" rIns="0" bIns="0"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zh-CN" altLang="en-US" sz="1100">
                <a:solidFill>
                  <a:schemeClr val="dk1">
                    <a:lumMod val="100000"/>
                  </a:schemeClr>
                </a:solidFill>
                <a:effectLst/>
                <a:ea typeface="微软雅黑 Light" panose="020B0502040204020203" pitchFamily="34" charset="-122"/>
              </a:rPr>
              <a:t>此部分内容作为文字排版占位显示（建议使用主题字体）</a:t>
            </a:r>
            <a:br>
              <a:rPr lang="zh-CN" altLang="en-US" sz="1100">
                <a:solidFill>
                  <a:schemeClr val="dk1">
                    <a:lumMod val="100000"/>
                  </a:schemeClr>
                </a:solidFill>
                <a:effectLst/>
                <a:ea typeface="微软雅黑 Light" panose="020B0502040204020203" pitchFamily="34" charset="-122"/>
              </a:rPr>
            </a:br>
            <a:r>
              <a:rPr lang="zh-CN" altLang="en-US" sz="1100">
                <a:solidFill>
                  <a:schemeClr val="dk1">
                    <a:lumMod val="100000"/>
                  </a:schemeClr>
                </a:solidFill>
                <a:effectLst/>
                <a:ea typeface="微软雅黑 Light" panose="020B0502040204020203" pitchFamily="34" charset="-122"/>
              </a:rPr>
              <a:t>如需更改请在（设置形状格式）菜单下（文本选项）中调整</a:t>
            </a:r>
            <a:endParaRPr lang="zh-CN" altLang="en-US" sz="1100">
              <a:solidFill>
                <a:schemeClr val="dk1">
                  <a:lumMod val="100000"/>
                </a:schemeClr>
              </a:solidFill>
              <a:effectLst/>
              <a:ea typeface="微软雅黑 Light" panose="020B0502040204020203" pitchFamily="34" charset="-122"/>
            </a:endParaRPr>
          </a:p>
        </p:txBody>
      </p:sp>
      <p:sp>
        <p:nvSpPr>
          <p:cNvPr id="9" name="任意多边形 11"/>
          <p:cNvSpPr/>
          <p:nvPr/>
        </p:nvSpPr>
        <p:spPr>
          <a:xfrm flipH="1">
            <a:off x="1609309" y="1403256"/>
            <a:ext cx="1213866" cy="2080306"/>
          </a:xfrm>
          <a:custGeom>
            <a:avLst/>
            <a:gdLst>
              <a:gd name="connsiteX0" fmla="*/ 0 w 1618488"/>
              <a:gd name="connsiteY0" fmla="*/ 0 h 2773741"/>
              <a:gd name="connsiteX1" fmla="*/ 0 w 1618488"/>
              <a:gd name="connsiteY1" fmla="*/ 543621 h 2773741"/>
              <a:gd name="connsiteX2" fmla="*/ 0 w 1618488"/>
              <a:gd name="connsiteY2" fmla="*/ 2773741 h 2773741"/>
              <a:gd name="connsiteX3" fmla="*/ 1618488 w 1618488"/>
              <a:gd name="connsiteY3" fmla="*/ 2773741 h 2773741"/>
              <a:gd name="connsiteX4" fmla="*/ 1618488 w 1618488"/>
              <a:gd name="connsiteY4" fmla="*/ 543621 h 2773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18488" h="2773741">
                <a:moveTo>
                  <a:pt x="0" y="0"/>
                </a:moveTo>
                <a:lnTo>
                  <a:pt x="0" y="543621"/>
                </a:lnTo>
                <a:lnTo>
                  <a:pt x="0" y="2773741"/>
                </a:lnTo>
                <a:lnTo>
                  <a:pt x="1618488" y="2773741"/>
                </a:lnTo>
                <a:lnTo>
                  <a:pt x="1618488" y="543621"/>
                </a:lnTo>
                <a:close/>
              </a:path>
            </a:pathLst>
          </a:custGeom>
          <a:blipFill dpi="0"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ea typeface="微软雅黑 Light" panose="020B0502040204020203" pitchFamily="34" charset="-122"/>
            </a:endParaRPr>
          </a:p>
        </p:txBody>
      </p:sp>
      <p:sp>
        <p:nvSpPr>
          <p:cNvPr id="10" name="任意多边形 14"/>
          <p:cNvSpPr/>
          <p:nvPr/>
        </p:nvSpPr>
        <p:spPr>
          <a:xfrm>
            <a:off x="2897230" y="1763440"/>
            <a:ext cx="1213866" cy="2080306"/>
          </a:xfrm>
          <a:custGeom>
            <a:avLst/>
            <a:gdLst>
              <a:gd name="connsiteX0" fmla="*/ 0 w 1618488"/>
              <a:gd name="connsiteY0" fmla="*/ 0 h 2773741"/>
              <a:gd name="connsiteX1" fmla="*/ 0 w 1618488"/>
              <a:gd name="connsiteY1" fmla="*/ 543621 h 2773741"/>
              <a:gd name="connsiteX2" fmla="*/ 0 w 1618488"/>
              <a:gd name="connsiteY2" fmla="*/ 2773741 h 2773741"/>
              <a:gd name="connsiteX3" fmla="*/ 1618488 w 1618488"/>
              <a:gd name="connsiteY3" fmla="*/ 2773741 h 2773741"/>
              <a:gd name="connsiteX4" fmla="*/ 1618488 w 1618488"/>
              <a:gd name="connsiteY4" fmla="*/ 543621 h 2773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18488" h="2773741">
                <a:moveTo>
                  <a:pt x="0" y="0"/>
                </a:moveTo>
                <a:lnTo>
                  <a:pt x="0" y="543621"/>
                </a:lnTo>
                <a:lnTo>
                  <a:pt x="0" y="2773741"/>
                </a:lnTo>
                <a:lnTo>
                  <a:pt x="1618488" y="2773741"/>
                </a:lnTo>
                <a:lnTo>
                  <a:pt x="1618488" y="543621"/>
                </a:lnTo>
                <a:close/>
              </a:path>
            </a:pathLst>
          </a:cu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ea typeface="微软雅黑 Light" panose="020B0502040204020203" pitchFamily="34" charset="-122"/>
            </a:endParaRPr>
          </a:p>
        </p:txBody>
      </p:sp>
      <p:sp>
        <p:nvSpPr>
          <p:cNvPr id="7" name="文本框 16"/>
          <p:cNvSpPr txBox="1"/>
          <p:nvPr/>
        </p:nvSpPr>
        <p:spPr>
          <a:xfrm>
            <a:off x="4705456" y="1901940"/>
            <a:ext cx="2789230" cy="158967"/>
          </a:xfrm>
          <a:prstGeom prst="rect">
            <a:avLst/>
          </a:prstGeom>
          <a:noFill/>
        </p:spPr>
        <p:txBody>
          <a:bodyPr wrap="square" lIns="0" tIns="0" rIns="0" bIns="0">
            <a:normAutofit fontScale="92500" lnSpcReduction="10000"/>
          </a:bodyPr>
          <a:lstStyle/>
          <a:p>
            <a:pPr>
              <a:lnSpc>
                <a:spcPct val="120000"/>
              </a:lnSpc>
            </a:pPr>
            <a:r>
              <a:rPr lang="zh-CN" altLang="en-US" sz="1000">
                <a:solidFill>
                  <a:schemeClr val="dk1">
                    <a:lumMod val="100000"/>
                  </a:schemeClr>
                </a:solidFill>
                <a:ea typeface="微软雅黑 Light" panose="020B0502040204020203" pitchFamily="34" charset="-122"/>
              </a:rPr>
              <a:t>此部分内容作为文字排版占位显示（建议使用主题字体）</a:t>
            </a:r>
            <a:endParaRPr lang="zh-CN" altLang="en-US" sz="1000">
              <a:solidFill>
                <a:schemeClr val="dk1">
                  <a:lumMod val="100000"/>
                </a:schemeClr>
              </a:solidFill>
              <a:ea typeface="微软雅黑 Light" panose="020B0502040204020203" pitchFamily="34" charset="-122"/>
            </a:endParaRPr>
          </a:p>
        </p:txBody>
      </p:sp>
      <p:sp>
        <p:nvSpPr>
          <p:cNvPr id="8" name="文本框 17"/>
          <p:cNvSpPr txBox="1"/>
          <p:nvPr/>
        </p:nvSpPr>
        <p:spPr>
          <a:xfrm>
            <a:off x="4705456" y="1624940"/>
            <a:ext cx="2789230" cy="276999"/>
          </a:xfrm>
          <a:prstGeom prst="rect">
            <a:avLst/>
          </a:prstGeom>
          <a:noFill/>
        </p:spPr>
        <p:txBody>
          <a:bodyPr wrap="none" lIns="0" tIns="0" rIns="0" bIns="0">
            <a:normAutofit/>
          </a:bodyPr>
          <a:lstStyle/>
          <a:p>
            <a:r>
              <a:rPr lang="zh-CN" altLang="en-US" sz="1600" b="1">
                <a:solidFill>
                  <a:schemeClr val="dk1">
                    <a:lumMod val="100000"/>
                  </a:schemeClr>
                </a:solidFill>
                <a:ea typeface="微软雅黑 Light" panose="020B0502040204020203" pitchFamily="34" charset="-122"/>
              </a:rPr>
              <a:t>标题文本预设</a:t>
            </a:r>
            <a:endParaRPr lang="zh-CN" altLang="en-US" sz="1600" b="1">
              <a:solidFill>
                <a:schemeClr val="dk1">
                  <a:lumMod val="100000"/>
                </a:schemeClr>
              </a:solidFill>
              <a:ea typeface="微软雅黑 Light" panose="020B0502040204020203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0"/>
    </mc:Choice>
    <mc:Fallback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  <p:bldP spid="10" grpId="0" animBg="1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bdb00dda-c35a-43dd-862a-1d9aaaa6f7cf"/>
          <p:cNvGrpSpPr>
            <a:grpSpLocks noChangeAspect="1"/>
          </p:cNvGrpSpPr>
          <p:nvPr/>
        </p:nvGrpSpPr>
        <p:grpSpPr>
          <a:xfrm>
            <a:off x="1628673" y="1670744"/>
            <a:ext cx="6156684" cy="2356017"/>
            <a:chOff x="2171564" y="2227657"/>
            <a:chExt cx="8208912" cy="3141356"/>
          </a:xfrm>
        </p:grpSpPr>
        <p:sp>
          <p:nvSpPr>
            <p:cNvPr id="4" name="Oval 48"/>
            <p:cNvSpPr/>
            <p:nvPr/>
          </p:nvSpPr>
          <p:spPr bwMode="auto">
            <a:xfrm flipH="1">
              <a:off x="7857136" y="2321967"/>
              <a:ext cx="222415" cy="222415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ea typeface="微软雅黑 Light" panose="020B0502040204020203" pitchFamily="34" charset="-122"/>
              </a:endParaRPr>
            </a:p>
          </p:txBody>
        </p:sp>
        <p:sp>
          <p:nvSpPr>
            <p:cNvPr id="5" name="Oval 50"/>
            <p:cNvSpPr/>
            <p:nvPr/>
          </p:nvSpPr>
          <p:spPr bwMode="auto">
            <a:xfrm flipH="1">
              <a:off x="7857136" y="3464159"/>
              <a:ext cx="222415" cy="222415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ea typeface="微软雅黑 Light" panose="020B0502040204020203" pitchFamily="34" charset="-122"/>
              </a:endParaRPr>
            </a:p>
          </p:txBody>
        </p:sp>
        <p:sp>
          <p:nvSpPr>
            <p:cNvPr id="6" name="Oval 52"/>
            <p:cNvSpPr/>
            <p:nvPr/>
          </p:nvSpPr>
          <p:spPr bwMode="auto">
            <a:xfrm flipH="1">
              <a:off x="7857136" y="4550548"/>
              <a:ext cx="222415" cy="222415"/>
            </a:xfrm>
            <a:prstGeom prst="ellipse">
              <a:avLst/>
            </a:prstGeom>
            <a:solidFill>
              <a:schemeClr val="accent3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ea typeface="微软雅黑 Light" panose="020B0502040204020203" pitchFamily="34" charset="-122"/>
              </a:endParaRPr>
            </a:p>
          </p:txBody>
        </p:sp>
        <p:grpSp>
          <p:nvGrpSpPr>
            <p:cNvPr id="7" name="Group 3"/>
            <p:cNvGrpSpPr/>
            <p:nvPr/>
          </p:nvGrpSpPr>
          <p:grpSpPr>
            <a:xfrm>
              <a:off x="2198527" y="2227657"/>
              <a:ext cx="4833568" cy="3023080"/>
              <a:chOff x="3068641" y="2329068"/>
              <a:chExt cx="4341812" cy="2708073"/>
            </a:xfrm>
          </p:grpSpPr>
          <p:sp>
            <p:nvSpPr>
              <p:cNvPr id="20" name="Freeform: Shape 6"/>
              <p:cNvSpPr/>
              <p:nvPr/>
            </p:nvSpPr>
            <p:spPr bwMode="auto">
              <a:xfrm>
                <a:off x="3068641" y="4609834"/>
                <a:ext cx="404391" cy="268247"/>
              </a:xfrm>
              <a:custGeom>
                <a:avLst/>
                <a:gdLst>
                  <a:gd name="T0" fmla="*/ 300 w 300"/>
                  <a:gd name="T1" fmla="*/ 0 h 199"/>
                  <a:gd name="T2" fmla="*/ 116 w 300"/>
                  <a:gd name="T3" fmla="*/ 0 h 199"/>
                  <a:gd name="T4" fmla="*/ 0 w 300"/>
                  <a:gd name="T5" fmla="*/ 199 h 199"/>
                  <a:gd name="T6" fmla="*/ 193 w 300"/>
                  <a:gd name="T7" fmla="*/ 199 h 199"/>
                  <a:gd name="T8" fmla="*/ 300 w 300"/>
                  <a:gd name="T9" fmla="*/ 0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0" h="199">
                    <a:moveTo>
                      <a:pt x="300" y="0"/>
                    </a:moveTo>
                    <a:lnTo>
                      <a:pt x="116" y="0"/>
                    </a:lnTo>
                    <a:lnTo>
                      <a:pt x="0" y="199"/>
                    </a:lnTo>
                    <a:lnTo>
                      <a:pt x="193" y="199"/>
                    </a:lnTo>
                    <a:lnTo>
                      <a:pt x="300" y="0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21" name="Freeform: Shape 7"/>
              <p:cNvSpPr/>
              <p:nvPr/>
            </p:nvSpPr>
            <p:spPr bwMode="auto">
              <a:xfrm>
                <a:off x="3068641" y="4609834"/>
                <a:ext cx="187367" cy="268247"/>
              </a:xfrm>
              <a:custGeom>
                <a:avLst/>
                <a:gdLst>
                  <a:gd name="T0" fmla="*/ 21 w 139"/>
                  <a:gd name="T1" fmla="*/ 199 h 199"/>
                  <a:gd name="T2" fmla="*/ 139 w 139"/>
                  <a:gd name="T3" fmla="*/ 0 h 199"/>
                  <a:gd name="T4" fmla="*/ 116 w 139"/>
                  <a:gd name="T5" fmla="*/ 0 h 199"/>
                  <a:gd name="T6" fmla="*/ 0 w 139"/>
                  <a:gd name="T7" fmla="*/ 199 h 199"/>
                  <a:gd name="T8" fmla="*/ 21 w 139"/>
                  <a:gd name="T9" fmla="*/ 199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9" h="199">
                    <a:moveTo>
                      <a:pt x="21" y="199"/>
                    </a:moveTo>
                    <a:lnTo>
                      <a:pt x="139" y="0"/>
                    </a:lnTo>
                    <a:lnTo>
                      <a:pt x="116" y="0"/>
                    </a:lnTo>
                    <a:lnTo>
                      <a:pt x="0" y="199"/>
                    </a:lnTo>
                    <a:lnTo>
                      <a:pt x="21" y="199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22" name="Freeform: Shape 8"/>
              <p:cNvSpPr/>
              <p:nvPr/>
            </p:nvSpPr>
            <p:spPr bwMode="auto">
              <a:xfrm>
                <a:off x="3225006" y="4609834"/>
                <a:ext cx="539188" cy="427307"/>
              </a:xfrm>
              <a:custGeom>
                <a:avLst/>
                <a:gdLst>
                  <a:gd name="T0" fmla="*/ 0 w 400"/>
                  <a:gd name="T1" fmla="*/ 0 h 317"/>
                  <a:gd name="T2" fmla="*/ 184 w 400"/>
                  <a:gd name="T3" fmla="*/ 0 h 317"/>
                  <a:gd name="T4" fmla="*/ 400 w 400"/>
                  <a:gd name="T5" fmla="*/ 317 h 317"/>
                  <a:gd name="T6" fmla="*/ 171 w 400"/>
                  <a:gd name="T7" fmla="*/ 317 h 317"/>
                  <a:gd name="T8" fmla="*/ 0 w 400"/>
                  <a:gd name="T9" fmla="*/ 0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0" h="317">
                    <a:moveTo>
                      <a:pt x="0" y="0"/>
                    </a:moveTo>
                    <a:lnTo>
                      <a:pt x="184" y="0"/>
                    </a:lnTo>
                    <a:lnTo>
                      <a:pt x="400" y="317"/>
                    </a:lnTo>
                    <a:lnTo>
                      <a:pt x="171" y="3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23" name="Freeform: Shape 9"/>
              <p:cNvSpPr/>
              <p:nvPr/>
            </p:nvSpPr>
            <p:spPr bwMode="auto">
              <a:xfrm>
                <a:off x="3225006" y="4609834"/>
                <a:ext cx="241286" cy="427307"/>
              </a:xfrm>
              <a:custGeom>
                <a:avLst/>
                <a:gdLst>
                  <a:gd name="T0" fmla="*/ 0 w 179"/>
                  <a:gd name="T1" fmla="*/ 0 h 317"/>
                  <a:gd name="T2" fmla="*/ 171 w 179"/>
                  <a:gd name="T3" fmla="*/ 317 h 317"/>
                  <a:gd name="T4" fmla="*/ 179 w 179"/>
                  <a:gd name="T5" fmla="*/ 274 h 317"/>
                  <a:gd name="T6" fmla="*/ 32 w 179"/>
                  <a:gd name="T7" fmla="*/ 0 h 317"/>
                  <a:gd name="T8" fmla="*/ 0 w 179"/>
                  <a:gd name="T9" fmla="*/ 0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9" h="317">
                    <a:moveTo>
                      <a:pt x="0" y="0"/>
                    </a:moveTo>
                    <a:lnTo>
                      <a:pt x="171" y="317"/>
                    </a:lnTo>
                    <a:lnTo>
                      <a:pt x="179" y="274"/>
                    </a:lnTo>
                    <a:lnTo>
                      <a:pt x="3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24" name="Freeform: Shape 10"/>
              <p:cNvSpPr/>
              <p:nvPr/>
            </p:nvSpPr>
            <p:spPr bwMode="auto">
              <a:xfrm>
                <a:off x="3455508" y="4309237"/>
                <a:ext cx="981322" cy="727904"/>
              </a:xfrm>
              <a:custGeom>
                <a:avLst/>
                <a:gdLst>
                  <a:gd name="T0" fmla="*/ 0 w 728"/>
                  <a:gd name="T1" fmla="*/ 540 h 540"/>
                  <a:gd name="T2" fmla="*/ 467 w 728"/>
                  <a:gd name="T3" fmla="*/ 0 h 540"/>
                  <a:gd name="T4" fmla="*/ 728 w 728"/>
                  <a:gd name="T5" fmla="*/ 0 h 540"/>
                  <a:gd name="T6" fmla="*/ 229 w 728"/>
                  <a:gd name="T7" fmla="*/ 540 h 540"/>
                  <a:gd name="T8" fmla="*/ 0 w 728"/>
                  <a:gd name="T9" fmla="*/ 540 h 5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8" h="540">
                    <a:moveTo>
                      <a:pt x="0" y="540"/>
                    </a:moveTo>
                    <a:lnTo>
                      <a:pt x="467" y="0"/>
                    </a:lnTo>
                    <a:lnTo>
                      <a:pt x="728" y="0"/>
                    </a:lnTo>
                    <a:lnTo>
                      <a:pt x="229" y="540"/>
                    </a:lnTo>
                    <a:lnTo>
                      <a:pt x="0" y="540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25" name="Freeform: Shape 11"/>
              <p:cNvSpPr/>
              <p:nvPr/>
            </p:nvSpPr>
            <p:spPr bwMode="auto">
              <a:xfrm>
                <a:off x="3455508" y="4309237"/>
                <a:ext cx="603891" cy="727904"/>
              </a:xfrm>
              <a:custGeom>
                <a:avLst/>
                <a:gdLst>
                  <a:gd name="T0" fmla="*/ 0 w 448"/>
                  <a:gd name="T1" fmla="*/ 540 h 540"/>
                  <a:gd name="T2" fmla="*/ 8 w 448"/>
                  <a:gd name="T3" fmla="*/ 497 h 540"/>
                  <a:gd name="T4" fmla="*/ 430 w 448"/>
                  <a:gd name="T5" fmla="*/ 0 h 540"/>
                  <a:gd name="T6" fmla="*/ 448 w 448"/>
                  <a:gd name="T7" fmla="*/ 23 h 540"/>
                  <a:gd name="T8" fmla="*/ 0 w 448"/>
                  <a:gd name="T9" fmla="*/ 540 h 5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8" h="540">
                    <a:moveTo>
                      <a:pt x="0" y="540"/>
                    </a:moveTo>
                    <a:lnTo>
                      <a:pt x="8" y="497"/>
                    </a:lnTo>
                    <a:lnTo>
                      <a:pt x="430" y="0"/>
                    </a:lnTo>
                    <a:lnTo>
                      <a:pt x="448" y="23"/>
                    </a:lnTo>
                    <a:lnTo>
                      <a:pt x="0" y="540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26" name="Freeform: Shape 12"/>
              <p:cNvSpPr/>
              <p:nvPr/>
            </p:nvSpPr>
            <p:spPr bwMode="auto">
              <a:xfrm>
                <a:off x="4035135" y="4309237"/>
                <a:ext cx="717120" cy="435395"/>
              </a:xfrm>
              <a:custGeom>
                <a:avLst/>
                <a:gdLst>
                  <a:gd name="T0" fmla="*/ 0 w 532"/>
                  <a:gd name="T1" fmla="*/ 0 h 323"/>
                  <a:gd name="T2" fmla="*/ 240 w 532"/>
                  <a:gd name="T3" fmla="*/ 323 h 323"/>
                  <a:gd name="T4" fmla="*/ 532 w 532"/>
                  <a:gd name="T5" fmla="*/ 323 h 323"/>
                  <a:gd name="T6" fmla="*/ 298 w 532"/>
                  <a:gd name="T7" fmla="*/ 0 h 323"/>
                  <a:gd name="T8" fmla="*/ 0 w 532"/>
                  <a:gd name="T9" fmla="*/ 0 h 3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2" h="323">
                    <a:moveTo>
                      <a:pt x="0" y="0"/>
                    </a:moveTo>
                    <a:lnTo>
                      <a:pt x="240" y="323"/>
                    </a:lnTo>
                    <a:lnTo>
                      <a:pt x="532" y="323"/>
                    </a:lnTo>
                    <a:lnTo>
                      <a:pt x="29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27" name="Freeform: Shape 13"/>
              <p:cNvSpPr/>
              <p:nvPr/>
            </p:nvSpPr>
            <p:spPr bwMode="auto">
              <a:xfrm>
                <a:off x="4358648" y="3491019"/>
                <a:ext cx="758907" cy="1253612"/>
              </a:xfrm>
              <a:custGeom>
                <a:avLst/>
                <a:gdLst>
                  <a:gd name="T0" fmla="*/ 0 w 563"/>
                  <a:gd name="T1" fmla="*/ 930 h 930"/>
                  <a:gd name="T2" fmla="*/ 5 w 563"/>
                  <a:gd name="T3" fmla="*/ 877 h 930"/>
                  <a:gd name="T4" fmla="*/ 544 w 563"/>
                  <a:gd name="T5" fmla="*/ 0 h 930"/>
                  <a:gd name="T6" fmla="*/ 563 w 563"/>
                  <a:gd name="T7" fmla="*/ 43 h 930"/>
                  <a:gd name="T8" fmla="*/ 0 w 563"/>
                  <a:gd name="T9" fmla="*/ 930 h 9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3" h="930">
                    <a:moveTo>
                      <a:pt x="0" y="930"/>
                    </a:moveTo>
                    <a:lnTo>
                      <a:pt x="5" y="877"/>
                    </a:lnTo>
                    <a:lnTo>
                      <a:pt x="544" y="0"/>
                    </a:lnTo>
                    <a:lnTo>
                      <a:pt x="563" y="43"/>
                    </a:lnTo>
                    <a:lnTo>
                      <a:pt x="0" y="930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28" name="Freeform: Shape 14"/>
              <p:cNvSpPr/>
              <p:nvPr/>
            </p:nvSpPr>
            <p:spPr bwMode="auto">
              <a:xfrm>
                <a:off x="4035135" y="4309237"/>
                <a:ext cx="330252" cy="435395"/>
              </a:xfrm>
              <a:custGeom>
                <a:avLst/>
                <a:gdLst>
                  <a:gd name="T0" fmla="*/ 0 w 245"/>
                  <a:gd name="T1" fmla="*/ 0 h 323"/>
                  <a:gd name="T2" fmla="*/ 240 w 245"/>
                  <a:gd name="T3" fmla="*/ 323 h 323"/>
                  <a:gd name="T4" fmla="*/ 245 w 245"/>
                  <a:gd name="T5" fmla="*/ 270 h 323"/>
                  <a:gd name="T6" fmla="*/ 37 w 245"/>
                  <a:gd name="T7" fmla="*/ 0 h 323"/>
                  <a:gd name="T8" fmla="*/ 0 w 245"/>
                  <a:gd name="T9" fmla="*/ 0 h 3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5" h="323">
                    <a:moveTo>
                      <a:pt x="0" y="0"/>
                    </a:moveTo>
                    <a:lnTo>
                      <a:pt x="240" y="323"/>
                    </a:lnTo>
                    <a:lnTo>
                      <a:pt x="245" y="270"/>
                    </a:lnTo>
                    <a:lnTo>
                      <a:pt x="3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29" name="Freeform: Shape 15"/>
              <p:cNvSpPr/>
              <p:nvPr/>
            </p:nvSpPr>
            <p:spPr bwMode="auto">
              <a:xfrm>
                <a:off x="4358648" y="3493714"/>
                <a:ext cx="1160602" cy="1250917"/>
              </a:xfrm>
              <a:custGeom>
                <a:avLst/>
                <a:gdLst>
                  <a:gd name="T0" fmla="*/ 0 w 861"/>
                  <a:gd name="T1" fmla="*/ 928 h 928"/>
                  <a:gd name="T2" fmla="*/ 583 w 861"/>
                  <a:gd name="T3" fmla="*/ 0 h 928"/>
                  <a:gd name="T4" fmla="*/ 861 w 861"/>
                  <a:gd name="T5" fmla="*/ 15 h 928"/>
                  <a:gd name="T6" fmla="*/ 292 w 861"/>
                  <a:gd name="T7" fmla="*/ 928 h 928"/>
                  <a:gd name="T8" fmla="*/ 0 w 861"/>
                  <a:gd name="T9" fmla="*/ 928 h 9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1" h="928">
                    <a:moveTo>
                      <a:pt x="0" y="928"/>
                    </a:moveTo>
                    <a:lnTo>
                      <a:pt x="583" y="0"/>
                    </a:lnTo>
                    <a:lnTo>
                      <a:pt x="861" y="15"/>
                    </a:lnTo>
                    <a:lnTo>
                      <a:pt x="292" y="928"/>
                    </a:lnTo>
                    <a:lnTo>
                      <a:pt x="0" y="928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30" name="Freeform: Shape 16"/>
              <p:cNvSpPr/>
              <p:nvPr/>
            </p:nvSpPr>
            <p:spPr bwMode="auto">
              <a:xfrm>
                <a:off x="5091944" y="3491019"/>
                <a:ext cx="687465" cy="750820"/>
              </a:xfrm>
              <a:custGeom>
                <a:avLst/>
                <a:gdLst>
                  <a:gd name="T0" fmla="*/ 0 w 510"/>
                  <a:gd name="T1" fmla="*/ 0 h 557"/>
                  <a:gd name="T2" fmla="*/ 212 w 510"/>
                  <a:gd name="T3" fmla="*/ 534 h 557"/>
                  <a:gd name="T4" fmla="*/ 510 w 510"/>
                  <a:gd name="T5" fmla="*/ 557 h 557"/>
                  <a:gd name="T6" fmla="*/ 317 w 510"/>
                  <a:gd name="T7" fmla="*/ 17 h 557"/>
                  <a:gd name="T8" fmla="*/ 0 w 510"/>
                  <a:gd name="T9" fmla="*/ 0 h 5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0" h="557">
                    <a:moveTo>
                      <a:pt x="0" y="0"/>
                    </a:moveTo>
                    <a:lnTo>
                      <a:pt x="212" y="534"/>
                    </a:lnTo>
                    <a:lnTo>
                      <a:pt x="510" y="557"/>
                    </a:lnTo>
                    <a:lnTo>
                      <a:pt x="317" y="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31" name="Freeform: Shape 17"/>
              <p:cNvSpPr/>
              <p:nvPr/>
            </p:nvSpPr>
            <p:spPr bwMode="auto">
              <a:xfrm>
                <a:off x="5091944" y="3491019"/>
                <a:ext cx="312729" cy="719816"/>
              </a:xfrm>
              <a:custGeom>
                <a:avLst/>
                <a:gdLst>
                  <a:gd name="T0" fmla="*/ 0 w 232"/>
                  <a:gd name="T1" fmla="*/ 0 h 534"/>
                  <a:gd name="T2" fmla="*/ 47 w 232"/>
                  <a:gd name="T3" fmla="*/ 2 h 534"/>
                  <a:gd name="T4" fmla="*/ 232 w 232"/>
                  <a:gd name="T5" fmla="*/ 457 h 534"/>
                  <a:gd name="T6" fmla="*/ 212 w 232"/>
                  <a:gd name="T7" fmla="*/ 534 h 534"/>
                  <a:gd name="T8" fmla="*/ 0 w 232"/>
                  <a:gd name="T9" fmla="*/ 0 h 5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2" h="534">
                    <a:moveTo>
                      <a:pt x="0" y="0"/>
                    </a:moveTo>
                    <a:lnTo>
                      <a:pt x="47" y="2"/>
                    </a:lnTo>
                    <a:lnTo>
                      <a:pt x="232" y="457"/>
                    </a:lnTo>
                    <a:lnTo>
                      <a:pt x="212" y="53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32" name="Freeform: Shape 18"/>
              <p:cNvSpPr/>
              <p:nvPr/>
            </p:nvSpPr>
            <p:spPr bwMode="auto">
              <a:xfrm>
                <a:off x="5377714" y="2955875"/>
                <a:ext cx="1165994" cy="1254961"/>
              </a:xfrm>
              <a:custGeom>
                <a:avLst/>
                <a:gdLst>
                  <a:gd name="T0" fmla="*/ 0 w 865"/>
                  <a:gd name="T1" fmla="*/ 931 h 931"/>
                  <a:gd name="T2" fmla="*/ 20 w 865"/>
                  <a:gd name="T3" fmla="*/ 854 h 931"/>
                  <a:gd name="T4" fmla="*/ 820 w 865"/>
                  <a:gd name="T5" fmla="*/ 0 h 931"/>
                  <a:gd name="T6" fmla="*/ 865 w 865"/>
                  <a:gd name="T7" fmla="*/ 11 h 931"/>
                  <a:gd name="T8" fmla="*/ 0 w 865"/>
                  <a:gd name="T9" fmla="*/ 931 h 9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5" h="931">
                    <a:moveTo>
                      <a:pt x="0" y="931"/>
                    </a:moveTo>
                    <a:lnTo>
                      <a:pt x="20" y="854"/>
                    </a:lnTo>
                    <a:lnTo>
                      <a:pt x="820" y="0"/>
                    </a:lnTo>
                    <a:lnTo>
                      <a:pt x="865" y="11"/>
                    </a:lnTo>
                    <a:lnTo>
                      <a:pt x="0" y="931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33" name="Freeform: Shape 19"/>
              <p:cNvSpPr/>
              <p:nvPr/>
            </p:nvSpPr>
            <p:spPr bwMode="auto">
              <a:xfrm>
                <a:off x="5377714" y="2357376"/>
                <a:ext cx="2032739" cy="1884463"/>
              </a:xfrm>
              <a:custGeom>
                <a:avLst/>
                <a:gdLst>
                  <a:gd name="T0" fmla="*/ 0 w 1508"/>
                  <a:gd name="T1" fmla="*/ 1375 h 1398"/>
                  <a:gd name="T2" fmla="*/ 298 w 1508"/>
                  <a:gd name="T3" fmla="*/ 1398 h 1398"/>
                  <a:gd name="T4" fmla="*/ 1236 w 1508"/>
                  <a:gd name="T5" fmla="*/ 532 h 1398"/>
                  <a:gd name="T6" fmla="*/ 1508 w 1508"/>
                  <a:gd name="T7" fmla="*/ 605 h 1398"/>
                  <a:gd name="T8" fmla="*/ 1444 w 1508"/>
                  <a:gd name="T9" fmla="*/ 0 h 1398"/>
                  <a:gd name="T10" fmla="*/ 553 w 1508"/>
                  <a:gd name="T11" fmla="*/ 382 h 1398"/>
                  <a:gd name="T12" fmla="*/ 865 w 1508"/>
                  <a:gd name="T13" fmla="*/ 457 h 1398"/>
                  <a:gd name="T14" fmla="*/ 0 w 1508"/>
                  <a:gd name="T15" fmla="*/ 1375 h 13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08" h="1398">
                    <a:moveTo>
                      <a:pt x="0" y="1375"/>
                    </a:moveTo>
                    <a:lnTo>
                      <a:pt x="298" y="1398"/>
                    </a:lnTo>
                    <a:lnTo>
                      <a:pt x="1236" y="532"/>
                    </a:lnTo>
                    <a:lnTo>
                      <a:pt x="1508" y="605"/>
                    </a:lnTo>
                    <a:lnTo>
                      <a:pt x="1444" y="0"/>
                    </a:lnTo>
                    <a:lnTo>
                      <a:pt x="553" y="382"/>
                    </a:lnTo>
                    <a:lnTo>
                      <a:pt x="865" y="457"/>
                    </a:lnTo>
                    <a:lnTo>
                      <a:pt x="0" y="1375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34" name="Freeform: Shape 20"/>
              <p:cNvSpPr/>
              <p:nvPr/>
            </p:nvSpPr>
            <p:spPr bwMode="auto">
              <a:xfrm>
                <a:off x="6105618" y="2329068"/>
                <a:ext cx="1218565" cy="543233"/>
              </a:xfrm>
              <a:custGeom>
                <a:avLst/>
                <a:gdLst>
                  <a:gd name="T0" fmla="*/ 13 w 904"/>
                  <a:gd name="T1" fmla="*/ 403 h 403"/>
                  <a:gd name="T2" fmla="*/ 0 w 904"/>
                  <a:gd name="T3" fmla="*/ 360 h 403"/>
                  <a:gd name="T4" fmla="*/ 820 w 904"/>
                  <a:gd name="T5" fmla="*/ 0 h 403"/>
                  <a:gd name="T6" fmla="*/ 904 w 904"/>
                  <a:gd name="T7" fmla="*/ 21 h 403"/>
                  <a:gd name="T8" fmla="*/ 13 w 904"/>
                  <a:gd name="T9" fmla="*/ 403 h 4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4" h="403">
                    <a:moveTo>
                      <a:pt x="13" y="403"/>
                    </a:moveTo>
                    <a:lnTo>
                      <a:pt x="0" y="360"/>
                    </a:lnTo>
                    <a:lnTo>
                      <a:pt x="820" y="0"/>
                    </a:lnTo>
                    <a:lnTo>
                      <a:pt x="904" y="21"/>
                    </a:lnTo>
                    <a:lnTo>
                      <a:pt x="13" y="403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ea typeface="微软雅黑 Light" panose="020B0502040204020203" pitchFamily="34" charset="-122"/>
                </a:endParaRPr>
              </a:p>
            </p:txBody>
          </p:sp>
        </p:grpSp>
        <p:sp>
          <p:nvSpPr>
            <p:cNvPr id="8" name="Freeform: Shape 57"/>
            <p:cNvSpPr/>
            <p:nvPr/>
          </p:nvSpPr>
          <p:spPr bwMode="auto">
            <a:xfrm>
              <a:off x="4373162" y="2927380"/>
              <a:ext cx="512646" cy="512645"/>
            </a:xfrm>
            <a:custGeom>
              <a:avLst/>
              <a:gdLst>
                <a:gd name="T0" fmla="*/ 118 w 236"/>
                <a:gd name="T1" fmla="*/ 0 h 236"/>
                <a:gd name="T2" fmla="*/ 0 w 236"/>
                <a:gd name="T3" fmla="*/ 118 h 236"/>
                <a:gd name="T4" fmla="*/ 118 w 236"/>
                <a:gd name="T5" fmla="*/ 236 h 236"/>
                <a:gd name="T6" fmla="*/ 236 w 236"/>
                <a:gd name="T7" fmla="*/ 118 h 236"/>
                <a:gd name="T8" fmla="*/ 118 w 236"/>
                <a:gd name="T9" fmla="*/ 0 h 236"/>
                <a:gd name="T10" fmla="*/ 106 w 236"/>
                <a:gd name="T11" fmla="*/ 171 h 236"/>
                <a:gd name="T12" fmla="*/ 54 w 236"/>
                <a:gd name="T13" fmla="*/ 163 h 236"/>
                <a:gd name="T14" fmla="*/ 54 w 236"/>
                <a:gd name="T15" fmla="*/ 121 h 236"/>
                <a:gd name="T16" fmla="*/ 106 w 236"/>
                <a:gd name="T17" fmla="*/ 121 h 236"/>
                <a:gd name="T18" fmla="*/ 106 w 236"/>
                <a:gd name="T19" fmla="*/ 171 h 236"/>
                <a:gd name="T20" fmla="*/ 106 w 236"/>
                <a:gd name="T21" fmla="*/ 114 h 236"/>
                <a:gd name="T22" fmla="*/ 54 w 236"/>
                <a:gd name="T23" fmla="*/ 114 h 236"/>
                <a:gd name="T24" fmla="*/ 54 w 236"/>
                <a:gd name="T25" fmla="*/ 72 h 236"/>
                <a:gd name="T26" fmla="*/ 106 w 236"/>
                <a:gd name="T27" fmla="*/ 64 h 236"/>
                <a:gd name="T28" fmla="*/ 106 w 236"/>
                <a:gd name="T29" fmla="*/ 114 h 236"/>
                <a:gd name="T30" fmla="*/ 182 w 236"/>
                <a:gd name="T31" fmla="*/ 182 h 236"/>
                <a:gd name="T32" fmla="*/ 113 w 236"/>
                <a:gd name="T33" fmla="*/ 172 h 236"/>
                <a:gd name="T34" fmla="*/ 113 w 236"/>
                <a:gd name="T35" fmla="*/ 121 h 236"/>
                <a:gd name="T36" fmla="*/ 182 w 236"/>
                <a:gd name="T37" fmla="*/ 121 h 236"/>
                <a:gd name="T38" fmla="*/ 182 w 236"/>
                <a:gd name="T39" fmla="*/ 182 h 236"/>
                <a:gd name="T40" fmla="*/ 182 w 236"/>
                <a:gd name="T41" fmla="*/ 114 h 236"/>
                <a:gd name="T42" fmla="*/ 113 w 236"/>
                <a:gd name="T43" fmla="*/ 114 h 236"/>
                <a:gd name="T44" fmla="*/ 113 w 236"/>
                <a:gd name="T45" fmla="*/ 63 h 236"/>
                <a:gd name="T46" fmla="*/ 182 w 236"/>
                <a:gd name="T47" fmla="*/ 53 h 236"/>
                <a:gd name="T48" fmla="*/ 182 w 236"/>
                <a:gd name="T49" fmla="*/ 114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6" h="236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06" y="171"/>
                  </a:moveTo>
                  <a:cubicBezTo>
                    <a:pt x="54" y="163"/>
                    <a:pt x="54" y="163"/>
                    <a:pt x="54" y="163"/>
                  </a:cubicBezTo>
                  <a:cubicBezTo>
                    <a:pt x="54" y="121"/>
                    <a:pt x="54" y="121"/>
                    <a:pt x="54" y="121"/>
                  </a:cubicBezTo>
                  <a:cubicBezTo>
                    <a:pt x="106" y="121"/>
                    <a:pt x="106" y="121"/>
                    <a:pt x="106" y="121"/>
                  </a:cubicBezTo>
                  <a:lnTo>
                    <a:pt x="106" y="171"/>
                  </a:lnTo>
                  <a:close/>
                  <a:moveTo>
                    <a:pt x="106" y="114"/>
                  </a:moveTo>
                  <a:cubicBezTo>
                    <a:pt x="54" y="114"/>
                    <a:pt x="54" y="114"/>
                    <a:pt x="54" y="114"/>
                  </a:cubicBezTo>
                  <a:cubicBezTo>
                    <a:pt x="54" y="72"/>
                    <a:pt x="54" y="72"/>
                    <a:pt x="54" y="72"/>
                  </a:cubicBezTo>
                  <a:cubicBezTo>
                    <a:pt x="106" y="64"/>
                    <a:pt x="106" y="64"/>
                    <a:pt x="106" y="64"/>
                  </a:cubicBezTo>
                  <a:lnTo>
                    <a:pt x="106" y="114"/>
                  </a:lnTo>
                  <a:close/>
                  <a:moveTo>
                    <a:pt x="182" y="182"/>
                  </a:moveTo>
                  <a:cubicBezTo>
                    <a:pt x="113" y="172"/>
                    <a:pt x="113" y="172"/>
                    <a:pt x="113" y="172"/>
                  </a:cubicBezTo>
                  <a:cubicBezTo>
                    <a:pt x="113" y="121"/>
                    <a:pt x="113" y="121"/>
                    <a:pt x="113" y="121"/>
                  </a:cubicBezTo>
                  <a:cubicBezTo>
                    <a:pt x="182" y="121"/>
                    <a:pt x="182" y="121"/>
                    <a:pt x="182" y="121"/>
                  </a:cubicBezTo>
                  <a:lnTo>
                    <a:pt x="182" y="182"/>
                  </a:lnTo>
                  <a:close/>
                  <a:moveTo>
                    <a:pt x="182" y="114"/>
                  </a:moveTo>
                  <a:cubicBezTo>
                    <a:pt x="113" y="114"/>
                    <a:pt x="113" y="114"/>
                    <a:pt x="113" y="114"/>
                  </a:cubicBezTo>
                  <a:cubicBezTo>
                    <a:pt x="113" y="63"/>
                    <a:pt x="113" y="63"/>
                    <a:pt x="113" y="63"/>
                  </a:cubicBezTo>
                  <a:cubicBezTo>
                    <a:pt x="182" y="53"/>
                    <a:pt x="182" y="53"/>
                    <a:pt x="182" y="53"/>
                  </a:cubicBezTo>
                  <a:lnTo>
                    <a:pt x="182" y="11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ea typeface="微软雅黑 Light" panose="020B0502040204020203" pitchFamily="34" charset="-122"/>
              </a:endParaRPr>
            </a:p>
          </p:txBody>
        </p:sp>
        <p:sp>
          <p:nvSpPr>
            <p:cNvPr id="9" name="Freeform: Shape 58"/>
            <p:cNvSpPr/>
            <p:nvPr/>
          </p:nvSpPr>
          <p:spPr bwMode="auto">
            <a:xfrm>
              <a:off x="2171564" y="4146108"/>
              <a:ext cx="512646" cy="512645"/>
            </a:xfrm>
            <a:custGeom>
              <a:avLst/>
              <a:gdLst>
                <a:gd name="T0" fmla="*/ 223 w 228"/>
                <a:gd name="T1" fmla="*/ 95 h 228"/>
                <a:gd name="T2" fmla="*/ 196 w 228"/>
                <a:gd name="T3" fmla="*/ 90 h 228"/>
                <a:gd name="T4" fmla="*/ 189 w 228"/>
                <a:gd name="T5" fmla="*/ 74 h 228"/>
                <a:gd name="T6" fmla="*/ 205 w 228"/>
                <a:gd name="T7" fmla="*/ 50 h 228"/>
                <a:gd name="T8" fmla="*/ 205 w 228"/>
                <a:gd name="T9" fmla="*/ 43 h 228"/>
                <a:gd name="T10" fmla="*/ 185 w 228"/>
                <a:gd name="T11" fmla="*/ 24 h 228"/>
                <a:gd name="T12" fmla="*/ 178 w 228"/>
                <a:gd name="T13" fmla="*/ 23 h 228"/>
                <a:gd name="T14" fmla="*/ 155 w 228"/>
                <a:gd name="T15" fmla="*/ 39 h 228"/>
                <a:gd name="T16" fmla="*/ 138 w 228"/>
                <a:gd name="T17" fmla="*/ 32 h 228"/>
                <a:gd name="T18" fmla="*/ 133 w 228"/>
                <a:gd name="T19" fmla="*/ 5 h 228"/>
                <a:gd name="T20" fmla="*/ 127 w 228"/>
                <a:gd name="T21" fmla="*/ 0 h 228"/>
                <a:gd name="T22" fmla="*/ 100 w 228"/>
                <a:gd name="T23" fmla="*/ 0 h 228"/>
                <a:gd name="T24" fmla="*/ 94 w 228"/>
                <a:gd name="T25" fmla="*/ 5 h 228"/>
                <a:gd name="T26" fmla="*/ 89 w 228"/>
                <a:gd name="T27" fmla="*/ 32 h 228"/>
                <a:gd name="T28" fmla="*/ 73 w 228"/>
                <a:gd name="T29" fmla="*/ 39 h 228"/>
                <a:gd name="T30" fmla="*/ 50 w 228"/>
                <a:gd name="T31" fmla="*/ 23 h 228"/>
                <a:gd name="T32" fmla="*/ 43 w 228"/>
                <a:gd name="T33" fmla="*/ 24 h 228"/>
                <a:gd name="T34" fmla="*/ 23 w 228"/>
                <a:gd name="T35" fmla="*/ 43 h 228"/>
                <a:gd name="T36" fmla="*/ 23 w 228"/>
                <a:gd name="T37" fmla="*/ 51 h 228"/>
                <a:gd name="T38" fmla="*/ 39 w 228"/>
                <a:gd name="T39" fmla="*/ 74 h 228"/>
                <a:gd name="T40" fmla="*/ 32 w 228"/>
                <a:gd name="T41" fmla="*/ 90 h 228"/>
                <a:gd name="T42" fmla="*/ 5 w 228"/>
                <a:gd name="T43" fmla="*/ 95 h 228"/>
                <a:gd name="T44" fmla="*/ 0 w 228"/>
                <a:gd name="T45" fmla="*/ 100 h 228"/>
                <a:gd name="T46" fmla="*/ 0 w 228"/>
                <a:gd name="T47" fmla="*/ 128 h 228"/>
                <a:gd name="T48" fmla="*/ 5 w 228"/>
                <a:gd name="T49" fmla="*/ 134 h 228"/>
                <a:gd name="T50" fmla="*/ 32 w 228"/>
                <a:gd name="T51" fmla="*/ 139 h 228"/>
                <a:gd name="T52" fmla="*/ 39 w 228"/>
                <a:gd name="T53" fmla="*/ 155 h 228"/>
                <a:gd name="T54" fmla="*/ 23 w 228"/>
                <a:gd name="T55" fmla="*/ 178 h 228"/>
                <a:gd name="T56" fmla="*/ 24 w 228"/>
                <a:gd name="T57" fmla="*/ 185 h 228"/>
                <a:gd name="T58" fmla="*/ 43 w 228"/>
                <a:gd name="T59" fmla="*/ 204 h 228"/>
                <a:gd name="T60" fmla="*/ 51 w 228"/>
                <a:gd name="T61" fmla="*/ 205 h 228"/>
                <a:gd name="T62" fmla="*/ 73 w 228"/>
                <a:gd name="T63" fmla="*/ 189 h 228"/>
                <a:gd name="T64" fmla="*/ 89 w 228"/>
                <a:gd name="T65" fmla="*/ 196 h 228"/>
                <a:gd name="T66" fmla="*/ 94 w 228"/>
                <a:gd name="T67" fmla="*/ 223 h 228"/>
                <a:gd name="T68" fmla="*/ 100 w 228"/>
                <a:gd name="T69" fmla="*/ 228 h 228"/>
                <a:gd name="T70" fmla="*/ 127 w 228"/>
                <a:gd name="T71" fmla="*/ 228 h 228"/>
                <a:gd name="T72" fmla="*/ 133 w 228"/>
                <a:gd name="T73" fmla="*/ 223 h 228"/>
                <a:gd name="T74" fmla="*/ 138 w 228"/>
                <a:gd name="T75" fmla="*/ 196 h 228"/>
                <a:gd name="T76" fmla="*/ 154 w 228"/>
                <a:gd name="T77" fmla="*/ 190 h 228"/>
                <a:gd name="T78" fmla="*/ 177 w 228"/>
                <a:gd name="T79" fmla="*/ 205 h 228"/>
                <a:gd name="T80" fmla="*/ 185 w 228"/>
                <a:gd name="T81" fmla="*/ 205 h 228"/>
                <a:gd name="T82" fmla="*/ 204 w 228"/>
                <a:gd name="T83" fmla="*/ 185 h 228"/>
                <a:gd name="T84" fmla="*/ 205 w 228"/>
                <a:gd name="T85" fmla="*/ 178 h 228"/>
                <a:gd name="T86" fmla="*/ 189 w 228"/>
                <a:gd name="T87" fmla="*/ 155 h 228"/>
                <a:gd name="T88" fmla="*/ 196 w 228"/>
                <a:gd name="T89" fmla="*/ 139 h 228"/>
                <a:gd name="T90" fmla="*/ 223 w 228"/>
                <a:gd name="T91" fmla="*/ 134 h 228"/>
                <a:gd name="T92" fmla="*/ 228 w 228"/>
                <a:gd name="T93" fmla="*/ 128 h 228"/>
                <a:gd name="T94" fmla="*/ 228 w 228"/>
                <a:gd name="T95" fmla="*/ 100 h 228"/>
                <a:gd name="T96" fmla="*/ 223 w 228"/>
                <a:gd name="T97" fmla="*/ 95 h 228"/>
                <a:gd name="T98" fmla="*/ 114 w 228"/>
                <a:gd name="T99" fmla="*/ 149 h 228"/>
                <a:gd name="T100" fmla="*/ 79 w 228"/>
                <a:gd name="T101" fmla="*/ 114 h 228"/>
                <a:gd name="T102" fmla="*/ 114 w 228"/>
                <a:gd name="T103" fmla="*/ 79 h 228"/>
                <a:gd name="T104" fmla="*/ 149 w 228"/>
                <a:gd name="T105" fmla="*/ 114 h 228"/>
                <a:gd name="T106" fmla="*/ 114 w 228"/>
                <a:gd name="T107" fmla="*/ 149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28" h="228">
                  <a:moveTo>
                    <a:pt x="223" y="95"/>
                  </a:moveTo>
                  <a:cubicBezTo>
                    <a:pt x="196" y="90"/>
                    <a:pt x="196" y="90"/>
                    <a:pt x="196" y="90"/>
                  </a:cubicBezTo>
                  <a:cubicBezTo>
                    <a:pt x="194" y="84"/>
                    <a:pt x="192" y="79"/>
                    <a:pt x="189" y="74"/>
                  </a:cubicBezTo>
                  <a:cubicBezTo>
                    <a:pt x="205" y="50"/>
                    <a:pt x="205" y="50"/>
                    <a:pt x="205" y="50"/>
                  </a:cubicBezTo>
                  <a:cubicBezTo>
                    <a:pt x="207" y="48"/>
                    <a:pt x="206" y="45"/>
                    <a:pt x="205" y="43"/>
                  </a:cubicBezTo>
                  <a:cubicBezTo>
                    <a:pt x="185" y="24"/>
                    <a:pt x="185" y="24"/>
                    <a:pt x="185" y="24"/>
                  </a:cubicBezTo>
                  <a:cubicBezTo>
                    <a:pt x="183" y="22"/>
                    <a:pt x="180" y="21"/>
                    <a:pt x="178" y="23"/>
                  </a:cubicBezTo>
                  <a:cubicBezTo>
                    <a:pt x="155" y="39"/>
                    <a:pt x="155" y="39"/>
                    <a:pt x="155" y="39"/>
                  </a:cubicBezTo>
                  <a:cubicBezTo>
                    <a:pt x="149" y="36"/>
                    <a:pt x="144" y="34"/>
                    <a:pt x="138" y="32"/>
                  </a:cubicBezTo>
                  <a:cubicBezTo>
                    <a:pt x="133" y="5"/>
                    <a:pt x="133" y="5"/>
                    <a:pt x="133" y="5"/>
                  </a:cubicBezTo>
                  <a:cubicBezTo>
                    <a:pt x="133" y="2"/>
                    <a:pt x="130" y="0"/>
                    <a:pt x="127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97" y="0"/>
                    <a:pt x="95" y="2"/>
                    <a:pt x="94" y="5"/>
                  </a:cubicBezTo>
                  <a:cubicBezTo>
                    <a:pt x="89" y="32"/>
                    <a:pt x="89" y="32"/>
                    <a:pt x="89" y="32"/>
                  </a:cubicBezTo>
                  <a:cubicBezTo>
                    <a:pt x="83" y="34"/>
                    <a:pt x="78" y="36"/>
                    <a:pt x="73" y="39"/>
                  </a:cubicBezTo>
                  <a:cubicBezTo>
                    <a:pt x="50" y="23"/>
                    <a:pt x="50" y="23"/>
                    <a:pt x="50" y="23"/>
                  </a:cubicBezTo>
                  <a:cubicBezTo>
                    <a:pt x="48" y="22"/>
                    <a:pt x="45" y="22"/>
                    <a:pt x="43" y="24"/>
                  </a:cubicBezTo>
                  <a:cubicBezTo>
                    <a:pt x="23" y="43"/>
                    <a:pt x="23" y="43"/>
                    <a:pt x="23" y="43"/>
                  </a:cubicBezTo>
                  <a:cubicBezTo>
                    <a:pt x="22" y="45"/>
                    <a:pt x="21" y="49"/>
                    <a:pt x="23" y="51"/>
                  </a:cubicBezTo>
                  <a:cubicBezTo>
                    <a:pt x="39" y="74"/>
                    <a:pt x="39" y="74"/>
                    <a:pt x="39" y="74"/>
                  </a:cubicBezTo>
                  <a:cubicBezTo>
                    <a:pt x="36" y="79"/>
                    <a:pt x="34" y="84"/>
                    <a:pt x="32" y="90"/>
                  </a:cubicBezTo>
                  <a:cubicBezTo>
                    <a:pt x="5" y="95"/>
                    <a:pt x="5" y="95"/>
                    <a:pt x="5" y="95"/>
                  </a:cubicBezTo>
                  <a:cubicBezTo>
                    <a:pt x="2" y="95"/>
                    <a:pt x="0" y="98"/>
                    <a:pt x="0" y="100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0" y="131"/>
                    <a:pt x="2" y="133"/>
                    <a:pt x="5" y="134"/>
                  </a:cubicBezTo>
                  <a:cubicBezTo>
                    <a:pt x="32" y="139"/>
                    <a:pt x="32" y="139"/>
                    <a:pt x="32" y="139"/>
                  </a:cubicBezTo>
                  <a:cubicBezTo>
                    <a:pt x="34" y="144"/>
                    <a:pt x="36" y="150"/>
                    <a:pt x="39" y="155"/>
                  </a:cubicBezTo>
                  <a:cubicBezTo>
                    <a:pt x="23" y="178"/>
                    <a:pt x="23" y="178"/>
                    <a:pt x="23" y="178"/>
                  </a:cubicBezTo>
                  <a:cubicBezTo>
                    <a:pt x="22" y="180"/>
                    <a:pt x="22" y="183"/>
                    <a:pt x="24" y="185"/>
                  </a:cubicBezTo>
                  <a:cubicBezTo>
                    <a:pt x="43" y="204"/>
                    <a:pt x="43" y="204"/>
                    <a:pt x="43" y="204"/>
                  </a:cubicBezTo>
                  <a:cubicBezTo>
                    <a:pt x="45" y="206"/>
                    <a:pt x="48" y="207"/>
                    <a:pt x="51" y="205"/>
                  </a:cubicBezTo>
                  <a:cubicBezTo>
                    <a:pt x="73" y="189"/>
                    <a:pt x="73" y="189"/>
                    <a:pt x="73" y="189"/>
                  </a:cubicBezTo>
                  <a:cubicBezTo>
                    <a:pt x="78" y="192"/>
                    <a:pt x="84" y="194"/>
                    <a:pt x="89" y="196"/>
                  </a:cubicBezTo>
                  <a:cubicBezTo>
                    <a:pt x="94" y="223"/>
                    <a:pt x="94" y="223"/>
                    <a:pt x="94" y="223"/>
                  </a:cubicBezTo>
                  <a:cubicBezTo>
                    <a:pt x="95" y="226"/>
                    <a:pt x="97" y="228"/>
                    <a:pt x="100" y="228"/>
                  </a:cubicBezTo>
                  <a:cubicBezTo>
                    <a:pt x="127" y="228"/>
                    <a:pt x="127" y="228"/>
                    <a:pt x="127" y="228"/>
                  </a:cubicBezTo>
                  <a:cubicBezTo>
                    <a:pt x="130" y="228"/>
                    <a:pt x="133" y="226"/>
                    <a:pt x="133" y="223"/>
                  </a:cubicBezTo>
                  <a:cubicBezTo>
                    <a:pt x="138" y="196"/>
                    <a:pt x="138" y="196"/>
                    <a:pt x="138" y="196"/>
                  </a:cubicBezTo>
                  <a:cubicBezTo>
                    <a:pt x="144" y="194"/>
                    <a:pt x="149" y="192"/>
                    <a:pt x="154" y="190"/>
                  </a:cubicBezTo>
                  <a:cubicBezTo>
                    <a:pt x="177" y="205"/>
                    <a:pt x="177" y="205"/>
                    <a:pt x="177" y="205"/>
                  </a:cubicBezTo>
                  <a:cubicBezTo>
                    <a:pt x="180" y="207"/>
                    <a:pt x="183" y="207"/>
                    <a:pt x="185" y="205"/>
                  </a:cubicBezTo>
                  <a:cubicBezTo>
                    <a:pt x="204" y="185"/>
                    <a:pt x="204" y="185"/>
                    <a:pt x="204" y="185"/>
                  </a:cubicBezTo>
                  <a:cubicBezTo>
                    <a:pt x="206" y="183"/>
                    <a:pt x="206" y="180"/>
                    <a:pt x="205" y="178"/>
                  </a:cubicBezTo>
                  <a:cubicBezTo>
                    <a:pt x="189" y="155"/>
                    <a:pt x="189" y="155"/>
                    <a:pt x="189" y="155"/>
                  </a:cubicBezTo>
                  <a:cubicBezTo>
                    <a:pt x="192" y="150"/>
                    <a:pt x="194" y="144"/>
                    <a:pt x="196" y="139"/>
                  </a:cubicBezTo>
                  <a:cubicBezTo>
                    <a:pt x="223" y="134"/>
                    <a:pt x="223" y="134"/>
                    <a:pt x="223" y="134"/>
                  </a:cubicBezTo>
                  <a:cubicBezTo>
                    <a:pt x="226" y="133"/>
                    <a:pt x="228" y="131"/>
                    <a:pt x="228" y="128"/>
                  </a:cubicBezTo>
                  <a:cubicBezTo>
                    <a:pt x="228" y="100"/>
                    <a:pt x="228" y="100"/>
                    <a:pt x="228" y="100"/>
                  </a:cubicBezTo>
                  <a:cubicBezTo>
                    <a:pt x="228" y="98"/>
                    <a:pt x="226" y="95"/>
                    <a:pt x="223" y="95"/>
                  </a:cubicBezTo>
                  <a:close/>
                  <a:moveTo>
                    <a:pt x="114" y="149"/>
                  </a:moveTo>
                  <a:cubicBezTo>
                    <a:pt x="95" y="149"/>
                    <a:pt x="79" y="133"/>
                    <a:pt x="79" y="114"/>
                  </a:cubicBezTo>
                  <a:cubicBezTo>
                    <a:pt x="79" y="95"/>
                    <a:pt x="95" y="79"/>
                    <a:pt x="114" y="79"/>
                  </a:cubicBezTo>
                  <a:cubicBezTo>
                    <a:pt x="133" y="79"/>
                    <a:pt x="149" y="95"/>
                    <a:pt x="149" y="114"/>
                  </a:cubicBezTo>
                  <a:cubicBezTo>
                    <a:pt x="149" y="133"/>
                    <a:pt x="133" y="149"/>
                    <a:pt x="114" y="14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ea typeface="微软雅黑 Light" panose="020B0502040204020203" pitchFamily="34" charset="-122"/>
              </a:endParaRPr>
            </a:p>
          </p:txBody>
        </p:sp>
        <p:sp>
          <p:nvSpPr>
            <p:cNvPr id="10" name="Freeform: Shape 59"/>
            <p:cNvSpPr/>
            <p:nvPr/>
          </p:nvSpPr>
          <p:spPr bwMode="auto">
            <a:xfrm>
              <a:off x="3263861" y="3786928"/>
              <a:ext cx="512646" cy="512645"/>
            </a:xfrm>
            <a:custGeom>
              <a:avLst/>
              <a:gdLst>
                <a:gd name="T0" fmla="*/ 130 w 236"/>
                <a:gd name="T1" fmla="*/ 1 h 236"/>
                <a:gd name="T2" fmla="*/ 118 w 236"/>
                <a:gd name="T3" fmla="*/ 0 h 236"/>
                <a:gd name="T4" fmla="*/ 30 w 236"/>
                <a:gd name="T5" fmla="*/ 40 h 236"/>
                <a:gd name="T6" fmla="*/ 68 w 236"/>
                <a:gd name="T7" fmla="*/ 105 h 236"/>
                <a:gd name="T8" fmla="*/ 130 w 236"/>
                <a:gd name="T9" fmla="*/ 1 h 236"/>
                <a:gd name="T10" fmla="*/ 20 w 236"/>
                <a:gd name="T11" fmla="*/ 52 h 236"/>
                <a:gd name="T12" fmla="*/ 0 w 236"/>
                <a:gd name="T13" fmla="*/ 118 h 236"/>
                <a:gd name="T14" fmla="*/ 5 w 236"/>
                <a:gd name="T15" fmla="*/ 153 h 236"/>
                <a:gd name="T16" fmla="*/ 81 w 236"/>
                <a:gd name="T17" fmla="*/ 153 h 236"/>
                <a:gd name="T18" fmla="*/ 20 w 236"/>
                <a:gd name="T19" fmla="*/ 52 h 236"/>
                <a:gd name="T20" fmla="*/ 225 w 236"/>
                <a:gd name="T21" fmla="*/ 68 h 236"/>
                <a:gd name="T22" fmla="*/ 145 w 236"/>
                <a:gd name="T23" fmla="*/ 3 h 236"/>
                <a:gd name="T24" fmla="*/ 106 w 236"/>
                <a:gd name="T25" fmla="*/ 68 h 236"/>
                <a:gd name="T26" fmla="*/ 225 w 236"/>
                <a:gd name="T27" fmla="*/ 68 h 236"/>
                <a:gd name="T28" fmla="*/ 130 w 236"/>
                <a:gd name="T29" fmla="*/ 167 h 236"/>
                <a:gd name="T30" fmla="*/ 11 w 236"/>
                <a:gd name="T31" fmla="*/ 167 h 236"/>
                <a:gd name="T32" fmla="*/ 96 w 236"/>
                <a:gd name="T33" fmla="*/ 234 h 236"/>
                <a:gd name="T34" fmla="*/ 93 w 236"/>
                <a:gd name="T35" fmla="*/ 232 h 236"/>
                <a:gd name="T36" fmla="*/ 130 w 236"/>
                <a:gd name="T37" fmla="*/ 167 h 236"/>
                <a:gd name="T38" fmla="*/ 230 w 236"/>
                <a:gd name="T39" fmla="*/ 82 h 236"/>
                <a:gd name="T40" fmla="*/ 155 w 236"/>
                <a:gd name="T41" fmla="*/ 82 h 236"/>
                <a:gd name="T42" fmla="*/ 215 w 236"/>
                <a:gd name="T43" fmla="*/ 186 h 236"/>
                <a:gd name="T44" fmla="*/ 236 w 236"/>
                <a:gd name="T45" fmla="*/ 118 h 236"/>
                <a:gd name="T46" fmla="*/ 230 w 236"/>
                <a:gd name="T47" fmla="*/ 82 h 236"/>
                <a:gd name="T48" fmla="*/ 108 w 236"/>
                <a:gd name="T49" fmla="*/ 236 h 236"/>
                <a:gd name="T50" fmla="*/ 118 w 236"/>
                <a:gd name="T51" fmla="*/ 236 h 236"/>
                <a:gd name="T52" fmla="*/ 205 w 236"/>
                <a:gd name="T53" fmla="*/ 198 h 236"/>
                <a:gd name="T54" fmla="*/ 167 w 236"/>
                <a:gd name="T55" fmla="*/ 132 h 236"/>
                <a:gd name="T56" fmla="*/ 108 w 236"/>
                <a:gd name="T57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36" h="236">
                  <a:moveTo>
                    <a:pt x="130" y="1"/>
                  </a:moveTo>
                  <a:cubicBezTo>
                    <a:pt x="126" y="0"/>
                    <a:pt x="122" y="0"/>
                    <a:pt x="118" y="0"/>
                  </a:cubicBezTo>
                  <a:cubicBezTo>
                    <a:pt x="83" y="0"/>
                    <a:pt x="51" y="16"/>
                    <a:pt x="30" y="40"/>
                  </a:cubicBezTo>
                  <a:cubicBezTo>
                    <a:pt x="68" y="105"/>
                    <a:pt x="68" y="105"/>
                    <a:pt x="68" y="105"/>
                  </a:cubicBezTo>
                  <a:lnTo>
                    <a:pt x="130" y="1"/>
                  </a:lnTo>
                  <a:close/>
                  <a:moveTo>
                    <a:pt x="20" y="52"/>
                  </a:moveTo>
                  <a:cubicBezTo>
                    <a:pt x="7" y="71"/>
                    <a:pt x="0" y="94"/>
                    <a:pt x="0" y="118"/>
                  </a:cubicBezTo>
                  <a:cubicBezTo>
                    <a:pt x="0" y="130"/>
                    <a:pt x="2" y="142"/>
                    <a:pt x="5" y="153"/>
                  </a:cubicBezTo>
                  <a:cubicBezTo>
                    <a:pt x="81" y="153"/>
                    <a:pt x="81" y="153"/>
                    <a:pt x="81" y="153"/>
                  </a:cubicBezTo>
                  <a:lnTo>
                    <a:pt x="20" y="52"/>
                  </a:lnTo>
                  <a:close/>
                  <a:moveTo>
                    <a:pt x="225" y="68"/>
                  </a:moveTo>
                  <a:cubicBezTo>
                    <a:pt x="210" y="36"/>
                    <a:pt x="180" y="11"/>
                    <a:pt x="145" y="3"/>
                  </a:cubicBezTo>
                  <a:cubicBezTo>
                    <a:pt x="106" y="68"/>
                    <a:pt x="106" y="68"/>
                    <a:pt x="106" y="68"/>
                  </a:cubicBezTo>
                  <a:lnTo>
                    <a:pt x="225" y="68"/>
                  </a:lnTo>
                  <a:close/>
                  <a:moveTo>
                    <a:pt x="130" y="167"/>
                  </a:moveTo>
                  <a:cubicBezTo>
                    <a:pt x="11" y="167"/>
                    <a:pt x="11" y="167"/>
                    <a:pt x="11" y="167"/>
                  </a:cubicBezTo>
                  <a:cubicBezTo>
                    <a:pt x="26" y="201"/>
                    <a:pt x="58" y="227"/>
                    <a:pt x="96" y="234"/>
                  </a:cubicBezTo>
                  <a:cubicBezTo>
                    <a:pt x="93" y="232"/>
                    <a:pt x="93" y="232"/>
                    <a:pt x="93" y="232"/>
                  </a:cubicBezTo>
                  <a:lnTo>
                    <a:pt x="130" y="167"/>
                  </a:lnTo>
                  <a:close/>
                  <a:moveTo>
                    <a:pt x="230" y="82"/>
                  </a:moveTo>
                  <a:cubicBezTo>
                    <a:pt x="155" y="82"/>
                    <a:pt x="155" y="82"/>
                    <a:pt x="155" y="82"/>
                  </a:cubicBezTo>
                  <a:cubicBezTo>
                    <a:pt x="215" y="186"/>
                    <a:pt x="215" y="186"/>
                    <a:pt x="215" y="186"/>
                  </a:cubicBezTo>
                  <a:cubicBezTo>
                    <a:pt x="228" y="167"/>
                    <a:pt x="236" y="143"/>
                    <a:pt x="236" y="118"/>
                  </a:cubicBezTo>
                  <a:cubicBezTo>
                    <a:pt x="236" y="106"/>
                    <a:pt x="234" y="94"/>
                    <a:pt x="230" y="82"/>
                  </a:cubicBezTo>
                  <a:close/>
                  <a:moveTo>
                    <a:pt x="108" y="236"/>
                  </a:moveTo>
                  <a:cubicBezTo>
                    <a:pt x="111" y="236"/>
                    <a:pt x="115" y="236"/>
                    <a:pt x="118" y="236"/>
                  </a:cubicBezTo>
                  <a:cubicBezTo>
                    <a:pt x="152" y="236"/>
                    <a:pt x="183" y="221"/>
                    <a:pt x="205" y="198"/>
                  </a:cubicBezTo>
                  <a:cubicBezTo>
                    <a:pt x="167" y="132"/>
                    <a:pt x="167" y="132"/>
                    <a:pt x="167" y="132"/>
                  </a:cubicBezTo>
                  <a:lnTo>
                    <a:pt x="108" y="23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ea typeface="微软雅黑 Light" panose="020B0502040204020203" pitchFamily="34" charset="-122"/>
              </a:endParaRPr>
            </a:p>
          </p:txBody>
        </p:sp>
        <p:grpSp>
          <p:nvGrpSpPr>
            <p:cNvPr id="11" name="Group 2"/>
            <p:cNvGrpSpPr/>
            <p:nvPr/>
          </p:nvGrpSpPr>
          <p:grpSpPr>
            <a:xfrm>
              <a:off x="8166591" y="2273804"/>
              <a:ext cx="2213885" cy="889220"/>
              <a:chOff x="8166591" y="2617422"/>
              <a:chExt cx="3306271" cy="889220"/>
            </a:xfrm>
          </p:grpSpPr>
          <p:sp>
            <p:nvSpPr>
              <p:cNvPr id="18" name="TextBox 61"/>
              <p:cNvSpPr txBox="1"/>
              <p:nvPr/>
            </p:nvSpPr>
            <p:spPr bwMode="auto">
              <a:xfrm>
                <a:off x="8166591" y="2617422"/>
                <a:ext cx="2339826" cy="371513"/>
              </a:xfrm>
              <a:prstGeom prst="rect">
                <a:avLst/>
              </a:prstGeom>
              <a:noFill/>
            </p:spPr>
            <p:txBody>
              <a:bodyPr wrap="none" lIns="90000" tIns="46800" rIns="90000" bIns="46800">
                <a:normAutofit fontScale="85000" lnSpcReduction="20000"/>
              </a:bodyPr>
              <a:lstStyle/>
              <a:p>
                <a:pPr algn="l" latinLnBrk="0"/>
                <a:r>
                  <a:rPr lang="zh-CN" altLang="en-US" sz="1800">
                    <a:solidFill>
                      <a:schemeClr val="accent1"/>
                    </a:solidFill>
                    <a:effectLst/>
                    <a:ea typeface="微软雅黑 Light" panose="020B0502040204020203" pitchFamily="34" charset="-122"/>
                  </a:rPr>
                  <a:t>标题文本预设</a:t>
                </a:r>
                <a:endParaRPr lang="zh-CN" altLang="en-US" sz="1800">
                  <a:solidFill>
                    <a:schemeClr val="accent1"/>
                  </a:solidFill>
                  <a:effectLst/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19" name="TextBox 62"/>
              <p:cNvSpPr txBox="1"/>
              <p:nvPr/>
            </p:nvSpPr>
            <p:spPr bwMode="auto">
              <a:xfrm>
                <a:off x="8166591" y="2927380"/>
                <a:ext cx="3306271" cy="579262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>
                <a:normAutofit fontScale="85000" lnSpcReduction="10000"/>
              </a:bodyPr>
              <a:lstStyle/>
              <a:p>
                <a:pPr algn="l" latinLnBrk="0">
                  <a:lnSpc>
                    <a:spcPct val="120000"/>
                  </a:lnSpc>
                </a:pPr>
                <a:r>
                  <a:rPr lang="zh-CN" altLang="en-US" sz="1050" b="0">
                    <a:solidFill>
                      <a:schemeClr val="tx1"/>
                    </a:solidFill>
                    <a:effectLst/>
                    <a:ea typeface="微软雅黑 Light" panose="020B0502040204020203" pitchFamily="34" charset="-122"/>
                  </a:rPr>
                  <a:t>此部分内容作为文字排版占位显示（建议使用主题字体）</a:t>
                </a:r>
                <a:endParaRPr lang="zh-CN" altLang="en-US" sz="1050" b="0">
                  <a:solidFill>
                    <a:schemeClr val="tx1"/>
                  </a:solidFill>
                  <a:effectLst/>
                  <a:ea typeface="微软雅黑 Light" panose="020B0502040204020203" pitchFamily="34" charset="-122"/>
                </a:endParaRPr>
              </a:p>
            </p:txBody>
          </p:sp>
        </p:grpSp>
        <p:grpSp>
          <p:nvGrpSpPr>
            <p:cNvPr id="12" name="Group 4"/>
            <p:cNvGrpSpPr/>
            <p:nvPr/>
          </p:nvGrpSpPr>
          <p:grpSpPr>
            <a:xfrm>
              <a:off x="8166591" y="3420401"/>
              <a:ext cx="2213885" cy="889220"/>
              <a:chOff x="8166591" y="3552459"/>
              <a:chExt cx="3306271" cy="889220"/>
            </a:xfrm>
          </p:grpSpPr>
          <p:sp>
            <p:nvSpPr>
              <p:cNvPr id="16" name="TextBox 63"/>
              <p:cNvSpPr txBox="1"/>
              <p:nvPr/>
            </p:nvSpPr>
            <p:spPr bwMode="auto">
              <a:xfrm>
                <a:off x="8166591" y="3552459"/>
                <a:ext cx="2339826" cy="371513"/>
              </a:xfrm>
              <a:prstGeom prst="rect">
                <a:avLst/>
              </a:prstGeom>
              <a:noFill/>
            </p:spPr>
            <p:txBody>
              <a:bodyPr wrap="none" lIns="90000" tIns="46800" rIns="90000" bIns="46800">
                <a:normAutofit fontScale="85000" lnSpcReduction="20000"/>
              </a:bodyPr>
              <a:lstStyle/>
              <a:p>
                <a:pPr algn="l" latinLnBrk="0"/>
                <a:r>
                  <a:rPr lang="zh-CN" altLang="en-US" sz="1800">
                    <a:solidFill>
                      <a:schemeClr val="accent2"/>
                    </a:solidFill>
                    <a:effectLst/>
                    <a:ea typeface="微软雅黑 Light" panose="020B0502040204020203" pitchFamily="34" charset="-122"/>
                  </a:rPr>
                  <a:t>标题文本预设</a:t>
                </a:r>
                <a:endParaRPr lang="zh-CN" altLang="en-US" sz="1800">
                  <a:solidFill>
                    <a:schemeClr val="accent2"/>
                  </a:solidFill>
                  <a:effectLst/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17" name="TextBox 64"/>
              <p:cNvSpPr txBox="1"/>
              <p:nvPr/>
            </p:nvSpPr>
            <p:spPr bwMode="auto">
              <a:xfrm>
                <a:off x="8166591" y="3862417"/>
                <a:ext cx="3306271" cy="579262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>
                <a:normAutofit fontScale="85000" lnSpcReduction="10000"/>
              </a:bodyPr>
              <a:lstStyle/>
              <a:p>
                <a:pPr algn="l" latinLnBrk="0">
                  <a:lnSpc>
                    <a:spcPct val="120000"/>
                  </a:lnSpc>
                </a:pPr>
                <a:r>
                  <a:rPr lang="zh-CN" altLang="en-US" sz="1050" b="0">
                    <a:solidFill>
                      <a:schemeClr val="tx1"/>
                    </a:solidFill>
                    <a:effectLst/>
                    <a:ea typeface="微软雅黑 Light" panose="020B0502040204020203" pitchFamily="34" charset="-122"/>
                  </a:rPr>
                  <a:t>此部分内容作为文字排版占位显示（建议使用主题字体）</a:t>
                </a:r>
                <a:endParaRPr lang="zh-CN" altLang="en-US" sz="1050" b="0">
                  <a:solidFill>
                    <a:schemeClr val="tx1"/>
                  </a:solidFill>
                  <a:effectLst/>
                  <a:ea typeface="微软雅黑 Light" panose="020B0502040204020203" pitchFamily="34" charset="-122"/>
                </a:endParaRPr>
              </a:p>
            </p:txBody>
          </p:sp>
        </p:grpSp>
        <p:grpSp>
          <p:nvGrpSpPr>
            <p:cNvPr id="13" name="Group 5"/>
            <p:cNvGrpSpPr/>
            <p:nvPr/>
          </p:nvGrpSpPr>
          <p:grpSpPr>
            <a:xfrm>
              <a:off x="8166591" y="4479793"/>
              <a:ext cx="2213885" cy="889220"/>
              <a:chOff x="8166591" y="4479793"/>
              <a:chExt cx="3306271" cy="889220"/>
            </a:xfrm>
          </p:grpSpPr>
          <p:sp>
            <p:nvSpPr>
              <p:cNvPr id="14" name="TextBox 65"/>
              <p:cNvSpPr txBox="1"/>
              <p:nvPr/>
            </p:nvSpPr>
            <p:spPr bwMode="auto">
              <a:xfrm>
                <a:off x="8166591" y="4479793"/>
                <a:ext cx="2339826" cy="371513"/>
              </a:xfrm>
              <a:prstGeom prst="rect">
                <a:avLst/>
              </a:prstGeom>
              <a:noFill/>
            </p:spPr>
            <p:txBody>
              <a:bodyPr wrap="none" lIns="90000" tIns="46800" rIns="90000" bIns="46800">
                <a:normAutofit fontScale="85000" lnSpcReduction="20000"/>
              </a:bodyPr>
              <a:lstStyle/>
              <a:p>
                <a:pPr algn="l" latinLnBrk="0"/>
                <a:r>
                  <a:rPr lang="zh-CN" altLang="en-US" sz="1800">
                    <a:solidFill>
                      <a:schemeClr val="accent3"/>
                    </a:solidFill>
                    <a:effectLst/>
                    <a:ea typeface="微软雅黑 Light" panose="020B0502040204020203" pitchFamily="34" charset="-122"/>
                  </a:rPr>
                  <a:t>标题文本预设</a:t>
                </a:r>
                <a:endParaRPr lang="zh-CN" altLang="en-US" sz="1800">
                  <a:solidFill>
                    <a:schemeClr val="accent3"/>
                  </a:solidFill>
                  <a:effectLst/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15" name="TextBox 66"/>
              <p:cNvSpPr txBox="1"/>
              <p:nvPr/>
            </p:nvSpPr>
            <p:spPr bwMode="auto">
              <a:xfrm>
                <a:off x="8166591" y="4789751"/>
                <a:ext cx="3306271" cy="579262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>
                <a:normAutofit fontScale="85000" lnSpcReduction="10000"/>
              </a:bodyPr>
              <a:lstStyle/>
              <a:p>
                <a:pPr algn="l" latinLnBrk="0">
                  <a:lnSpc>
                    <a:spcPct val="120000"/>
                  </a:lnSpc>
                </a:pPr>
                <a:r>
                  <a:rPr lang="zh-CN" altLang="en-US" sz="1050" b="0">
                    <a:solidFill>
                      <a:schemeClr val="tx1"/>
                    </a:solidFill>
                    <a:effectLst/>
                    <a:ea typeface="微软雅黑 Light" panose="020B0502040204020203" pitchFamily="34" charset="-122"/>
                  </a:rPr>
                  <a:t>此部分内容作为文字排版占位显示（建议使用主题字体）</a:t>
                </a:r>
                <a:endParaRPr lang="zh-CN" altLang="en-US" sz="1050" b="0">
                  <a:solidFill>
                    <a:schemeClr val="tx1"/>
                  </a:solidFill>
                  <a:effectLst/>
                  <a:ea typeface="微软雅黑 Light" panose="020B0502040204020203" pitchFamily="34" charset="-122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0"/>
    </mc:Choice>
    <mc:Fallback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1"/>
          <p:cNvSpPr/>
          <p:nvPr/>
        </p:nvSpPr>
        <p:spPr bwMode="auto">
          <a:xfrm flipH="1">
            <a:off x="-1188640" y="1431431"/>
            <a:ext cx="6454456" cy="664202"/>
          </a:xfrm>
          <a:custGeom>
            <a:avLst/>
            <a:gdLst>
              <a:gd name="connsiteX0" fmla="*/ 0 w 6085075"/>
              <a:gd name="connsiteY0" fmla="*/ 0 h 664202"/>
              <a:gd name="connsiteX1" fmla="*/ 6085075 w 6085075"/>
              <a:gd name="connsiteY1" fmla="*/ 0 h 664202"/>
              <a:gd name="connsiteX2" fmla="*/ 6085075 w 6085075"/>
              <a:gd name="connsiteY2" fmla="*/ 664202 h 664202"/>
              <a:gd name="connsiteX3" fmla="*/ 0 w 6085075"/>
              <a:gd name="connsiteY3" fmla="*/ 664202 h 664202"/>
              <a:gd name="connsiteX4" fmla="*/ 0 w 6085075"/>
              <a:gd name="connsiteY4" fmla="*/ 0 h 664202"/>
              <a:gd name="connsiteX0-1" fmla="*/ 329184 w 6085075"/>
              <a:gd name="connsiteY0-2" fmla="*/ 0 h 664202"/>
              <a:gd name="connsiteX1-3" fmla="*/ 6085075 w 6085075"/>
              <a:gd name="connsiteY1-4" fmla="*/ 0 h 664202"/>
              <a:gd name="connsiteX2-5" fmla="*/ 6085075 w 6085075"/>
              <a:gd name="connsiteY2-6" fmla="*/ 664202 h 664202"/>
              <a:gd name="connsiteX3-7" fmla="*/ 0 w 6085075"/>
              <a:gd name="connsiteY3-8" fmla="*/ 664202 h 664202"/>
              <a:gd name="connsiteX4-9" fmla="*/ 329184 w 6085075"/>
              <a:gd name="connsiteY4-10" fmla="*/ 0 h 66420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085075" h="664202">
                <a:moveTo>
                  <a:pt x="329184" y="0"/>
                </a:moveTo>
                <a:lnTo>
                  <a:pt x="6085075" y="0"/>
                </a:lnTo>
                <a:lnTo>
                  <a:pt x="6085075" y="664202"/>
                </a:lnTo>
                <a:lnTo>
                  <a:pt x="0" y="664202"/>
                </a:lnTo>
                <a:lnTo>
                  <a:pt x="329184" y="0"/>
                </a:lnTo>
                <a:close/>
              </a:path>
            </a:pathLst>
          </a:custGeom>
          <a:solidFill>
            <a:srgbClr val="6F6F6F"/>
          </a:solidFill>
          <a:ln>
            <a:noFill/>
          </a:ln>
        </p:spPr>
        <p:txBody>
          <a:bodyPr vert="horz" wrap="none" lIns="640080" tIns="45720" rIns="91440" bIns="45720" anchor="ctr" anchorCtr="0" compatLnSpc="1">
            <a:normAutofit/>
          </a:bodyPr>
          <a:lstStyle/>
          <a:p>
            <a:endParaRPr lang="zh-CN" altLang="en-US" sz="1600" dirty="0">
              <a:solidFill>
                <a:srgbClr val="FEFFFF"/>
              </a:solidFill>
              <a:ea typeface="微软雅黑 Light" panose="020B0502040204020203" pitchFamily="34" charset="-122"/>
            </a:endParaRPr>
          </a:p>
        </p:txBody>
      </p:sp>
      <p:sp>
        <p:nvSpPr>
          <p:cNvPr id="7" name="Rectangle 11"/>
          <p:cNvSpPr/>
          <p:nvPr/>
        </p:nvSpPr>
        <p:spPr bwMode="auto">
          <a:xfrm>
            <a:off x="3995936" y="3072364"/>
            <a:ext cx="6454456" cy="756608"/>
          </a:xfrm>
          <a:custGeom>
            <a:avLst/>
            <a:gdLst>
              <a:gd name="connsiteX0" fmla="*/ 0 w 6085075"/>
              <a:gd name="connsiteY0" fmla="*/ 0 h 664202"/>
              <a:gd name="connsiteX1" fmla="*/ 6085075 w 6085075"/>
              <a:gd name="connsiteY1" fmla="*/ 0 h 664202"/>
              <a:gd name="connsiteX2" fmla="*/ 6085075 w 6085075"/>
              <a:gd name="connsiteY2" fmla="*/ 664202 h 664202"/>
              <a:gd name="connsiteX3" fmla="*/ 0 w 6085075"/>
              <a:gd name="connsiteY3" fmla="*/ 664202 h 664202"/>
              <a:gd name="connsiteX4" fmla="*/ 0 w 6085075"/>
              <a:gd name="connsiteY4" fmla="*/ 0 h 664202"/>
              <a:gd name="connsiteX0-1" fmla="*/ 329184 w 6085075"/>
              <a:gd name="connsiteY0-2" fmla="*/ 0 h 664202"/>
              <a:gd name="connsiteX1-3" fmla="*/ 6085075 w 6085075"/>
              <a:gd name="connsiteY1-4" fmla="*/ 0 h 664202"/>
              <a:gd name="connsiteX2-5" fmla="*/ 6085075 w 6085075"/>
              <a:gd name="connsiteY2-6" fmla="*/ 664202 h 664202"/>
              <a:gd name="connsiteX3-7" fmla="*/ 0 w 6085075"/>
              <a:gd name="connsiteY3-8" fmla="*/ 664202 h 664202"/>
              <a:gd name="connsiteX4-9" fmla="*/ 329184 w 6085075"/>
              <a:gd name="connsiteY4-10" fmla="*/ 0 h 66420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085075" h="664202">
                <a:moveTo>
                  <a:pt x="329184" y="0"/>
                </a:moveTo>
                <a:lnTo>
                  <a:pt x="6085075" y="0"/>
                </a:lnTo>
                <a:lnTo>
                  <a:pt x="6085075" y="664202"/>
                </a:lnTo>
                <a:lnTo>
                  <a:pt x="0" y="664202"/>
                </a:lnTo>
                <a:lnTo>
                  <a:pt x="329184" y="0"/>
                </a:lnTo>
                <a:close/>
              </a:path>
            </a:pathLst>
          </a:custGeom>
          <a:solidFill>
            <a:srgbClr val="6F6F6F"/>
          </a:solidFill>
          <a:ln>
            <a:noFill/>
          </a:ln>
        </p:spPr>
        <p:txBody>
          <a:bodyPr vert="horz" wrap="none" lIns="640080" tIns="45720" rIns="91440" bIns="45720" anchor="ctr" anchorCtr="0" compatLnSpc="1">
            <a:normAutofit/>
          </a:bodyPr>
          <a:lstStyle/>
          <a:p>
            <a:endParaRPr lang="zh-CN" altLang="en-US" sz="1600" dirty="0">
              <a:solidFill>
                <a:srgbClr val="FEFFFF"/>
              </a:solidFill>
              <a:ea typeface="微软雅黑 Light" panose="020B0502040204020203" pitchFamily="34" charset="-122"/>
            </a:endParaRPr>
          </a:p>
        </p:txBody>
      </p:sp>
      <p:sp>
        <p:nvSpPr>
          <p:cNvPr id="8" name="Rectangle 11"/>
          <p:cNvSpPr/>
          <p:nvPr/>
        </p:nvSpPr>
        <p:spPr bwMode="auto">
          <a:xfrm>
            <a:off x="2699793" y="2026750"/>
            <a:ext cx="6454456" cy="1049056"/>
          </a:xfrm>
          <a:custGeom>
            <a:avLst/>
            <a:gdLst>
              <a:gd name="connsiteX0" fmla="*/ 0 w 6085075"/>
              <a:gd name="connsiteY0" fmla="*/ 0 h 664202"/>
              <a:gd name="connsiteX1" fmla="*/ 6085075 w 6085075"/>
              <a:gd name="connsiteY1" fmla="*/ 0 h 664202"/>
              <a:gd name="connsiteX2" fmla="*/ 6085075 w 6085075"/>
              <a:gd name="connsiteY2" fmla="*/ 664202 h 664202"/>
              <a:gd name="connsiteX3" fmla="*/ 0 w 6085075"/>
              <a:gd name="connsiteY3" fmla="*/ 664202 h 664202"/>
              <a:gd name="connsiteX4" fmla="*/ 0 w 6085075"/>
              <a:gd name="connsiteY4" fmla="*/ 0 h 664202"/>
              <a:gd name="connsiteX0-1" fmla="*/ 329184 w 6085075"/>
              <a:gd name="connsiteY0-2" fmla="*/ 0 h 664202"/>
              <a:gd name="connsiteX1-3" fmla="*/ 6085075 w 6085075"/>
              <a:gd name="connsiteY1-4" fmla="*/ 0 h 664202"/>
              <a:gd name="connsiteX2-5" fmla="*/ 6085075 w 6085075"/>
              <a:gd name="connsiteY2-6" fmla="*/ 664202 h 664202"/>
              <a:gd name="connsiteX3-7" fmla="*/ 0 w 6085075"/>
              <a:gd name="connsiteY3-8" fmla="*/ 664202 h 664202"/>
              <a:gd name="connsiteX4-9" fmla="*/ 329184 w 6085075"/>
              <a:gd name="connsiteY4-10" fmla="*/ 0 h 66420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085075" h="664202">
                <a:moveTo>
                  <a:pt x="329184" y="0"/>
                </a:moveTo>
                <a:lnTo>
                  <a:pt x="6085075" y="0"/>
                </a:lnTo>
                <a:lnTo>
                  <a:pt x="6085075" y="664202"/>
                </a:lnTo>
                <a:lnTo>
                  <a:pt x="0" y="664202"/>
                </a:lnTo>
                <a:lnTo>
                  <a:pt x="329184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none" lIns="640080" tIns="45720" rIns="91440" bIns="45720" anchor="ctr" anchorCtr="0" compatLnSpc="1">
            <a:normAutofit/>
          </a:bodyPr>
          <a:lstStyle/>
          <a:p>
            <a:endParaRPr lang="zh-CN" altLang="en-US" sz="1600" dirty="0">
              <a:solidFill>
                <a:srgbClr val="FEFFFF"/>
              </a:solidFill>
              <a:ea typeface="微软雅黑 Light" panose="020B0502040204020203" pitchFamily="34" charset="-122"/>
            </a:endParaRPr>
          </a:p>
        </p:txBody>
      </p:sp>
      <p:sp>
        <p:nvSpPr>
          <p:cNvPr id="13" name="文本框 52"/>
          <p:cNvSpPr txBox="1">
            <a:spLocks noChangeArrowheads="1"/>
          </p:cNvSpPr>
          <p:nvPr/>
        </p:nvSpPr>
        <p:spPr bwMode="auto">
          <a:xfrm>
            <a:off x="2915816" y="2236524"/>
            <a:ext cx="3672525" cy="623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9" tIns="34295" rIns="68589" bIns="3429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36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03</a:t>
            </a:r>
            <a:r>
              <a:rPr lang="zh-CN" altLang="en-US" sz="36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文字标题预设</a:t>
            </a:r>
            <a:endParaRPr lang="zh-CN" altLang="en-US" sz="36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0"/>
    </mc:Choice>
    <mc:Fallback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>
            <a:grpSpLocks noChangeAspect="1"/>
          </p:cNvGrpSpPr>
          <p:nvPr/>
        </p:nvGrpSpPr>
        <p:grpSpPr bwMode="auto">
          <a:xfrm>
            <a:off x="4345753" y="1687522"/>
            <a:ext cx="3369000" cy="2226562"/>
            <a:chOff x="2820" y="2504"/>
            <a:chExt cx="5662" cy="3742"/>
          </a:xfrm>
        </p:grpSpPr>
        <p:sp>
          <p:nvSpPr>
            <p:cNvPr id="26" name="矩形 25"/>
            <p:cNvSpPr>
              <a:spLocks noChangeAspect="1"/>
            </p:cNvSpPr>
            <p:nvPr/>
          </p:nvSpPr>
          <p:spPr bwMode="auto">
            <a:xfrm>
              <a:off x="2820" y="2528"/>
              <a:ext cx="5657" cy="37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ea typeface="微软雅黑 Light" panose="020B0502040204020203" pitchFamily="34" charset="-122"/>
              </a:endParaRPr>
            </a:p>
          </p:txBody>
        </p:sp>
        <p:sp>
          <p:nvSpPr>
            <p:cNvPr id="27" name="任意多边形: 形状 26"/>
            <p:cNvSpPr/>
            <p:nvPr/>
          </p:nvSpPr>
          <p:spPr bwMode="auto">
            <a:xfrm>
              <a:off x="7857" y="3065"/>
              <a:ext cx="625" cy="2519"/>
            </a:xfrm>
            <a:custGeom>
              <a:avLst/>
              <a:gdLst>
                <a:gd name="T0" fmla="*/ 99 w 265"/>
                <a:gd name="T1" fmla="*/ 21 h 1069"/>
                <a:gd name="T2" fmla="*/ 69 w 265"/>
                <a:gd name="T3" fmla="*/ 125 h 1069"/>
                <a:gd name="T4" fmla="*/ 37 w 265"/>
                <a:gd name="T5" fmla="*/ 174 h 1069"/>
                <a:gd name="T6" fmla="*/ 7 w 265"/>
                <a:gd name="T7" fmla="*/ 250 h 1069"/>
                <a:gd name="T8" fmla="*/ 41 w 265"/>
                <a:gd name="T9" fmla="*/ 358 h 1069"/>
                <a:gd name="T10" fmla="*/ 28 w 265"/>
                <a:gd name="T11" fmla="*/ 414 h 1069"/>
                <a:gd name="T12" fmla="*/ 20 w 265"/>
                <a:gd name="T13" fmla="*/ 493 h 1069"/>
                <a:gd name="T14" fmla="*/ 33 w 265"/>
                <a:gd name="T15" fmla="*/ 664 h 1069"/>
                <a:gd name="T16" fmla="*/ 50 w 265"/>
                <a:gd name="T17" fmla="*/ 786 h 1069"/>
                <a:gd name="T18" fmla="*/ 79 w 265"/>
                <a:gd name="T19" fmla="*/ 961 h 1069"/>
                <a:gd name="T20" fmla="*/ 76 w 265"/>
                <a:gd name="T21" fmla="*/ 1017 h 1069"/>
                <a:gd name="T22" fmla="*/ 128 w 265"/>
                <a:gd name="T23" fmla="*/ 1068 h 1069"/>
                <a:gd name="T24" fmla="*/ 123 w 265"/>
                <a:gd name="T25" fmla="*/ 1011 h 1069"/>
                <a:gd name="T26" fmla="*/ 110 w 265"/>
                <a:gd name="T27" fmla="*/ 900 h 1069"/>
                <a:gd name="T28" fmla="*/ 111 w 265"/>
                <a:gd name="T29" fmla="*/ 784 h 1069"/>
                <a:gd name="T30" fmla="*/ 159 w 265"/>
                <a:gd name="T31" fmla="*/ 816 h 1069"/>
                <a:gd name="T32" fmla="*/ 157 w 265"/>
                <a:gd name="T33" fmla="*/ 968 h 1069"/>
                <a:gd name="T34" fmla="*/ 155 w 265"/>
                <a:gd name="T35" fmla="*/ 1044 h 1069"/>
                <a:gd name="T36" fmla="*/ 166 w 265"/>
                <a:gd name="T37" fmla="*/ 1052 h 1069"/>
                <a:gd name="T38" fmla="*/ 166 w 265"/>
                <a:gd name="T39" fmla="*/ 1021 h 1069"/>
                <a:gd name="T40" fmla="*/ 200 w 265"/>
                <a:gd name="T41" fmla="*/ 1065 h 1069"/>
                <a:gd name="T42" fmla="*/ 225 w 265"/>
                <a:gd name="T43" fmla="*/ 1039 h 1069"/>
                <a:gd name="T44" fmla="*/ 196 w 265"/>
                <a:gd name="T45" fmla="*/ 956 h 1069"/>
                <a:gd name="T46" fmla="*/ 221 w 265"/>
                <a:gd name="T47" fmla="*/ 777 h 1069"/>
                <a:gd name="T48" fmla="*/ 240 w 265"/>
                <a:gd name="T49" fmla="*/ 700 h 1069"/>
                <a:gd name="T50" fmla="*/ 232 w 265"/>
                <a:gd name="T51" fmla="*/ 503 h 1069"/>
                <a:gd name="T52" fmla="*/ 228 w 265"/>
                <a:gd name="T53" fmla="*/ 430 h 1069"/>
                <a:gd name="T54" fmla="*/ 259 w 265"/>
                <a:gd name="T55" fmla="*/ 380 h 1069"/>
                <a:gd name="T56" fmla="*/ 261 w 265"/>
                <a:gd name="T57" fmla="*/ 338 h 1069"/>
                <a:gd name="T58" fmla="*/ 228 w 265"/>
                <a:gd name="T59" fmla="*/ 219 h 1069"/>
                <a:gd name="T60" fmla="*/ 195 w 265"/>
                <a:gd name="T61" fmla="*/ 174 h 1069"/>
                <a:gd name="T62" fmla="*/ 189 w 265"/>
                <a:gd name="T63" fmla="*/ 53 h 10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65" h="1069">
                  <a:moveTo>
                    <a:pt x="125" y="16"/>
                  </a:moveTo>
                  <a:cubicBezTo>
                    <a:pt x="125" y="16"/>
                    <a:pt x="108" y="10"/>
                    <a:pt x="99" y="21"/>
                  </a:cubicBezTo>
                  <a:cubicBezTo>
                    <a:pt x="90" y="33"/>
                    <a:pt x="82" y="59"/>
                    <a:pt x="79" y="72"/>
                  </a:cubicBezTo>
                  <a:cubicBezTo>
                    <a:pt x="75" y="85"/>
                    <a:pt x="78" y="119"/>
                    <a:pt x="69" y="125"/>
                  </a:cubicBezTo>
                  <a:cubicBezTo>
                    <a:pt x="54" y="134"/>
                    <a:pt x="70" y="152"/>
                    <a:pt x="57" y="155"/>
                  </a:cubicBezTo>
                  <a:cubicBezTo>
                    <a:pt x="44" y="159"/>
                    <a:pt x="37" y="174"/>
                    <a:pt x="37" y="174"/>
                  </a:cubicBezTo>
                  <a:cubicBezTo>
                    <a:pt x="37" y="174"/>
                    <a:pt x="10" y="169"/>
                    <a:pt x="5" y="183"/>
                  </a:cubicBezTo>
                  <a:cubicBezTo>
                    <a:pt x="0" y="198"/>
                    <a:pt x="6" y="237"/>
                    <a:pt x="7" y="250"/>
                  </a:cubicBezTo>
                  <a:cubicBezTo>
                    <a:pt x="8" y="263"/>
                    <a:pt x="28" y="326"/>
                    <a:pt x="29" y="337"/>
                  </a:cubicBezTo>
                  <a:cubicBezTo>
                    <a:pt x="29" y="349"/>
                    <a:pt x="41" y="358"/>
                    <a:pt x="41" y="358"/>
                  </a:cubicBezTo>
                  <a:cubicBezTo>
                    <a:pt x="41" y="358"/>
                    <a:pt x="40" y="375"/>
                    <a:pt x="34" y="391"/>
                  </a:cubicBezTo>
                  <a:cubicBezTo>
                    <a:pt x="29" y="408"/>
                    <a:pt x="28" y="414"/>
                    <a:pt x="28" y="414"/>
                  </a:cubicBezTo>
                  <a:cubicBezTo>
                    <a:pt x="28" y="414"/>
                    <a:pt x="20" y="454"/>
                    <a:pt x="15" y="470"/>
                  </a:cubicBezTo>
                  <a:cubicBezTo>
                    <a:pt x="10" y="487"/>
                    <a:pt x="11" y="489"/>
                    <a:pt x="20" y="493"/>
                  </a:cubicBezTo>
                  <a:cubicBezTo>
                    <a:pt x="30" y="497"/>
                    <a:pt x="37" y="504"/>
                    <a:pt x="37" y="522"/>
                  </a:cubicBezTo>
                  <a:cubicBezTo>
                    <a:pt x="37" y="540"/>
                    <a:pt x="27" y="603"/>
                    <a:pt x="33" y="664"/>
                  </a:cubicBezTo>
                  <a:cubicBezTo>
                    <a:pt x="40" y="726"/>
                    <a:pt x="41" y="786"/>
                    <a:pt x="41" y="786"/>
                  </a:cubicBezTo>
                  <a:cubicBezTo>
                    <a:pt x="50" y="786"/>
                    <a:pt x="50" y="786"/>
                    <a:pt x="50" y="786"/>
                  </a:cubicBezTo>
                  <a:cubicBezTo>
                    <a:pt x="50" y="786"/>
                    <a:pt x="46" y="833"/>
                    <a:pt x="58" y="873"/>
                  </a:cubicBezTo>
                  <a:cubicBezTo>
                    <a:pt x="69" y="914"/>
                    <a:pt x="79" y="950"/>
                    <a:pt x="79" y="961"/>
                  </a:cubicBezTo>
                  <a:cubicBezTo>
                    <a:pt x="79" y="972"/>
                    <a:pt x="80" y="979"/>
                    <a:pt x="77" y="985"/>
                  </a:cubicBezTo>
                  <a:cubicBezTo>
                    <a:pt x="75" y="991"/>
                    <a:pt x="69" y="1003"/>
                    <a:pt x="76" y="1017"/>
                  </a:cubicBezTo>
                  <a:cubicBezTo>
                    <a:pt x="83" y="1032"/>
                    <a:pt x="84" y="1043"/>
                    <a:pt x="84" y="1051"/>
                  </a:cubicBezTo>
                  <a:cubicBezTo>
                    <a:pt x="84" y="1060"/>
                    <a:pt x="109" y="1069"/>
                    <a:pt x="128" y="1068"/>
                  </a:cubicBezTo>
                  <a:cubicBezTo>
                    <a:pt x="148" y="1067"/>
                    <a:pt x="146" y="1054"/>
                    <a:pt x="141" y="1045"/>
                  </a:cubicBezTo>
                  <a:cubicBezTo>
                    <a:pt x="136" y="1037"/>
                    <a:pt x="127" y="1026"/>
                    <a:pt x="123" y="1011"/>
                  </a:cubicBezTo>
                  <a:cubicBezTo>
                    <a:pt x="119" y="995"/>
                    <a:pt x="121" y="984"/>
                    <a:pt x="117" y="969"/>
                  </a:cubicBezTo>
                  <a:cubicBezTo>
                    <a:pt x="113" y="954"/>
                    <a:pt x="110" y="939"/>
                    <a:pt x="110" y="900"/>
                  </a:cubicBezTo>
                  <a:cubicBezTo>
                    <a:pt x="110" y="862"/>
                    <a:pt x="110" y="845"/>
                    <a:pt x="110" y="820"/>
                  </a:cubicBezTo>
                  <a:cubicBezTo>
                    <a:pt x="110" y="795"/>
                    <a:pt x="111" y="784"/>
                    <a:pt x="111" y="784"/>
                  </a:cubicBezTo>
                  <a:cubicBezTo>
                    <a:pt x="166" y="780"/>
                    <a:pt x="166" y="780"/>
                    <a:pt x="166" y="780"/>
                  </a:cubicBezTo>
                  <a:cubicBezTo>
                    <a:pt x="166" y="780"/>
                    <a:pt x="162" y="801"/>
                    <a:pt x="159" y="816"/>
                  </a:cubicBezTo>
                  <a:cubicBezTo>
                    <a:pt x="155" y="831"/>
                    <a:pt x="157" y="866"/>
                    <a:pt x="159" y="898"/>
                  </a:cubicBezTo>
                  <a:cubicBezTo>
                    <a:pt x="160" y="930"/>
                    <a:pt x="162" y="962"/>
                    <a:pt x="157" y="968"/>
                  </a:cubicBezTo>
                  <a:cubicBezTo>
                    <a:pt x="152" y="974"/>
                    <a:pt x="143" y="991"/>
                    <a:pt x="148" y="1005"/>
                  </a:cubicBezTo>
                  <a:cubicBezTo>
                    <a:pt x="152" y="1020"/>
                    <a:pt x="156" y="1036"/>
                    <a:pt x="155" y="1044"/>
                  </a:cubicBezTo>
                  <a:cubicBezTo>
                    <a:pt x="155" y="1051"/>
                    <a:pt x="157" y="1052"/>
                    <a:pt x="157" y="1052"/>
                  </a:cubicBezTo>
                  <a:cubicBezTo>
                    <a:pt x="166" y="1052"/>
                    <a:pt x="166" y="1052"/>
                    <a:pt x="166" y="1052"/>
                  </a:cubicBezTo>
                  <a:cubicBezTo>
                    <a:pt x="166" y="1052"/>
                    <a:pt x="163" y="1039"/>
                    <a:pt x="163" y="1031"/>
                  </a:cubicBezTo>
                  <a:cubicBezTo>
                    <a:pt x="163" y="1023"/>
                    <a:pt x="166" y="1021"/>
                    <a:pt x="166" y="1021"/>
                  </a:cubicBezTo>
                  <a:cubicBezTo>
                    <a:pt x="166" y="1021"/>
                    <a:pt x="176" y="1037"/>
                    <a:pt x="178" y="1044"/>
                  </a:cubicBezTo>
                  <a:cubicBezTo>
                    <a:pt x="181" y="1050"/>
                    <a:pt x="178" y="1064"/>
                    <a:pt x="200" y="1065"/>
                  </a:cubicBezTo>
                  <a:cubicBezTo>
                    <a:pt x="222" y="1066"/>
                    <a:pt x="238" y="1067"/>
                    <a:pt x="239" y="1060"/>
                  </a:cubicBezTo>
                  <a:cubicBezTo>
                    <a:pt x="241" y="1052"/>
                    <a:pt x="237" y="1048"/>
                    <a:pt x="225" y="1039"/>
                  </a:cubicBezTo>
                  <a:cubicBezTo>
                    <a:pt x="213" y="1031"/>
                    <a:pt x="207" y="1016"/>
                    <a:pt x="200" y="1005"/>
                  </a:cubicBezTo>
                  <a:cubicBezTo>
                    <a:pt x="193" y="994"/>
                    <a:pt x="192" y="976"/>
                    <a:pt x="196" y="956"/>
                  </a:cubicBezTo>
                  <a:cubicBezTo>
                    <a:pt x="200" y="935"/>
                    <a:pt x="221" y="851"/>
                    <a:pt x="222" y="825"/>
                  </a:cubicBezTo>
                  <a:cubicBezTo>
                    <a:pt x="223" y="799"/>
                    <a:pt x="221" y="777"/>
                    <a:pt x="221" y="777"/>
                  </a:cubicBezTo>
                  <a:cubicBezTo>
                    <a:pt x="221" y="777"/>
                    <a:pt x="236" y="776"/>
                    <a:pt x="240" y="776"/>
                  </a:cubicBezTo>
                  <a:cubicBezTo>
                    <a:pt x="244" y="776"/>
                    <a:pt x="240" y="732"/>
                    <a:pt x="240" y="700"/>
                  </a:cubicBezTo>
                  <a:cubicBezTo>
                    <a:pt x="240" y="668"/>
                    <a:pt x="238" y="551"/>
                    <a:pt x="235" y="533"/>
                  </a:cubicBezTo>
                  <a:cubicBezTo>
                    <a:pt x="232" y="515"/>
                    <a:pt x="232" y="503"/>
                    <a:pt x="232" y="503"/>
                  </a:cubicBezTo>
                  <a:cubicBezTo>
                    <a:pt x="232" y="503"/>
                    <a:pt x="241" y="507"/>
                    <a:pt x="239" y="496"/>
                  </a:cubicBezTo>
                  <a:cubicBezTo>
                    <a:pt x="238" y="485"/>
                    <a:pt x="228" y="445"/>
                    <a:pt x="228" y="430"/>
                  </a:cubicBezTo>
                  <a:cubicBezTo>
                    <a:pt x="228" y="416"/>
                    <a:pt x="230" y="401"/>
                    <a:pt x="230" y="401"/>
                  </a:cubicBezTo>
                  <a:cubicBezTo>
                    <a:pt x="230" y="401"/>
                    <a:pt x="259" y="397"/>
                    <a:pt x="259" y="380"/>
                  </a:cubicBezTo>
                  <a:cubicBezTo>
                    <a:pt x="259" y="364"/>
                    <a:pt x="260" y="363"/>
                    <a:pt x="261" y="358"/>
                  </a:cubicBezTo>
                  <a:cubicBezTo>
                    <a:pt x="263" y="352"/>
                    <a:pt x="265" y="348"/>
                    <a:pt x="261" y="338"/>
                  </a:cubicBezTo>
                  <a:cubicBezTo>
                    <a:pt x="258" y="328"/>
                    <a:pt x="251" y="318"/>
                    <a:pt x="245" y="290"/>
                  </a:cubicBezTo>
                  <a:cubicBezTo>
                    <a:pt x="239" y="262"/>
                    <a:pt x="228" y="231"/>
                    <a:pt x="228" y="219"/>
                  </a:cubicBezTo>
                  <a:cubicBezTo>
                    <a:pt x="228" y="207"/>
                    <a:pt x="224" y="204"/>
                    <a:pt x="210" y="198"/>
                  </a:cubicBezTo>
                  <a:cubicBezTo>
                    <a:pt x="197" y="192"/>
                    <a:pt x="209" y="188"/>
                    <a:pt x="195" y="174"/>
                  </a:cubicBezTo>
                  <a:cubicBezTo>
                    <a:pt x="181" y="160"/>
                    <a:pt x="204" y="153"/>
                    <a:pt x="194" y="129"/>
                  </a:cubicBezTo>
                  <a:cubicBezTo>
                    <a:pt x="183" y="106"/>
                    <a:pt x="193" y="71"/>
                    <a:pt x="189" y="53"/>
                  </a:cubicBezTo>
                  <a:cubicBezTo>
                    <a:pt x="186" y="34"/>
                    <a:pt x="166" y="0"/>
                    <a:pt x="125" y="16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ea typeface="微软雅黑 Light" panose="020B0502040204020203" pitchFamily="34" charset="-122"/>
              </a:endParaRPr>
            </a:p>
          </p:txBody>
        </p:sp>
        <p:sp>
          <p:nvSpPr>
            <p:cNvPr id="28" name="任意多边形: 形状 27"/>
            <p:cNvSpPr/>
            <p:nvPr/>
          </p:nvSpPr>
          <p:spPr bwMode="auto">
            <a:xfrm>
              <a:off x="8072" y="3423"/>
              <a:ext cx="188" cy="389"/>
            </a:xfrm>
            <a:custGeom>
              <a:avLst/>
              <a:gdLst>
                <a:gd name="T0" fmla="*/ 60 w 80"/>
                <a:gd name="T1" fmla="*/ 10 h 165"/>
                <a:gd name="T2" fmla="*/ 80 w 80"/>
                <a:gd name="T3" fmla="*/ 37 h 165"/>
                <a:gd name="T4" fmla="*/ 71 w 80"/>
                <a:gd name="T5" fmla="*/ 50 h 165"/>
                <a:gd name="T6" fmla="*/ 69 w 80"/>
                <a:gd name="T7" fmla="*/ 85 h 165"/>
                <a:gd name="T8" fmla="*/ 68 w 80"/>
                <a:gd name="T9" fmla="*/ 151 h 165"/>
                <a:gd name="T10" fmla="*/ 66 w 80"/>
                <a:gd name="T11" fmla="*/ 165 h 165"/>
                <a:gd name="T12" fmla="*/ 50 w 80"/>
                <a:gd name="T13" fmla="*/ 111 h 165"/>
                <a:gd name="T14" fmla="*/ 19 w 80"/>
                <a:gd name="T15" fmla="*/ 45 h 165"/>
                <a:gd name="T16" fmla="*/ 0 w 80"/>
                <a:gd name="T17" fmla="*/ 11 h 165"/>
                <a:gd name="T18" fmla="*/ 7 w 80"/>
                <a:gd name="T19" fmla="*/ 0 h 165"/>
                <a:gd name="T20" fmla="*/ 27 w 80"/>
                <a:gd name="T21" fmla="*/ 18 h 165"/>
                <a:gd name="T22" fmla="*/ 46 w 80"/>
                <a:gd name="T23" fmla="*/ 29 h 165"/>
                <a:gd name="T24" fmla="*/ 34 w 80"/>
                <a:gd name="T25" fmla="*/ 53 h 165"/>
                <a:gd name="T26" fmla="*/ 49 w 80"/>
                <a:gd name="T27" fmla="*/ 82 h 165"/>
                <a:gd name="T28" fmla="*/ 51 w 80"/>
                <a:gd name="T29" fmla="*/ 54 h 165"/>
                <a:gd name="T30" fmla="*/ 60 w 80"/>
                <a:gd name="T31" fmla="*/ 1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0" h="165">
                  <a:moveTo>
                    <a:pt x="60" y="10"/>
                  </a:moveTo>
                  <a:cubicBezTo>
                    <a:pt x="80" y="37"/>
                    <a:pt x="80" y="37"/>
                    <a:pt x="80" y="37"/>
                  </a:cubicBezTo>
                  <a:cubicBezTo>
                    <a:pt x="80" y="37"/>
                    <a:pt x="75" y="48"/>
                    <a:pt x="71" y="50"/>
                  </a:cubicBezTo>
                  <a:cubicBezTo>
                    <a:pt x="68" y="51"/>
                    <a:pt x="69" y="67"/>
                    <a:pt x="69" y="85"/>
                  </a:cubicBezTo>
                  <a:cubicBezTo>
                    <a:pt x="69" y="104"/>
                    <a:pt x="69" y="143"/>
                    <a:pt x="68" y="151"/>
                  </a:cubicBezTo>
                  <a:cubicBezTo>
                    <a:pt x="67" y="160"/>
                    <a:pt x="66" y="165"/>
                    <a:pt x="66" y="165"/>
                  </a:cubicBezTo>
                  <a:cubicBezTo>
                    <a:pt x="66" y="165"/>
                    <a:pt x="56" y="134"/>
                    <a:pt x="50" y="111"/>
                  </a:cubicBezTo>
                  <a:cubicBezTo>
                    <a:pt x="44" y="88"/>
                    <a:pt x="29" y="60"/>
                    <a:pt x="19" y="45"/>
                  </a:cubicBezTo>
                  <a:cubicBezTo>
                    <a:pt x="10" y="29"/>
                    <a:pt x="0" y="11"/>
                    <a:pt x="0" y="1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19" y="10"/>
                    <a:pt x="27" y="18"/>
                  </a:cubicBezTo>
                  <a:cubicBezTo>
                    <a:pt x="36" y="25"/>
                    <a:pt x="46" y="29"/>
                    <a:pt x="46" y="29"/>
                  </a:cubicBezTo>
                  <a:cubicBezTo>
                    <a:pt x="46" y="29"/>
                    <a:pt x="28" y="40"/>
                    <a:pt x="34" y="53"/>
                  </a:cubicBezTo>
                  <a:cubicBezTo>
                    <a:pt x="40" y="67"/>
                    <a:pt x="47" y="68"/>
                    <a:pt x="49" y="82"/>
                  </a:cubicBezTo>
                  <a:cubicBezTo>
                    <a:pt x="52" y="96"/>
                    <a:pt x="47" y="66"/>
                    <a:pt x="51" y="54"/>
                  </a:cubicBezTo>
                  <a:cubicBezTo>
                    <a:pt x="55" y="42"/>
                    <a:pt x="66" y="49"/>
                    <a:pt x="60" y="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ea typeface="微软雅黑 Light" panose="020B0502040204020203" pitchFamily="34" charset="-122"/>
              </a:endParaRPr>
            </a:p>
          </p:txBody>
        </p:sp>
        <p:sp>
          <p:nvSpPr>
            <p:cNvPr id="29" name="任意多边形: 形状 28"/>
            <p:cNvSpPr/>
            <p:nvPr/>
          </p:nvSpPr>
          <p:spPr bwMode="auto">
            <a:xfrm>
              <a:off x="8234" y="4008"/>
              <a:ext cx="26" cy="40"/>
            </a:xfrm>
            <a:custGeom>
              <a:avLst/>
              <a:gdLst>
                <a:gd name="T0" fmla="*/ 10 w 26"/>
                <a:gd name="T1" fmla="*/ 0 h 40"/>
                <a:gd name="T2" fmla="*/ 26 w 26"/>
                <a:gd name="T3" fmla="*/ 40 h 40"/>
                <a:gd name="T4" fmla="*/ 0 w 26"/>
                <a:gd name="T5" fmla="*/ 40 h 40"/>
                <a:gd name="T6" fmla="*/ 10 w 26"/>
                <a:gd name="T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40">
                  <a:moveTo>
                    <a:pt x="10" y="0"/>
                  </a:moveTo>
                  <a:lnTo>
                    <a:pt x="26" y="40"/>
                  </a:lnTo>
                  <a:lnTo>
                    <a:pt x="0" y="4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ea typeface="微软雅黑 Light" panose="020B0502040204020203" pitchFamily="34" charset="-122"/>
              </a:endParaRPr>
            </a:p>
          </p:txBody>
        </p:sp>
        <p:sp>
          <p:nvSpPr>
            <p:cNvPr id="30" name="任意多边形: 形状 29"/>
            <p:cNvSpPr/>
            <p:nvPr/>
          </p:nvSpPr>
          <p:spPr bwMode="auto">
            <a:xfrm>
              <a:off x="6021" y="3331"/>
              <a:ext cx="200" cy="300"/>
            </a:xfrm>
            <a:custGeom>
              <a:avLst/>
              <a:gdLst>
                <a:gd name="T0" fmla="*/ 4 w 85"/>
                <a:gd name="T1" fmla="*/ 35 h 127"/>
                <a:gd name="T2" fmla="*/ 10 w 85"/>
                <a:gd name="T3" fmla="*/ 72 h 127"/>
                <a:gd name="T4" fmla="*/ 4 w 85"/>
                <a:gd name="T5" fmla="*/ 110 h 127"/>
                <a:gd name="T6" fmla="*/ 66 w 85"/>
                <a:gd name="T7" fmla="*/ 125 h 127"/>
                <a:gd name="T8" fmla="*/ 4 w 85"/>
                <a:gd name="T9" fmla="*/ 35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127">
                  <a:moveTo>
                    <a:pt x="4" y="35"/>
                  </a:moveTo>
                  <a:cubicBezTo>
                    <a:pt x="29" y="46"/>
                    <a:pt x="2" y="59"/>
                    <a:pt x="10" y="72"/>
                  </a:cubicBezTo>
                  <a:cubicBezTo>
                    <a:pt x="18" y="84"/>
                    <a:pt x="0" y="93"/>
                    <a:pt x="4" y="110"/>
                  </a:cubicBezTo>
                  <a:cubicBezTo>
                    <a:pt x="9" y="127"/>
                    <a:pt x="47" y="127"/>
                    <a:pt x="66" y="125"/>
                  </a:cubicBezTo>
                  <a:cubicBezTo>
                    <a:pt x="85" y="123"/>
                    <a:pt x="58" y="0"/>
                    <a:pt x="4" y="35"/>
                  </a:cubicBezTo>
                  <a:close/>
                </a:path>
              </a:pathLst>
            </a:custGeom>
            <a:solidFill>
              <a:srgbClr val="272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ea typeface="微软雅黑 Light" panose="020B0502040204020203" pitchFamily="34" charset="-122"/>
              </a:endParaRPr>
            </a:p>
          </p:txBody>
        </p:sp>
        <p:sp>
          <p:nvSpPr>
            <p:cNvPr id="31" name="任意多边形: 形状 30"/>
            <p:cNvSpPr/>
            <p:nvPr/>
          </p:nvSpPr>
          <p:spPr bwMode="auto">
            <a:xfrm>
              <a:off x="5931" y="3058"/>
              <a:ext cx="420" cy="582"/>
            </a:xfrm>
            <a:custGeom>
              <a:avLst/>
              <a:gdLst>
                <a:gd name="T0" fmla="*/ 15 w 178"/>
                <a:gd name="T1" fmla="*/ 42 h 247"/>
                <a:gd name="T2" fmla="*/ 125 w 178"/>
                <a:gd name="T3" fmla="*/ 72 h 247"/>
                <a:gd name="T4" fmla="*/ 147 w 178"/>
                <a:gd name="T5" fmla="*/ 119 h 247"/>
                <a:gd name="T6" fmla="*/ 157 w 178"/>
                <a:gd name="T7" fmla="*/ 166 h 247"/>
                <a:gd name="T8" fmla="*/ 143 w 178"/>
                <a:gd name="T9" fmla="*/ 220 h 247"/>
                <a:gd name="T10" fmla="*/ 88 w 178"/>
                <a:gd name="T11" fmla="*/ 238 h 247"/>
                <a:gd name="T12" fmla="*/ 35 w 178"/>
                <a:gd name="T13" fmla="*/ 103 h 247"/>
                <a:gd name="T14" fmla="*/ 15 w 178"/>
                <a:gd name="T15" fmla="*/ 42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8" h="247">
                  <a:moveTo>
                    <a:pt x="15" y="42"/>
                  </a:moveTo>
                  <a:cubicBezTo>
                    <a:pt x="45" y="0"/>
                    <a:pt x="126" y="17"/>
                    <a:pt x="125" y="72"/>
                  </a:cubicBezTo>
                  <a:cubicBezTo>
                    <a:pt x="124" y="127"/>
                    <a:pt x="159" y="92"/>
                    <a:pt x="147" y="119"/>
                  </a:cubicBezTo>
                  <a:cubicBezTo>
                    <a:pt x="136" y="147"/>
                    <a:pt x="172" y="144"/>
                    <a:pt x="157" y="166"/>
                  </a:cubicBezTo>
                  <a:cubicBezTo>
                    <a:pt x="142" y="189"/>
                    <a:pt x="178" y="194"/>
                    <a:pt x="143" y="220"/>
                  </a:cubicBezTo>
                  <a:cubicBezTo>
                    <a:pt x="108" y="247"/>
                    <a:pt x="88" y="238"/>
                    <a:pt x="88" y="238"/>
                  </a:cubicBezTo>
                  <a:cubicBezTo>
                    <a:pt x="88" y="238"/>
                    <a:pt x="99" y="85"/>
                    <a:pt x="35" y="103"/>
                  </a:cubicBezTo>
                  <a:cubicBezTo>
                    <a:pt x="16" y="108"/>
                    <a:pt x="0" y="62"/>
                    <a:pt x="15" y="42"/>
                  </a:cubicBezTo>
                  <a:close/>
                </a:path>
              </a:pathLst>
            </a:custGeom>
            <a:solidFill>
              <a:srgbClr val="272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ea typeface="微软雅黑 Light" panose="020B0502040204020203" pitchFamily="34" charset="-122"/>
              </a:endParaRPr>
            </a:p>
          </p:txBody>
        </p:sp>
        <p:sp>
          <p:nvSpPr>
            <p:cNvPr id="32" name="任意多边形: 形状 31"/>
            <p:cNvSpPr/>
            <p:nvPr/>
          </p:nvSpPr>
          <p:spPr bwMode="auto">
            <a:xfrm>
              <a:off x="5747" y="3101"/>
              <a:ext cx="724" cy="2485"/>
            </a:xfrm>
            <a:custGeom>
              <a:avLst/>
              <a:gdLst>
                <a:gd name="T0" fmla="*/ 189 w 307"/>
                <a:gd name="T1" fmla="*/ 34 h 1055"/>
                <a:gd name="T2" fmla="*/ 210 w 307"/>
                <a:gd name="T3" fmla="*/ 155 h 1055"/>
                <a:gd name="T4" fmla="*/ 235 w 307"/>
                <a:gd name="T5" fmla="*/ 224 h 1055"/>
                <a:gd name="T6" fmla="*/ 241 w 307"/>
                <a:gd name="T7" fmla="*/ 375 h 1055"/>
                <a:gd name="T8" fmla="*/ 227 w 307"/>
                <a:gd name="T9" fmla="*/ 448 h 1055"/>
                <a:gd name="T10" fmla="*/ 223 w 307"/>
                <a:gd name="T11" fmla="*/ 526 h 1055"/>
                <a:gd name="T12" fmla="*/ 212 w 307"/>
                <a:gd name="T13" fmla="*/ 674 h 1055"/>
                <a:gd name="T14" fmla="*/ 212 w 307"/>
                <a:gd name="T15" fmla="*/ 724 h 1055"/>
                <a:gd name="T16" fmla="*/ 279 w 307"/>
                <a:gd name="T17" fmla="*/ 921 h 1055"/>
                <a:gd name="T18" fmla="*/ 304 w 307"/>
                <a:gd name="T19" fmla="*/ 1003 h 1055"/>
                <a:gd name="T20" fmla="*/ 298 w 307"/>
                <a:gd name="T21" fmla="*/ 1028 h 1055"/>
                <a:gd name="T22" fmla="*/ 284 w 307"/>
                <a:gd name="T23" fmla="*/ 979 h 1055"/>
                <a:gd name="T24" fmla="*/ 214 w 307"/>
                <a:gd name="T25" fmla="*/ 1035 h 1055"/>
                <a:gd name="T26" fmla="*/ 226 w 307"/>
                <a:gd name="T27" fmla="*/ 997 h 1055"/>
                <a:gd name="T28" fmla="*/ 198 w 307"/>
                <a:gd name="T29" fmla="*/ 834 h 1055"/>
                <a:gd name="T30" fmla="*/ 174 w 307"/>
                <a:gd name="T31" fmla="*/ 837 h 1055"/>
                <a:gd name="T32" fmla="*/ 149 w 307"/>
                <a:gd name="T33" fmla="*/ 955 h 1055"/>
                <a:gd name="T34" fmla="*/ 139 w 307"/>
                <a:gd name="T35" fmla="*/ 1027 h 1055"/>
                <a:gd name="T36" fmla="*/ 130 w 307"/>
                <a:gd name="T37" fmla="*/ 1048 h 1055"/>
                <a:gd name="T38" fmla="*/ 130 w 307"/>
                <a:gd name="T39" fmla="*/ 996 h 1055"/>
                <a:gd name="T40" fmla="*/ 60 w 307"/>
                <a:gd name="T41" fmla="*/ 1048 h 1055"/>
                <a:gd name="T42" fmla="*/ 50 w 307"/>
                <a:gd name="T43" fmla="*/ 1013 h 1055"/>
                <a:gd name="T44" fmla="*/ 108 w 307"/>
                <a:gd name="T45" fmla="*/ 840 h 1055"/>
                <a:gd name="T46" fmla="*/ 118 w 307"/>
                <a:gd name="T47" fmla="*/ 750 h 1055"/>
                <a:gd name="T48" fmla="*/ 102 w 307"/>
                <a:gd name="T49" fmla="*/ 677 h 1055"/>
                <a:gd name="T50" fmla="*/ 90 w 307"/>
                <a:gd name="T51" fmla="*/ 599 h 1055"/>
                <a:gd name="T52" fmla="*/ 80 w 307"/>
                <a:gd name="T53" fmla="*/ 600 h 1055"/>
                <a:gd name="T54" fmla="*/ 62 w 307"/>
                <a:gd name="T55" fmla="*/ 594 h 1055"/>
                <a:gd name="T56" fmla="*/ 68 w 307"/>
                <a:gd name="T57" fmla="*/ 537 h 1055"/>
                <a:gd name="T58" fmla="*/ 9 w 307"/>
                <a:gd name="T59" fmla="*/ 397 h 1055"/>
                <a:gd name="T60" fmla="*/ 75 w 307"/>
                <a:gd name="T61" fmla="*/ 333 h 1055"/>
                <a:gd name="T62" fmla="*/ 131 w 307"/>
                <a:gd name="T63" fmla="*/ 204 h 1055"/>
                <a:gd name="T64" fmla="*/ 130 w 307"/>
                <a:gd name="T65" fmla="*/ 145 h 1055"/>
                <a:gd name="T66" fmla="*/ 95 w 307"/>
                <a:gd name="T67" fmla="*/ 89 h 1055"/>
                <a:gd name="T68" fmla="*/ 96 w 307"/>
                <a:gd name="T69" fmla="*/ 38 h 1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07" h="1055">
                  <a:moveTo>
                    <a:pt x="138" y="0"/>
                  </a:moveTo>
                  <a:cubicBezTo>
                    <a:pt x="160" y="0"/>
                    <a:pt x="180" y="11"/>
                    <a:pt x="189" y="34"/>
                  </a:cubicBezTo>
                  <a:cubicBezTo>
                    <a:pt x="199" y="58"/>
                    <a:pt x="201" y="84"/>
                    <a:pt x="197" y="98"/>
                  </a:cubicBezTo>
                  <a:cubicBezTo>
                    <a:pt x="195" y="110"/>
                    <a:pt x="205" y="144"/>
                    <a:pt x="210" y="155"/>
                  </a:cubicBezTo>
                  <a:cubicBezTo>
                    <a:pt x="216" y="169"/>
                    <a:pt x="225" y="190"/>
                    <a:pt x="225" y="190"/>
                  </a:cubicBezTo>
                  <a:cubicBezTo>
                    <a:pt x="225" y="190"/>
                    <a:pt x="235" y="204"/>
                    <a:pt x="235" y="224"/>
                  </a:cubicBezTo>
                  <a:cubicBezTo>
                    <a:pt x="235" y="245"/>
                    <a:pt x="234" y="274"/>
                    <a:pt x="241" y="311"/>
                  </a:cubicBezTo>
                  <a:cubicBezTo>
                    <a:pt x="248" y="348"/>
                    <a:pt x="248" y="356"/>
                    <a:pt x="241" y="375"/>
                  </a:cubicBezTo>
                  <a:cubicBezTo>
                    <a:pt x="235" y="394"/>
                    <a:pt x="214" y="429"/>
                    <a:pt x="214" y="429"/>
                  </a:cubicBezTo>
                  <a:cubicBezTo>
                    <a:pt x="214" y="429"/>
                    <a:pt x="234" y="439"/>
                    <a:pt x="227" y="448"/>
                  </a:cubicBezTo>
                  <a:cubicBezTo>
                    <a:pt x="219" y="457"/>
                    <a:pt x="213" y="460"/>
                    <a:pt x="213" y="460"/>
                  </a:cubicBezTo>
                  <a:cubicBezTo>
                    <a:pt x="213" y="460"/>
                    <a:pt x="235" y="492"/>
                    <a:pt x="223" y="526"/>
                  </a:cubicBezTo>
                  <a:cubicBezTo>
                    <a:pt x="212" y="560"/>
                    <a:pt x="210" y="585"/>
                    <a:pt x="211" y="616"/>
                  </a:cubicBezTo>
                  <a:cubicBezTo>
                    <a:pt x="212" y="647"/>
                    <a:pt x="212" y="674"/>
                    <a:pt x="212" y="674"/>
                  </a:cubicBezTo>
                  <a:cubicBezTo>
                    <a:pt x="199" y="677"/>
                    <a:pt x="199" y="677"/>
                    <a:pt x="199" y="677"/>
                  </a:cubicBezTo>
                  <a:cubicBezTo>
                    <a:pt x="199" y="677"/>
                    <a:pt x="199" y="705"/>
                    <a:pt x="212" y="724"/>
                  </a:cubicBezTo>
                  <a:cubicBezTo>
                    <a:pt x="225" y="742"/>
                    <a:pt x="246" y="772"/>
                    <a:pt x="250" y="820"/>
                  </a:cubicBezTo>
                  <a:cubicBezTo>
                    <a:pt x="254" y="868"/>
                    <a:pt x="264" y="909"/>
                    <a:pt x="279" y="921"/>
                  </a:cubicBezTo>
                  <a:cubicBezTo>
                    <a:pt x="293" y="932"/>
                    <a:pt x="307" y="931"/>
                    <a:pt x="307" y="951"/>
                  </a:cubicBezTo>
                  <a:cubicBezTo>
                    <a:pt x="307" y="971"/>
                    <a:pt x="304" y="993"/>
                    <a:pt x="304" y="1003"/>
                  </a:cubicBezTo>
                  <a:cubicBezTo>
                    <a:pt x="304" y="1013"/>
                    <a:pt x="304" y="1027"/>
                    <a:pt x="304" y="1027"/>
                  </a:cubicBezTo>
                  <a:cubicBezTo>
                    <a:pt x="298" y="1028"/>
                    <a:pt x="298" y="1028"/>
                    <a:pt x="298" y="1028"/>
                  </a:cubicBezTo>
                  <a:cubicBezTo>
                    <a:pt x="298" y="1028"/>
                    <a:pt x="299" y="1017"/>
                    <a:pt x="298" y="1004"/>
                  </a:cubicBezTo>
                  <a:cubicBezTo>
                    <a:pt x="296" y="991"/>
                    <a:pt x="292" y="974"/>
                    <a:pt x="284" y="979"/>
                  </a:cubicBezTo>
                  <a:cubicBezTo>
                    <a:pt x="276" y="984"/>
                    <a:pt x="263" y="1008"/>
                    <a:pt x="257" y="1020"/>
                  </a:cubicBezTo>
                  <a:cubicBezTo>
                    <a:pt x="251" y="1031"/>
                    <a:pt x="239" y="1042"/>
                    <a:pt x="214" y="1035"/>
                  </a:cubicBezTo>
                  <a:cubicBezTo>
                    <a:pt x="190" y="1028"/>
                    <a:pt x="182" y="1012"/>
                    <a:pt x="195" y="1008"/>
                  </a:cubicBezTo>
                  <a:cubicBezTo>
                    <a:pt x="208" y="1005"/>
                    <a:pt x="223" y="1011"/>
                    <a:pt x="226" y="997"/>
                  </a:cubicBezTo>
                  <a:cubicBezTo>
                    <a:pt x="230" y="983"/>
                    <a:pt x="235" y="949"/>
                    <a:pt x="230" y="930"/>
                  </a:cubicBezTo>
                  <a:cubicBezTo>
                    <a:pt x="224" y="912"/>
                    <a:pt x="205" y="856"/>
                    <a:pt x="198" y="834"/>
                  </a:cubicBezTo>
                  <a:cubicBezTo>
                    <a:pt x="190" y="813"/>
                    <a:pt x="180" y="788"/>
                    <a:pt x="180" y="788"/>
                  </a:cubicBezTo>
                  <a:cubicBezTo>
                    <a:pt x="180" y="788"/>
                    <a:pt x="180" y="822"/>
                    <a:pt x="174" y="837"/>
                  </a:cubicBezTo>
                  <a:cubicBezTo>
                    <a:pt x="167" y="853"/>
                    <a:pt x="143" y="915"/>
                    <a:pt x="139" y="927"/>
                  </a:cubicBezTo>
                  <a:cubicBezTo>
                    <a:pt x="134" y="940"/>
                    <a:pt x="143" y="949"/>
                    <a:pt x="149" y="955"/>
                  </a:cubicBezTo>
                  <a:cubicBezTo>
                    <a:pt x="156" y="962"/>
                    <a:pt x="152" y="979"/>
                    <a:pt x="147" y="992"/>
                  </a:cubicBezTo>
                  <a:cubicBezTo>
                    <a:pt x="142" y="1005"/>
                    <a:pt x="139" y="1020"/>
                    <a:pt x="139" y="1027"/>
                  </a:cubicBezTo>
                  <a:cubicBezTo>
                    <a:pt x="139" y="1034"/>
                    <a:pt x="139" y="1048"/>
                    <a:pt x="139" y="1048"/>
                  </a:cubicBezTo>
                  <a:cubicBezTo>
                    <a:pt x="130" y="1048"/>
                    <a:pt x="130" y="1048"/>
                    <a:pt x="130" y="1048"/>
                  </a:cubicBezTo>
                  <a:cubicBezTo>
                    <a:pt x="130" y="1048"/>
                    <a:pt x="133" y="1033"/>
                    <a:pt x="133" y="1020"/>
                  </a:cubicBezTo>
                  <a:cubicBezTo>
                    <a:pt x="133" y="1007"/>
                    <a:pt x="135" y="998"/>
                    <a:pt x="130" y="996"/>
                  </a:cubicBezTo>
                  <a:cubicBezTo>
                    <a:pt x="126" y="993"/>
                    <a:pt x="105" y="1011"/>
                    <a:pt x="97" y="1024"/>
                  </a:cubicBezTo>
                  <a:cubicBezTo>
                    <a:pt x="89" y="1037"/>
                    <a:pt x="87" y="1055"/>
                    <a:pt x="60" y="1048"/>
                  </a:cubicBezTo>
                  <a:cubicBezTo>
                    <a:pt x="33" y="1042"/>
                    <a:pt x="15" y="1027"/>
                    <a:pt x="21" y="1019"/>
                  </a:cubicBezTo>
                  <a:cubicBezTo>
                    <a:pt x="28" y="1011"/>
                    <a:pt x="42" y="1017"/>
                    <a:pt x="50" y="1013"/>
                  </a:cubicBezTo>
                  <a:cubicBezTo>
                    <a:pt x="59" y="1008"/>
                    <a:pt x="74" y="968"/>
                    <a:pt x="84" y="944"/>
                  </a:cubicBezTo>
                  <a:cubicBezTo>
                    <a:pt x="94" y="920"/>
                    <a:pt x="105" y="870"/>
                    <a:pt x="108" y="840"/>
                  </a:cubicBezTo>
                  <a:cubicBezTo>
                    <a:pt x="111" y="811"/>
                    <a:pt x="116" y="788"/>
                    <a:pt x="117" y="778"/>
                  </a:cubicBezTo>
                  <a:cubicBezTo>
                    <a:pt x="118" y="769"/>
                    <a:pt x="118" y="750"/>
                    <a:pt x="118" y="750"/>
                  </a:cubicBezTo>
                  <a:cubicBezTo>
                    <a:pt x="118" y="750"/>
                    <a:pt x="108" y="716"/>
                    <a:pt x="105" y="702"/>
                  </a:cubicBezTo>
                  <a:cubicBezTo>
                    <a:pt x="102" y="688"/>
                    <a:pt x="102" y="677"/>
                    <a:pt x="102" y="677"/>
                  </a:cubicBezTo>
                  <a:cubicBezTo>
                    <a:pt x="102" y="677"/>
                    <a:pt x="87" y="680"/>
                    <a:pt x="87" y="670"/>
                  </a:cubicBezTo>
                  <a:cubicBezTo>
                    <a:pt x="87" y="660"/>
                    <a:pt x="92" y="619"/>
                    <a:pt x="90" y="599"/>
                  </a:cubicBezTo>
                  <a:cubicBezTo>
                    <a:pt x="89" y="579"/>
                    <a:pt x="82" y="581"/>
                    <a:pt x="82" y="581"/>
                  </a:cubicBezTo>
                  <a:cubicBezTo>
                    <a:pt x="82" y="581"/>
                    <a:pt x="80" y="592"/>
                    <a:pt x="80" y="600"/>
                  </a:cubicBezTo>
                  <a:cubicBezTo>
                    <a:pt x="80" y="608"/>
                    <a:pt x="74" y="606"/>
                    <a:pt x="72" y="600"/>
                  </a:cubicBezTo>
                  <a:cubicBezTo>
                    <a:pt x="70" y="594"/>
                    <a:pt x="62" y="600"/>
                    <a:pt x="62" y="594"/>
                  </a:cubicBezTo>
                  <a:cubicBezTo>
                    <a:pt x="62" y="588"/>
                    <a:pt x="58" y="575"/>
                    <a:pt x="59" y="565"/>
                  </a:cubicBezTo>
                  <a:cubicBezTo>
                    <a:pt x="61" y="555"/>
                    <a:pt x="68" y="537"/>
                    <a:pt x="68" y="537"/>
                  </a:cubicBezTo>
                  <a:cubicBezTo>
                    <a:pt x="0" y="535"/>
                    <a:pt x="0" y="535"/>
                    <a:pt x="0" y="535"/>
                  </a:cubicBezTo>
                  <a:cubicBezTo>
                    <a:pt x="9" y="397"/>
                    <a:pt x="9" y="397"/>
                    <a:pt x="9" y="397"/>
                  </a:cubicBezTo>
                  <a:cubicBezTo>
                    <a:pt x="72" y="397"/>
                    <a:pt x="72" y="397"/>
                    <a:pt x="72" y="397"/>
                  </a:cubicBezTo>
                  <a:cubicBezTo>
                    <a:pt x="72" y="397"/>
                    <a:pt x="75" y="354"/>
                    <a:pt x="75" y="333"/>
                  </a:cubicBezTo>
                  <a:cubicBezTo>
                    <a:pt x="75" y="312"/>
                    <a:pt x="73" y="285"/>
                    <a:pt x="87" y="261"/>
                  </a:cubicBezTo>
                  <a:cubicBezTo>
                    <a:pt x="101" y="238"/>
                    <a:pt x="120" y="219"/>
                    <a:pt x="131" y="204"/>
                  </a:cubicBezTo>
                  <a:cubicBezTo>
                    <a:pt x="143" y="189"/>
                    <a:pt x="145" y="188"/>
                    <a:pt x="141" y="174"/>
                  </a:cubicBezTo>
                  <a:cubicBezTo>
                    <a:pt x="138" y="161"/>
                    <a:pt x="138" y="144"/>
                    <a:pt x="130" y="145"/>
                  </a:cubicBezTo>
                  <a:cubicBezTo>
                    <a:pt x="121" y="146"/>
                    <a:pt x="114" y="145"/>
                    <a:pt x="110" y="134"/>
                  </a:cubicBezTo>
                  <a:cubicBezTo>
                    <a:pt x="105" y="123"/>
                    <a:pt x="95" y="103"/>
                    <a:pt x="95" y="89"/>
                  </a:cubicBezTo>
                  <a:cubicBezTo>
                    <a:pt x="94" y="75"/>
                    <a:pt x="97" y="73"/>
                    <a:pt x="95" y="68"/>
                  </a:cubicBezTo>
                  <a:cubicBezTo>
                    <a:pt x="93" y="64"/>
                    <a:pt x="96" y="50"/>
                    <a:pt x="96" y="38"/>
                  </a:cubicBezTo>
                  <a:cubicBezTo>
                    <a:pt x="97" y="27"/>
                    <a:pt x="111" y="0"/>
                    <a:pt x="138" y="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ea typeface="微软雅黑 Light" panose="020B0502040204020203" pitchFamily="34" charset="-122"/>
              </a:endParaRPr>
            </a:p>
          </p:txBody>
        </p:sp>
        <p:sp>
          <p:nvSpPr>
            <p:cNvPr id="33" name="任意多边形: 形状 32"/>
            <p:cNvSpPr/>
            <p:nvPr/>
          </p:nvSpPr>
          <p:spPr bwMode="auto">
            <a:xfrm>
              <a:off x="6082" y="3419"/>
              <a:ext cx="151" cy="125"/>
            </a:xfrm>
            <a:custGeom>
              <a:avLst/>
              <a:gdLst>
                <a:gd name="T0" fmla="*/ 61 w 64"/>
                <a:gd name="T1" fmla="*/ 0 h 53"/>
                <a:gd name="T2" fmla="*/ 64 w 64"/>
                <a:gd name="T3" fmla="*/ 11 h 53"/>
                <a:gd name="T4" fmla="*/ 0 w 64"/>
                <a:gd name="T5" fmla="*/ 53 h 53"/>
                <a:gd name="T6" fmla="*/ 4 w 64"/>
                <a:gd name="T7" fmla="*/ 25 h 53"/>
                <a:gd name="T8" fmla="*/ 35 w 64"/>
                <a:gd name="T9" fmla="*/ 5 h 53"/>
                <a:gd name="T10" fmla="*/ 61 w 64"/>
                <a:gd name="T11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53">
                  <a:moveTo>
                    <a:pt x="61" y="0"/>
                  </a:moveTo>
                  <a:cubicBezTo>
                    <a:pt x="62" y="4"/>
                    <a:pt x="63" y="7"/>
                    <a:pt x="64" y="11"/>
                  </a:cubicBezTo>
                  <a:cubicBezTo>
                    <a:pt x="32" y="9"/>
                    <a:pt x="14" y="34"/>
                    <a:pt x="0" y="53"/>
                  </a:cubicBezTo>
                  <a:cubicBezTo>
                    <a:pt x="5" y="44"/>
                    <a:pt x="5" y="32"/>
                    <a:pt x="4" y="25"/>
                  </a:cubicBezTo>
                  <a:cubicBezTo>
                    <a:pt x="12" y="17"/>
                    <a:pt x="24" y="9"/>
                    <a:pt x="35" y="5"/>
                  </a:cubicBezTo>
                  <a:cubicBezTo>
                    <a:pt x="44" y="1"/>
                    <a:pt x="54" y="0"/>
                    <a:pt x="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ea typeface="微软雅黑 Light" panose="020B0502040204020203" pitchFamily="34" charset="-122"/>
              </a:endParaRPr>
            </a:p>
          </p:txBody>
        </p:sp>
        <p:sp>
          <p:nvSpPr>
            <p:cNvPr id="34" name="任意多边形: 形状 33"/>
            <p:cNvSpPr/>
            <p:nvPr/>
          </p:nvSpPr>
          <p:spPr bwMode="auto">
            <a:xfrm>
              <a:off x="4873" y="2820"/>
              <a:ext cx="959" cy="3021"/>
            </a:xfrm>
            <a:custGeom>
              <a:avLst/>
              <a:gdLst>
                <a:gd name="T0" fmla="*/ 273 w 407"/>
                <a:gd name="T1" fmla="*/ 43 h 1282"/>
                <a:gd name="T2" fmla="*/ 265 w 407"/>
                <a:gd name="T3" fmla="*/ 137 h 1282"/>
                <a:gd name="T4" fmla="*/ 241 w 407"/>
                <a:gd name="T5" fmla="*/ 189 h 1282"/>
                <a:gd name="T6" fmla="*/ 283 w 407"/>
                <a:gd name="T7" fmla="*/ 219 h 1282"/>
                <a:gd name="T8" fmla="*/ 362 w 407"/>
                <a:gd name="T9" fmla="*/ 322 h 1282"/>
                <a:gd name="T10" fmla="*/ 391 w 407"/>
                <a:gd name="T11" fmla="*/ 425 h 1282"/>
                <a:gd name="T12" fmla="*/ 331 w 407"/>
                <a:gd name="T13" fmla="*/ 448 h 1282"/>
                <a:gd name="T14" fmla="*/ 331 w 407"/>
                <a:gd name="T15" fmla="*/ 535 h 1282"/>
                <a:gd name="T16" fmla="*/ 340 w 407"/>
                <a:gd name="T17" fmla="*/ 679 h 1282"/>
                <a:gd name="T18" fmla="*/ 321 w 407"/>
                <a:gd name="T19" fmla="*/ 798 h 1282"/>
                <a:gd name="T20" fmla="*/ 277 w 407"/>
                <a:gd name="T21" fmla="*/ 1095 h 1282"/>
                <a:gd name="T22" fmla="*/ 305 w 407"/>
                <a:gd name="T23" fmla="*/ 1167 h 1282"/>
                <a:gd name="T24" fmla="*/ 338 w 407"/>
                <a:gd name="T25" fmla="*/ 1199 h 1282"/>
                <a:gd name="T26" fmla="*/ 306 w 407"/>
                <a:gd name="T27" fmla="*/ 1223 h 1282"/>
                <a:gd name="T28" fmla="*/ 252 w 407"/>
                <a:gd name="T29" fmla="*/ 1213 h 1282"/>
                <a:gd name="T30" fmla="*/ 188 w 407"/>
                <a:gd name="T31" fmla="*/ 1201 h 1282"/>
                <a:gd name="T32" fmla="*/ 192 w 407"/>
                <a:gd name="T33" fmla="*/ 1132 h 1282"/>
                <a:gd name="T34" fmla="*/ 187 w 407"/>
                <a:gd name="T35" fmla="*/ 887 h 1282"/>
                <a:gd name="T36" fmla="*/ 88 w 407"/>
                <a:gd name="T37" fmla="*/ 1211 h 1282"/>
                <a:gd name="T38" fmla="*/ 105 w 407"/>
                <a:gd name="T39" fmla="*/ 1257 h 1282"/>
                <a:gd name="T40" fmla="*/ 29 w 407"/>
                <a:gd name="T41" fmla="*/ 1263 h 1282"/>
                <a:gd name="T42" fmla="*/ 3 w 407"/>
                <a:gd name="T43" fmla="*/ 1218 h 1282"/>
                <a:gd name="T44" fmla="*/ 7 w 407"/>
                <a:gd name="T45" fmla="*/ 1165 h 1282"/>
                <a:gd name="T46" fmla="*/ 84 w 407"/>
                <a:gd name="T47" fmla="*/ 675 h 1282"/>
                <a:gd name="T48" fmla="*/ 83 w 407"/>
                <a:gd name="T49" fmla="*/ 584 h 1282"/>
                <a:gd name="T50" fmla="*/ 95 w 407"/>
                <a:gd name="T51" fmla="*/ 485 h 1282"/>
                <a:gd name="T52" fmla="*/ 66 w 407"/>
                <a:gd name="T53" fmla="*/ 337 h 1282"/>
                <a:gd name="T54" fmla="*/ 106 w 407"/>
                <a:gd name="T55" fmla="*/ 211 h 1282"/>
                <a:gd name="T56" fmla="*/ 159 w 407"/>
                <a:gd name="T57" fmla="*/ 164 h 1282"/>
                <a:gd name="T58" fmla="*/ 163 w 407"/>
                <a:gd name="T59" fmla="*/ 144 h 1282"/>
                <a:gd name="T60" fmla="*/ 150 w 407"/>
                <a:gd name="T61" fmla="*/ 104 h 1282"/>
                <a:gd name="T62" fmla="*/ 169 w 407"/>
                <a:gd name="T63" fmla="*/ 26 h 1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07" h="1282">
                  <a:moveTo>
                    <a:pt x="245" y="15"/>
                  </a:moveTo>
                  <a:cubicBezTo>
                    <a:pt x="255" y="16"/>
                    <a:pt x="266" y="22"/>
                    <a:pt x="273" y="43"/>
                  </a:cubicBezTo>
                  <a:cubicBezTo>
                    <a:pt x="281" y="64"/>
                    <a:pt x="282" y="80"/>
                    <a:pt x="275" y="95"/>
                  </a:cubicBezTo>
                  <a:cubicBezTo>
                    <a:pt x="268" y="111"/>
                    <a:pt x="268" y="123"/>
                    <a:pt x="265" y="137"/>
                  </a:cubicBezTo>
                  <a:cubicBezTo>
                    <a:pt x="262" y="151"/>
                    <a:pt x="252" y="174"/>
                    <a:pt x="246" y="176"/>
                  </a:cubicBezTo>
                  <a:cubicBezTo>
                    <a:pt x="239" y="177"/>
                    <a:pt x="241" y="182"/>
                    <a:pt x="241" y="189"/>
                  </a:cubicBezTo>
                  <a:cubicBezTo>
                    <a:pt x="241" y="195"/>
                    <a:pt x="246" y="204"/>
                    <a:pt x="246" y="204"/>
                  </a:cubicBezTo>
                  <a:cubicBezTo>
                    <a:pt x="246" y="204"/>
                    <a:pt x="264" y="215"/>
                    <a:pt x="283" y="219"/>
                  </a:cubicBezTo>
                  <a:cubicBezTo>
                    <a:pt x="302" y="224"/>
                    <a:pt x="330" y="245"/>
                    <a:pt x="332" y="271"/>
                  </a:cubicBezTo>
                  <a:cubicBezTo>
                    <a:pt x="334" y="297"/>
                    <a:pt x="346" y="308"/>
                    <a:pt x="362" y="322"/>
                  </a:cubicBezTo>
                  <a:cubicBezTo>
                    <a:pt x="378" y="336"/>
                    <a:pt x="393" y="336"/>
                    <a:pt x="399" y="360"/>
                  </a:cubicBezTo>
                  <a:cubicBezTo>
                    <a:pt x="404" y="385"/>
                    <a:pt x="407" y="418"/>
                    <a:pt x="391" y="425"/>
                  </a:cubicBezTo>
                  <a:cubicBezTo>
                    <a:pt x="376" y="432"/>
                    <a:pt x="337" y="429"/>
                    <a:pt x="337" y="429"/>
                  </a:cubicBezTo>
                  <a:cubicBezTo>
                    <a:pt x="337" y="429"/>
                    <a:pt x="337" y="442"/>
                    <a:pt x="331" y="448"/>
                  </a:cubicBezTo>
                  <a:cubicBezTo>
                    <a:pt x="325" y="454"/>
                    <a:pt x="315" y="459"/>
                    <a:pt x="315" y="459"/>
                  </a:cubicBezTo>
                  <a:cubicBezTo>
                    <a:pt x="315" y="459"/>
                    <a:pt x="328" y="504"/>
                    <a:pt x="331" y="535"/>
                  </a:cubicBezTo>
                  <a:cubicBezTo>
                    <a:pt x="334" y="565"/>
                    <a:pt x="338" y="630"/>
                    <a:pt x="341" y="645"/>
                  </a:cubicBezTo>
                  <a:cubicBezTo>
                    <a:pt x="344" y="661"/>
                    <a:pt x="346" y="674"/>
                    <a:pt x="340" y="679"/>
                  </a:cubicBezTo>
                  <a:cubicBezTo>
                    <a:pt x="334" y="684"/>
                    <a:pt x="330" y="685"/>
                    <a:pt x="330" y="685"/>
                  </a:cubicBezTo>
                  <a:cubicBezTo>
                    <a:pt x="330" y="685"/>
                    <a:pt x="327" y="755"/>
                    <a:pt x="321" y="798"/>
                  </a:cubicBezTo>
                  <a:cubicBezTo>
                    <a:pt x="314" y="840"/>
                    <a:pt x="304" y="888"/>
                    <a:pt x="296" y="938"/>
                  </a:cubicBezTo>
                  <a:cubicBezTo>
                    <a:pt x="287" y="988"/>
                    <a:pt x="280" y="1070"/>
                    <a:pt x="277" y="1095"/>
                  </a:cubicBezTo>
                  <a:cubicBezTo>
                    <a:pt x="274" y="1120"/>
                    <a:pt x="273" y="1122"/>
                    <a:pt x="277" y="1132"/>
                  </a:cubicBezTo>
                  <a:cubicBezTo>
                    <a:pt x="281" y="1142"/>
                    <a:pt x="310" y="1164"/>
                    <a:pt x="305" y="1167"/>
                  </a:cubicBezTo>
                  <a:cubicBezTo>
                    <a:pt x="300" y="1171"/>
                    <a:pt x="300" y="1171"/>
                    <a:pt x="300" y="1171"/>
                  </a:cubicBezTo>
                  <a:cubicBezTo>
                    <a:pt x="300" y="1171"/>
                    <a:pt x="321" y="1199"/>
                    <a:pt x="338" y="1199"/>
                  </a:cubicBezTo>
                  <a:cubicBezTo>
                    <a:pt x="356" y="1199"/>
                    <a:pt x="377" y="1204"/>
                    <a:pt x="377" y="1217"/>
                  </a:cubicBezTo>
                  <a:cubicBezTo>
                    <a:pt x="377" y="1231"/>
                    <a:pt x="324" y="1223"/>
                    <a:pt x="306" y="1223"/>
                  </a:cubicBezTo>
                  <a:cubicBezTo>
                    <a:pt x="288" y="1223"/>
                    <a:pt x="270" y="1213"/>
                    <a:pt x="260" y="1209"/>
                  </a:cubicBezTo>
                  <a:cubicBezTo>
                    <a:pt x="251" y="1205"/>
                    <a:pt x="252" y="1213"/>
                    <a:pt x="252" y="1213"/>
                  </a:cubicBezTo>
                  <a:cubicBezTo>
                    <a:pt x="252" y="1213"/>
                    <a:pt x="229" y="1214"/>
                    <a:pt x="212" y="1212"/>
                  </a:cubicBezTo>
                  <a:cubicBezTo>
                    <a:pt x="196" y="1210"/>
                    <a:pt x="188" y="1210"/>
                    <a:pt x="188" y="1201"/>
                  </a:cubicBezTo>
                  <a:cubicBezTo>
                    <a:pt x="188" y="1191"/>
                    <a:pt x="188" y="1187"/>
                    <a:pt x="188" y="1187"/>
                  </a:cubicBezTo>
                  <a:cubicBezTo>
                    <a:pt x="188" y="1187"/>
                    <a:pt x="188" y="1161"/>
                    <a:pt x="192" y="1132"/>
                  </a:cubicBezTo>
                  <a:cubicBezTo>
                    <a:pt x="197" y="1103"/>
                    <a:pt x="194" y="990"/>
                    <a:pt x="192" y="956"/>
                  </a:cubicBezTo>
                  <a:cubicBezTo>
                    <a:pt x="190" y="922"/>
                    <a:pt x="187" y="887"/>
                    <a:pt x="187" y="887"/>
                  </a:cubicBezTo>
                  <a:cubicBezTo>
                    <a:pt x="187" y="887"/>
                    <a:pt x="153" y="1006"/>
                    <a:pt x="134" y="1072"/>
                  </a:cubicBezTo>
                  <a:cubicBezTo>
                    <a:pt x="115" y="1137"/>
                    <a:pt x="93" y="1208"/>
                    <a:pt x="88" y="1211"/>
                  </a:cubicBezTo>
                  <a:cubicBezTo>
                    <a:pt x="83" y="1214"/>
                    <a:pt x="84" y="1218"/>
                    <a:pt x="84" y="1218"/>
                  </a:cubicBezTo>
                  <a:cubicBezTo>
                    <a:pt x="84" y="1218"/>
                    <a:pt x="104" y="1241"/>
                    <a:pt x="105" y="1257"/>
                  </a:cubicBezTo>
                  <a:cubicBezTo>
                    <a:pt x="106" y="1273"/>
                    <a:pt x="110" y="1278"/>
                    <a:pt x="94" y="1280"/>
                  </a:cubicBezTo>
                  <a:cubicBezTo>
                    <a:pt x="79" y="1282"/>
                    <a:pt x="41" y="1273"/>
                    <a:pt x="29" y="1263"/>
                  </a:cubicBezTo>
                  <a:cubicBezTo>
                    <a:pt x="16" y="1254"/>
                    <a:pt x="15" y="1245"/>
                    <a:pt x="9" y="1240"/>
                  </a:cubicBezTo>
                  <a:cubicBezTo>
                    <a:pt x="3" y="1236"/>
                    <a:pt x="0" y="1229"/>
                    <a:pt x="3" y="1218"/>
                  </a:cubicBezTo>
                  <a:cubicBezTo>
                    <a:pt x="6" y="1208"/>
                    <a:pt x="6" y="1205"/>
                    <a:pt x="6" y="1205"/>
                  </a:cubicBezTo>
                  <a:cubicBezTo>
                    <a:pt x="6" y="1205"/>
                    <a:pt x="1" y="1202"/>
                    <a:pt x="7" y="1165"/>
                  </a:cubicBezTo>
                  <a:cubicBezTo>
                    <a:pt x="13" y="1129"/>
                    <a:pt x="41" y="934"/>
                    <a:pt x="60" y="847"/>
                  </a:cubicBezTo>
                  <a:cubicBezTo>
                    <a:pt x="79" y="759"/>
                    <a:pt x="84" y="686"/>
                    <a:pt x="84" y="675"/>
                  </a:cubicBezTo>
                  <a:cubicBezTo>
                    <a:pt x="84" y="663"/>
                    <a:pt x="81" y="664"/>
                    <a:pt x="74" y="660"/>
                  </a:cubicBezTo>
                  <a:cubicBezTo>
                    <a:pt x="66" y="656"/>
                    <a:pt x="81" y="609"/>
                    <a:pt x="83" y="584"/>
                  </a:cubicBezTo>
                  <a:cubicBezTo>
                    <a:pt x="85" y="559"/>
                    <a:pt x="87" y="542"/>
                    <a:pt x="87" y="525"/>
                  </a:cubicBezTo>
                  <a:cubicBezTo>
                    <a:pt x="86" y="508"/>
                    <a:pt x="93" y="497"/>
                    <a:pt x="95" y="485"/>
                  </a:cubicBezTo>
                  <a:cubicBezTo>
                    <a:pt x="97" y="472"/>
                    <a:pt x="101" y="438"/>
                    <a:pt x="91" y="408"/>
                  </a:cubicBezTo>
                  <a:cubicBezTo>
                    <a:pt x="81" y="379"/>
                    <a:pt x="71" y="344"/>
                    <a:pt x="66" y="337"/>
                  </a:cubicBezTo>
                  <a:cubicBezTo>
                    <a:pt x="62" y="331"/>
                    <a:pt x="66" y="309"/>
                    <a:pt x="69" y="282"/>
                  </a:cubicBezTo>
                  <a:cubicBezTo>
                    <a:pt x="72" y="254"/>
                    <a:pt x="78" y="226"/>
                    <a:pt x="106" y="211"/>
                  </a:cubicBezTo>
                  <a:cubicBezTo>
                    <a:pt x="134" y="196"/>
                    <a:pt x="146" y="191"/>
                    <a:pt x="153" y="179"/>
                  </a:cubicBezTo>
                  <a:cubicBezTo>
                    <a:pt x="160" y="168"/>
                    <a:pt x="155" y="166"/>
                    <a:pt x="159" y="164"/>
                  </a:cubicBezTo>
                  <a:cubicBezTo>
                    <a:pt x="164" y="161"/>
                    <a:pt x="164" y="160"/>
                    <a:pt x="164" y="160"/>
                  </a:cubicBezTo>
                  <a:cubicBezTo>
                    <a:pt x="164" y="160"/>
                    <a:pt x="164" y="149"/>
                    <a:pt x="163" y="144"/>
                  </a:cubicBezTo>
                  <a:cubicBezTo>
                    <a:pt x="162" y="140"/>
                    <a:pt x="157" y="139"/>
                    <a:pt x="155" y="134"/>
                  </a:cubicBezTo>
                  <a:cubicBezTo>
                    <a:pt x="153" y="129"/>
                    <a:pt x="149" y="113"/>
                    <a:pt x="150" y="104"/>
                  </a:cubicBezTo>
                  <a:cubicBezTo>
                    <a:pt x="151" y="95"/>
                    <a:pt x="153" y="93"/>
                    <a:pt x="153" y="93"/>
                  </a:cubicBezTo>
                  <a:cubicBezTo>
                    <a:pt x="153" y="93"/>
                    <a:pt x="149" y="41"/>
                    <a:pt x="169" y="26"/>
                  </a:cubicBezTo>
                  <a:cubicBezTo>
                    <a:pt x="190" y="11"/>
                    <a:pt x="225" y="0"/>
                    <a:pt x="245" y="15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ea typeface="微软雅黑 Light" panose="020B0502040204020203" pitchFamily="34" charset="-122"/>
              </a:endParaRPr>
            </a:p>
          </p:txBody>
        </p:sp>
        <p:sp>
          <p:nvSpPr>
            <p:cNvPr id="35" name="任意多边形: 形状 34"/>
            <p:cNvSpPr/>
            <p:nvPr/>
          </p:nvSpPr>
          <p:spPr bwMode="auto">
            <a:xfrm>
              <a:off x="5245" y="3197"/>
              <a:ext cx="217" cy="189"/>
            </a:xfrm>
            <a:custGeom>
              <a:avLst/>
              <a:gdLst>
                <a:gd name="T0" fmla="*/ 83 w 92"/>
                <a:gd name="T1" fmla="*/ 31 h 80"/>
                <a:gd name="T2" fmla="*/ 88 w 92"/>
                <a:gd name="T3" fmla="*/ 44 h 80"/>
                <a:gd name="T4" fmla="*/ 89 w 92"/>
                <a:gd name="T5" fmla="*/ 45 h 80"/>
                <a:gd name="T6" fmla="*/ 92 w 92"/>
                <a:gd name="T7" fmla="*/ 80 h 80"/>
                <a:gd name="T8" fmla="*/ 88 w 92"/>
                <a:gd name="T9" fmla="*/ 76 h 80"/>
                <a:gd name="T10" fmla="*/ 76 w 92"/>
                <a:gd name="T11" fmla="*/ 58 h 80"/>
                <a:gd name="T12" fmla="*/ 67 w 92"/>
                <a:gd name="T13" fmla="*/ 77 h 80"/>
                <a:gd name="T14" fmla="*/ 0 w 92"/>
                <a:gd name="T15" fmla="*/ 5 h 80"/>
                <a:gd name="T16" fmla="*/ 1 w 92"/>
                <a:gd name="T17" fmla="*/ 4 h 80"/>
                <a:gd name="T18" fmla="*/ 6 w 92"/>
                <a:gd name="T19" fmla="*/ 0 h 80"/>
                <a:gd name="T20" fmla="*/ 32 w 92"/>
                <a:gd name="T21" fmla="*/ 30 h 80"/>
                <a:gd name="T22" fmla="*/ 75 w 92"/>
                <a:gd name="T23" fmla="*/ 55 h 80"/>
                <a:gd name="T24" fmla="*/ 83 w 92"/>
                <a:gd name="T25" fmla="*/ 32 h 80"/>
                <a:gd name="T26" fmla="*/ 83 w 92"/>
                <a:gd name="T27" fmla="*/ 31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2" h="80">
                  <a:moveTo>
                    <a:pt x="83" y="31"/>
                  </a:moveTo>
                  <a:cubicBezTo>
                    <a:pt x="84" y="38"/>
                    <a:pt x="88" y="44"/>
                    <a:pt x="88" y="44"/>
                  </a:cubicBezTo>
                  <a:cubicBezTo>
                    <a:pt x="88" y="44"/>
                    <a:pt x="88" y="44"/>
                    <a:pt x="89" y="45"/>
                  </a:cubicBezTo>
                  <a:cubicBezTo>
                    <a:pt x="88" y="52"/>
                    <a:pt x="90" y="68"/>
                    <a:pt x="92" y="80"/>
                  </a:cubicBezTo>
                  <a:cubicBezTo>
                    <a:pt x="91" y="80"/>
                    <a:pt x="90" y="79"/>
                    <a:pt x="88" y="76"/>
                  </a:cubicBezTo>
                  <a:cubicBezTo>
                    <a:pt x="82" y="63"/>
                    <a:pt x="80" y="56"/>
                    <a:pt x="76" y="58"/>
                  </a:cubicBezTo>
                  <a:cubicBezTo>
                    <a:pt x="72" y="60"/>
                    <a:pt x="70" y="69"/>
                    <a:pt x="67" y="77"/>
                  </a:cubicBezTo>
                  <a:cubicBezTo>
                    <a:pt x="52" y="58"/>
                    <a:pt x="15" y="18"/>
                    <a:pt x="0" y="5"/>
                  </a:cubicBezTo>
                  <a:cubicBezTo>
                    <a:pt x="0" y="5"/>
                    <a:pt x="1" y="4"/>
                    <a:pt x="1" y="4"/>
                  </a:cubicBezTo>
                  <a:cubicBezTo>
                    <a:pt x="4" y="2"/>
                    <a:pt x="5" y="1"/>
                    <a:pt x="6" y="0"/>
                  </a:cubicBezTo>
                  <a:cubicBezTo>
                    <a:pt x="9" y="9"/>
                    <a:pt x="20" y="24"/>
                    <a:pt x="32" y="30"/>
                  </a:cubicBezTo>
                  <a:cubicBezTo>
                    <a:pt x="45" y="38"/>
                    <a:pt x="75" y="55"/>
                    <a:pt x="75" y="55"/>
                  </a:cubicBezTo>
                  <a:cubicBezTo>
                    <a:pt x="75" y="55"/>
                    <a:pt x="81" y="41"/>
                    <a:pt x="83" y="32"/>
                  </a:cubicBezTo>
                  <a:lnTo>
                    <a:pt x="83" y="3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ea typeface="微软雅黑 Light" panose="020B0502040204020203" pitchFamily="34" charset="-122"/>
              </a:endParaRPr>
            </a:p>
          </p:txBody>
        </p:sp>
        <p:sp>
          <p:nvSpPr>
            <p:cNvPr id="36" name="任意多边形: 形状 35"/>
            <p:cNvSpPr/>
            <p:nvPr/>
          </p:nvSpPr>
          <p:spPr bwMode="auto">
            <a:xfrm>
              <a:off x="5495" y="3621"/>
              <a:ext cx="109" cy="156"/>
            </a:xfrm>
            <a:custGeom>
              <a:avLst/>
              <a:gdLst>
                <a:gd name="T0" fmla="*/ 9 w 46"/>
                <a:gd name="T1" fmla="*/ 51 h 66"/>
                <a:gd name="T2" fmla="*/ 26 w 46"/>
                <a:gd name="T3" fmla="*/ 33 h 66"/>
                <a:gd name="T4" fmla="*/ 6 w 46"/>
                <a:gd name="T5" fmla="*/ 10 h 66"/>
                <a:gd name="T6" fmla="*/ 23 w 46"/>
                <a:gd name="T7" fmla="*/ 10 h 66"/>
                <a:gd name="T8" fmla="*/ 46 w 46"/>
                <a:gd name="T9" fmla="*/ 66 h 66"/>
                <a:gd name="T10" fmla="*/ 9 w 46"/>
                <a:gd name="T11" fmla="*/ 5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" h="66">
                  <a:moveTo>
                    <a:pt x="9" y="51"/>
                  </a:moveTo>
                  <a:cubicBezTo>
                    <a:pt x="9" y="51"/>
                    <a:pt x="26" y="46"/>
                    <a:pt x="26" y="33"/>
                  </a:cubicBezTo>
                  <a:cubicBezTo>
                    <a:pt x="26" y="19"/>
                    <a:pt x="13" y="10"/>
                    <a:pt x="6" y="10"/>
                  </a:cubicBezTo>
                  <a:cubicBezTo>
                    <a:pt x="0" y="9"/>
                    <a:pt x="10" y="0"/>
                    <a:pt x="23" y="10"/>
                  </a:cubicBezTo>
                  <a:cubicBezTo>
                    <a:pt x="36" y="21"/>
                    <a:pt x="46" y="66"/>
                    <a:pt x="46" y="66"/>
                  </a:cubicBezTo>
                  <a:cubicBezTo>
                    <a:pt x="46" y="66"/>
                    <a:pt x="19" y="56"/>
                    <a:pt x="9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ea typeface="微软雅黑 Light" panose="020B0502040204020203" pitchFamily="34" charset="-122"/>
              </a:endParaRPr>
            </a:p>
          </p:txBody>
        </p:sp>
        <p:sp>
          <p:nvSpPr>
            <p:cNvPr id="37" name="任意多边形: 形状 36"/>
            <p:cNvSpPr/>
            <p:nvPr/>
          </p:nvSpPr>
          <p:spPr bwMode="auto">
            <a:xfrm>
              <a:off x="5597" y="3796"/>
              <a:ext cx="26" cy="117"/>
            </a:xfrm>
            <a:custGeom>
              <a:avLst/>
              <a:gdLst>
                <a:gd name="T0" fmla="*/ 3 w 11"/>
                <a:gd name="T1" fmla="*/ 0 h 50"/>
                <a:gd name="T2" fmla="*/ 11 w 11"/>
                <a:gd name="T3" fmla="*/ 42 h 50"/>
                <a:gd name="T4" fmla="*/ 0 w 11"/>
                <a:gd name="T5" fmla="*/ 50 h 50"/>
                <a:gd name="T6" fmla="*/ 3 w 11"/>
                <a:gd name="T7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50">
                  <a:moveTo>
                    <a:pt x="3" y="0"/>
                  </a:moveTo>
                  <a:cubicBezTo>
                    <a:pt x="11" y="42"/>
                    <a:pt x="11" y="42"/>
                    <a:pt x="11" y="42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50"/>
                    <a:pt x="2" y="14"/>
                    <a:pt x="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ea typeface="微软雅黑 Light" panose="020B0502040204020203" pitchFamily="34" charset="-122"/>
              </a:endParaRPr>
            </a:p>
          </p:txBody>
        </p:sp>
        <p:sp>
          <p:nvSpPr>
            <p:cNvPr id="38" name="任意多边形: 形状 37"/>
            <p:cNvSpPr/>
            <p:nvPr/>
          </p:nvSpPr>
          <p:spPr bwMode="auto">
            <a:xfrm>
              <a:off x="4062" y="2625"/>
              <a:ext cx="893" cy="3619"/>
            </a:xfrm>
            <a:custGeom>
              <a:avLst/>
              <a:gdLst>
                <a:gd name="T0" fmla="*/ 181 w 379"/>
                <a:gd name="T1" fmla="*/ 0 h 1536"/>
                <a:gd name="T2" fmla="*/ 250 w 379"/>
                <a:gd name="T3" fmla="*/ 61 h 1536"/>
                <a:gd name="T4" fmla="*/ 262 w 379"/>
                <a:gd name="T5" fmla="*/ 105 h 1536"/>
                <a:gd name="T6" fmla="*/ 272 w 379"/>
                <a:gd name="T7" fmla="*/ 166 h 1536"/>
                <a:gd name="T8" fmla="*/ 291 w 379"/>
                <a:gd name="T9" fmla="*/ 225 h 1536"/>
                <a:gd name="T10" fmla="*/ 302 w 379"/>
                <a:gd name="T11" fmla="*/ 256 h 1536"/>
                <a:gd name="T12" fmla="*/ 357 w 379"/>
                <a:gd name="T13" fmla="*/ 288 h 1536"/>
                <a:gd name="T14" fmla="*/ 374 w 379"/>
                <a:gd name="T15" fmla="*/ 403 h 1536"/>
                <a:gd name="T16" fmla="*/ 363 w 379"/>
                <a:gd name="T17" fmla="*/ 502 h 1536"/>
                <a:gd name="T18" fmla="*/ 325 w 379"/>
                <a:gd name="T19" fmla="*/ 530 h 1536"/>
                <a:gd name="T20" fmla="*/ 336 w 379"/>
                <a:gd name="T21" fmla="*/ 630 h 1536"/>
                <a:gd name="T22" fmla="*/ 349 w 379"/>
                <a:gd name="T23" fmla="*/ 702 h 1536"/>
                <a:gd name="T24" fmla="*/ 329 w 379"/>
                <a:gd name="T25" fmla="*/ 706 h 1536"/>
                <a:gd name="T26" fmla="*/ 321 w 379"/>
                <a:gd name="T27" fmla="*/ 804 h 1536"/>
                <a:gd name="T28" fmla="*/ 291 w 379"/>
                <a:gd name="T29" fmla="*/ 966 h 1536"/>
                <a:gd name="T30" fmla="*/ 281 w 379"/>
                <a:gd name="T31" fmla="*/ 987 h 1536"/>
                <a:gd name="T32" fmla="*/ 266 w 379"/>
                <a:gd name="T33" fmla="*/ 987 h 1536"/>
                <a:gd name="T34" fmla="*/ 263 w 379"/>
                <a:gd name="T35" fmla="*/ 1036 h 1536"/>
                <a:gd name="T36" fmla="*/ 252 w 379"/>
                <a:gd name="T37" fmla="*/ 1136 h 1536"/>
                <a:gd name="T38" fmla="*/ 209 w 379"/>
                <a:gd name="T39" fmla="*/ 1295 h 1536"/>
                <a:gd name="T40" fmla="*/ 239 w 379"/>
                <a:gd name="T41" fmla="*/ 1386 h 1536"/>
                <a:gd name="T42" fmla="*/ 265 w 379"/>
                <a:gd name="T43" fmla="*/ 1445 h 1536"/>
                <a:gd name="T44" fmla="*/ 226 w 379"/>
                <a:gd name="T45" fmla="*/ 1449 h 1536"/>
                <a:gd name="T46" fmla="*/ 207 w 379"/>
                <a:gd name="T47" fmla="*/ 1435 h 1536"/>
                <a:gd name="T48" fmla="*/ 213 w 379"/>
                <a:gd name="T49" fmla="*/ 1465 h 1536"/>
                <a:gd name="T50" fmla="*/ 190 w 379"/>
                <a:gd name="T51" fmla="*/ 1536 h 1536"/>
                <a:gd name="T52" fmla="*/ 181 w 379"/>
                <a:gd name="T53" fmla="*/ 1535 h 1536"/>
                <a:gd name="T54" fmla="*/ 181 w 379"/>
                <a:gd name="T55" fmla="*/ 1079 h 1536"/>
                <a:gd name="T56" fmla="*/ 186 w 379"/>
                <a:gd name="T57" fmla="*/ 1053 h 1536"/>
                <a:gd name="T58" fmla="*/ 186 w 379"/>
                <a:gd name="T59" fmla="*/ 984 h 1536"/>
                <a:gd name="T60" fmla="*/ 181 w 379"/>
                <a:gd name="T61" fmla="*/ 1010 h 1536"/>
                <a:gd name="T62" fmla="*/ 181 w 379"/>
                <a:gd name="T63" fmla="*/ 0 h 1536"/>
                <a:gd name="T64" fmla="*/ 180 w 379"/>
                <a:gd name="T65" fmla="*/ 0 h 1536"/>
                <a:gd name="T66" fmla="*/ 181 w 379"/>
                <a:gd name="T67" fmla="*/ 0 h 1536"/>
                <a:gd name="T68" fmla="*/ 181 w 379"/>
                <a:gd name="T69" fmla="*/ 1010 h 1536"/>
                <a:gd name="T70" fmla="*/ 176 w 379"/>
                <a:gd name="T71" fmla="*/ 1037 h 1536"/>
                <a:gd name="T72" fmla="*/ 178 w 379"/>
                <a:gd name="T73" fmla="*/ 1071 h 1536"/>
                <a:gd name="T74" fmla="*/ 180 w 379"/>
                <a:gd name="T75" fmla="*/ 1094 h 1536"/>
                <a:gd name="T76" fmla="*/ 181 w 379"/>
                <a:gd name="T77" fmla="*/ 1079 h 1536"/>
                <a:gd name="T78" fmla="*/ 181 w 379"/>
                <a:gd name="T79" fmla="*/ 1535 h 1536"/>
                <a:gd name="T80" fmla="*/ 150 w 379"/>
                <a:gd name="T81" fmla="*/ 1474 h 1536"/>
                <a:gd name="T82" fmla="*/ 149 w 379"/>
                <a:gd name="T83" fmla="*/ 1409 h 1536"/>
                <a:gd name="T84" fmla="*/ 137 w 379"/>
                <a:gd name="T85" fmla="*/ 1339 h 1536"/>
                <a:gd name="T86" fmla="*/ 88 w 379"/>
                <a:gd name="T87" fmla="*/ 1123 h 1536"/>
                <a:gd name="T88" fmla="*/ 91 w 379"/>
                <a:gd name="T89" fmla="*/ 1029 h 1536"/>
                <a:gd name="T90" fmla="*/ 85 w 379"/>
                <a:gd name="T91" fmla="*/ 982 h 1536"/>
                <a:gd name="T92" fmla="*/ 58 w 379"/>
                <a:gd name="T93" fmla="*/ 958 h 1536"/>
                <a:gd name="T94" fmla="*/ 50 w 379"/>
                <a:gd name="T95" fmla="*/ 788 h 1536"/>
                <a:gd name="T96" fmla="*/ 52 w 379"/>
                <a:gd name="T97" fmla="*/ 696 h 1536"/>
                <a:gd name="T98" fmla="*/ 19 w 379"/>
                <a:gd name="T99" fmla="*/ 690 h 1536"/>
                <a:gd name="T100" fmla="*/ 46 w 379"/>
                <a:gd name="T101" fmla="*/ 611 h 1536"/>
                <a:gd name="T102" fmla="*/ 51 w 379"/>
                <a:gd name="T103" fmla="*/ 552 h 1536"/>
                <a:gd name="T104" fmla="*/ 3 w 379"/>
                <a:gd name="T105" fmla="*/ 512 h 1536"/>
                <a:gd name="T106" fmla="*/ 3 w 379"/>
                <a:gd name="T107" fmla="*/ 396 h 1536"/>
                <a:gd name="T108" fmla="*/ 12 w 379"/>
                <a:gd name="T109" fmla="*/ 345 h 1536"/>
                <a:gd name="T110" fmla="*/ 46 w 379"/>
                <a:gd name="T111" fmla="*/ 260 h 1536"/>
                <a:gd name="T112" fmla="*/ 81 w 379"/>
                <a:gd name="T113" fmla="*/ 246 h 1536"/>
                <a:gd name="T114" fmla="*/ 85 w 379"/>
                <a:gd name="T115" fmla="*/ 213 h 1536"/>
                <a:gd name="T116" fmla="*/ 106 w 379"/>
                <a:gd name="T117" fmla="*/ 171 h 1536"/>
                <a:gd name="T118" fmla="*/ 109 w 379"/>
                <a:gd name="T119" fmla="*/ 108 h 1536"/>
                <a:gd name="T120" fmla="*/ 180 w 379"/>
                <a:gd name="T121" fmla="*/ 0 h 1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79" h="1536">
                  <a:moveTo>
                    <a:pt x="181" y="0"/>
                  </a:moveTo>
                  <a:cubicBezTo>
                    <a:pt x="215" y="0"/>
                    <a:pt x="243" y="31"/>
                    <a:pt x="250" y="61"/>
                  </a:cubicBezTo>
                  <a:cubicBezTo>
                    <a:pt x="257" y="91"/>
                    <a:pt x="262" y="89"/>
                    <a:pt x="262" y="105"/>
                  </a:cubicBezTo>
                  <a:cubicBezTo>
                    <a:pt x="262" y="122"/>
                    <a:pt x="269" y="139"/>
                    <a:pt x="272" y="166"/>
                  </a:cubicBezTo>
                  <a:cubicBezTo>
                    <a:pt x="275" y="192"/>
                    <a:pt x="277" y="210"/>
                    <a:pt x="291" y="225"/>
                  </a:cubicBezTo>
                  <a:cubicBezTo>
                    <a:pt x="304" y="241"/>
                    <a:pt x="302" y="256"/>
                    <a:pt x="302" y="256"/>
                  </a:cubicBezTo>
                  <a:cubicBezTo>
                    <a:pt x="302" y="256"/>
                    <a:pt x="346" y="258"/>
                    <a:pt x="357" y="288"/>
                  </a:cubicBezTo>
                  <a:cubicBezTo>
                    <a:pt x="368" y="318"/>
                    <a:pt x="370" y="368"/>
                    <a:pt x="374" y="403"/>
                  </a:cubicBezTo>
                  <a:cubicBezTo>
                    <a:pt x="379" y="437"/>
                    <a:pt x="376" y="476"/>
                    <a:pt x="363" y="502"/>
                  </a:cubicBezTo>
                  <a:cubicBezTo>
                    <a:pt x="351" y="527"/>
                    <a:pt x="325" y="530"/>
                    <a:pt x="325" y="530"/>
                  </a:cubicBezTo>
                  <a:cubicBezTo>
                    <a:pt x="325" y="530"/>
                    <a:pt x="320" y="583"/>
                    <a:pt x="336" y="630"/>
                  </a:cubicBezTo>
                  <a:cubicBezTo>
                    <a:pt x="351" y="676"/>
                    <a:pt x="362" y="700"/>
                    <a:pt x="349" y="702"/>
                  </a:cubicBezTo>
                  <a:cubicBezTo>
                    <a:pt x="336" y="705"/>
                    <a:pt x="329" y="706"/>
                    <a:pt x="329" y="706"/>
                  </a:cubicBezTo>
                  <a:cubicBezTo>
                    <a:pt x="329" y="706"/>
                    <a:pt x="330" y="765"/>
                    <a:pt x="321" y="804"/>
                  </a:cubicBezTo>
                  <a:cubicBezTo>
                    <a:pt x="312" y="842"/>
                    <a:pt x="291" y="942"/>
                    <a:pt x="291" y="966"/>
                  </a:cubicBezTo>
                  <a:cubicBezTo>
                    <a:pt x="291" y="991"/>
                    <a:pt x="290" y="987"/>
                    <a:pt x="281" y="987"/>
                  </a:cubicBezTo>
                  <a:cubicBezTo>
                    <a:pt x="271" y="987"/>
                    <a:pt x="266" y="987"/>
                    <a:pt x="266" y="987"/>
                  </a:cubicBezTo>
                  <a:cubicBezTo>
                    <a:pt x="266" y="987"/>
                    <a:pt x="268" y="1026"/>
                    <a:pt x="263" y="1036"/>
                  </a:cubicBezTo>
                  <a:cubicBezTo>
                    <a:pt x="258" y="1045"/>
                    <a:pt x="266" y="1090"/>
                    <a:pt x="252" y="1136"/>
                  </a:cubicBezTo>
                  <a:cubicBezTo>
                    <a:pt x="238" y="1183"/>
                    <a:pt x="209" y="1262"/>
                    <a:pt x="209" y="1295"/>
                  </a:cubicBezTo>
                  <a:cubicBezTo>
                    <a:pt x="209" y="1329"/>
                    <a:pt x="223" y="1370"/>
                    <a:pt x="239" y="1386"/>
                  </a:cubicBezTo>
                  <a:cubicBezTo>
                    <a:pt x="255" y="1403"/>
                    <a:pt x="277" y="1437"/>
                    <a:pt x="265" y="1445"/>
                  </a:cubicBezTo>
                  <a:cubicBezTo>
                    <a:pt x="253" y="1453"/>
                    <a:pt x="237" y="1452"/>
                    <a:pt x="226" y="1449"/>
                  </a:cubicBezTo>
                  <a:cubicBezTo>
                    <a:pt x="215" y="1445"/>
                    <a:pt x="207" y="1435"/>
                    <a:pt x="207" y="1435"/>
                  </a:cubicBezTo>
                  <a:cubicBezTo>
                    <a:pt x="207" y="1435"/>
                    <a:pt x="208" y="1452"/>
                    <a:pt x="213" y="1465"/>
                  </a:cubicBezTo>
                  <a:cubicBezTo>
                    <a:pt x="217" y="1479"/>
                    <a:pt x="213" y="1536"/>
                    <a:pt x="190" y="1536"/>
                  </a:cubicBezTo>
                  <a:cubicBezTo>
                    <a:pt x="187" y="1536"/>
                    <a:pt x="184" y="1536"/>
                    <a:pt x="181" y="1535"/>
                  </a:cubicBezTo>
                  <a:cubicBezTo>
                    <a:pt x="181" y="1079"/>
                    <a:pt x="181" y="1079"/>
                    <a:pt x="181" y="1079"/>
                  </a:cubicBezTo>
                  <a:cubicBezTo>
                    <a:pt x="182" y="1070"/>
                    <a:pt x="183" y="1059"/>
                    <a:pt x="186" y="1053"/>
                  </a:cubicBezTo>
                  <a:cubicBezTo>
                    <a:pt x="190" y="1042"/>
                    <a:pt x="186" y="1018"/>
                    <a:pt x="186" y="984"/>
                  </a:cubicBezTo>
                  <a:cubicBezTo>
                    <a:pt x="186" y="984"/>
                    <a:pt x="184" y="997"/>
                    <a:pt x="181" y="1010"/>
                  </a:cubicBezTo>
                  <a:lnTo>
                    <a:pt x="181" y="0"/>
                  </a:lnTo>
                  <a:close/>
                  <a:moveTo>
                    <a:pt x="180" y="0"/>
                  </a:moveTo>
                  <a:cubicBezTo>
                    <a:pt x="181" y="0"/>
                    <a:pt x="181" y="0"/>
                    <a:pt x="181" y="0"/>
                  </a:cubicBezTo>
                  <a:cubicBezTo>
                    <a:pt x="181" y="1010"/>
                    <a:pt x="181" y="1010"/>
                    <a:pt x="181" y="1010"/>
                  </a:cubicBezTo>
                  <a:cubicBezTo>
                    <a:pt x="180" y="1020"/>
                    <a:pt x="178" y="1031"/>
                    <a:pt x="176" y="1037"/>
                  </a:cubicBezTo>
                  <a:cubicBezTo>
                    <a:pt x="172" y="1052"/>
                    <a:pt x="178" y="1061"/>
                    <a:pt x="178" y="1071"/>
                  </a:cubicBezTo>
                  <a:cubicBezTo>
                    <a:pt x="178" y="1081"/>
                    <a:pt x="180" y="1094"/>
                    <a:pt x="180" y="1094"/>
                  </a:cubicBezTo>
                  <a:cubicBezTo>
                    <a:pt x="180" y="1094"/>
                    <a:pt x="181" y="1087"/>
                    <a:pt x="181" y="1079"/>
                  </a:cubicBezTo>
                  <a:cubicBezTo>
                    <a:pt x="181" y="1535"/>
                    <a:pt x="181" y="1535"/>
                    <a:pt x="181" y="1535"/>
                  </a:cubicBezTo>
                  <a:cubicBezTo>
                    <a:pt x="163" y="1529"/>
                    <a:pt x="149" y="1506"/>
                    <a:pt x="150" y="1474"/>
                  </a:cubicBezTo>
                  <a:cubicBezTo>
                    <a:pt x="152" y="1437"/>
                    <a:pt x="143" y="1431"/>
                    <a:pt x="149" y="1409"/>
                  </a:cubicBezTo>
                  <a:cubicBezTo>
                    <a:pt x="155" y="1388"/>
                    <a:pt x="148" y="1372"/>
                    <a:pt x="137" y="1339"/>
                  </a:cubicBezTo>
                  <a:cubicBezTo>
                    <a:pt x="126" y="1305"/>
                    <a:pt x="86" y="1160"/>
                    <a:pt x="88" y="1123"/>
                  </a:cubicBezTo>
                  <a:cubicBezTo>
                    <a:pt x="91" y="1086"/>
                    <a:pt x="94" y="1054"/>
                    <a:pt x="91" y="1029"/>
                  </a:cubicBezTo>
                  <a:cubicBezTo>
                    <a:pt x="87" y="1004"/>
                    <a:pt x="85" y="982"/>
                    <a:pt x="85" y="982"/>
                  </a:cubicBezTo>
                  <a:cubicBezTo>
                    <a:pt x="85" y="982"/>
                    <a:pt x="58" y="994"/>
                    <a:pt x="58" y="958"/>
                  </a:cubicBezTo>
                  <a:cubicBezTo>
                    <a:pt x="58" y="922"/>
                    <a:pt x="52" y="819"/>
                    <a:pt x="50" y="788"/>
                  </a:cubicBezTo>
                  <a:cubicBezTo>
                    <a:pt x="48" y="757"/>
                    <a:pt x="52" y="696"/>
                    <a:pt x="52" y="696"/>
                  </a:cubicBezTo>
                  <a:cubicBezTo>
                    <a:pt x="52" y="696"/>
                    <a:pt x="27" y="694"/>
                    <a:pt x="19" y="690"/>
                  </a:cubicBezTo>
                  <a:cubicBezTo>
                    <a:pt x="10" y="686"/>
                    <a:pt x="40" y="633"/>
                    <a:pt x="46" y="611"/>
                  </a:cubicBezTo>
                  <a:cubicBezTo>
                    <a:pt x="52" y="589"/>
                    <a:pt x="51" y="552"/>
                    <a:pt x="51" y="552"/>
                  </a:cubicBezTo>
                  <a:cubicBezTo>
                    <a:pt x="51" y="552"/>
                    <a:pt x="6" y="550"/>
                    <a:pt x="3" y="512"/>
                  </a:cubicBezTo>
                  <a:cubicBezTo>
                    <a:pt x="1" y="473"/>
                    <a:pt x="0" y="418"/>
                    <a:pt x="3" y="396"/>
                  </a:cubicBezTo>
                  <a:cubicBezTo>
                    <a:pt x="7" y="373"/>
                    <a:pt x="8" y="375"/>
                    <a:pt x="12" y="345"/>
                  </a:cubicBezTo>
                  <a:cubicBezTo>
                    <a:pt x="15" y="315"/>
                    <a:pt x="31" y="263"/>
                    <a:pt x="46" y="260"/>
                  </a:cubicBezTo>
                  <a:cubicBezTo>
                    <a:pt x="62" y="258"/>
                    <a:pt x="81" y="246"/>
                    <a:pt x="81" y="246"/>
                  </a:cubicBezTo>
                  <a:cubicBezTo>
                    <a:pt x="81" y="246"/>
                    <a:pt x="65" y="228"/>
                    <a:pt x="85" y="213"/>
                  </a:cubicBezTo>
                  <a:cubicBezTo>
                    <a:pt x="104" y="197"/>
                    <a:pt x="115" y="191"/>
                    <a:pt x="106" y="171"/>
                  </a:cubicBezTo>
                  <a:cubicBezTo>
                    <a:pt x="98" y="150"/>
                    <a:pt x="104" y="135"/>
                    <a:pt x="109" y="108"/>
                  </a:cubicBezTo>
                  <a:cubicBezTo>
                    <a:pt x="113" y="82"/>
                    <a:pt x="126" y="1"/>
                    <a:pt x="180" y="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ea typeface="微软雅黑 Light" panose="020B0502040204020203" pitchFamily="34" charset="-122"/>
              </a:endParaRPr>
            </a:p>
          </p:txBody>
        </p:sp>
        <p:sp>
          <p:nvSpPr>
            <p:cNvPr id="39" name="任意多边形: 形状 38"/>
            <p:cNvSpPr/>
            <p:nvPr/>
          </p:nvSpPr>
          <p:spPr bwMode="auto">
            <a:xfrm>
              <a:off x="4423" y="3136"/>
              <a:ext cx="212" cy="412"/>
            </a:xfrm>
            <a:custGeom>
              <a:avLst/>
              <a:gdLst>
                <a:gd name="T0" fmla="*/ 1 w 90"/>
                <a:gd name="T1" fmla="*/ 4 h 175"/>
                <a:gd name="T2" fmla="*/ 25 w 90"/>
                <a:gd name="T3" fmla="*/ 40 h 175"/>
                <a:gd name="T4" fmla="*/ 41 w 90"/>
                <a:gd name="T5" fmla="*/ 122 h 175"/>
                <a:gd name="T6" fmla="*/ 56 w 90"/>
                <a:gd name="T7" fmla="*/ 88 h 175"/>
                <a:gd name="T8" fmla="*/ 63 w 90"/>
                <a:gd name="T9" fmla="*/ 47 h 175"/>
                <a:gd name="T10" fmla="*/ 89 w 90"/>
                <a:gd name="T11" fmla="*/ 0 h 175"/>
                <a:gd name="T12" fmla="*/ 89 w 90"/>
                <a:gd name="T13" fmla="*/ 32 h 175"/>
                <a:gd name="T14" fmla="*/ 64 w 90"/>
                <a:gd name="T15" fmla="*/ 109 h 175"/>
                <a:gd name="T16" fmla="*/ 43 w 90"/>
                <a:gd name="T17" fmla="*/ 165 h 175"/>
                <a:gd name="T18" fmla="*/ 21 w 90"/>
                <a:gd name="T19" fmla="*/ 113 h 175"/>
                <a:gd name="T20" fmla="*/ 1 w 90"/>
                <a:gd name="T21" fmla="*/ 4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0" h="175">
                  <a:moveTo>
                    <a:pt x="1" y="4"/>
                  </a:moveTo>
                  <a:cubicBezTo>
                    <a:pt x="1" y="4"/>
                    <a:pt x="25" y="24"/>
                    <a:pt x="25" y="40"/>
                  </a:cubicBezTo>
                  <a:cubicBezTo>
                    <a:pt x="25" y="55"/>
                    <a:pt x="36" y="107"/>
                    <a:pt x="41" y="122"/>
                  </a:cubicBezTo>
                  <a:cubicBezTo>
                    <a:pt x="45" y="138"/>
                    <a:pt x="48" y="103"/>
                    <a:pt x="56" y="88"/>
                  </a:cubicBezTo>
                  <a:cubicBezTo>
                    <a:pt x="64" y="72"/>
                    <a:pt x="68" y="59"/>
                    <a:pt x="63" y="47"/>
                  </a:cubicBezTo>
                  <a:cubicBezTo>
                    <a:pt x="58" y="35"/>
                    <a:pt x="77" y="30"/>
                    <a:pt x="89" y="0"/>
                  </a:cubicBezTo>
                  <a:cubicBezTo>
                    <a:pt x="90" y="11"/>
                    <a:pt x="90" y="20"/>
                    <a:pt x="89" y="32"/>
                  </a:cubicBezTo>
                  <a:cubicBezTo>
                    <a:pt x="89" y="43"/>
                    <a:pt x="70" y="99"/>
                    <a:pt x="64" y="109"/>
                  </a:cubicBezTo>
                  <a:cubicBezTo>
                    <a:pt x="59" y="120"/>
                    <a:pt x="44" y="155"/>
                    <a:pt x="43" y="165"/>
                  </a:cubicBezTo>
                  <a:cubicBezTo>
                    <a:pt x="42" y="175"/>
                    <a:pt x="29" y="145"/>
                    <a:pt x="21" y="113"/>
                  </a:cubicBezTo>
                  <a:cubicBezTo>
                    <a:pt x="14" y="81"/>
                    <a:pt x="0" y="34"/>
                    <a:pt x="1" y="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ea typeface="微软雅黑 Light" panose="020B0502040204020203" pitchFamily="34" charset="-122"/>
              </a:endParaRPr>
            </a:p>
          </p:txBody>
        </p:sp>
        <p:sp>
          <p:nvSpPr>
            <p:cNvPr id="40" name="任意多边形: 形状 39"/>
            <p:cNvSpPr/>
            <p:nvPr/>
          </p:nvSpPr>
          <p:spPr bwMode="auto">
            <a:xfrm>
              <a:off x="4314" y="3701"/>
              <a:ext cx="40" cy="90"/>
            </a:xfrm>
            <a:custGeom>
              <a:avLst/>
              <a:gdLst>
                <a:gd name="T0" fmla="*/ 12 w 17"/>
                <a:gd name="T1" fmla="*/ 38 h 38"/>
                <a:gd name="T2" fmla="*/ 16 w 17"/>
                <a:gd name="T3" fmla="*/ 16 h 38"/>
                <a:gd name="T4" fmla="*/ 16 w 17"/>
                <a:gd name="T5" fmla="*/ 0 h 38"/>
                <a:gd name="T6" fmla="*/ 3 w 17"/>
                <a:gd name="T7" fmla="*/ 2 h 38"/>
                <a:gd name="T8" fmla="*/ 0 w 17"/>
                <a:gd name="T9" fmla="*/ 33 h 38"/>
                <a:gd name="T10" fmla="*/ 12 w 17"/>
                <a:gd name="T11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38">
                  <a:moveTo>
                    <a:pt x="12" y="38"/>
                  </a:moveTo>
                  <a:cubicBezTo>
                    <a:pt x="12" y="38"/>
                    <a:pt x="15" y="28"/>
                    <a:pt x="16" y="16"/>
                  </a:cubicBezTo>
                  <a:cubicBezTo>
                    <a:pt x="17" y="3"/>
                    <a:pt x="16" y="0"/>
                    <a:pt x="16" y="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2" y="25"/>
                    <a:pt x="0" y="33"/>
                  </a:cubicBezTo>
                  <a:cubicBezTo>
                    <a:pt x="5" y="38"/>
                    <a:pt x="12" y="38"/>
                    <a:pt x="12" y="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ea typeface="微软雅黑 Light" panose="020B0502040204020203" pitchFamily="34" charset="-122"/>
              </a:endParaRPr>
            </a:p>
          </p:txBody>
        </p:sp>
        <p:sp>
          <p:nvSpPr>
            <p:cNvPr id="41" name="任意多边形: 形状 40"/>
            <p:cNvSpPr/>
            <p:nvPr/>
          </p:nvSpPr>
          <p:spPr bwMode="auto">
            <a:xfrm>
              <a:off x="4611" y="3883"/>
              <a:ext cx="45" cy="89"/>
            </a:xfrm>
            <a:custGeom>
              <a:avLst/>
              <a:gdLst>
                <a:gd name="T0" fmla="*/ 5 w 19"/>
                <a:gd name="T1" fmla="*/ 0 h 38"/>
                <a:gd name="T2" fmla="*/ 1 w 19"/>
                <a:gd name="T3" fmla="*/ 31 h 38"/>
                <a:gd name="T4" fmla="*/ 19 w 19"/>
                <a:gd name="T5" fmla="*/ 31 h 38"/>
                <a:gd name="T6" fmla="*/ 19 w 19"/>
                <a:gd name="T7" fmla="*/ 0 h 38"/>
                <a:gd name="T8" fmla="*/ 5 w 19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38">
                  <a:moveTo>
                    <a:pt x="5" y="0"/>
                  </a:moveTo>
                  <a:cubicBezTo>
                    <a:pt x="5" y="0"/>
                    <a:pt x="2" y="24"/>
                    <a:pt x="1" y="31"/>
                  </a:cubicBezTo>
                  <a:cubicBezTo>
                    <a:pt x="0" y="38"/>
                    <a:pt x="19" y="31"/>
                    <a:pt x="19" y="31"/>
                  </a:cubicBezTo>
                  <a:cubicBezTo>
                    <a:pt x="19" y="0"/>
                    <a:pt x="19" y="0"/>
                    <a:pt x="19" y="0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ea typeface="微软雅黑 Light" panose="020B0502040204020203" pitchFamily="34" charset="-122"/>
              </a:endParaRPr>
            </a:p>
          </p:txBody>
        </p:sp>
        <p:sp>
          <p:nvSpPr>
            <p:cNvPr id="42" name="任意多边形: 形状 41"/>
            <p:cNvSpPr/>
            <p:nvPr/>
          </p:nvSpPr>
          <p:spPr bwMode="auto">
            <a:xfrm>
              <a:off x="3247" y="3077"/>
              <a:ext cx="796" cy="2488"/>
            </a:xfrm>
            <a:custGeom>
              <a:avLst/>
              <a:gdLst>
                <a:gd name="T0" fmla="*/ 281 w 338"/>
                <a:gd name="T1" fmla="*/ 214 h 1056"/>
                <a:gd name="T2" fmla="*/ 302 w 338"/>
                <a:gd name="T3" fmla="*/ 451 h 1056"/>
                <a:gd name="T4" fmla="*/ 302 w 338"/>
                <a:gd name="T5" fmla="*/ 541 h 1056"/>
                <a:gd name="T6" fmla="*/ 296 w 338"/>
                <a:gd name="T7" fmla="*/ 578 h 1056"/>
                <a:gd name="T8" fmla="*/ 335 w 338"/>
                <a:gd name="T9" fmla="*/ 741 h 1056"/>
                <a:gd name="T10" fmla="*/ 251 w 338"/>
                <a:gd name="T11" fmla="*/ 784 h 1056"/>
                <a:gd name="T12" fmla="*/ 258 w 338"/>
                <a:gd name="T13" fmla="*/ 582 h 1056"/>
                <a:gd name="T14" fmla="*/ 259 w 338"/>
                <a:gd name="T15" fmla="*/ 539 h 1056"/>
                <a:gd name="T16" fmla="*/ 251 w 338"/>
                <a:gd name="T17" fmla="*/ 181 h 1056"/>
                <a:gd name="T18" fmla="*/ 201 w 338"/>
                <a:gd name="T19" fmla="*/ 33 h 1056"/>
                <a:gd name="T20" fmla="*/ 203 w 338"/>
                <a:gd name="T21" fmla="*/ 102 h 1056"/>
                <a:gd name="T22" fmla="*/ 183 w 338"/>
                <a:gd name="T23" fmla="*/ 135 h 1056"/>
                <a:gd name="T24" fmla="*/ 244 w 338"/>
                <a:gd name="T25" fmla="*/ 179 h 1056"/>
                <a:gd name="T26" fmla="*/ 251 w 338"/>
                <a:gd name="T27" fmla="*/ 548 h 1056"/>
                <a:gd name="T28" fmla="*/ 241 w 338"/>
                <a:gd name="T29" fmla="*/ 549 h 1056"/>
                <a:gd name="T30" fmla="*/ 243 w 338"/>
                <a:gd name="T31" fmla="*/ 584 h 1056"/>
                <a:gd name="T32" fmla="*/ 251 w 338"/>
                <a:gd name="T33" fmla="*/ 784 h 1056"/>
                <a:gd name="T34" fmla="*/ 235 w 338"/>
                <a:gd name="T35" fmla="*/ 785 h 1056"/>
                <a:gd name="T36" fmla="*/ 227 w 338"/>
                <a:gd name="T37" fmla="*/ 918 h 1056"/>
                <a:gd name="T38" fmla="*/ 235 w 338"/>
                <a:gd name="T39" fmla="*/ 1007 h 1056"/>
                <a:gd name="T40" fmla="*/ 180 w 338"/>
                <a:gd name="T41" fmla="*/ 1012 h 1056"/>
                <a:gd name="T42" fmla="*/ 168 w 338"/>
                <a:gd name="T43" fmla="*/ 947 h 1056"/>
                <a:gd name="T44" fmla="*/ 170 w 338"/>
                <a:gd name="T45" fmla="*/ 845 h 1056"/>
                <a:gd name="T46" fmla="*/ 144 w 338"/>
                <a:gd name="T47" fmla="*/ 622 h 1056"/>
                <a:gd name="T48" fmla="*/ 118 w 338"/>
                <a:gd name="T49" fmla="*/ 669 h 1056"/>
                <a:gd name="T50" fmla="*/ 89 w 338"/>
                <a:gd name="T51" fmla="*/ 894 h 1056"/>
                <a:gd name="T52" fmla="*/ 96 w 338"/>
                <a:gd name="T53" fmla="*/ 932 h 1056"/>
                <a:gd name="T54" fmla="*/ 78 w 338"/>
                <a:gd name="T55" fmla="*/ 1001 h 1056"/>
                <a:gd name="T56" fmla="*/ 28 w 338"/>
                <a:gd name="T57" fmla="*/ 1052 h 1056"/>
                <a:gd name="T58" fmla="*/ 35 w 338"/>
                <a:gd name="T59" fmla="*/ 965 h 1056"/>
                <a:gd name="T60" fmla="*/ 31 w 338"/>
                <a:gd name="T61" fmla="*/ 913 h 1056"/>
                <a:gd name="T62" fmla="*/ 27 w 338"/>
                <a:gd name="T63" fmla="*/ 724 h 1056"/>
                <a:gd name="T64" fmla="*/ 28 w 338"/>
                <a:gd name="T65" fmla="*/ 526 h 1056"/>
                <a:gd name="T66" fmla="*/ 17 w 338"/>
                <a:gd name="T67" fmla="*/ 493 h 1056"/>
                <a:gd name="T68" fmla="*/ 7 w 338"/>
                <a:gd name="T69" fmla="*/ 405 h 1056"/>
                <a:gd name="T70" fmla="*/ 20 w 338"/>
                <a:gd name="T71" fmla="*/ 233 h 1056"/>
                <a:gd name="T72" fmla="*/ 113 w 338"/>
                <a:gd name="T73" fmla="*/ 159 h 1056"/>
                <a:gd name="T74" fmla="*/ 117 w 338"/>
                <a:gd name="T75" fmla="*/ 108 h 1056"/>
                <a:gd name="T76" fmla="*/ 103 w 338"/>
                <a:gd name="T77" fmla="*/ 73 h 1056"/>
                <a:gd name="T78" fmla="*/ 108 w 338"/>
                <a:gd name="T79" fmla="*/ 33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38" h="1056">
                  <a:moveTo>
                    <a:pt x="251" y="181"/>
                  </a:moveTo>
                  <a:cubicBezTo>
                    <a:pt x="268" y="186"/>
                    <a:pt x="281" y="191"/>
                    <a:pt x="281" y="214"/>
                  </a:cubicBezTo>
                  <a:cubicBezTo>
                    <a:pt x="282" y="239"/>
                    <a:pt x="284" y="289"/>
                    <a:pt x="288" y="323"/>
                  </a:cubicBezTo>
                  <a:cubicBezTo>
                    <a:pt x="292" y="356"/>
                    <a:pt x="302" y="428"/>
                    <a:pt x="302" y="451"/>
                  </a:cubicBezTo>
                  <a:cubicBezTo>
                    <a:pt x="303" y="474"/>
                    <a:pt x="305" y="522"/>
                    <a:pt x="305" y="527"/>
                  </a:cubicBezTo>
                  <a:cubicBezTo>
                    <a:pt x="304" y="533"/>
                    <a:pt x="300" y="532"/>
                    <a:pt x="302" y="541"/>
                  </a:cubicBezTo>
                  <a:cubicBezTo>
                    <a:pt x="303" y="550"/>
                    <a:pt x="303" y="558"/>
                    <a:pt x="299" y="564"/>
                  </a:cubicBezTo>
                  <a:cubicBezTo>
                    <a:pt x="294" y="570"/>
                    <a:pt x="296" y="578"/>
                    <a:pt x="296" y="578"/>
                  </a:cubicBezTo>
                  <a:cubicBezTo>
                    <a:pt x="338" y="576"/>
                    <a:pt x="338" y="576"/>
                    <a:pt x="338" y="576"/>
                  </a:cubicBezTo>
                  <a:cubicBezTo>
                    <a:pt x="335" y="741"/>
                    <a:pt x="335" y="741"/>
                    <a:pt x="335" y="741"/>
                  </a:cubicBezTo>
                  <a:cubicBezTo>
                    <a:pt x="269" y="792"/>
                    <a:pt x="269" y="792"/>
                    <a:pt x="269" y="792"/>
                  </a:cubicBezTo>
                  <a:cubicBezTo>
                    <a:pt x="269" y="792"/>
                    <a:pt x="260" y="785"/>
                    <a:pt x="251" y="784"/>
                  </a:cubicBezTo>
                  <a:cubicBezTo>
                    <a:pt x="251" y="583"/>
                    <a:pt x="251" y="583"/>
                    <a:pt x="251" y="583"/>
                  </a:cubicBezTo>
                  <a:cubicBezTo>
                    <a:pt x="258" y="582"/>
                    <a:pt x="258" y="582"/>
                    <a:pt x="258" y="582"/>
                  </a:cubicBezTo>
                  <a:cubicBezTo>
                    <a:pt x="258" y="582"/>
                    <a:pt x="257" y="570"/>
                    <a:pt x="259" y="562"/>
                  </a:cubicBezTo>
                  <a:cubicBezTo>
                    <a:pt x="261" y="555"/>
                    <a:pt x="261" y="548"/>
                    <a:pt x="259" y="539"/>
                  </a:cubicBezTo>
                  <a:cubicBezTo>
                    <a:pt x="259" y="539"/>
                    <a:pt x="256" y="547"/>
                    <a:pt x="251" y="548"/>
                  </a:cubicBezTo>
                  <a:lnTo>
                    <a:pt x="251" y="181"/>
                  </a:lnTo>
                  <a:close/>
                  <a:moveTo>
                    <a:pt x="159" y="0"/>
                  </a:moveTo>
                  <a:cubicBezTo>
                    <a:pt x="177" y="0"/>
                    <a:pt x="198" y="14"/>
                    <a:pt x="201" y="33"/>
                  </a:cubicBezTo>
                  <a:cubicBezTo>
                    <a:pt x="203" y="52"/>
                    <a:pt x="202" y="79"/>
                    <a:pt x="202" y="79"/>
                  </a:cubicBezTo>
                  <a:cubicBezTo>
                    <a:pt x="202" y="79"/>
                    <a:pt x="208" y="92"/>
                    <a:pt x="203" y="102"/>
                  </a:cubicBezTo>
                  <a:cubicBezTo>
                    <a:pt x="198" y="112"/>
                    <a:pt x="186" y="110"/>
                    <a:pt x="186" y="110"/>
                  </a:cubicBezTo>
                  <a:cubicBezTo>
                    <a:pt x="186" y="110"/>
                    <a:pt x="183" y="126"/>
                    <a:pt x="183" y="135"/>
                  </a:cubicBezTo>
                  <a:cubicBezTo>
                    <a:pt x="183" y="144"/>
                    <a:pt x="183" y="150"/>
                    <a:pt x="191" y="156"/>
                  </a:cubicBezTo>
                  <a:cubicBezTo>
                    <a:pt x="198" y="162"/>
                    <a:pt x="224" y="173"/>
                    <a:pt x="244" y="179"/>
                  </a:cubicBezTo>
                  <a:cubicBezTo>
                    <a:pt x="247" y="180"/>
                    <a:pt x="249" y="180"/>
                    <a:pt x="251" y="181"/>
                  </a:cubicBezTo>
                  <a:cubicBezTo>
                    <a:pt x="251" y="548"/>
                    <a:pt x="251" y="548"/>
                    <a:pt x="251" y="548"/>
                  </a:cubicBezTo>
                  <a:cubicBezTo>
                    <a:pt x="251" y="548"/>
                    <a:pt x="250" y="548"/>
                    <a:pt x="250" y="548"/>
                  </a:cubicBezTo>
                  <a:cubicBezTo>
                    <a:pt x="244" y="548"/>
                    <a:pt x="241" y="549"/>
                    <a:pt x="241" y="549"/>
                  </a:cubicBezTo>
                  <a:cubicBezTo>
                    <a:pt x="241" y="549"/>
                    <a:pt x="244" y="559"/>
                    <a:pt x="244" y="567"/>
                  </a:cubicBezTo>
                  <a:cubicBezTo>
                    <a:pt x="244" y="576"/>
                    <a:pt x="243" y="584"/>
                    <a:pt x="243" y="584"/>
                  </a:cubicBezTo>
                  <a:cubicBezTo>
                    <a:pt x="251" y="583"/>
                    <a:pt x="251" y="583"/>
                    <a:pt x="251" y="583"/>
                  </a:cubicBezTo>
                  <a:cubicBezTo>
                    <a:pt x="251" y="784"/>
                    <a:pt x="251" y="784"/>
                    <a:pt x="251" y="784"/>
                  </a:cubicBezTo>
                  <a:cubicBezTo>
                    <a:pt x="250" y="784"/>
                    <a:pt x="250" y="784"/>
                    <a:pt x="249" y="784"/>
                  </a:cubicBezTo>
                  <a:cubicBezTo>
                    <a:pt x="240" y="784"/>
                    <a:pt x="235" y="785"/>
                    <a:pt x="235" y="785"/>
                  </a:cubicBezTo>
                  <a:cubicBezTo>
                    <a:pt x="235" y="785"/>
                    <a:pt x="237" y="834"/>
                    <a:pt x="237" y="853"/>
                  </a:cubicBezTo>
                  <a:cubicBezTo>
                    <a:pt x="237" y="873"/>
                    <a:pt x="236" y="904"/>
                    <a:pt x="227" y="918"/>
                  </a:cubicBezTo>
                  <a:cubicBezTo>
                    <a:pt x="219" y="932"/>
                    <a:pt x="217" y="937"/>
                    <a:pt x="217" y="949"/>
                  </a:cubicBezTo>
                  <a:cubicBezTo>
                    <a:pt x="217" y="962"/>
                    <a:pt x="236" y="995"/>
                    <a:pt x="235" y="1007"/>
                  </a:cubicBezTo>
                  <a:cubicBezTo>
                    <a:pt x="235" y="1018"/>
                    <a:pt x="232" y="1036"/>
                    <a:pt x="213" y="1035"/>
                  </a:cubicBezTo>
                  <a:cubicBezTo>
                    <a:pt x="194" y="1035"/>
                    <a:pt x="180" y="1027"/>
                    <a:pt x="180" y="1012"/>
                  </a:cubicBezTo>
                  <a:cubicBezTo>
                    <a:pt x="180" y="996"/>
                    <a:pt x="182" y="987"/>
                    <a:pt x="176" y="981"/>
                  </a:cubicBezTo>
                  <a:cubicBezTo>
                    <a:pt x="170" y="975"/>
                    <a:pt x="179" y="962"/>
                    <a:pt x="168" y="947"/>
                  </a:cubicBezTo>
                  <a:cubicBezTo>
                    <a:pt x="158" y="932"/>
                    <a:pt x="170" y="930"/>
                    <a:pt x="167" y="917"/>
                  </a:cubicBezTo>
                  <a:cubicBezTo>
                    <a:pt x="164" y="903"/>
                    <a:pt x="169" y="861"/>
                    <a:pt x="170" y="845"/>
                  </a:cubicBezTo>
                  <a:cubicBezTo>
                    <a:pt x="171" y="828"/>
                    <a:pt x="168" y="809"/>
                    <a:pt x="160" y="738"/>
                  </a:cubicBezTo>
                  <a:cubicBezTo>
                    <a:pt x="151" y="668"/>
                    <a:pt x="146" y="637"/>
                    <a:pt x="144" y="622"/>
                  </a:cubicBezTo>
                  <a:cubicBezTo>
                    <a:pt x="142" y="606"/>
                    <a:pt x="138" y="587"/>
                    <a:pt x="138" y="587"/>
                  </a:cubicBezTo>
                  <a:cubicBezTo>
                    <a:pt x="138" y="587"/>
                    <a:pt x="127" y="653"/>
                    <a:pt x="118" y="669"/>
                  </a:cubicBezTo>
                  <a:cubicBezTo>
                    <a:pt x="109" y="686"/>
                    <a:pt x="99" y="768"/>
                    <a:pt x="96" y="792"/>
                  </a:cubicBezTo>
                  <a:cubicBezTo>
                    <a:pt x="93" y="816"/>
                    <a:pt x="95" y="886"/>
                    <a:pt x="89" y="894"/>
                  </a:cubicBezTo>
                  <a:cubicBezTo>
                    <a:pt x="84" y="901"/>
                    <a:pt x="81" y="912"/>
                    <a:pt x="81" y="912"/>
                  </a:cubicBezTo>
                  <a:cubicBezTo>
                    <a:pt x="81" y="912"/>
                    <a:pt x="96" y="920"/>
                    <a:pt x="96" y="932"/>
                  </a:cubicBezTo>
                  <a:cubicBezTo>
                    <a:pt x="96" y="944"/>
                    <a:pt x="85" y="954"/>
                    <a:pt x="85" y="969"/>
                  </a:cubicBezTo>
                  <a:cubicBezTo>
                    <a:pt x="86" y="985"/>
                    <a:pt x="84" y="998"/>
                    <a:pt x="78" y="1001"/>
                  </a:cubicBezTo>
                  <a:cubicBezTo>
                    <a:pt x="72" y="1004"/>
                    <a:pt x="73" y="1031"/>
                    <a:pt x="65" y="1040"/>
                  </a:cubicBezTo>
                  <a:cubicBezTo>
                    <a:pt x="57" y="1049"/>
                    <a:pt x="44" y="1056"/>
                    <a:pt x="28" y="1052"/>
                  </a:cubicBezTo>
                  <a:cubicBezTo>
                    <a:pt x="12" y="1047"/>
                    <a:pt x="12" y="1026"/>
                    <a:pt x="20" y="1006"/>
                  </a:cubicBezTo>
                  <a:cubicBezTo>
                    <a:pt x="28" y="986"/>
                    <a:pt x="37" y="973"/>
                    <a:pt x="35" y="965"/>
                  </a:cubicBezTo>
                  <a:cubicBezTo>
                    <a:pt x="32" y="957"/>
                    <a:pt x="29" y="945"/>
                    <a:pt x="37" y="937"/>
                  </a:cubicBezTo>
                  <a:cubicBezTo>
                    <a:pt x="45" y="929"/>
                    <a:pt x="36" y="920"/>
                    <a:pt x="31" y="913"/>
                  </a:cubicBezTo>
                  <a:cubicBezTo>
                    <a:pt x="26" y="906"/>
                    <a:pt x="27" y="875"/>
                    <a:pt x="27" y="857"/>
                  </a:cubicBezTo>
                  <a:cubicBezTo>
                    <a:pt x="26" y="840"/>
                    <a:pt x="28" y="755"/>
                    <a:pt x="27" y="724"/>
                  </a:cubicBezTo>
                  <a:cubicBezTo>
                    <a:pt x="26" y="692"/>
                    <a:pt x="23" y="598"/>
                    <a:pt x="28" y="572"/>
                  </a:cubicBezTo>
                  <a:cubicBezTo>
                    <a:pt x="32" y="546"/>
                    <a:pt x="28" y="526"/>
                    <a:pt x="28" y="526"/>
                  </a:cubicBezTo>
                  <a:cubicBezTo>
                    <a:pt x="28" y="526"/>
                    <a:pt x="18" y="531"/>
                    <a:pt x="18" y="522"/>
                  </a:cubicBezTo>
                  <a:cubicBezTo>
                    <a:pt x="18" y="512"/>
                    <a:pt x="22" y="510"/>
                    <a:pt x="17" y="493"/>
                  </a:cubicBezTo>
                  <a:cubicBezTo>
                    <a:pt x="13" y="476"/>
                    <a:pt x="12" y="460"/>
                    <a:pt x="7" y="447"/>
                  </a:cubicBezTo>
                  <a:cubicBezTo>
                    <a:pt x="1" y="434"/>
                    <a:pt x="0" y="412"/>
                    <a:pt x="7" y="405"/>
                  </a:cubicBezTo>
                  <a:cubicBezTo>
                    <a:pt x="13" y="398"/>
                    <a:pt x="4" y="361"/>
                    <a:pt x="9" y="332"/>
                  </a:cubicBezTo>
                  <a:cubicBezTo>
                    <a:pt x="15" y="304"/>
                    <a:pt x="19" y="258"/>
                    <a:pt x="20" y="233"/>
                  </a:cubicBezTo>
                  <a:cubicBezTo>
                    <a:pt x="20" y="209"/>
                    <a:pt x="21" y="191"/>
                    <a:pt x="53" y="183"/>
                  </a:cubicBezTo>
                  <a:cubicBezTo>
                    <a:pt x="85" y="175"/>
                    <a:pt x="109" y="166"/>
                    <a:pt x="113" y="159"/>
                  </a:cubicBezTo>
                  <a:cubicBezTo>
                    <a:pt x="118" y="153"/>
                    <a:pt x="119" y="135"/>
                    <a:pt x="118" y="127"/>
                  </a:cubicBezTo>
                  <a:cubicBezTo>
                    <a:pt x="117" y="119"/>
                    <a:pt x="117" y="113"/>
                    <a:pt x="117" y="108"/>
                  </a:cubicBezTo>
                  <a:cubicBezTo>
                    <a:pt x="117" y="103"/>
                    <a:pt x="107" y="110"/>
                    <a:pt x="105" y="102"/>
                  </a:cubicBezTo>
                  <a:cubicBezTo>
                    <a:pt x="103" y="93"/>
                    <a:pt x="102" y="75"/>
                    <a:pt x="103" y="73"/>
                  </a:cubicBezTo>
                  <a:cubicBezTo>
                    <a:pt x="105" y="72"/>
                    <a:pt x="106" y="72"/>
                    <a:pt x="108" y="72"/>
                  </a:cubicBezTo>
                  <a:cubicBezTo>
                    <a:pt x="108" y="69"/>
                    <a:pt x="107" y="52"/>
                    <a:pt x="108" y="33"/>
                  </a:cubicBezTo>
                  <a:cubicBezTo>
                    <a:pt x="109" y="16"/>
                    <a:pt x="127" y="2"/>
                    <a:pt x="159" y="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ea typeface="微软雅黑 Light" panose="020B0502040204020203" pitchFamily="34" charset="-122"/>
              </a:endParaRPr>
            </a:p>
          </p:txBody>
        </p:sp>
        <p:sp>
          <p:nvSpPr>
            <p:cNvPr id="43" name="任意多边形: 形状 42"/>
            <p:cNvSpPr/>
            <p:nvPr/>
          </p:nvSpPr>
          <p:spPr bwMode="auto">
            <a:xfrm>
              <a:off x="3282" y="4199"/>
              <a:ext cx="87" cy="82"/>
            </a:xfrm>
            <a:custGeom>
              <a:avLst/>
              <a:gdLst>
                <a:gd name="T0" fmla="*/ 9 w 37"/>
                <a:gd name="T1" fmla="*/ 35 h 35"/>
                <a:gd name="T2" fmla="*/ 9 w 37"/>
                <a:gd name="T3" fmla="*/ 11 h 35"/>
                <a:gd name="T4" fmla="*/ 37 w 37"/>
                <a:gd name="T5" fmla="*/ 8 h 35"/>
                <a:gd name="T6" fmla="*/ 15 w 37"/>
                <a:gd name="T7" fmla="*/ 14 h 35"/>
                <a:gd name="T8" fmla="*/ 9 w 37"/>
                <a:gd name="T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5">
                  <a:moveTo>
                    <a:pt x="9" y="35"/>
                  </a:moveTo>
                  <a:cubicBezTo>
                    <a:pt x="9" y="35"/>
                    <a:pt x="0" y="22"/>
                    <a:pt x="9" y="11"/>
                  </a:cubicBezTo>
                  <a:cubicBezTo>
                    <a:pt x="17" y="0"/>
                    <a:pt x="37" y="8"/>
                    <a:pt x="37" y="8"/>
                  </a:cubicBezTo>
                  <a:cubicBezTo>
                    <a:pt x="37" y="8"/>
                    <a:pt x="23" y="8"/>
                    <a:pt x="15" y="14"/>
                  </a:cubicBezTo>
                  <a:cubicBezTo>
                    <a:pt x="8" y="20"/>
                    <a:pt x="10" y="24"/>
                    <a:pt x="9" y="3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ea typeface="微软雅黑 Light" panose="020B0502040204020203" pitchFamily="34" charset="-122"/>
              </a:endParaRPr>
            </a:p>
          </p:txBody>
        </p:sp>
        <p:sp>
          <p:nvSpPr>
            <p:cNvPr id="44" name="任意多边形: 形状 43"/>
            <p:cNvSpPr/>
            <p:nvPr/>
          </p:nvSpPr>
          <p:spPr bwMode="auto">
            <a:xfrm>
              <a:off x="3857" y="4307"/>
              <a:ext cx="99" cy="35"/>
            </a:xfrm>
            <a:custGeom>
              <a:avLst/>
              <a:gdLst>
                <a:gd name="T0" fmla="*/ 0 w 42"/>
                <a:gd name="T1" fmla="*/ 14 h 15"/>
                <a:gd name="T2" fmla="*/ 20 w 42"/>
                <a:gd name="T3" fmla="*/ 0 h 15"/>
                <a:gd name="T4" fmla="*/ 42 w 42"/>
                <a:gd name="T5" fmla="*/ 15 h 15"/>
                <a:gd name="T6" fmla="*/ 19 w 42"/>
                <a:gd name="T7" fmla="*/ 8 h 15"/>
                <a:gd name="T8" fmla="*/ 0 w 42"/>
                <a:gd name="T9" fmla="*/ 1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5">
                  <a:moveTo>
                    <a:pt x="0" y="14"/>
                  </a:moveTo>
                  <a:cubicBezTo>
                    <a:pt x="0" y="14"/>
                    <a:pt x="0" y="0"/>
                    <a:pt x="20" y="0"/>
                  </a:cubicBezTo>
                  <a:cubicBezTo>
                    <a:pt x="39" y="0"/>
                    <a:pt x="42" y="15"/>
                    <a:pt x="42" y="15"/>
                  </a:cubicBezTo>
                  <a:cubicBezTo>
                    <a:pt x="42" y="15"/>
                    <a:pt x="32" y="7"/>
                    <a:pt x="19" y="8"/>
                  </a:cubicBezTo>
                  <a:cubicBezTo>
                    <a:pt x="6" y="8"/>
                    <a:pt x="6" y="8"/>
                    <a:pt x="0" y="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ea typeface="微软雅黑 Light" panose="020B0502040204020203" pitchFamily="34" charset="-122"/>
              </a:endParaRPr>
            </a:p>
          </p:txBody>
        </p:sp>
        <p:sp>
          <p:nvSpPr>
            <p:cNvPr id="45" name="任意多边形: 形状 44"/>
            <p:cNvSpPr/>
            <p:nvPr/>
          </p:nvSpPr>
          <p:spPr bwMode="auto">
            <a:xfrm>
              <a:off x="3423" y="3421"/>
              <a:ext cx="267" cy="695"/>
            </a:xfrm>
            <a:custGeom>
              <a:avLst/>
              <a:gdLst>
                <a:gd name="T0" fmla="*/ 109 w 113"/>
                <a:gd name="T1" fmla="*/ 0 h 295"/>
                <a:gd name="T2" fmla="*/ 113 w 113"/>
                <a:gd name="T3" fmla="*/ 8 h 295"/>
                <a:gd name="T4" fmla="*/ 97 w 113"/>
                <a:gd name="T5" fmla="*/ 138 h 295"/>
                <a:gd name="T6" fmla="*/ 103 w 113"/>
                <a:gd name="T7" fmla="*/ 294 h 295"/>
                <a:gd name="T8" fmla="*/ 72 w 113"/>
                <a:gd name="T9" fmla="*/ 295 h 295"/>
                <a:gd name="T10" fmla="*/ 0 w 113"/>
                <a:gd name="T11" fmla="*/ 280 h 295"/>
                <a:gd name="T12" fmla="*/ 15 w 113"/>
                <a:gd name="T13" fmla="*/ 247 h 295"/>
                <a:gd name="T14" fmla="*/ 36 w 113"/>
                <a:gd name="T15" fmla="*/ 78 h 295"/>
                <a:gd name="T16" fmla="*/ 36 w 113"/>
                <a:gd name="T17" fmla="*/ 16 h 295"/>
                <a:gd name="T18" fmla="*/ 38 w 113"/>
                <a:gd name="T19" fmla="*/ 13 h 295"/>
                <a:gd name="T20" fmla="*/ 42 w 113"/>
                <a:gd name="T21" fmla="*/ 4 h 295"/>
                <a:gd name="T22" fmla="*/ 78 w 113"/>
                <a:gd name="T23" fmla="*/ 33 h 295"/>
                <a:gd name="T24" fmla="*/ 109 w 113"/>
                <a:gd name="T25" fmla="*/ 0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3" h="295">
                  <a:moveTo>
                    <a:pt x="109" y="0"/>
                  </a:moveTo>
                  <a:cubicBezTo>
                    <a:pt x="109" y="3"/>
                    <a:pt x="111" y="5"/>
                    <a:pt x="113" y="8"/>
                  </a:cubicBezTo>
                  <a:cubicBezTo>
                    <a:pt x="109" y="29"/>
                    <a:pt x="100" y="92"/>
                    <a:pt x="97" y="138"/>
                  </a:cubicBezTo>
                  <a:cubicBezTo>
                    <a:pt x="93" y="191"/>
                    <a:pt x="103" y="294"/>
                    <a:pt x="103" y="294"/>
                  </a:cubicBezTo>
                  <a:cubicBezTo>
                    <a:pt x="103" y="294"/>
                    <a:pt x="96" y="295"/>
                    <a:pt x="72" y="295"/>
                  </a:cubicBezTo>
                  <a:cubicBezTo>
                    <a:pt x="48" y="295"/>
                    <a:pt x="0" y="280"/>
                    <a:pt x="0" y="280"/>
                  </a:cubicBezTo>
                  <a:cubicBezTo>
                    <a:pt x="0" y="280"/>
                    <a:pt x="8" y="266"/>
                    <a:pt x="15" y="247"/>
                  </a:cubicBezTo>
                  <a:cubicBezTo>
                    <a:pt x="21" y="228"/>
                    <a:pt x="33" y="147"/>
                    <a:pt x="36" y="78"/>
                  </a:cubicBezTo>
                  <a:cubicBezTo>
                    <a:pt x="38" y="43"/>
                    <a:pt x="38" y="26"/>
                    <a:pt x="36" y="16"/>
                  </a:cubicBezTo>
                  <a:cubicBezTo>
                    <a:pt x="37" y="15"/>
                    <a:pt x="38" y="14"/>
                    <a:pt x="38" y="13"/>
                  </a:cubicBezTo>
                  <a:cubicBezTo>
                    <a:pt x="40" y="11"/>
                    <a:pt x="41" y="8"/>
                    <a:pt x="42" y="4"/>
                  </a:cubicBezTo>
                  <a:cubicBezTo>
                    <a:pt x="49" y="18"/>
                    <a:pt x="67" y="33"/>
                    <a:pt x="78" y="33"/>
                  </a:cubicBezTo>
                  <a:cubicBezTo>
                    <a:pt x="88" y="33"/>
                    <a:pt x="102" y="12"/>
                    <a:pt x="1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ea typeface="微软雅黑 Light" panose="020B0502040204020203" pitchFamily="34" charset="-122"/>
              </a:endParaRPr>
            </a:p>
          </p:txBody>
        </p:sp>
        <p:sp>
          <p:nvSpPr>
            <p:cNvPr id="46" name="任意多边形: 形状 45"/>
            <p:cNvSpPr/>
            <p:nvPr/>
          </p:nvSpPr>
          <p:spPr bwMode="auto">
            <a:xfrm>
              <a:off x="3546" y="3506"/>
              <a:ext cx="108" cy="683"/>
            </a:xfrm>
            <a:custGeom>
              <a:avLst/>
              <a:gdLst>
                <a:gd name="T0" fmla="*/ 0 w 46"/>
                <a:gd name="T1" fmla="*/ 13 h 290"/>
                <a:gd name="T2" fmla="*/ 23 w 46"/>
                <a:gd name="T3" fmla="*/ 0 h 290"/>
                <a:gd name="T4" fmla="*/ 46 w 46"/>
                <a:gd name="T5" fmla="*/ 13 h 290"/>
                <a:gd name="T6" fmla="*/ 31 w 46"/>
                <a:gd name="T7" fmla="*/ 20 h 290"/>
                <a:gd name="T8" fmla="*/ 37 w 46"/>
                <a:gd name="T9" fmla="*/ 120 h 290"/>
                <a:gd name="T10" fmla="*/ 36 w 46"/>
                <a:gd name="T11" fmla="*/ 266 h 290"/>
                <a:gd name="T12" fmla="*/ 17 w 46"/>
                <a:gd name="T13" fmla="*/ 267 h 290"/>
                <a:gd name="T14" fmla="*/ 16 w 46"/>
                <a:gd name="T15" fmla="*/ 100 h 290"/>
                <a:gd name="T16" fmla="*/ 18 w 46"/>
                <a:gd name="T17" fmla="*/ 21 h 290"/>
                <a:gd name="T18" fmla="*/ 0 w 46"/>
                <a:gd name="T19" fmla="*/ 13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6" h="290">
                  <a:moveTo>
                    <a:pt x="0" y="13"/>
                  </a:moveTo>
                  <a:cubicBezTo>
                    <a:pt x="0" y="13"/>
                    <a:pt x="9" y="0"/>
                    <a:pt x="23" y="0"/>
                  </a:cubicBezTo>
                  <a:cubicBezTo>
                    <a:pt x="37" y="0"/>
                    <a:pt x="46" y="13"/>
                    <a:pt x="46" y="13"/>
                  </a:cubicBezTo>
                  <a:cubicBezTo>
                    <a:pt x="46" y="13"/>
                    <a:pt x="31" y="9"/>
                    <a:pt x="31" y="20"/>
                  </a:cubicBezTo>
                  <a:cubicBezTo>
                    <a:pt x="32" y="30"/>
                    <a:pt x="37" y="85"/>
                    <a:pt x="37" y="120"/>
                  </a:cubicBezTo>
                  <a:cubicBezTo>
                    <a:pt x="37" y="156"/>
                    <a:pt x="40" y="249"/>
                    <a:pt x="36" y="266"/>
                  </a:cubicBezTo>
                  <a:cubicBezTo>
                    <a:pt x="32" y="284"/>
                    <a:pt x="20" y="290"/>
                    <a:pt x="17" y="267"/>
                  </a:cubicBezTo>
                  <a:cubicBezTo>
                    <a:pt x="15" y="245"/>
                    <a:pt x="15" y="123"/>
                    <a:pt x="16" y="100"/>
                  </a:cubicBezTo>
                  <a:cubicBezTo>
                    <a:pt x="16" y="76"/>
                    <a:pt x="20" y="27"/>
                    <a:pt x="18" y="21"/>
                  </a:cubicBezTo>
                  <a:cubicBezTo>
                    <a:pt x="15" y="14"/>
                    <a:pt x="8" y="9"/>
                    <a:pt x="0" y="13"/>
                  </a:cubicBezTo>
                  <a:close/>
                </a:path>
              </a:pathLst>
            </a:custGeom>
            <a:solidFill>
              <a:srgbClr val="272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ea typeface="微软雅黑 Light" panose="020B0502040204020203" pitchFamily="34" charset="-122"/>
              </a:endParaRPr>
            </a:p>
          </p:txBody>
        </p:sp>
        <p:sp>
          <p:nvSpPr>
            <p:cNvPr id="47" name="任意多边形: 形状 46"/>
            <p:cNvSpPr/>
            <p:nvPr/>
          </p:nvSpPr>
          <p:spPr bwMode="auto">
            <a:xfrm>
              <a:off x="2822" y="3461"/>
              <a:ext cx="361" cy="1433"/>
            </a:xfrm>
            <a:custGeom>
              <a:avLst/>
              <a:gdLst>
                <a:gd name="T0" fmla="*/ 66 w 153"/>
                <a:gd name="T1" fmla="*/ 0 h 608"/>
                <a:gd name="T2" fmla="*/ 90 w 153"/>
                <a:gd name="T3" fmla="*/ 35 h 608"/>
                <a:gd name="T4" fmla="*/ 87 w 153"/>
                <a:gd name="T5" fmla="*/ 56 h 608"/>
                <a:gd name="T6" fmla="*/ 82 w 153"/>
                <a:gd name="T7" fmla="*/ 68 h 608"/>
                <a:gd name="T8" fmla="*/ 80 w 153"/>
                <a:gd name="T9" fmla="*/ 77 h 608"/>
                <a:gd name="T10" fmla="*/ 83 w 153"/>
                <a:gd name="T11" fmla="*/ 83 h 608"/>
                <a:gd name="T12" fmla="*/ 92 w 153"/>
                <a:gd name="T13" fmla="*/ 89 h 608"/>
                <a:gd name="T14" fmla="*/ 108 w 153"/>
                <a:gd name="T15" fmla="*/ 97 h 608"/>
                <a:gd name="T16" fmla="*/ 130 w 153"/>
                <a:gd name="T17" fmla="*/ 109 h 608"/>
                <a:gd name="T18" fmla="*/ 133 w 153"/>
                <a:gd name="T19" fmla="*/ 126 h 608"/>
                <a:gd name="T20" fmla="*/ 138 w 153"/>
                <a:gd name="T21" fmla="*/ 146 h 608"/>
                <a:gd name="T22" fmla="*/ 145 w 153"/>
                <a:gd name="T23" fmla="*/ 201 h 608"/>
                <a:gd name="T24" fmla="*/ 118 w 153"/>
                <a:gd name="T25" fmla="*/ 211 h 608"/>
                <a:gd name="T26" fmla="*/ 120 w 153"/>
                <a:gd name="T27" fmla="*/ 231 h 608"/>
                <a:gd name="T28" fmla="*/ 122 w 153"/>
                <a:gd name="T29" fmla="*/ 254 h 608"/>
                <a:gd name="T30" fmla="*/ 121 w 153"/>
                <a:gd name="T31" fmla="*/ 323 h 608"/>
                <a:gd name="T32" fmla="*/ 121 w 153"/>
                <a:gd name="T33" fmla="*/ 393 h 608"/>
                <a:gd name="T34" fmla="*/ 102 w 153"/>
                <a:gd name="T35" fmla="*/ 397 h 608"/>
                <a:gd name="T36" fmla="*/ 94 w 153"/>
                <a:gd name="T37" fmla="*/ 396 h 608"/>
                <a:gd name="T38" fmla="*/ 92 w 153"/>
                <a:gd name="T39" fmla="*/ 420 h 608"/>
                <a:gd name="T40" fmla="*/ 90 w 153"/>
                <a:gd name="T41" fmla="*/ 487 h 608"/>
                <a:gd name="T42" fmla="*/ 85 w 153"/>
                <a:gd name="T43" fmla="*/ 540 h 608"/>
                <a:gd name="T44" fmla="*/ 95 w 153"/>
                <a:gd name="T45" fmla="*/ 581 h 608"/>
                <a:gd name="T46" fmla="*/ 105 w 153"/>
                <a:gd name="T47" fmla="*/ 595 h 608"/>
                <a:gd name="T48" fmla="*/ 107 w 153"/>
                <a:gd name="T49" fmla="*/ 603 h 608"/>
                <a:gd name="T50" fmla="*/ 77 w 153"/>
                <a:gd name="T51" fmla="*/ 601 h 608"/>
                <a:gd name="T52" fmla="*/ 73 w 153"/>
                <a:gd name="T53" fmla="*/ 584 h 608"/>
                <a:gd name="T54" fmla="*/ 66 w 153"/>
                <a:gd name="T55" fmla="*/ 574 h 608"/>
                <a:gd name="T56" fmla="*/ 66 w 153"/>
                <a:gd name="T57" fmla="*/ 579 h 608"/>
                <a:gd name="T58" fmla="*/ 72 w 153"/>
                <a:gd name="T59" fmla="*/ 598 h 608"/>
                <a:gd name="T60" fmla="*/ 66 w 153"/>
                <a:gd name="T61" fmla="*/ 608 h 608"/>
                <a:gd name="T62" fmla="*/ 41 w 153"/>
                <a:gd name="T63" fmla="*/ 598 h 608"/>
                <a:gd name="T64" fmla="*/ 39 w 153"/>
                <a:gd name="T65" fmla="*/ 572 h 608"/>
                <a:gd name="T66" fmla="*/ 39 w 153"/>
                <a:gd name="T67" fmla="*/ 549 h 608"/>
                <a:gd name="T68" fmla="*/ 31 w 153"/>
                <a:gd name="T69" fmla="*/ 496 h 608"/>
                <a:gd name="T70" fmla="*/ 24 w 153"/>
                <a:gd name="T71" fmla="*/ 432 h 608"/>
                <a:gd name="T72" fmla="*/ 26 w 153"/>
                <a:gd name="T73" fmla="*/ 400 h 608"/>
                <a:gd name="T74" fmla="*/ 26 w 153"/>
                <a:gd name="T75" fmla="*/ 392 h 608"/>
                <a:gd name="T76" fmla="*/ 8 w 153"/>
                <a:gd name="T77" fmla="*/ 388 h 608"/>
                <a:gd name="T78" fmla="*/ 10 w 153"/>
                <a:gd name="T79" fmla="*/ 330 h 608"/>
                <a:gd name="T80" fmla="*/ 12 w 153"/>
                <a:gd name="T81" fmla="*/ 276 h 608"/>
                <a:gd name="T82" fmla="*/ 14 w 153"/>
                <a:gd name="T83" fmla="*/ 257 h 608"/>
                <a:gd name="T84" fmla="*/ 14 w 153"/>
                <a:gd name="T85" fmla="*/ 244 h 608"/>
                <a:gd name="T86" fmla="*/ 17 w 153"/>
                <a:gd name="T87" fmla="*/ 225 h 608"/>
                <a:gd name="T88" fmla="*/ 3 w 153"/>
                <a:gd name="T89" fmla="*/ 214 h 608"/>
                <a:gd name="T90" fmla="*/ 0 w 153"/>
                <a:gd name="T91" fmla="*/ 161 h 608"/>
                <a:gd name="T92" fmla="*/ 3 w 153"/>
                <a:gd name="T93" fmla="*/ 116 h 608"/>
                <a:gd name="T94" fmla="*/ 10 w 153"/>
                <a:gd name="T95" fmla="*/ 105 h 608"/>
                <a:gd name="T96" fmla="*/ 31 w 153"/>
                <a:gd name="T97" fmla="*/ 98 h 608"/>
                <a:gd name="T98" fmla="*/ 45 w 153"/>
                <a:gd name="T99" fmla="*/ 85 h 608"/>
                <a:gd name="T100" fmla="*/ 50 w 153"/>
                <a:gd name="T101" fmla="*/ 74 h 608"/>
                <a:gd name="T102" fmla="*/ 44 w 153"/>
                <a:gd name="T103" fmla="*/ 58 h 608"/>
                <a:gd name="T104" fmla="*/ 39 w 153"/>
                <a:gd name="T105" fmla="*/ 34 h 608"/>
                <a:gd name="T106" fmla="*/ 66 w 153"/>
                <a:gd name="T107" fmla="*/ 0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3" h="608">
                  <a:moveTo>
                    <a:pt x="66" y="0"/>
                  </a:moveTo>
                  <a:cubicBezTo>
                    <a:pt x="86" y="0"/>
                    <a:pt x="90" y="16"/>
                    <a:pt x="90" y="35"/>
                  </a:cubicBezTo>
                  <a:cubicBezTo>
                    <a:pt x="95" y="35"/>
                    <a:pt x="92" y="56"/>
                    <a:pt x="87" y="56"/>
                  </a:cubicBezTo>
                  <a:cubicBezTo>
                    <a:pt x="88" y="58"/>
                    <a:pt x="85" y="67"/>
                    <a:pt x="82" y="68"/>
                  </a:cubicBezTo>
                  <a:cubicBezTo>
                    <a:pt x="80" y="70"/>
                    <a:pt x="80" y="72"/>
                    <a:pt x="80" y="77"/>
                  </a:cubicBezTo>
                  <a:cubicBezTo>
                    <a:pt x="80" y="81"/>
                    <a:pt x="83" y="83"/>
                    <a:pt x="83" y="83"/>
                  </a:cubicBezTo>
                  <a:cubicBezTo>
                    <a:pt x="83" y="83"/>
                    <a:pt x="91" y="85"/>
                    <a:pt x="92" y="89"/>
                  </a:cubicBezTo>
                  <a:cubicBezTo>
                    <a:pt x="92" y="94"/>
                    <a:pt x="100" y="97"/>
                    <a:pt x="108" y="97"/>
                  </a:cubicBezTo>
                  <a:cubicBezTo>
                    <a:pt x="116" y="98"/>
                    <a:pt x="130" y="103"/>
                    <a:pt x="130" y="109"/>
                  </a:cubicBezTo>
                  <a:cubicBezTo>
                    <a:pt x="130" y="114"/>
                    <a:pt x="131" y="126"/>
                    <a:pt x="133" y="126"/>
                  </a:cubicBezTo>
                  <a:cubicBezTo>
                    <a:pt x="136" y="125"/>
                    <a:pt x="136" y="136"/>
                    <a:pt x="138" y="146"/>
                  </a:cubicBezTo>
                  <a:cubicBezTo>
                    <a:pt x="140" y="157"/>
                    <a:pt x="153" y="191"/>
                    <a:pt x="145" y="201"/>
                  </a:cubicBezTo>
                  <a:cubicBezTo>
                    <a:pt x="137" y="211"/>
                    <a:pt x="118" y="211"/>
                    <a:pt x="118" y="211"/>
                  </a:cubicBezTo>
                  <a:cubicBezTo>
                    <a:pt x="118" y="211"/>
                    <a:pt x="119" y="217"/>
                    <a:pt x="120" y="231"/>
                  </a:cubicBezTo>
                  <a:cubicBezTo>
                    <a:pt x="122" y="244"/>
                    <a:pt x="125" y="254"/>
                    <a:pt x="122" y="254"/>
                  </a:cubicBezTo>
                  <a:cubicBezTo>
                    <a:pt x="120" y="254"/>
                    <a:pt x="121" y="299"/>
                    <a:pt x="121" y="323"/>
                  </a:cubicBezTo>
                  <a:cubicBezTo>
                    <a:pt x="121" y="346"/>
                    <a:pt x="121" y="389"/>
                    <a:pt x="121" y="393"/>
                  </a:cubicBezTo>
                  <a:cubicBezTo>
                    <a:pt x="121" y="397"/>
                    <a:pt x="107" y="397"/>
                    <a:pt x="102" y="397"/>
                  </a:cubicBezTo>
                  <a:cubicBezTo>
                    <a:pt x="98" y="397"/>
                    <a:pt x="94" y="396"/>
                    <a:pt x="94" y="396"/>
                  </a:cubicBezTo>
                  <a:cubicBezTo>
                    <a:pt x="94" y="396"/>
                    <a:pt x="93" y="410"/>
                    <a:pt x="92" y="420"/>
                  </a:cubicBezTo>
                  <a:cubicBezTo>
                    <a:pt x="91" y="429"/>
                    <a:pt x="91" y="475"/>
                    <a:pt x="90" y="487"/>
                  </a:cubicBezTo>
                  <a:cubicBezTo>
                    <a:pt x="89" y="498"/>
                    <a:pt x="84" y="524"/>
                    <a:pt x="85" y="540"/>
                  </a:cubicBezTo>
                  <a:cubicBezTo>
                    <a:pt x="85" y="557"/>
                    <a:pt x="89" y="573"/>
                    <a:pt x="95" y="581"/>
                  </a:cubicBezTo>
                  <a:cubicBezTo>
                    <a:pt x="100" y="589"/>
                    <a:pt x="101" y="592"/>
                    <a:pt x="105" y="595"/>
                  </a:cubicBezTo>
                  <a:cubicBezTo>
                    <a:pt x="108" y="598"/>
                    <a:pt x="115" y="602"/>
                    <a:pt x="107" y="603"/>
                  </a:cubicBezTo>
                  <a:cubicBezTo>
                    <a:pt x="99" y="603"/>
                    <a:pt x="81" y="604"/>
                    <a:pt x="77" y="601"/>
                  </a:cubicBezTo>
                  <a:cubicBezTo>
                    <a:pt x="74" y="598"/>
                    <a:pt x="76" y="589"/>
                    <a:pt x="73" y="584"/>
                  </a:cubicBezTo>
                  <a:cubicBezTo>
                    <a:pt x="70" y="579"/>
                    <a:pt x="66" y="574"/>
                    <a:pt x="66" y="574"/>
                  </a:cubicBezTo>
                  <a:cubicBezTo>
                    <a:pt x="66" y="579"/>
                    <a:pt x="66" y="579"/>
                    <a:pt x="66" y="579"/>
                  </a:cubicBezTo>
                  <a:cubicBezTo>
                    <a:pt x="66" y="579"/>
                    <a:pt x="74" y="594"/>
                    <a:pt x="72" y="598"/>
                  </a:cubicBezTo>
                  <a:cubicBezTo>
                    <a:pt x="71" y="602"/>
                    <a:pt x="72" y="608"/>
                    <a:pt x="66" y="608"/>
                  </a:cubicBezTo>
                  <a:cubicBezTo>
                    <a:pt x="60" y="608"/>
                    <a:pt x="43" y="604"/>
                    <a:pt x="41" y="598"/>
                  </a:cubicBezTo>
                  <a:cubicBezTo>
                    <a:pt x="39" y="593"/>
                    <a:pt x="41" y="576"/>
                    <a:pt x="39" y="572"/>
                  </a:cubicBezTo>
                  <a:cubicBezTo>
                    <a:pt x="36" y="567"/>
                    <a:pt x="38" y="558"/>
                    <a:pt x="39" y="549"/>
                  </a:cubicBezTo>
                  <a:cubicBezTo>
                    <a:pt x="40" y="540"/>
                    <a:pt x="38" y="513"/>
                    <a:pt x="31" y="496"/>
                  </a:cubicBezTo>
                  <a:cubicBezTo>
                    <a:pt x="25" y="479"/>
                    <a:pt x="24" y="446"/>
                    <a:pt x="24" y="432"/>
                  </a:cubicBezTo>
                  <a:cubicBezTo>
                    <a:pt x="25" y="417"/>
                    <a:pt x="27" y="407"/>
                    <a:pt x="26" y="400"/>
                  </a:cubicBezTo>
                  <a:cubicBezTo>
                    <a:pt x="26" y="393"/>
                    <a:pt x="26" y="392"/>
                    <a:pt x="26" y="392"/>
                  </a:cubicBezTo>
                  <a:cubicBezTo>
                    <a:pt x="26" y="392"/>
                    <a:pt x="8" y="392"/>
                    <a:pt x="8" y="388"/>
                  </a:cubicBezTo>
                  <a:cubicBezTo>
                    <a:pt x="8" y="385"/>
                    <a:pt x="10" y="347"/>
                    <a:pt x="10" y="330"/>
                  </a:cubicBezTo>
                  <a:cubicBezTo>
                    <a:pt x="10" y="313"/>
                    <a:pt x="11" y="290"/>
                    <a:pt x="12" y="276"/>
                  </a:cubicBezTo>
                  <a:cubicBezTo>
                    <a:pt x="14" y="262"/>
                    <a:pt x="14" y="257"/>
                    <a:pt x="14" y="257"/>
                  </a:cubicBezTo>
                  <a:cubicBezTo>
                    <a:pt x="14" y="257"/>
                    <a:pt x="12" y="255"/>
                    <a:pt x="14" y="244"/>
                  </a:cubicBezTo>
                  <a:cubicBezTo>
                    <a:pt x="15" y="234"/>
                    <a:pt x="17" y="225"/>
                    <a:pt x="17" y="225"/>
                  </a:cubicBezTo>
                  <a:cubicBezTo>
                    <a:pt x="17" y="225"/>
                    <a:pt x="6" y="225"/>
                    <a:pt x="3" y="214"/>
                  </a:cubicBezTo>
                  <a:cubicBezTo>
                    <a:pt x="0" y="203"/>
                    <a:pt x="0" y="184"/>
                    <a:pt x="0" y="161"/>
                  </a:cubicBezTo>
                  <a:cubicBezTo>
                    <a:pt x="0" y="138"/>
                    <a:pt x="3" y="121"/>
                    <a:pt x="3" y="116"/>
                  </a:cubicBezTo>
                  <a:cubicBezTo>
                    <a:pt x="3" y="110"/>
                    <a:pt x="1" y="107"/>
                    <a:pt x="10" y="105"/>
                  </a:cubicBezTo>
                  <a:cubicBezTo>
                    <a:pt x="18" y="103"/>
                    <a:pt x="24" y="104"/>
                    <a:pt x="31" y="98"/>
                  </a:cubicBezTo>
                  <a:cubicBezTo>
                    <a:pt x="39" y="93"/>
                    <a:pt x="41" y="87"/>
                    <a:pt x="45" y="85"/>
                  </a:cubicBezTo>
                  <a:cubicBezTo>
                    <a:pt x="48" y="82"/>
                    <a:pt x="52" y="78"/>
                    <a:pt x="50" y="74"/>
                  </a:cubicBezTo>
                  <a:cubicBezTo>
                    <a:pt x="48" y="70"/>
                    <a:pt x="44" y="66"/>
                    <a:pt x="44" y="58"/>
                  </a:cubicBezTo>
                  <a:cubicBezTo>
                    <a:pt x="37" y="57"/>
                    <a:pt x="35" y="35"/>
                    <a:pt x="39" y="34"/>
                  </a:cubicBezTo>
                  <a:cubicBezTo>
                    <a:pt x="41" y="18"/>
                    <a:pt x="43" y="0"/>
                    <a:pt x="66" y="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ea typeface="微软雅黑 Light" panose="020B0502040204020203" pitchFamily="34" charset="-122"/>
              </a:endParaRPr>
            </a:p>
          </p:txBody>
        </p:sp>
        <p:sp>
          <p:nvSpPr>
            <p:cNvPr id="48" name="任意多边形: 形状 47"/>
            <p:cNvSpPr/>
            <p:nvPr/>
          </p:nvSpPr>
          <p:spPr bwMode="auto">
            <a:xfrm>
              <a:off x="2926" y="3654"/>
              <a:ext cx="108" cy="222"/>
            </a:xfrm>
            <a:custGeom>
              <a:avLst/>
              <a:gdLst>
                <a:gd name="T0" fmla="*/ 38 w 46"/>
                <a:gd name="T1" fmla="*/ 0 h 94"/>
                <a:gd name="T2" fmla="*/ 39 w 46"/>
                <a:gd name="T3" fmla="*/ 1 h 94"/>
                <a:gd name="T4" fmla="*/ 41 w 46"/>
                <a:gd name="T5" fmla="*/ 2 h 94"/>
                <a:gd name="T6" fmla="*/ 46 w 46"/>
                <a:gd name="T7" fmla="*/ 43 h 94"/>
                <a:gd name="T8" fmla="*/ 37 w 46"/>
                <a:gd name="T9" fmla="*/ 77 h 94"/>
                <a:gd name="T10" fmla="*/ 34 w 46"/>
                <a:gd name="T11" fmla="*/ 94 h 94"/>
                <a:gd name="T12" fmla="*/ 26 w 46"/>
                <a:gd name="T13" fmla="*/ 67 h 94"/>
                <a:gd name="T14" fmla="*/ 7 w 46"/>
                <a:gd name="T15" fmla="*/ 29 h 94"/>
                <a:gd name="T16" fmla="*/ 0 w 46"/>
                <a:gd name="T17" fmla="*/ 3 h 94"/>
                <a:gd name="T18" fmla="*/ 1 w 46"/>
                <a:gd name="T19" fmla="*/ 3 h 94"/>
                <a:gd name="T20" fmla="*/ 4 w 46"/>
                <a:gd name="T21" fmla="*/ 0 h 94"/>
                <a:gd name="T22" fmla="*/ 9 w 46"/>
                <a:gd name="T23" fmla="*/ 14 h 94"/>
                <a:gd name="T24" fmla="*/ 20 w 46"/>
                <a:gd name="T25" fmla="*/ 24 h 94"/>
                <a:gd name="T26" fmla="*/ 20 w 46"/>
                <a:gd name="T27" fmla="*/ 34 h 94"/>
                <a:gd name="T28" fmla="*/ 25 w 46"/>
                <a:gd name="T29" fmla="*/ 41 h 94"/>
                <a:gd name="T30" fmla="*/ 26 w 46"/>
                <a:gd name="T31" fmla="*/ 32 h 94"/>
                <a:gd name="T32" fmla="*/ 32 w 46"/>
                <a:gd name="T33" fmla="*/ 26 h 94"/>
                <a:gd name="T34" fmla="*/ 38 w 46"/>
                <a:gd name="T35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6" h="94">
                  <a:moveTo>
                    <a:pt x="38" y="0"/>
                  </a:moveTo>
                  <a:cubicBezTo>
                    <a:pt x="38" y="1"/>
                    <a:pt x="39" y="1"/>
                    <a:pt x="39" y="1"/>
                  </a:cubicBezTo>
                  <a:cubicBezTo>
                    <a:pt x="39" y="1"/>
                    <a:pt x="40" y="2"/>
                    <a:pt x="41" y="2"/>
                  </a:cubicBezTo>
                  <a:cubicBezTo>
                    <a:pt x="44" y="8"/>
                    <a:pt x="46" y="34"/>
                    <a:pt x="46" y="43"/>
                  </a:cubicBezTo>
                  <a:cubicBezTo>
                    <a:pt x="46" y="51"/>
                    <a:pt x="40" y="68"/>
                    <a:pt x="37" y="77"/>
                  </a:cubicBezTo>
                  <a:cubicBezTo>
                    <a:pt x="34" y="85"/>
                    <a:pt x="34" y="94"/>
                    <a:pt x="34" y="94"/>
                  </a:cubicBezTo>
                  <a:cubicBezTo>
                    <a:pt x="34" y="94"/>
                    <a:pt x="30" y="79"/>
                    <a:pt x="26" y="67"/>
                  </a:cubicBezTo>
                  <a:cubicBezTo>
                    <a:pt x="22" y="55"/>
                    <a:pt x="13" y="40"/>
                    <a:pt x="7" y="29"/>
                  </a:cubicBezTo>
                  <a:cubicBezTo>
                    <a:pt x="2" y="20"/>
                    <a:pt x="1" y="11"/>
                    <a:pt x="0" y="3"/>
                  </a:cubicBezTo>
                  <a:cubicBezTo>
                    <a:pt x="0" y="3"/>
                    <a:pt x="1" y="3"/>
                    <a:pt x="1" y="3"/>
                  </a:cubicBezTo>
                  <a:cubicBezTo>
                    <a:pt x="2" y="2"/>
                    <a:pt x="3" y="1"/>
                    <a:pt x="4" y="0"/>
                  </a:cubicBezTo>
                  <a:cubicBezTo>
                    <a:pt x="5" y="4"/>
                    <a:pt x="7" y="11"/>
                    <a:pt x="9" y="14"/>
                  </a:cubicBezTo>
                  <a:cubicBezTo>
                    <a:pt x="12" y="19"/>
                    <a:pt x="18" y="21"/>
                    <a:pt x="20" y="24"/>
                  </a:cubicBezTo>
                  <a:cubicBezTo>
                    <a:pt x="23" y="27"/>
                    <a:pt x="18" y="30"/>
                    <a:pt x="20" y="34"/>
                  </a:cubicBezTo>
                  <a:cubicBezTo>
                    <a:pt x="23" y="39"/>
                    <a:pt x="25" y="41"/>
                    <a:pt x="25" y="41"/>
                  </a:cubicBezTo>
                  <a:cubicBezTo>
                    <a:pt x="25" y="41"/>
                    <a:pt x="24" y="36"/>
                    <a:pt x="26" y="32"/>
                  </a:cubicBezTo>
                  <a:cubicBezTo>
                    <a:pt x="27" y="29"/>
                    <a:pt x="30" y="32"/>
                    <a:pt x="32" y="26"/>
                  </a:cubicBezTo>
                  <a:cubicBezTo>
                    <a:pt x="34" y="20"/>
                    <a:pt x="36" y="9"/>
                    <a:pt x="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ea typeface="微软雅黑 Light" panose="020B0502040204020203" pitchFamily="34" charset="-122"/>
              </a:endParaRPr>
            </a:p>
          </p:txBody>
        </p:sp>
        <p:sp>
          <p:nvSpPr>
            <p:cNvPr id="49" name="任意多边形: 形状 48"/>
            <p:cNvSpPr/>
            <p:nvPr/>
          </p:nvSpPr>
          <p:spPr bwMode="auto">
            <a:xfrm>
              <a:off x="2914" y="3996"/>
              <a:ext cx="158" cy="73"/>
            </a:xfrm>
            <a:custGeom>
              <a:avLst/>
              <a:gdLst>
                <a:gd name="T0" fmla="*/ 31 w 67"/>
                <a:gd name="T1" fmla="*/ 0 h 31"/>
                <a:gd name="T2" fmla="*/ 35 w 67"/>
                <a:gd name="T3" fmla="*/ 0 h 31"/>
                <a:gd name="T4" fmla="*/ 47 w 67"/>
                <a:gd name="T5" fmla="*/ 17 h 31"/>
                <a:gd name="T6" fmla="*/ 67 w 67"/>
                <a:gd name="T7" fmla="*/ 21 h 31"/>
                <a:gd name="T8" fmla="*/ 52 w 67"/>
                <a:gd name="T9" fmla="*/ 26 h 31"/>
                <a:gd name="T10" fmla="*/ 40 w 67"/>
                <a:gd name="T11" fmla="*/ 23 h 31"/>
                <a:gd name="T12" fmla="*/ 15 w 67"/>
                <a:gd name="T13" fmla="*/ 29 h 31"/>
                <a:gd name="T14" fmla="*/ 0 w 67"/>
                <a:gd name="T15" fmla="*/ 23 h 31"/>
                <a:gd name="T16" fmla="*/ 23 w 67"/>
                <a:gd name="T17" fmla="*/ 20 h 31"/>
                <a:gd name="T18" fmla="*/ 31 w 67"/>
                <a:gd name="T19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" h="31">
                  <a:moveTo>
                    <a:pt x="31" y="0"/>
                  </a:moveTo>
                  <a:cubicBezTo>
                    <a:pt x="35" y="0"/>
                    <a:pt x="35" y="0"/>
                    <a:pt x="35" y="0"/>
                  </a:cubicBezTo>
                  <a:cubicBezTo>
                    <a:pt x="35" y="0"/>
                    <a:pt x="40" y="14"/>
                    <a:pt x="47" y="17"/>
                  </a:cubicBezTo>
                  <a:cubicBezTo>
                    <a:pt x="54" y="20"/>
                    <a:pt x="67" y="21"/>
                    <a:pt x="67" y="21"/>
                  </a:cubicBezTo>
                  <a:cubicBezTo>
                    <a:pt x="67" y="21"/>
                    <a:pt x="60" y="26"/>
                    <a:pt x="52" y="26"/>
                  </a:cubicBezTo>
                  <a:cubicBezTo>
                    <a:pt x="43" y="26"/>
                    <a:pt x="40" y="23"/>
                    <a:pt x="40" y="23"/>
                  </a:cubicBezTo>
                  <a:cubicBezTo>
                    <a:pt x="40" y="23"/>
                    <a:pt x="27" y="31"/>
                    <a:pt x="15" y="29"/>
                  </a:cubicBezTo>
                  <a:cubicBezTo>
                    <a:pt x="3" y="27"/>
                    <a:pt x="0" y="23"/>
                    <a:pt x="0" y="23"/>
                  </a:cubicBezTo>
                  <a:cubicBezTo>
                    <a:pt x="0" y="23"/>
                    <a:pt x="16" y="26"/>
                    <a:pt x="23" y="20"/>
                  </a:cubicBezTo>
                  <a:cubicBezTo>
                    <a:pt x="30" y="15"/>
                    <a:pt x="30" y="10"/>
                    <a:pt x="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ea typeface="微软雅黑 Light" panose="020B0502040204020203" pitchFamily="34" charset="-122"/>
              </a:endParaRPr>
            </a:p>
          </p:txBody>
        </p:sp>
        <p:sp>
          <p:nvSpPr>
            <p:cNvPr id="50" name="任意多边形: 形状 49"/>
            <p:cNvSpPr/>
            <p:nvPr/>
          </p:nvSpPr>
          <p:spPr bwMode="auto">
            <a:xfrm>
              <a:off x="6311" y="2504"/>
              <a:ext cx="1525" cy="3662"/>
            </a:xfrm>
            <a:custGeom>
              <a:avLst/>
              <a:gdLst>
                <a:gd name="T0" fmla="*/ 564 w 647"/>
                <a:gd name="T1" fmla="*/ 327 h 1554"/>
                <a:gd name="T2" fmla="*/ 629 w 647"/>
                <a:gd name="T3" fmla="*/ 625 h 1554"/>
                <a:gd name="T4" fmla="*/ 542 w 647"/>
                <a:gd name="T5" fmla="*/ 747 h 1554"/>
                <a:gd name="T6" fmla="*/ 540 w 647"/>
                <a:gd name="T7" fmla="*/ 590 h 1554"/>
                <a:gd name="T8" fmla="*/ 540 w 647"/>
                <a:gd name="T9" fmla="*/ 540 h 1554"/>
                <a:gd name="T10" fmla="*/ 396 w 647"/>
                <a:gd name="T11" fmla="*/ 13 h 1554"/>
                <a:gd name="T12" fmla="*/ 436 w 647"/>
                <a:gd name="T13" fmla="*/ 46 h 1554"/>
                <a:gd name="T14" fmla="*/ 448 w 647"/>
                <a:gd name="T15" fmla="*/ 135 h 1554"/>
                <a:gd name="T16" fmla="*/ 430 w 647"/>
                <a:gd name="T17" fmla="*/ 171 h 1554"/>
                <a:gd name="T18" fmla="*/ 425 w 647"/>
                <a:gd name="T19" fmla="*/ 227 h 1554"/>
                <a:gd name="T20" fmla="*/ 510 w 647"/>
                <a:gd name="T21" fmla="*/ 276 h 1554"/>
                <a:gd name="T22" fmla="*/ 540 w 647"/>
                <a:gd name="T23" fmla="*/ 540 h 1554"/>
                <a:gd name="T24" fmla="*/ 528 w 647"/>
                <a:gd name="T25" fmla="*/ 624 h 1554"/>
                <a:gd name="T26" fmla="*/ 540 w 647"/>
                <a:gd name="T27" fmla="*/ 747 h 1554"/>
                <a:gd name="T28" fmla="*/ 514 w 647"/>
                <a:gd name="T29" fmla="*/ 771 h 1554"/>
                <a:gd name="T30" fmla="*/ 479 w 647"/>
                <a:gd name="T31" fmla="*/ 865 h 1554"/>
                <a:gd name="T32" fmla="*/ 431 w 647"/>
                <a:gd name="T33" fmla="*/ 1206 h 1554"/>
                <a:gd name="T34" fmla="*/ 398 w 647"/>
                <a:gd name="T35" fmla="*/ 1394 h 1554"/>
                <a:gd name="T36" fmla="*/ 413 w 647"/>
                <a:gd name="T37" fmla="*/ 1477 h 1554"/>
                <a:gd name="T38" fmla="*/ 399 w 647"/>
                <a:gd name="T39" fmla="*/ 1534 h 1554"/>
                <a:gd name="T40" fmla="*/ 327 w 647"/>
                <a:gd name="T41" fmla="*/ 1511 h 1554"/>
                <a:gd name="T42" fmla="*/ 332 w 647"/>
                <a:gd name="T43" fmla="*/ 1451 h 1554"/>
                <a:gd name="T44" fmla="*/ 326 w 647"/>
                <a:gd name="T45" fmla="*/ 1382 h 1554"/>
                <a:gd name="T46" fmla="*/ 328 w 647"/>
                <a:gd name="T47" fmla="*/ 1260 h 1554"/>
                <a:gd name="T48" fmla="*/ 340 w 647"/>
                <a:gd name="T49" fmla="*/ 1153 h 1554"/>
                <a:gd name="T50" fmla="*/ 333 w 647"/>
                <a:gd name="T51" fmla="*/ 1004 h 1554"/>
                <a:gd name="T52" fmla="*/ 299 w 647"/>
                <a:gd name="T53" fmla="*/ 947 h 1554"/>
                <a:gd name="T54" fmla="*/ 189 w 647"/>
                <a:gd name="T55" fmla="*/ 1362 h 1554"/>
                <a:gd name="T56" fmla="*/ 195 w 647"/>
                <a:gd name="T57" fmla="*/ 563 h 1554"/>
                <a:gd name="T58" fmla="*/ 189 w 647"/>
                <a:gd name="T59" fmla="*/ 525 h 1554"/>
                <a:gd name="T60" fmla="*/ 228 w 647"/>
                <a:gd name="T61" fmla="*/ 260 h 1554"/>
                <a:gd name="T62" fmla="*/ 326 w 647"/>
                <a:gd name="T63" fmla="*/ 222 h 1554"/>
                <a:gd name="T64" fmla="*/ 311 w 647"/>
                <a:gd name="T65" fmla="*/ 159 h 1554"/>
                <a:gd name="T66" fmla="*/ 317 w 647"/>
                <a:gd name="T67" fmla="*/ 83 h 1554"/>
                <a:gd name="T68" fmla="*/ 347 w 647"/>
                <a:gd name="T69" fmla="*/ 26 h 1554"/>
                <a:gd name="T70" fmla="*/ 396 w 647"/>
                <a:gd name="T71" fmla="*/ 13 h 1554"/>
                <a:gd name="T72" fmla="*/ 185 w 647"/>
                <a:gd name="T73" fmla="*/ 1381 h 1554"/>
                <a:gd name="T74" fmla="*/ 157 w 647"/>
                <a:gd name="T75" fmla="*/ 1489 h 1554"/>
                <a:gd name="T76" fmla="*/ 119 w 647"/>
                <a:gd name="T77" fmla="*/ 1505 h 1554"/>
                <a:gd name="T78" fmla="*/ 0 w 647"/>
                <a:gd name="T79" fmla="*/ 1541 h 1554"/>
                <a:gd name="T80" fmla="*/ 60 w 647"/>
                <a:gd name="T81" fmla="*/ 1461 h 1554"/>
                <a:gd name="T82" fmla="*/ 90 w 647"/>
                <a:gd name="T83" fmla="*/ 1320 h 1554"/>
                <a:gd name="T84" fmla="*/ 162 w 647"/>
                <a:gd name="T85" fmla="*/ 941 h 1554"/>
                <a:gd name="T86" fmla="*/ 184 w 647"/>
                <a:gd name="T87" fmla="*/ 794 h 1554"/>
                <a:gd name="T88" fmla="*/ 158 w 647"/>
                <a:gd name="T89" fmla="*/ 778 h 1554"/>
                <a:gd name="T90" fmla="*/ 150 w 647"/>
                <a:gd name="T91" fmla="*/ 732 h 1554"/>
                <a:gd name="T92" fmla="*/ 99 w 647"/>
                <a:gd name="T93" fmla="*/ 588 h 1554"/>
                <a:gd name="T94" fmla="*/ 136 w 647"/>
                <a:gd name="T95" fmla="*/ 409 h 1554"/>
                <a:gd name="T96" fmla="*/ 176 w 647"/>
                <a:gd name="T97" fmla="*/ 286 h 1554"/>
                <a:gd name="T98" fmla="*/ 189 w 647"/>
                <a:gd name="T99" fmla="*/ 525 h 1554"/>
                <a:gd name="T100" fmla="*/ 179 w 647"/>
                <a:gd name="T101" fmla="*/ 560 h 1554"/>
                <a:gd name="T102" fmla="*/ 189 w 647"/>
                <a:gd name="T103" fmla="*/ 611 h 1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47" h="1554">
                  <a:moveTo>
                    <a:pt x="540" y="289"/>
                  </a:moveTo>
                  <a:cubicBezTo>
                    <a:pt x="551" y="296"/>
                    <a:pt x="560" y="307"/>
                    <a:pt x="564" y="327"/>
                  </a:cubicBezTo>
                  <a:cubicBezTo>
                    <a:pt x="571" y="363"/>
                    <a:pt x="608" y="485"/>
                    <a:pt x="626" y="518"/>
                  </a:cubicBezTo>
                  <a:cubicBezTo>
                    <a:pt x="645" y="552"/>
                    <a:pt x="647" y="597"/>
                    <a:pt x="629" y="625"/>
                  </a:cubicBezTo>
                  <a:cubicBezTo>
                    <a:pt x="610" y="653"/>
                    <a:pt x="567" y="722"/>
                    <a:pt x="560" y="732"/>
                  </a:cubicBezTo>
                  <a:cubicBezTo>
                    <a:pt x="554" y="741"/>
                    <a:pt x="552" y="748"/>
                    <a:pt x="542" y="747"/>
                  </a:cubicBezTo>
                  <a:cubicBezTo>
                    <a:pt x="541" y="747"/>
                    <a:pt x="541" y="747"/>
                    <a:pt x="540" y="747"/>
                  </a:cubicBezTo>
                  <a:cubicBezTo>
                    <a:pt x="540" y="590"/>
                    <a:pt x="540" y="590"/>
                    <a:pt x="540" y="590"/>
                  </a:cubicBezTo>
                  <a:cubicBezTo>
                    <a:pt x="549" y="577"/>
                    <a:pt x="558" y="566"/>
                    <a:pt x="555" y="559"/>
                  </a:cubicBezTo>
                  <a:cubicBezTo>
                    <a:pt x="549" y="548"/>
                    <a:pt x="545" y="547"/>
                    <a:pt x="540" y="540"/>
                  </a:cubicBezTo>
                  <a:lnTo>
                    <a:pt x="540" y="289"/>
                  </a:lnTo>
                  <a:close/>
                  <a:moveTo>
                    <a:pt x="396" y="13"/>
                  </a:moveTo>
                  <a:cubicBezTo>
                    <a:pt x="404" y="20"/>
                    <a:pt x="414" y="33"/>
                    <a:pt x="422" y="29"/>
                  </a:cubicBezTo>
                  <a:cubicBezTo>
                    <a:pt x="430" y="24"/>
                    <a:pt x="427" y="46"/>
                    <a:pt x="436" y="46"/>
                  </a:cubicBezTo>
                  <a:cubicBezTo>
                    <a:pt x="445" y="46"/>
                    <a:pt x="456" y="77"/>
                    <a:pt x="454" y="94"/>
                  </a:cubicBezTo>
                  <a:cubicBezTo>
                    <a:pt x="453" y="111"/>
                    <a:pt x="449" y="128"/>
                    <a:pt x="448" y="135"/>
                  </a:cubicBezTo>
                  <a:cubicBezTo>
                    <a:pt x="446" y="142"/>
                    <a:pt x="443" y="170"/>
                    <a:pt x="437" y="170"/>
                  </a:cubicBezTo>
                  <a:cubicBezTo>
                    <a:pt x="432" y="170"/>
                    <a:pt x="430" y="171"/>
                    <a:pt x="430" y="171"/>
                  </a:cubicBezTo>
                  <a:cubicBezTo>
                    <a:pt x="430" y="171"/>
                    <a:pt x="423" y="193"/>
                    <a:pt x="423" y="210"/>
                  </a:cubicBezTo>
                  <a:cubicBezTo>
                    <a:pt x="423" y="227"/>
                    <a:pt x="425" y="227"/>
                    <a:pt x="425" y="227"/>
                  </a:cubicBezTo>
                  <a:cubicBezTo>
                    <a:pt x="435" y="242"/>
                    <a:pt x="435" y="242"/>
                    <a:pt x="435" y="242"/>
                  </a:cubicBezTo>
                  <a:cubicBezTo>
                    <a:pt x="435" y="242"/>
                    <a:pt x="486" y="269"/>
                    <a:pt x="510" y="276"/>
                  </a:cubicBezTo>
                  <a:cubicBezTo>
                    <a:pt x="520" y="279"/>
                    <a:pt x="531" y="283"/>
                    <a:pt x="540" y="289"/>
                  </a:cubicBezTo>
                  <a:cubicBezTo>
                    <a:pt x="540" y="540"/>
                    <a:pt x="540" y="540"/>
                    <a:pt x="540" y="540"/>
                  </a:cubicBezTo>
                  <a:cubicBezTo>
                    <a:pt x="537" y="535"/>
                    <a:pt x="534" y="527"/>
                    <a:pt x="531" y="512"/>
                  </a:cubicBezTo>
                  <a:cubicBezTo>
                    <a:pt x="531" y="544"/>
                    <a:pt x="520" y="592"/>
                    <a:pt x="528" y="624"/>
                  </a:cubicBezTo>
                  <a:cubicBezTo>
                    <a:pt x="527" y="612"/>
                    <a:pt x="533" y="600"/>
                    <a:pt x="540" y="590"/>
                  </a:cubicBezTo>
                  <a:cubicBezTo>
                    <a:pt x="540" y="747"/>
                    <a:pt x="540" y="747"/>
                    <a:pt x="540" y="747"/>
                  </a:cubicBezTo>
                  <a:cubicBezTo>
                    <a:pt x="532" y="746"/>
                    <a:pt x="526" y="747"/>
                    <a:pt x="526" y="747"/>
                  </a:cubicBezTo>
                  <a:cubicBezTo>
                    <a:pt x="526" y="747"/>
                    <a:pt x="522" y="766"/>
                    <a:pt x="514" y="771"/>
                  </a:cubicBezTo>
                  <a:cubicBezTo>
                    <a:pt x="506" y="776"/>
                    <a:pt x="497" y="795"/>
                    <a:pt x="495" y="788"/>
                  </a:cubicBezTo>
                  <a:cubicBezTo>
                    <a:pt x="492" y="782"/>
                    <a:pt x="486" y="836"/>
                    <a:pt x="479" y="865"/>
                  </a:cubicBezTo>
                  <a:cubicBezTo>
                    <a:pt x="473" y="894"/>
                    <a:pt x="442" y="1097"/>
                    <a:pt x="442" y="1126"/>
                  </a:cubicBezTo>
                  <a:cubicBezTo>
                    <a:pt x="442" y="1155"/>
                    <a:pt x="430" y="1185"/>
                    <a:pt x="431" y="1206"/>
                  </a:cubicBezTo>
                  <a:cubicBezTo>
                    <a:pt x="432" y="1227"/>
                    <a:pt x="428" y="1281"/>
                    <a:pt x="427" y="1311"/>
                  </a:cubicBezTo>
                  <a:cubicBezTo>
                    <a:pt x="425" y="1341"/>
                    <a:pt x="398" y="1372"/>
                    <a:pt x="398" y="1394"/>
                  </a:cubicBezTo>
                  <a:cubicBezTo>
                    <a:pt x="398" y="1416"/>
                    <a:pt x="405" y="1427"/>
                    <a:pt x="401" y="1440"/>
                  </a:cubicBezTo>
                  <a:cubicBezTo>
                    <a:pt x="398" y="1452"/>
                    <a:pt x="399" y="1461"/>
                    <a:pt x="413" y="1477"/>
                  </a:cubicBezTo>
                  <a:cubicBezTo>
                    <a:pt x="427" y="1492"/>
                    <a:pt x="432" y="1505"/>
                    <a:pt x="431" y="1517"/>
                  </a:cubicBezTo>
                  <a:cubicBezTo>
                    <a:pt x="430" y="1529"/>
                    <a:pt x="427" y="1533"/>
                    <a:pt x="399" y="1534"/>
                  </a:cubicBezTo>
                  <a:cubicBezTo>
                    <a:pt x="371" y="1535"/>
                    <a:pt x="345" y="1527"/>
                    <a:pt x="345" y="1520"/>
                  </a:cubicBezTo>
                  <a:cubicBezTo>
                    <a:pt x="345" y="1514"/>
                    <a:pt x="335" y="1511"/>
                    <a:pt x="327" y="1511"/>
                  </a:cubicBezTo>
                  <a:cubicBezTo>
                    <a:pt x="319" y="1511"/>
                    <a:pt x="320" y="1503"/>
                    <a:pt x="324" y="1487"/>
                  </a:cubicBezTo>
                  <a:cubicBezTo>
                    <a:pt x="327" y="1471"/>
                    <a:pt x="339" y="1449"/>
                    <a:pt x="332" y="1451"/>
                  </a:cubicBezTo>
                  <a:cubicBezTo>
                    <a:pt x="325" y="1453"/>
                    <a:pt x="319" y="1449"/>
                    <a:pt x="319" y="1426"/>
                  </a:cubicBezTo>
                  <a:cubicBezTo>
                    <a:pt x="319" y="1403"/>
                    <a:pt x="316" y="1396"/>
                    <a:pt x="326" y="1382"/>
                  </a:cubicBezTo>
                  <a:cubicBezTo>
                    <a:pt x="336" y="1368"/>
                    <a:pt x="334" y="1342"/>
                    <a:pt x="332" y="1322"/>
                  </a:cubicBezTo>
                  <a:cubicBezTo>
                    <a:pt x="330" y="1301"/>
                    <a:pt x="323" y="1286"/>
                    <a:pt x="328" y="1260"/>
                  </a:cubicBezTo>
                  <a:cubicBezTo>
                    <a:pt x="334" y="1235"/>
                    <a:pt x="335" y="1204"/>
                    <a:pt x="332" y="1191"/>
                  </a:cubicBezTo>
                  <a:cubicBezTo>
                    <a:pt x="328" y="1178"/>
                    <a:pt x="331" y="1163"/>
                    <a:pt x="340" y="1153"/>
                  </a:cubicBezTo>
                  <a:cubicBezTo>
                    <a:pt x="349" y="1142"/>
                    <a:pt x="335" y="1124"/>
                    <a:pt x="335" y="1112"/>
                  </a:cubicBezTo>
                  <a:cubicBezTo>
                    <a:pt x="335" y="1101"/>
                    <a:pt x="339" y="1052"/>
                    <a:pt x="333" y="1004"/>
                  </a:cubicBezTo>
                  <a:cubicBezTo>
                    <a:pt x="327" y="955"/>
                    <a:pt x="326" y="918"/>
                    <a:pt x="325" y="905"/>
                  </a:cubicBezTo>
                  <a:cubicBezTo>
                    <a:pt x="324" y="893"/>
                    <a:pt x="317" y="898"/>
                    <a:pt x="299" y="947"/>
                  </a:cubicBezTo>
                  <a:cubicBezTo>
                    <a:pt x="282" y="996"/>
                    <a:pt x="238" y="1147"/>
                    <a:pt x="230" y="1181"/>
                  </a:cubicBezTo>
                  <a:cubicBezTo>
                    <a:pt x="223" y="1209"/>
                    <a:pt x="199" y="1315"/>
                    <a:pt x="189" y="1362"/>
                  </a:cubicBezTo>
                  <a:cubicBezTo>
                    <a:pt x="189" y="611"/>
                    <a:pt x="189" y="611"/>
                    <a:pt x="189" y="611"/>
                  </a:cubicBezTo>
                  <a:cubicBezTo>
                    <a:pt x="191" y="608"/>
                    <a:pt x="189" y="582"/>
                    <a:pt x="195" y="563"/>
                  </a:cubicBezTo>
                  <a:cubicBezTo>
                    <a:pt x="202" y="541"/>
                    <a:pt x="205" y="511"/>
                    <a:pt x="206" y="475"/>
                  </a:cubicBezTo>
                  <a:cubicBezTo>
                    <a:pt x="206" y="475"/>
                    <a:pt x="197" y="506"/>
                    <a:pt x="189" y="525"/>
                  </a:cubicBezTo>
                  <a:cubicBezTo>
                    <a:pt x="189" y="269"/>
                    <a:pt x="189" y="269"/>
                    <a:pt x="189" y="269"/>
                  </a:cubicBezTo>
                  <a:cubicBezTo>
                    <a:pt x="197" y="266"/>
                    <a:pt x="209" y="263"/>
                    <a:pt x="228" y="260"/>
                  </a:cubicBezTo>
                  <a:cubicBezTo>
                    <a:pt x="271" y="255"/>
                    <a:pt x="302" y="243"/>
                    <a:pt x="312" y="235"/>
                  </a:cubicBezTo>
                  <a:cubicBezTo>
                    <a:pt x="318" y="230"/>
                    <a:pt x="322" y="226"/>
                    <a:pt x="326" y="222"/>
                  </a:cubicBezTo>
                  <a:cubicBezTo>
                    <a:pt x="329" y="219"/>
                    <a:pt x="334" y="213"/>
                    <a:pt x="329" y="212"/>
                  </a:cubicBezTo>
                  <a:cubicBezTo>
                    <a:pt x="318" y="211"/>
                    <a:pt x="316" y="171"/>
                    <a:pt x="311" y="159"/>
                  </a:cubicBezTo>
                  <a:cubicBezTo>
                    <a:pt x="305" y="147"/>
                    <a:pt x="307" y="138"/>
                    <a:pt x="311" y="127"/>
                  </a:cubicBezTo>
                  <a:cubicBezTo>
                    <a:pt x="315" y="117"/>
                    <a:pt x="308" y="101"/>
                    <a:pt x="317" y="83"/>
                  </a:cubicBezTo>
                  <a:cubicBezTo>
                    <a:pt x="326" y="66"/>
                    <a:pt x="313" y="45"/>
                    <a:pt x="326" y="43"/>
                  </a:cubicBezTo>
                  <a:cubicBezTo>
                    <a:pt x="339" y="41"/>
                    <a:pt x="334" y="26"/>
                    <a:pt x="347" y="26"/>
                  </a:cubicBezTo>
                  <a:cubicBezTo>
                    <a:pt x="360" y="26"/>
                    <a:pt x="361" y="8"/>
                    <a:pt x="373" y="14"/>
                  </a:cubicBezTo>
                  <a:cubicBezTo>
                    <a:pt x="386" y="20"/>
                    <a:pt x="386" y="0"/>
                    <a:pt x="396" y="13"/>
                  </a:cubicBezTo>
                  <a:close/>
                  <a:moveTo>
                    <a:pt x="189" y="1362"/>
                  </a:moveTo>
                  <a:cubicBezTo>
                    <a:pt x="187" y="1370"/>
                    <a:pt x="186" y="1376"/>
                    <a:pt x="185" y="1381"/>
                  </a:cubicBezTo>
                  <a:cubicBezTo>
                    <a:pt x="179" y="1409"/>
                    <a:pt x="172" y="1467"/>
                    <a:pt x="164" y="1467"/>
                  </a:cubicBezTo>
                  <a:cubicBezTo>
                    <a:pt x="156" y="1467"/>
                    <a:pt x="158" y="1473"/>
                    <a:pt x="157" y="1489"/>
                  </a:cubicBezTo>
                  <a:cubicBezTo>
                    <a:pt x="156" y="1505"/>
                    <a:pt x="140" y="1508"/>
                    <a:pt x="131" y="1511"/>
                  </a:cubicBezTo>
                  <a:cubicBezTo>
                    <a:pt x="121" y="1515"/>
                    <a:pt x="119" y="1505"/>
                    <a:pt x="119" y="1505"/>
                  </a:cubicBezTo>
                  <a:cubicBezTo>
                    <a:pt x="119" y="1505"/>
                    <a:pt x="104" y="1537"/>
                    <a:pt x="78" y="1540"/>
                  </a:cubicBezTo>
                  <a:cubicBezTo>
                    <a:pt x="51" y="1544"/>
                    <a:pt x="0" y="1554"/>
                    <a:pt x="0" y="1541"/>
                  </a:cubicBezTo>
                  <a:cubicBezTo>
                    <a:pt x="0" y="1529"/>
                    <a:pt x="6" y="1517"/>
                    <a:pt x="23" y="1507"/>
                  </a:cubicBezTo>
                  <a:cubicBezTo>
                    <a:pt x="41" y="1496"/>
                    <a:pt x="53" y="1468"/>
                    <a:pt x="60" y="1461"/>
                  </a:cubicBezTo>
                  <a:cubicBezTo>
                    <a:pt x="67" y="1455"/>
                    <a:pt x="58" y="1457"/>
                    <a:pt x="64" y="1443"/>
                  </a:cubicBezTo>
                  <a:cubicBezTo>
                    <a:pt x="69" y="1429"/>
                    <a:pt x="87" y="1347"/>
                    <a:pt x="90" y="1320"/>
                  </a:cubicBezTo>
                  <a:cubicBezTo>
                    <a:pt x="94" y="1294"/>
                    <a:pt x="91" y="1203"/>
                    <a:pt x="104" y="1160"/>
                  </a:cubicBezTo>
                  <a:cubicBezTo>
                    <a:pt x="117" y="1117"/>
                    <a:pt x="156" y="979"/>
                    <a:pt x="162" y="941"/>
                  </a:cubicBezTo>
                  <a:cubicBezTo>
                    <a:pt x="168" y="903"/>
                    <a:pt x="176" y="865"/>
                    <a:pt x="176" y="844"/>
                  </a:cubicBezTo>
                  <a:cubicBezTo>
                    <a:pt x="176" y="823"/>
                    <a:pt x="178" y="809"/>
                    <a:pt x="184" y="794"/>
                  </a:cubicBezTo>
                  <a:cubicBezTo>
                    <a:pt x="190" y="779"/>
                    <a:pt x="183" y="759"/>
                    <a:pt x="183" y="759"/>
                  </a:cubicBezTo>
                  <a:cubicBezTo>
                    <a:pt x="183" y="759"/>
                    <a:pt x="168" y="770"/>
                    <a:pt x="158" y="778"/>
                  </a:cubicBezTo>
                  <a:cubicBezTo>
                    <a:pt x="149" y="786"/>
                    <a:pt x="149" y="774"/>
                    <a:pt x="154" y="755"/>
                  </a:cubicBezTo>
                  <a:cubicBezTo>
                    <a:pt x="158" y="737"/>
                    <a:pt x="155" y="726"/>
                    <a:pt x="150" y="732"/>
                  </a:cubicBezTo>
                  <a:cubicBezTo>
                    <a:pt x="146" y="738"/>
                    <a:pt x="142" y="702"/>
                    <a:pt x="131" y="680"/>
                  </a:cubicBezTo>
                  <a:cubicBezTo>
                    <a:pt x="119" y="658"/>
                    <a:pt x="94" y="613"/>
                    <a:pt x="99" y="588"/>
                  </a:cubicBezTo>
                  <a:cubicBezTo>
                    <a:pt x="105" y="562"/>
                    <a:pt x="108" y="517"/>
                    <a:pt x="115" y="495"/>
                  </a:cubicBezTo>
                  <a:cubicBezTo>
                    <a:pt x="121" y="473"/>
                    <a:pt x="128" y="434"/>
                    <a:pt x="136" y="409"/>
                  </a:cubicBezTo>
                  <a:cubicBezTo>
                    <a:pt x="145" y="385"/>
                    <a:pt x="143" y="374"/>
                    <a:pt x="154" y="349"/>
                  </a:cubicBezTo>
                  <a:cubicBezTo>
                    <a:pt x="164" y="325"/>
                    <a:pt x="176" y="297"/>
                    <a:pt x="176" y="286"/>
                  </a:cubicBezTo>
                  <a:cubicBezTo>
                    <a:pt x="176" y="279"/>
                    <a:pt x="179" y="274"/>
                    <a:pt x="189" y="269"/>
                  </a:cubicBezTo>
                  <a:cubicBezTo>
                    <a:pt x="189" y="525"/>
                    <a:pt x="189" y="525"/>
                    <a:pt x="189" y="525"/>
                  </a:cubicBezTo>
                  <a:cubicBezTo>
                    <a:pt x="185" y="532"/>
                    <a:pt x="182" y="538"/>
                    <a:pt x="179" y="539"/>
                  </a:cubicBezTo>
                  <a:cubicBezTo>
                    <a:pt x="170" y="541"/>
                    <a:pt x="169" y="554"/>
                    <a:pt x="179" y="560"/>
                  </a:cubicBezTo>
                  <a:cubicBezTo>
                    <a:pt x="190" y="566"/>
                    <a:pt x="183" y="605"/>
                    <a:pt x="187" y="611"/>
                  </a:cubicBezTo>
                  <a:cubicBezTo>
                    <a:pt x="188" y="611"/>
                    <a:pt x="188" y="612"/>
                    <a:pt x="189" y="611"/>
                  </a:cubicBezTo>
                  <a:lnTo>
                    <a:pt x="189" y="1362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ea typeface="微软雅黑 Light" panose="020B0502040204020203" pitchFamily="34" charset="-122"/>
              </a:endParaRPr>
            </a:p>
          </p:txBody>
        </p:sp>
        <p:sp>
          <p:nvSpPr>
            <p:cNvPr id="51" name="任意多边形: 形状 50"/>
            <p:cNvSpPr/>
            <p:nvPr/>
          </p:nvSpPr>
          <p:spPr bwMode="auto">
            <a:xfrm>
              <a:off x="6874" y="3027"/>
              <a:ext cx="540" cy="1056"/>
            </a:xfrm>
            <a:custGeom>
              <a:avLst/>
              <a:gdLst>
                <a:gd name="T0" fmla="*/ 185 w 229"/>
                <a:gd name="T1" fmla="*/ 1 h 448"/>
                <a:gd name="T2" fmla="*/ 186 w 229"/>
                <a:gd name="T3" fmla="*/ 5 h 448"/>
                <a:gd name="T4" fmla="*/ 195 w 229"/>
                <a:gd name="T5" fmla="*/ 18 h 448"/>
                <a:gd name="T6" fmla="*/ 194 w 229"/>
                <a:gd name="T7" fmla="*/ 21 h 448"/>
                <a:gd name="T8" fmla="*/ 187 w 229"/>
                <a:gd name="T9" fmla="*/ 179 h 448"/>
                <a:gd name="T10" fmla="*/ 188 w 229"/>
                <a:gd name="T11" fmla="*/ 306 h 448"/>
                <a:gd name="T12" fmla="*/ 210 w 229"/>
                <a:gd name="T13" fmla="*/ 401 h 448"/>
                <a:gd name="T14" fmla="*/ 229 w 229"/>
                <a:gd name="T15" fmla="*/ 446 h 448"/>
                <a:gd name="T16" fmla="*/ 152 w 229"/>
                <a:gd name="T17" fmla="*/ 442 h 448"/>
                <a:gd name="T18" fmla="*/ 25 w 229"/>
                <a:gd name="T19" fmla="*/ 443 h 448"/>
                <a:gd name="T20" fmla="*/ 0 w 229"/>
                <a:gd name="T21" fmla="*/ 433 h 448"/>
                <a:gd name="T22" fmla="*/ 29 w 229"/>
                <a:gd name="T23" fmla="*/ 350 h 448"/>
                <a:gd name="T24" fmla="*/ 53 w 229"/>
                <a:gd name="T25" fmla="*/ 186 h 448"/>
                <a:gd name="T26" fmla="*/ 63 w 229"/>
                <a:gd name="T27" fmla="*/ 39 h 448"/>
                <a:gd name="T28" fmla="*/ 72 w 229"/>
                <a:gd name="T29" fmla="*/ 14 h 448"/>
                <a:gd name="T30" fmla="*/ 73 w 229"/>
                <a:gd name="T31" fmla="*/ 13 h 448"/>
                <a:gd name="T32" fmla="*/ 87 w 229"/>
                <a:gd name="T33" fmla="*/ 0 h 448"/>
                <a:gd name="T34" fmla="*/ 110 w 229"/>
                <a:gd name="T35" fmla="*/ 29 h 448"/>
                <a:gd name="T36" fmla="*/ 146 w 229"/>
                <a:gd name="T37" fmla="*/ 40 h 448"/>
                <a:gd name="T38" fmla="*/ 185 w 229"/>
                <a:gd name="T39" fmla="*/ 1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29" h="448">
                  <a:moveTo>
                    <a:pt x="185" y="1"/>
                  </a:moveTo>
                  <a:cubicBezTo>
                    <a:pt x="185" y="5"/>
                    <a:pt x="186" y="5"/>
                    <a:pt x="186" y="5"/>
                  </a:cubicBezTo>
                  <a:cubicBezTo>
                    <a:pt x="195" y="18"/>
                    <a:pt x="195" y="18"/>
                    <a:pt x="195" y="18"/>
                  </a:cubicBezTo>
                  <a:cubicBezTo>
                    <a:pt x="195" y="19"/>
                    <a:pt x="194" y="20"/>
                    <a:pt x="194" y="21"/>
                  </a:cubicBezTo>
                  <a:cubicBezTo>
                    <a:pt x="191" y="45"/>
                    <a:pt x="187" y="125"/>
                    <a:pt x="187" y="179"/>
                  </a:cubicBezTo>
                  <a:cubicBezTo>
                    <a:pt x="187" y="233"/>
                    <a:pt x="180" y="262"/>
                    <a:pt x="188" y="306"/>
                  </a:cubicBezTo>
                  <a:cubicBezTo>
                    <a:pt x="197" y="350"/>
                    <a:pt x="199" y="375"/>
                    <a:pt x="210" y="401"/>
                  </a:cubicBezTo>
                  <a:cubicBezTo>
                    <a:pt x="222" y="427"/>
                    <a:pt x="229" y="446"/>
                    <a:pt x="229" y="446"/>
                  </a:cubicBezTo>
                  <a:cubicBezTo>
                    <a:pt x="229" y="446"/>
                    <a:pt x="191" y="442"/>
                    <a:pt x="152" y="442"/>
                  </a:cubicBezTo>
                  <a:cubicBezTo>
                    <a:pt x="113" y="442"/>
                    <a:pt x="40" y="448"/>
                    <a:pt x="25" y="443"/>
                  </a:cubicBezTo>
                  <a:cubicBezTo>
                    <a:pt x="10" y="439"/>
                    <a:pt x="0" y="433"/>
                    <a:pt x="0" y="433"/>
                  </a:cubicBezTo>
                  <a:cubicBezTo>
                    <a:pt x="0" y="433"/>
                    <a:pt x="18" y="394"/>
                    <a:pt x="29" y="350"/>
                  </a:cubicBezTo>
                  <a:cubicBezTo>
                    <a:pt x="41" y="306"/>
                    <a:pt x="53" y="246"/>
                    <a:pt x="53" y="186"/>
                  </a:cubicBezTo>
                  <a:cubicBezTo>
                    <a:pt x="53" y="126"/>
                    <a:pt x="51" y="69"/>
                    <a:pt x="63" y="39"/>
                  </a:cubicBezTo>
                  <a:cubicBezTo>
                    <a:pt x="67" y="28"/>
                    <a:pt x="70" y="19"/>
                    <a:pt x="72" y="14"/>
                  </a:cubicBezTo>
                  <a:cubicBezTo>
                    <a:pt x="73" y="13"/>
                    <a:pt x="70" y="15"/>
                    <a:pt x="73" y="13"/>
                  </a:cubicBezTo>
                  <a:cubicBezTo>
                    <a:pt x="76" y="11"/>
                    <a:pt x="83" y="4"/>
                    <a:pt x="87" y="0"/>
                  </a:cubicBezTo>
                  <a:cubicBezTo>
                    <a:pt x="93" y="8"/>
                    <a:pt x="96" y="13"/>
                    <a:pt x="110" y="29"/>
                  </a:cubicBezTo>
                  <a:cubicBezTo>
                    <a:pt x="123" y="44"/>
                    <a:pt x="124" y="55"/>
                    <a:pt x="146" y="40"/>
                  </a:cubicBezTo>
                  <a:cubicBezTo>
                    <a:pt x="162" y="30"/>
                    <a:pt x="174" y="14"/>
                    <a:pt x="1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ea typeface="微软雅黑 Light" panose="020B0502040204020203" pitchFamily="34" charset="-122"/>
              </a:endParaRPr>
            </a:p>
          </p:txBody>
        </p:sp>
        <p:sp>
          <p:nvSpPr>
            <p:cNvPr id="52" name="任意多边形: 形状 51"/>
            <p:cNvSpPr/>
            <p:nvPr/>
          </p:nvSpPr>
          <p:spPr bwMode="auto">
            <a:xfrm>
              <a:off x="6961" y="3150"/>
              <a:ext cx="260" cy="1044"/>
            </a:xfrm>
            <a:custGeom>
              <a:avLst/>
              <a:gdLst>
                <a:gd name="T0" fmla="*/ 92 w 110"/>
                <a:gd name="T1" fmla="*/ 0 h 443"/>
                <a:gd name="T2" fmla="*/ 70 w 110"/>
                <a:gd name="T3" fmla="*/ 22 h 443"/>
                <a:gd name="T4" fmla="*/ 78 w 110"/>
                <a:gd name="T5" fmla="*/ 35 h 443"/>
                <a:gd name="T6" fmla="*/ 44 w 110"/>
                <a:gd name="T7" fmla="*/ 167 h 443"/>
                <a:gd name="T8" fmla="*/ 4 w 110"/>
                <a:gd name="T9" fmla="*/ 377 h 443"/>
                <a:gd name="T10" fmla="*/ 17 w 110"/>
                <a:gd name="T11" fmla="*/ 425 h 443"/>
                <a:gd name="T12" fmla="*/ 42 w 110"/>
                <a:gd name="T13" fmla="*/ 427 h 443"/>
                <a:gd name="T14" fmla="*/ 70 w 110"/>
                <a:gd name="T15" fmla="*/ 373 h 443"/>
                <a:gd name="T16" fmla="*/ 96 w 110"/>
                <a:gd name="T17" fmla="*/ 201 h 443"/>
                <a:gd name="T18" fmla="*/ 104 w 110"/>
                <a:gd name="T19" fmla="*/ 69 h 443"/>
                <a:gd name="T20" fmla="*/ 97 w 110"/>
                <a:gd name="T21" fmla="*/ 35 h 443"/>
                <a:gd name="T22" fmla="*/ 110 w 110"/>
                <a:gd name="T23" fmla="*/ 20 h 443"/>
                <a:gd name="T24" fmla="*/ 92 w 110"/>
                <a:gd name="T25" fmla="*/ 0 h 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0" h="443">
                  <a:moveTo>
                    <a:pt x="92" y="0"/>
                  </a:moveTo>
                  <a:cubicBezTo>
                    <a:pt x="70" y="22"/>
                    <a:pt x="70" y="22"/>
                    <a:pt x="70" y="22"/>
                  </a:cubicBezTo>
                  <a:cubicBezTo>
                    <a:pt x="70" y="22"/>
                    <a:pt x="81" y="25"/>
                    <a:pt x="78" y="35"/>
                  </a:cubicBezTo>
                  <a:cubicBezTo>
                    <a:pt x="74" y="44"/>
                    <a:pt x="58" y="97"/>
                    <a:pt x="44" y="167"/>
                  </a:cubicBezTo>
                  <a:cubicBezTo>
                    <a:pt x="29" y="237"/>
                    <a:pt x="8" y="360"/>
                    <a:pt x="4" y="377"/>
                  </a:cubicBezTo>
                  <a:cubicBezTo>
                    <a:pt x="0" y="395"/>
                    <a:pt x="5" y="407"/>
                    <a:pt x="17" y="425"/>
                  </a:cubicBezTo>
                  <a:cubicBezTo>
                    <a:pt x="29" y="443"/>
                    <a:pt x="30" y="442"/>
                    <a:pt x="42" y="427"/>
                  </a:cubicBezTo>
                  <a:cubicBezTo>
                    <a:pt x="54" y="411"/>
                    <a:pt x="62" y="417"/>
                    <a:pt x="70" y="373"/>
                  </a:cubicBezTo>
                  <a:cubicBezTo>
                    <a:pt x="77" y="328"/>
                    <a:pt x="89" y="240"/>
                    <a:pt x="96" y="201"/>
                  </a:cubicBezTo>
                  <a:cubicBezTo>
                    <a:pt x="102" y="162"/>
                    <a:pt x="109" y="86"/>
                    <a:pt x="104" y="69"/>
                  </a:cubicBezTo>
                  <a:cubicBezTo>
                    <a:pt x="99" y="51"/>
                    <a:pt x="95" y="42"/>
                    <a:pt x="97" y="35"/>
                  </a:cubicBezTo>
                  <a:cubicBezTo>
                    <a:pt x="99" y="27"/>
                    <a:pt x="110" y="20"/>
                    <a:pt x="110" y="20"/>
                  </a:cubicBezTo>
                  <a:cubicBezTo>
                    <a:pt x="110" y="20"/>
                    <a:pt x="102" y="4"/>
                    <a:pt x="92" y="0"/>
                  </a:cubicBezTo>
                  <a:close/>
                </a:path>
              </a:pathLst>
            </a:custGeom>
            <a:solidFill>
              <a:srgbClr val="272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ea typeface="微软雅黑 Light" panose="020B0502040204020203" pitchFamily="34" charset="-122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1674280" y="1086842"/>
            <a:ext cx="2187700" cy="3320920"/>
            <a:chOff x="1674280" y="1086842"/>
            <a:chExt cx="2187700" cy="3320920"/>
          </a:xfrm>
        </p:grpSpPr>
        <p:grpSp>
          <p:nvGrpSpPr>
            <p:cNvPr id="5" name="组合 4"/>
            <p:cNvGrpSpPr/>
            <p:nvPr/>
          </p:nvGrpSpPr>
          <p:grpSpPr>
            <a:xfrm>
              <a:off x="1674280" y="1086842"/>
              <a:ext cx="1958785" cy="493432"/>
              <a:chOff x="1487488" y="2807457"/>
              <a:chExt cx="2613001" cy="658233"/>
            </a:xfrm>
          </p:grpSpPr>
          <p:sp>
            <p:nvSpPr>
              <p:cNvPr id="20" name="矩形: 圆角 19"/>
              <p:cNvSpPr/>
              <p:nvPr/>
            </p:nvSpPr>
            <p:spPr>
              <a:xfrm>
                <a:off x="1487488" y="2915323"/>
                <a:ext cx="2613001" cy="442502"/>
              </a:xfrm>
              <a:prstGeom prst="roundRect">
                <a:avLst>
                  <a:gd name="adj" fmla="val 21525"/>
                </a:avLst>
              </a:pr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21" name="任意多边形: 形状 20"/>
              <p:cNvSpPr/>
              <p:nvPr/>
            </p:nvSpPr>
            <p:spPr>
              <a:xfrm>
                <a:off x="1769354" y="2807457"/>
                <a:ext cx="658232" cy="65823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22" name="矩形 21"/>
              <p:cNvSpPr/>
              <p:nvPr/>
            </p:nvSpPr>
            <p:spPr>
              <a:xfrm>
                <a:off x="2507653" y="3007343"/>
                <a:ext cx="1499260" cy="23487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none" lIns="0" tIns="0" rIns="0" bIns="0" anchor="ctr">
                <a:normAutofit fontScale="92500" lnSpcReduction="20000"/>
              </a:bodyPr>
              <a:lstStyle/>
              <a:p>
                <a:pPr lvl="0">
                  <a:defRPr sz="1800">
                    <a:solidFill>
                      <a:srgbClr val="000000"/>
                    </a:solidFill>
                  </a:defRPr>
                </a:pPr>
                <a:r>
                  <a:rPr lang="zh-CN" altLang="en-US" sz="1400" b="1">
                    <a:solidFill>
                      <a:schemeClr val="bg1"/>
                    </a:solidFill>
                    <a:ea typeface="微软雅黑 Light" panose="020B0502040204020203" pitchFamily="34" charset="-122"/>
                  </a:rPr>
                  <a:t>标题文本预设</a:t>
                </a:r>
                <a:endParaRPr lang="zh-CN" altLang="en-US" sz="1400" b="1">
                  <a:solidFill>
                    <a:schemeClr val="bg1"/>
                  </a:solidFill>
                  <a:ea typeface="微软雅黑 Light" panose="020B0502040204020203" pitchFamily="34" charset="-122"/>
                </a:endParaRPr>
              </a:p>
            </p:txBody>
          </p:sp>
          <p:grpSp>
            <p:nvGrpSpPr>
              <p:cNvPr id="23" name="组合 22"/>
              <p:cNvGrpSpPr/>
              <p:nvPr/>
            </p:nvGrpSpPr>
            <p:grpSpPr>
              <a:xfrm>
                <a:off x="1877220" y="2915323"/>
                <a:ext cx="442502" cy="442502"/>
                <a:chOff x="0" y="0"/>
                <a:chExt cx="885002" cy="885002"/>
              </a:xfrm>
            </p:grpSpPr>
            <p:sp>
              <p:nvSpPr>
                <p:cNvPr id="24" name="任意多边形: 形状 23"/>
                <p:cNvSpPr/>
                <p:nvPr/>
              </p:nvSpPr>
              <p:spPr>
                <a:xfrm>
                  <a:off x="0" y="0"/>
                  <a:ext cx="885002" cy="88500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79" h="19679" extrusionOk="0">
                      <a:moveTo>
                        <a:pt x="16796" y="2882"/>
                      </a:moveTo>
                      <a:cubicBezTo>
                        <a:pt x="20639" y="6724"/>
                        <a:pt x="20639" y="12954"/>
                        <a:pt x="16796" y="16796"/>
                      </a:cubicBezTo>
                      <a:cubicBezTo>
                        <a:pt x="12954" y="20639"/>
                        <a:pt x="6724" y="20639"/>
                        <a:pt x="2882" y="16796"/>
                      </a:cubicBezTo>
                      <a:cubicBezTo>
                        <a:pt x="-961" y="12954"/>
                        <a:pt x="-961" y="6724"/>
                        <a:pt x="2882" y="2882"/>
                      </a:cubicBezTo>
                      <a:cubicBezTo>
                        <a:pt x="6724" y="-961"/>
                        <a:pt x="12954" y="-961"/>
                        <a:pt x="16796" y="2882"/>
                      </a:cubicBezTo>
                      <a:close/>
                    </a:path>
                  </a:pathLst>
                </a:custGeom>
                <a:noFill/>
                <a:ln w="63500" cap="flat">
                  <a:solidFill>
                    <a:schemeClr val="accent1"/>
                  </a:solidFill>
                  <a:prstDash val="solid"/>
                  <a:miter lim="400000"/>
                </a:ln>
                <a:effectLst/>
              </p:spPr>
              <p:txBody>
                <a:bodyPr anchor="ctr"/>
                <a:lstStyle/>
                <a:p>
                  <a:pPr algn="ctr"/>
                  <a:endParaRPr>
                    <a:ea typeface="微软雅黑 Light" panose="020B0502040204020203" pitchFamily="34" charset="-122"/>
                  </a:endParaRPr>
                </a:p>
              </p:txBody>
            </p:sp>
            <p:sp>
              <p:nvSpPr>
                <p:cNvPr id="25" name="任意多边形: 形状 24"/>
                <p:cNvSpPr/>
                <p:nvPr/>
              </p:nvSpPr>
              <p:spPr>
                <a:xfrm>
                  <a:off x="205258" y="215586"/>
                  <a:ext cx="449085" cy="44908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4727" y="0"/>
                      </a:moveTo>
                      <a:cubicBezTo>
                        <a:pt x="3608" y="0"/>
                        <a:pt x="2704" y="903"/>
                        <a:pt x="2704" y="2023"/>
                      </a:cubicBezTo>
                      <a:lnTo>
                        <a:pt x="2704" y="3375"/>
                      </a:lnTo>
                      <a:lnTo>
                        <a:pt x="2023" y="3375"/>
                      </a:lnTo>
                      <a:cubicBezTo>
                        <a:pt x="904" y="3375"/>
                        <a:pt x="0" y="4278"/>
                        <a:pt x="0" y="5397"/>
                      </a:cubicBezTo>
                      <a:lnTo>
                        <a:pt x="0" y="18896"/>
                      </a:lnTo>
                      <a:cubicBezTo>
                        <a:pt x="0" y="20387"/>
                        <a:pt x="1213" y="21600"/>
                        <a:pt x="2704" y="21600"/>
                      </a:cubicBezTo>
                      <a:lnTo>
                        <a:pt x="18896" y="21600"/>
                      </a:lnTo>
                      <a:cubicBezTo>
                        <a:pt x="20387" y="21600"/>
                        <a:pt x="21600" y="20387"/>
                        <a:pt x="21600" y="18896"/>
                      </a:cubicBezTo>
                      <a:lnTo>
                        <a:pt x="21600" y="2023"/>
                      </a:lnTo>
                      <a:cubicBezTo>
                        <a:pt x="21600" y="903"/>
                        <a:pt x="20696" y="0"/>
                        <a:pt x="19577" y="0"/>
                      </a:cubicBezTo>
                      <a:lnTo>
                        <a:pt x="4727" y="0"/>
                      </a:lnTo>
                      <a:close/>
                      <a:moveTo>
                        <a:pt x="4696" y="1321"/>
                      </a:moveTo>
                      <a:lnTo>
                        <a:pt x="19546" y="1321"/>
                      </a:lnTo>
                      <a:cubicBezTo>
                        <a:pt x="19919" y="1321"/>
                        <a:pt x="20217" y="1619"/>
                        <a:pt x="20217" y="1992"/>
                      </a:cubicBezTo>
                      <a:cubicBezTo>
                        <a:pt x="20217" y="1992"/>
                        <a:pt x="20217" y="18865"/>
                        <a:pt x="20217" y="18865"/>
                      </a:cubicBezTo>
                      <a:cubicBezTo>
                        <a:pt x="20217" y="19608"/>
                        <a:pt x="19610" y="20217"/>
                        <a:pt x="18865" y="20217"/>
                      </a:cubicBezTo>
                      <a:lnTo>
                        <a:pt x="2673" y="20217"/>
                      </a:lnTo>
                      <a:cubicBezTo>
                        <a:pt x="1928" y="20217"/>
                        <a:pt x="1321" y="19608"/>
                        <a:pt x="1321" y="18865"/>
                      </a:cubicBezTo>
                      <a:lnTo>
                        <a:pt x="1321" y="5366"/>
                      </a:lnTo>
                      <a:cubicBezTo>
                        <a:pt x="1321" y="4994"/>
                        <a:pt x="1620" y="4696"/>
                        <a:pt x="1992" y="4696"/>
                      </a:cubicBezTo>
                      <a:lnTo>
                        <a:pt x="2673" y="4696"/>
                      </a:lnTo>
                      <a:lnTo>
                        <a:pt x="2673" y="18194"/>
                      </a:lnTo>
                      <a:cubicBezTo>
                        <a:pt x="2673" y="18567"/>
                        <a:pt x="2971" y="18865"/>
                        <a:pt x="3344" y="18865"/>
                      </a:cubicBezTo>
                      <a:cubicBezTo>
                        <a:pt x="3717" y="18865"/>
                        <a:pt x="4025" y="18567"/>
                        <a:pt x="4025" y="18194"/>
                      </a:cubicBezTo>
                      <a:lnTo>
                        <a:pt x="4025" y="1992"/>
                      </a:lnTo>
                      <a:cubicBezTo>
                        <a:pt x="4025" y="1619"/>
                        <a:pt x="4323" y="1321"/>
                        <a:pt x="4696" y="1321"/>
                      </a:cubicBezTo>
                      <a:close/>
                      <a:moveTo>
                        <a:pt x="5955" y="2642"/>
                      </a:moveTo>
                      <a:cubicBezTo>
                        <a:pt x="5582" y="2642"/>
                        <a:pt x="5284" y="2940"/>
                        <a:pt x="5284" y="3313"/>
                      </a:cubicBezTo>
                      <a:lnTo>
                        <a:pt x="5284" y="8039"/>
                      </a:lnTo>
                      <a:cubicBezTo>
                        <a:pt x="5284" y="8412"/>
                        <a:pt x="5582" y="8710"/>
                        <a:pt x="5955" y="8710"/>
                      </a:cubicBezTo>
                      <a:lnTo>
                        <a:pt x="10681" y="8710"/>
                      </a:lnTo>
                      <a:cubicBezTo>
                        <a:pt x="11054" y="8710"/>
                        <a:pt x="11362" y="8412"/>
                        <a:pt x="11362" y="8039"/>
                      </a:cubicBezTo>
                      <a:lnTo>
                        <a:pt x="11362" y="3313"/>
                      </a:lnTo>
                      <a:cubicBezTo>
                        <a:pt x="11362" y="2940"/>
                        <a:pt x="11054" y="2642"/>
                        <a:pt x="10681" y="2642"/>
                      </a:cubicBezTo>
                      <a:lnTo>
                        <a:pt x="5955" y="2642"/>
                      </a:lnTo>
                      <a:close/>
                      <a:moveTo>
                        <a:pt x="6605" y="3963"/>
                      </a:moveTo>
                      <a:lnTo>
                        <a:pt x="9980" y="3963"/>
                      </a:lnTo>
                      <a:lnTo>
                        <a:pt x="9980" y="7338"/>
                      </a:lnTo>
                      <a:lnTo>
                        <a:pt x="6605" y="7338"/>
                      </a:lnTo>
                      <a:cubicBezTo>
                        <a:pt x="6605" y="7338"/>
                        <a:pt x="6605" y="3963"/>
                        <a:pt x="6605" y="3963"/>
                      </a:cubicBezTo>
                      <a:close/>
                      <a:moveTo>
                        <a:pt x="13045" y="3963"/>
                      </a:moveTo>
                      <a:cubicBezTo>
                        <a:pt x="12858" y="3963"/>
                        <a:pt x="12704" y="4117"/>
                        <a:pt x="12704" y="4303"/>
                      </a:cubicBezTo>
                      <a:cubicBezTo>
                        <a:pt x="12704" y="4490"/>
                        <a:pt x="12858" y="4634"/>
                        <a:pt x="13045" y="4634"/>
                      </a:cubicBezTo>
                      <a:lnTo>
                        <a:pt x="18442" y="4634"/>
                      </a:lnTo>
                      <a:cubicBezTo>
                        <a:pt x="18629" y="4634"/>
                        <a:pt x="18783" y="4490"/>
                        <a:pt x="18783" y="4303"/>
                      </a:cubicBezTo>
                      <a:cubicBezTo>
                        <a:pt x="18783" y="4117"/>
                        <a:pt x="18629" y="3963"/>
                        <a:pt x="18442" y="3963"/>
                      </a:cubicBezTo>
                      <a:lnTo>
                        <a:pt x="13045" y="3963"/>
                      </a:lnTo>
                      <a:close/>
                      <a:moveTo>
                        <a:pt x="13045" y="5986"/>
                      </a:moveTo>
                      <a:cubicBezTo>
                        <a:pt x="12858" y="5986"/>
                        <a:pt x="12704" y="6140"/>
                        <a:pt x="12704" y="6326"/>
                      </a:cubicBezTo>
                      <a:cubicBezTo>
                        <a:pt x="12704" y="6512"/>
                        <a:pt x="12858" y="6667"/>
                        <a:pt x="13045" y="6667"/>
                      </a:cubicBezTo>
                      <a:lnTo>
                        <a:pt x="18442" y="6667"/>
                      </a:lnTo>
                      <a:cubicBezTo>
                        <a:pt x="18629" y="6667"/>
                        <a:pt x="18783" y="6512"/>
                        <a:pt x="18783" y="6326"/>
                      </a:cubicBezTo>
                      <a:cubicBezTo>
                        <a:pt x="18783" y="6140"/>
                        <a:pt x="18629" y="5986"/>
                        <a:pt x="18442" y="5986"/>
                      </a:cubicBezTo>
                      <a:lnTo>
                        <a:pt x="13045" y="5986"/>
                      </a:lnTo>
                      <a:close/>
                      <a:moveTo>
                        <a:pt x="13045" y="8008"/>
                      </a:moveTo>
                      <a:cubicBezTo>
                        <a:pt x="12858" y="8008"/>
                        <a:pt x="12704" y="8163"/>
                        <a:pt x="12704" y="8349"/>
                      </a:cubicBezTo>
                      <a:cubicBezTo>
                        <a:pt x="12704" y="8535"/>
                        <a:pt x="12858" y="8690"/>
                        <a:pt x="13045" y="8690"/>
                      </a:cubicBezTo>
                      <a:lnTo>
                        <a:pt x="18442" y="8690"/>
                      </a:lnTo>
                      <a:cubicBezTo>
                        <a:pt x="18629" y="8690"/>
                        <a:pt x="18783" y="8535"/>
                        <a:pt x="18783" y="8349"/>
                      </a:cubicBezTo>
                      <a:cubicBezTo>
                        <a:pt x="18783" y="8163"/>
                        <a:pt x="18629" y="8008"/>
                        <a:pt x="18442" y="8008"/>
                      </a:cubicBezTo>
                      <a:lnTo>
                        <a:pt x="13045" y="8008"/>
                      </a:lnTo>
                      <a:close/>
                      <a:moveTo>
                        <a:pt x="5624" y="10041"/>
                      </a:moveTo>
                      <a:cubicBezTo>
                        <a:pt x="5439" y="10041"/>
                        <a:pt x="5284" y="10186"/>
                        <a:pt x="5284" y="10372"/>
                      </a:cubicBezTo>
                      <a:cubicBezTo>
                        <a:pt x="5284" y="10558"/>
                        <a:pt x="5439" y="10712"/>
                        <a:pt x="5624" y="10712"/>
                      </a:cubicBezTo>
                      <a:lnTo>
                        <a:pt x="18442" y="10712"/>
                      </a:lnTo>
                      <a:cubicBezTo>
                        <a:pt x="18628" y="10712"/>
                        <a:pt x="18783" y="10558"/>
                        <a:pt x="18783" y="10372"/>
                      </a:cubicBezTo>
                      <a:cubicBezTo>
                        <a:pt x="18783" y="10186"/>
                        <a:pt x="18628" y="10041"/>
                        <a:pt x="18442" y="10041"/>
                      </a:cubicBezTo>
                      <a:lnTo>
                        <a:pt x="5624" y="10041"/>
                      </a:lnTo>
                      <a:close/>
                      <a:moveTo>
                        <a:pt x="5624" y="12064"/>
                      </a:moveTo>
                      <a:cubicBezTo>
                        <a:pt x="5439" y="12064"/>
                        <a:pt x="5284" y="12209"/>
                        <a:pt x="5284" y="12394"/>
                      </a:cubicBezTo>
                      <a:cubicBezTo>
                        <a:pt x="5284" y="12582"/>
                        <a:pt x="5439" y="12735"/>
                        <a:pt x="5624" y="12735"/>
                      </a:cubicBezTo>
                      <a:lnTo>
                        <a:pt x="18442" y="12735"/>
                      </a:lnTo>
                      <a:cubicBezTo>
                        <a:pt x="18628" y="12735"/>
                        <a:pt x="18783" y="12582"/>
                        <a:pt x="18783" y="12394"/>
                      </a:cubicBezTo>
                      <a:cubicBezTo>
                        <a:pt x="18783" y="12209"/>
                        <a:pt x="18628" y="12064"/>
                        <a:pt x="18442" y="12064"/>
                      </a:cubicBezTo>
                      <a:lnTo>
                        <a:pt x="5624" y="12064"/>
                      </a:lnTo>
                      <a:close/>
                      <a:moveTo>
                        <a:pt x="5624" y="14087"/>
                      </a:moveTo>
                      <a:cubicBezTo>
                        <a:pt x="5439" y="14087"/>
                        <a:pt x="5284" y="14241"/>
                        <a:pt x="5284" y="14428"/>
                      </a:cubicBezTo>
                      <a:cubicBezTo>
                        <a:pt x="5284" y="14615"/>
                        <a:pt x="5439" y="14758"/>
                        <a:pt x="5624" y="14758"/>
                      </a:cubicBezTo>
                      <a:lnTo>
                        <a:pt x="11022" y="14758"/>
                      </a:lnTo>
                      <a:cubicBezTo>
                        <a:pt x="11208" y="14758"/>
                        <a:pt x="11362" y="14615"/>
                        <a:pt x="11362" y="14428"/>
                      </a:cubicBezTo>
                      <a:cubicBezTo>
                        <a:pt x="11362" y="14241"/>
                        <a:pt x="11208" y="14087"/>
                        <a:pt x="11022" y="14087"/>
                      </a:cubicBezTo>
                      <a:lnTo>
                        <a:pt x="5624" y="14087"/>
                      </a:lnTo>
                      <a:close/>
                      <a:moveTo>
                        <a:pt x="13045" y="14087"/>
                      </a:moveTo>
                      <a:cubicBezTo>
                        <a:pt x="12859" y="14087"/>
                        <a:pt x="12704" y="14241"/>
                        <a:pt x="12704" y="14428"/>
                      </a:cubicBezTo>
                      <a:cubicBezTo>
                        <a:pt x="12704" y="14615"/>
                        <a:pt x="12859" y="14758"/>
                        <a:pt x="13045" y="14758"/>
                      </a:cubicBezTo>
                      <a:lnTo>
                        <a:pt x="18442" y="14758"/>
                      </a:lnTo>
                      <a:cubicBezTo>
                        <a:pt x="18628" y="14758"/>
                        <a:pt x="18783" y="14615"/>
                        <a:pt x="18783" y="14428"/>
                      </a:cubicBezTo>
                      <a:cubicBezTo>
                        <a:pt x="18783" y="14241"/>
                        <a:pt x="18628" y="14087"/>
                        <a:pt x="18442" y="14087"/>
                      </a:cubicBezTo>
                      <a:lnTo>
                        <a:pt x="13045" y="14087"/>
                      </a:lnTo>
                      <a:close/>
                      <a:moveTo>
                        <a:pt x="5624" y="16110"/>
                      </a:moveTo>
                      <a:cubicBezTo>
                        <a:pt x="5439" y="16110"/>
                        <a:pt x="5284" y="16264"/>
                        <a:pt x="5284" y="16450"/>
                      </a:cubicBezTo>
                      <a:cubicBezTo>
                        <a:pt x="5284" y="16637"/>
                        <a:pt x="5439" y="16791"/>
                        <a:pt x="5624" y="16791"/>
                      </a:cubicBezTo>
                      <a:lnTo>
                        <a:pt x="11022" y="16791"/>
                      </a:lnTo>
                      <a:cubicBezTo>
                        <a:pt x="11208" y="16791"/>
                        <a:pt x="11362" y="16637"/>
                        <a:pt x="11362" y="16450"/>
                      </a:cubicBezTo>
                      <a:cubicBezTo>
                        <a:pt x="11362" y="16264"/>
                        <a:pt x="11208" y="16110"/>
                        <a:pt x="11022" y="16110"/>
                      </a:cubicBezTo>
                      <a:lnTo>
                        <a:pt x="5624" y="16110"/>
                      </a:lnTo>
                      <a:close/>
                      <a:moveTo>
                        <a:pt x="13045" y="16110"/>
                      </a:moveTo>
                      <a:cubicBezTo>
                        <a:pt x="12859" y="16110"/>
                        <a:pt x="12704" y="16264"/>
                        <a:pt x="12704" y="16450"/>
                      </a:cubicBezTo>
                      <a:cubicBezTo>
                        <a:pt x="12704" y="16637"/>
                        <a:pt x="12859" y="16791"/>
                        <a:pt x="13045" y="16791"/>
                      </a:cubicBezTo>
                      <a:lnTo>
                        <a:pt x="18442" y="16791"/>
                      </a:lnTo>
                      <a:cubicBezTo>
                        <a:pt x="18628" y="16791"/>
                        <a:pt x="18783" y="16637"/>
                        <a:pt x="18783" y="16450"/>
                      </a:cubicBezTo>
                      <a:cubicBezTo>
                        <a:pt x="18783" y="16264"/>
                        <a:pt x="18628" y="16110"/>
                        <a:pt x="18442" y="16110"/>
                      </a:cubicBezTo>
                      <a:lnTo>
                        <a:pt x="13045" y="16110"/>
                      </a:lnTo>
                      <a:close/>
                      <a:moveTo>
                        <a:pt x="5624" y="18132"/>
                      </a:moveTo>
                      <a:cubicBezTo>
                        <a:pt x="5439" y="18132"/>
                        <a:pt x="5284" y="18287"/>
                        <a:pt x="5284" y="18473"/>
                      </a:cubicBezTo>
                      <a:cubicBezTo>
                        <a:pt x="5284" y="18660"/>
                        <a:pt x="5439" y="18814"/>
                        <a:pt x="5624" y="18814"/>
                      </a:cubicBezTo>
                      <a:lnTo>
                        <a:pt x="11022" y="18814"/>
                      </a:lnTo>
                      <a:cubicBezTo>
                        <a:pt x="11208" y="18814"/>
                        <a:pt x="11362" y="18660"/>
                        <a:pt x="11362" y="18473"/>
                      </a:cubicBezTo>
                      <a:cubicBezTo>
                        <a:pt x="11362" y="18287"/>
                        <a:pt x="11208" y="18132"/>
                        <a:pt x="11022" y="18132"/>
                      </a:cubicBezTo>
                      <a:lnTo>
                        <a:pt x="5624" y="18132"/>
                      </a:lnTo>
                      <a:close/>
                      <a:moveTo>
                        <a:pt x="13045" y="18132"/>
                      </a:moveTo>
                      <a:cubicBezTo>
                        <a:pt x="12859" y="18132"/>
                        <a:pt x="12704" y="18287"/>
                        <a:pt x="12704" y="18473"/>
                      </a:cubicBezTo>
                      <a:cubicBezTo>
                        <a:pt x="12704" y="18660"/>
                        <a:pt x="12859" y="18814"/>
                        <a:pt x="13045" y="18814"/>
                      </a:cubicBezTo>
                      <a:lnTo>
                        <a:pt x="18442" y="18814"/>
                      </a:lnTo>
                      <a:cubicBezTo>
                        <a:pt x="18628" y="18814"/>
                        <a:pt x="18783" y="18660"/>
                        <a:pt x="18783" y="18473"/>
                      </a:cubicBezTo>
                      <a:cubicBezTo>
                        <a:pt x="18783" y="18287"/>
                        <a:pt x="18628" y="18132"/>
                        <a:pt x="18442" y="18132"/>
                      </a:cubicBezTo>
                      <a:lnTo>
                        <a:pt x="13045" y="18132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anchor="ctr"/>
                <a:lstStyle/>
                <a:p>
                  <a:pPr algn="ctr"/>
                  <a:endParaRPr>
                    <a:ea typeface="微软雅黑 Light" panose="020B0502040204020203" pitchFamily="34" charset="-122"/>
                  </a:endParaRPr>
                </a:p>
              </p:txBody>
            </p:sp>
          </p:grpSp>
        </p:grpSp>
        <p:grpSp>
          <p:nvGrpSpPr>
            <p:cNvPr id="6" name="组合 5"/>
            <p:cNvGrpSpPr/>
            <p:nvPr/>
          </p:nvGrpSpPr>
          <p:grpSpPr>
            <a:xfrm>
              <a:off x="1827693" y="1811474"/>
              <a:ext cx="2034287" cy="2596288"/>
              <a:chOff x="1307468" y="1697288"/>
              <a:chExt cx="2713719" cy="3463424"/>
            </a:xfrm>
          </p:grpSpPr>
          <p:grpSp>
            <p:nvGrpSpPr>
              <p:cNvPr id="7" name="组合 6"/>
              <p:cNvGrpSpPr/>
              <p:nvPr/>
            </p:nvGrpSpPr>
            <p:grpSpPr>
              <a:xfrm>
                <a:off x="1410010" y="1697288"/>
                <a:ext cx="2611177" cy="3463424"/>
                <a:chOff x="1193500" y="1491637"/>
                <a:chExt cx="3761195" cy="3463424"/>
              </a:xfrm>
            </p:grpSpPr>
            <p:grpSp>
              <p:nvGrpSpPr>
                <p:cNvPr id="11" name="组合 10"/>
                <p:cNvGrpSpPr/>
                <p:nvPr/>
              </p:nvGrpSpPr>
              <p:grpSpPr>
                <a:xfrm>
                  <a:off x="1193500" y="1491637"/>
                  <a:ext cx="3761195" cy="815608"/>
                  <a:chOff x="1317257" y="1824875"/>
                  <a:chExt cx="3761195" cy="815608"/>
                </a:xfrm>
              </p:grpSpPr>
              <p:sp>
                <p:nvSpPr>
                  <p:cNvPr id="18" name="文本框 91"/>
                  <p:cNvSpPr txBox="1"/>
                  <p:nvPr/>
                </p:nvSpPr>
                <p:spPr>
                  <a:xfrm>
                    <a:off x="1317257" y="2132652"/>
                    <a:ext cx="3761195" cy="507831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>
                    <a:normAutofit/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r>
                      <a:rPr lang="zh-CN" altLang="en-US" sz="1000">
                        <a:ea typeface="微软雅黑 Light" panose="020B0502040204020203" pitchFamily="34" charset="-122"/>
                      </a:rPr>
                      <a:t>此部分内容作为文字排版占位显示</a:t>
                    </a:r>
                    <a:br>
                      <a:rPr lang="zh-CN" altLang="en-US" sz="1000">
                        <a:ea typeface="微软雅黑 Light" panose="020B0502040204020203" pitchFamily="34" charset="-122"/>
                      </a:rPr>
                    </a:br>
                    <a:r>
                      <a:rPr lang="zh-CN" altLang="en-US" sz="1000">
                        <a:ea typeface="微软雅黑 Light" panose="020B0502040204020203" pitchFamily="34" charset="-122"/>
                      </a:rPr>
                      <a:t>（建议使用主题字体）</a:t>
                    </a:r>
                    <a:endParaRPr lang="zh-CN" altLang="en-US" sz="1000">
                      <a:ea typeface="微软雅黑 Light" panose="020B0502040204020203" pitchFamily="34" charset="-122"/>
                    </a:endParaRPr>
                  </a:p>
                </p:txBody>
              </p:sp>
              <p:sp>
                <p:nvSpPr>
                  <p:cNvPr id="19" name="矩形 18"/>
                  <p:cNvSpPr/>
                  <p:nvPr/>
                </p:nvSpPr>
                <p:spPr>
                  <a:xfrm>
                    <a:off x="1317257" y="1824875"/>
                    <a:ext cx="3761195" cy="307777"/>
                  </a:xfrm>
                  <a:prstGeom prst="rect">
                    <a:avLst/>
                  </a:prstGeom>
                </p:spPr>
                <p:txBody>
                  <a:bodyPr wrap="none" lIns="0" tIns="0" rIns="0" bIns="0">
                    <a:normAutofit lnSpcReduction="10000"/>
                  </a:bodyPr>
                  <a:lstStyle/>
                  <a:p>
                    <a:r>
                      <a:rPr lang="zh-CN" altLang="en-US" sz="1600" b="1" dirty="0">
                        <a:solidFill>
                          <a:schemeClr val="accent1"/>
                        </a:solidFill>
                        <a:ea typeface="微软雅黑 Light" panose="020B0502040204020203" pitchFamily="34" charset="-122"/>
                      </a:rPr>
                      <a:t>标题文本预设</a:t>
                    </a:r>
                    <a:endParaRPr lang="zh-CN" altLang="en-US" sz="1600" b="1" dirty="0">
                      <a:solidFill>
                        <a:schemeClr val="accent1"/>
                      </a:solidFill>
                      <a:ea typeface="微软雅黑 Light" panose="020B0502040204020203" pitchFamily="34" charset="-122"/>
                    </a:endParaRPr>
                  </a:p>
                </p:txBody>
              </p:sp>
            </p:grpSp>
            <p:grpSp>
              <p:nvGrpSpPr>
                <p:cNvPr id="12" name="组合 11"/>
                <p:cNvGrpSpPr/>
                <p:nvPr/>
              </p:nvGrpSpPr>
              <p:grpSpPr>
                <a:xfrm>
                  <a:off x="1193500" y="2815545"/>
                  <a:ext cx="3761195" cy="815608"/>
                  <a:chOff x="1317257" y="1824875"/>
                  <a:chExt cx="3761195" cy="815608"/>
                </a:xfrm>
              </p:grpSpPr>
              <p:sp>
                <p:nvSpPr>
                  <p:cNvPr id="16" name="文本框 85"/>
                  <p:cNvSpPr txBox="1"/>
                  <p:nvPr/>
                </p:nvSpPr>
                <p:spPr>
                  <a:xfrm>
                    <a:off x="1317257" y="2132652"/>
                    <a:ext cx="3761195" cy="507831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>
                    <a:normAutofit/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r>
                      <a:rPr lang="zh-CN" altLang="en-US" sz="1000">
                        <a:ea typeface="微软雅黑 Light" panose="020B0502040204020203" pitchFamily="34" charset="-122"/>
                      </a:rPr>
                      <a:t>此部分内容作为文字排版占位显示</a:t>
                    </a:r>
                    <a:br>
                      <a:rPr lang="zh-CN" altLang="en-US" sz="1000">
                        <a:ea typeface="微软雅黑 Light" panose="020B0502040204020203" pitchFamily="34" charset="-122"/>
                      </a:rPr>
                    </a:br>
                    <a:r>
                      <a:rPr lang="zh-CN" altLang="en-US" sz="1000">
                        <a:ea typeface="微软雅黑 Light" panose="020B0502040204020203" pitchFamily="34" charset="-122"/>
                      </a:rPr>
                      <a:t>（建议使用主题字体）</a:t>
                    </a:r>
                    <a:endParaRPr lang="zh-CN" altLang="en-US" sz="1000">
                      <a:ea typeface="微软雅黑 Light" panose="020B0502040204020203" pitchFamily="34" charset="-122"/>
                    </a:endParaRPr>
                  </a:p>
                </p:txBody>
              </p:sp>
              <p:sp>
                <p:nvSpPr>
                  <p:cNvPr id="17" name="矩形 16"/>
                  <p:cNvSpPr/>
                  <p:nvPr/>
                </p:nvSpPr>
                <p:spPr>
                  <a:xfrm>
                    <a:off x="1317257" y="1824875"/>
                    <a:ext cx="3761195" cy="307777"/>
                  </a:xfrm>
                  <a:prstGeom prst="rect">
                    <a:avLst/>
                  </a:prstGeom>
                </p:spPr>
                <p:txBody>
                  <a:bodyPr wrap="none" lIns="0" tIns="0" rIns="0" bIns="0">
                    <a:normAutofit lnSpcReduction="10000"/>
                  </a:bodyPr>
                  <a:lstStyle/>
                  <a:p>
                    <a:r>
                      <a:rPr lang="zh-CN" altLang="en-US" sz="1600" b="1">
                        <a:solidFill>
                          <a:schemeClr val="accent2"/>
                        </a:solidFill>
                        <a:ea typeface="微软雅黑 Light" panose="020B0502040204020203" pitchFamily="34" charset="-122"/>
                      </a:rPr>
                      <a:t>标题文本预设</a:t>
                    </a:r>
                    <a:endParaRPr lang="zh-CN" altLang="en-US" sz="1600" b="1">
                      <a:solidFill>
                        <a:schemeClr val="accent2"/>
                      </a:solidFill>
                      <a:ea typeface="微软雅黑 Light" panose="020B0502040204020203" pitchFamily="34" charset="-122"/>
                    </a:endParaRPr>
                  </a:p>
                </p:txBody>
              </p:sp>
            </p:grpSp>
            <p:grpSp>
              <p:nvGrpSpPr>
                <p:cNvPr id="13" name="组合 12"/>
                <p:cNvGrpSpPr/>
                <p:nvPr/>
              </p:nvGrpSpPr>
              <p:grpSpPr>
                <a:xfrm>
                  <a:off x="1193500" y="4139453"/>
                  <a:ext cx="3761195" cy="815608"/>
                  <a:chOff x="1317257" y="1824875"/>
                  <a:chExt cx="3761195" cy="815608"/>
                </a:xfrm>
              </p:grpSpPr>
              <p:sp>
                <p:nvSpPr>
                  <p:cNvPr id="14" name="文本框 83"/>
                  <p:cNvSpPr txBox="1"/>
                  <p:nvPr/>
                </p:nvSpPr>
                <p:spPr>
                  <a:xfrm>
                    <a:off x="1317257" y="2132652"/>
                    <a:ext cx="3761195" cy="507831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>
                    <a:normAutofit/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r>
                      <a:rPr lang="zh-CN" altLang="en-US" sz="1000">
                        <a:ea typeface="微软雅黑 Light" panose="020B0502040204020203" pitchFamily="34" charset="-122"/>
                      </a:rPr>
                      <a:t>此部分内容作为文字排版占位显示</a:t>
                    </a:r>
                    <a:br>
                      <a:rPr lang="zh-CN" altLang="en-US" sz="1000">
                        <a:ea typeface="微软雅黑 Light" panose="020B0502040204020203" pitchFamily="34" charset="-122"/>
                      </a:rPr>
                    </a:br>
                    <a:r>
                      <a:rPr lang="zh-CN" altLang="en-US" sz="1000">
                        <a:ea typeface="微软雅黑 Light" panose="020B0502040204020203" pitchFamily="34" charset="-122"/>
                      </a:rPr>
                      <a:t>（建议使用主题字体）</a:t>
                    </a:r>
                    <a:endParaRPr lang="zh-CN" altLang="en-US" sz="1000">
                      <a:ea typeface="微软雅黑 Light" panose="020B0502040204020203" pitchFamily="34" charset="-122"/>
                    </a:endParaRPr>
                  </a:p>
                </p:txBody>
              </p:sp>
              <p:sp>
                <p:nvSpPr>
                  <p:cNvPr id="15" name="矩形 14"/>
                  <p:cNvSpPr/>
                  <p:nvPr/>
                </p:nvSpPr>
                <p:spPr>
                  <a:xfrm>
                    <a:off x="1317257" y="1824875"/>
                    <a:ext cx="3761195" cy="307777"/>
                  </a:xfrm>
                  <a:prstGeom prst="rect">
                    <a:avLst/>
                  </a:prstGeom>
                </p:spPr>
                <p:txBody>
                  <a:bodyPr wrap="none" lIns="0" tIns="0" rIns="0" bIns="0">
                    <a:normAutofit lnSpcReduction="10000"/>
                  </a:bodyPr>
                  <a:lstStyle/>
                  <a:p>
                    <a:r>
                      <a:rPr lang="zh-CN" altLang="en-US" sz="1600" b="1">
                        <a:solidFill>
                          <a:schemeClr val="accent5"/>
                        </a:solidFill>
                        <a:ea typeface="微软雅黑 Light" panose="020B0502040204020203" pitchFamily="34" charset="-122"/>
                      </a:rPr>
                      <a:t>标题文本预设</a:t>
                    </a:r>
                    <a:endParaRPr lang="zh-CN" altLang="en-US" sz="1600" b="1">
                      <a:solidFill>
                        <a:schemeClr val="accent5"/>
                      </a:solidFill>
                      <a:ea typeface="微软雅黑 Light" panose="020B0502040204020203" pitchFamily="34" charset="-122"/>
                    </a:endParaRPr>
                  </a:p>
                </p:txBody>
              </p:sp>
            </p:grpSp>
          </p:grpSp>
          <p:grpSp>
            <p:nvGrpSpPr>
              <p:cNvPr id="8" name="组合 7"/>
              <p:cNvGrpSpPr/>
              <p:nvPr/>
            </p:nvGrpSpPr>
            <p:grpSpPr>
              <a:xfrm>
                <a:off x="1307468" y="2710116"/>
                <a:ext cx="2448272" cy="1338747"/>
                <a:chOff x="1307468" y="2924944"/>
                <a:chExt cx="2448272" cy="1338747"/>
              </a:xfrm>
            </p:grpSpPr>
            <p:cxnSp>
              <p:nvCxnSpPr>
                <p:cNvPr id="9" name="直接连接符 8"/>
                <p:cNvCxnSpPr/>
                <p:nvPr/>
              </p:nvCxnSpPr>
              <p:spPr>
                <a:xfrm>
                  <a:off x="1307468" y="2924944"/>
                  <a:ext cx="2448272" cy="0"/>
                </a:xfrm>
                <a:prstGeom prst="line">
                  <a:avLst/>
                </a:prstGeom>
                <a:ln>
                  <a:solidFill>
                    <a:schemeClr val="tx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直接连接符 9"/>
                <p:cNvCxnSpPr/>
                <p:nvPr/>
              </p:nvCxnSpPr>
              <p:spPr>
                <a:xfrm>
                  <a:off x="1307468" y="4263691"/>
                  <a:ext cx="2448272" cy="0"/>
                </a:xfrm>
                <a:prstGeom prst="line">
                  <a:avLst/>
                </a:prstGeom>
                <a:ln>
                  <a:solidFill>
                    <a:schemeClr val="tx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53" name="TextBox 86"/>
          <p:cNvSpPr txBox="1"/>
          <p:nvPr/>
        </p:nvSpPr>
        <p:spPr>
          <a:xfrm>
            <a:off x="720539" y="116497"/>
            <a:ext cx="21410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标题文字预设</a:t>
            </a:r>
            <a:endParaRPr lang="en-US" altLang="zh-CN" sz="24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0"/>
    </mc:Choice>
    <mc:Fallback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 bwMode="auto">
          <a:xfrm>
            <a:off x="4572000" y="681038"/>
            <a:ext cx="4395192" cy="4050505"/>
          </a:xfrm>
          <a:prstGeom prst="rect">
            <a:avLst/>
          </a:prstGeom>
          <a:blipFill dpi="0"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ea typeface="微软雅黑 Light" panose="020B0502040204020203" pitchFamily="34" charset="-122"/>
            </a:endParaRPr>
          </a:p>
        </p:txBody>
      </p:sp>
      <p:sp>
        <p:nvSpPr>
          <p:cNvPr id="6" name="矩形 5"/>
          <p:cNvSpPr/>
          <p:nvPr/>
        </p:nvSpPr>
        <p:spPr bwMode="auto">
          <a:xfrm>
            <a:off x="305526" y="815005"/>
            <a:ext cx="8532948" cy="3782571"/>
          </a:xfrm>
          <a:prstGeom prst="rect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 anchor="ctr"/>
          <a:lstStyle/>
          <a:p>
            <a:pPr algn="ctr"/>
            <a:endParaRPr>
              <a:ea typeface="微软雅黑 Light" panose="020B0502040204020203" pitchFamily="3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737575" y="1480755"/>
            <a:ext cx="3402377" cy="2168064"/>
            <a:chOff x="983433" y="2158428"/>
            <a:chExt cx="4536502" cy="2890752"/>
          </a:xfrm>
        </p:grpSpPr>
        <p:sp>
          <p:nvSpPr>
            <p:cNvPr id="9" name="文本框 4"/>
            <p:cNvSpPr txBox="1"/>
            <p:nvPr/>
          </p:nvSpPr>
          <p:spPr>
            <a:xfrm>
              <a:off x="983433" y="2158428"/>
              <a:ext cx="4536502" cy="369332"/>
            </a:xfrm>
            <a:prstGeom prst="rect">
              <a:avLst/>
            </a:prstGeom>
            <a:noFill/>
          </p:spPr>
          <p:txBody>
            <a:bodyPr wrap="none" anchor="b" anchorCtr="1">
              <a:normAutofit fontScale="70000" lnSpcReduction="20000"/>
            </a:bodyPr>
            <a:lstStyle/>
            <a:p>
              <a:pPr algn="ctr"/>
              <a:r>
                <a:rPr lang="zh-CN" altLang="en-US" sz="2000" b="1">
                  <a:solidFill>
                    <a:schemeClr val="accent1"/>
                  </a:solidFill>
                  <a:ea typeface="微软雅黑 Light" panose="020B0502040204020203" pitchFamily="34" charset="-122"/>
                </a:rPr>
                <a:t>标题文本预设</a:t>
              </a:r>
              <a:endParaRPr lang="zh-CN" altLang="en-US" sz="2000" b="1">
                <a:solidFill>
                  <a:schemeClr val="accent1"/>
                </a:solidFill>
                <a:ea typeface="微软雅黑 Light" panose="020B0502040204020203" pitchFamily="34" charset="-122"/>
              </a:endParaRPr>
            </a:p>
          </p:txBody>
        </p:sp>
        <p:sp>
          <p:nvSpPr>
            <p:cNvPr id="10" name="文本框 5"/>
            <p:cNvSpPr txBox="1"/>
            <p:nvPr/>
          </p:nvSpPr>
          <p:spPr>
            <a:xfrm>
              <a:off x="983433" y="2790220"/>
              <a:ext cx="4536502" cy="2258960"/>
            </a:xfrm>
            <a:prstGeom prst="rect">
              <a:avLst/>
            </a:prstGeom>
            <a:noFill/>
          </p:spPr>
          <p:txBody>
            <a:bodyPr wrap="square" anchor="t" anchorCtr="1">
              <a:normAutofit fontScale="925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600" dirty="0">
                  <a:ea typeface="微软雅黑 Light" panose="020B0502040204020203" pitchFamily="34" charset="-122"/>
                </a:rPr>
                <a:t>此部分内容作为文字排版占位显示（建议使用主题字体）。如需更改请在（设置形状格式）菜单下（文本选项）中调整。此部分内容作为文字排版占位显示（建议使用主题字体）。</a:t>
              </a:r>
              <a:endParaRPr lang="zh-CN" altLang="en-US" sz="1600" dirty="0">
                <a:ea typeface="微软雅黑 Light" panose="020B0502040204020203" pitchFamily="34" charset="-122"/>
              </a:endParaRPr>
            </a:p>
          </p:txBody>
        </p:sp>
      </p:grpSp>
      <p:sp>
        <p:nvSpPr>
          <p:cNvPr id="8" name="矩形 7"/>
          <p:cNvSpPr/>
          <p:nvPr/>
        </p:nvSpPr>
        <p:spPr bwMode="auto">
          <a:xfrm>
            <a:off x="1628673" y="3543858"/>
            <a:ext cx="1620180" cy="387968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</a:ln>
        </p:spPr>
        <p:txBody>
          <a:bodyPr vert="horz" wrap="none" lIns="91440" tIns="45720" rIns="91440" bIns="45720" anchor="ctr" anchorCtr="1" compatLnSpc="1">
            <a:normAutofit/>
          </a:bodyPr>
          <a:lstStyle/>
          <a:p>
            <a:pPr algn="ctr"/>
            <a:r>
              <a:rPr lang="zh-CN" altLang="en-US" b="1">
                <a:solidFill>
                  <a:schemeClr val="tx1">
                    <a:lumMod val="75000"/>
                    <a:lumOff val="25000"/>
                  </a:schemeClr>
                </a:solidFill>
                <a:ea typeface="微软雅黑 Light" panose="020B0502040204020203" pitchFamily="34" charset="-122"/>
              </a:rPr>
              <a:t>关键词</a:t>
            </a:r>
            <a:endParaRPr lang="zh-CN" altLang="en-US" b="1">
              <a:solidFill>
                <a:schemeClr val="tx1">
                  <a:lumMod val="75000"/>
                  <a:lumOff val="25000"/>
                </a:schemeClr>
              </a:solidFill>
              <a:ea typeface="微软雅黑 Light" panose="020B0502040204020203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0"/>
    </mc:Choice>
    <mc:Fallback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712c5dc6-786c-4ff1-943f-c8d2a21624de"/>
          <p:cNvGrpSpPr>
            <a:grpSpLocks noChangeAspect="1"/>
          </p:cNvGrpSpPr>
          <p:nvPr/>
        </p:nvGrpSpPr>
        <p:grpSpPr>
          <a:xfrm>
            <a:off x="2351314" y="1063057"/>
            <a:ext cx="4441372" cy="4080443"/>
            <a:chOff x="3135086" y="1417410"/>
            <a:chExt cx="5921829" cy="5440590"/>
          </a:xfrm>
        </p:grpSpPr>
        <p:sp>
          <p:nvSpPr>
            <p:cNvPr id="4" name="等腰三角形 3"/>
            <p:cNvSpPr/>
            <p:nvPr/>
          </p:nvSpPr>
          <p:spPr>
            <a:xfrm>
              <a:off x="3135086" y="5609771"/>
              <a:ext cx="5921829" cy="1248229"/>
            </a:xfrm>
            <a:prstGeom prst="triangle">
              <a:avLst/>
            </a:prstGeom>
            <a:solidFill>
              <a:srgbClr val="6F6F6F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ea typeface="微软雅黑 Light" panose="020B0502040204020203" pitchFamily="34" charset="-122"/>
              </a:endParaRPr>
            </a:p>
          </p:txBody>
        </p:sp>
        <p:grpSp>
          <p:nvGrpSpPr>
            <p:cNvPr id="5" name="组合 4"/>
            <p:cNvGrpSpPr/>
            <p:nvPr/>
          </p:nvGrpSpPr>
          <p:grpSpPr>
            <a:xfrm>
              <a:off x="3613396" y="1417410"/>
              <a:ext cx="5008215" cy="4699228"/>
              <a:chOff x="3261484" y="660400"/>
              <a:chExt cx="5712033" cy="5359628"/>
            </a:xfrm>
          </p:grpSpPr>
          <p:sp>
            <p:nvSpPr>
              <p:cNvPr id="6" name="箭头: 五边形 5"/>
              <p:cNvSpPr/>
              <p:nvPr/>
            </p:nvSpPr>
            <p:spPr>
              <a:xfrm rot="16200000">
                <a:off x="3416186" y="3107985"/>
                <a:ext cx="5359628" cy="464458"/>
              </a:xfrm>
              <a:prstGeom prst="homePlate">
                <a:avLst/>
              </a:prstGeom>
              <a:solidFill>
                <a:srgbClr val="6F6F6F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ea typeface="微软雅黑 Light" panose="020B0502040204020203" pitchFamily="34" charset="-122"/>
                </a:endParaRPr>
              </a:p>
            </p:txBody>
          </p:sp>
          <p:grpSp>
            <p:nvGrpSpPr>
              <p:cNvPr id="7" name="组合 6"/>
              <p:cNvGrpSpPr/>
              <p:nvPr/>
            </p:nvGrpSpPr>
            <p:grpSpPr>
              <a:xfrm>
                <a:off x="4198620" y="1107293"/>
                <a:ext cx="2240280" cy="580570"/>
                <a:chOff x="4198620" y="1810329"/>
                <a:chExt cx="2240280" cy="580570"/>
              </a:xfrm>
            </p:grpSpPr>
            <p:sp>
              <p:nvSpPr>
                <p:cNvPr id="32" name="箭头: V 形 31"/>
                <p:cNvSpPr/>
                <p:nvPr/>
              </p:nvSpPr>
              <p:spPr>
                <a:xfrm>
                  <a:off x="4198620" y="1810329"/>
                  <a:ext cx="2018309" cy="580570"/>
                </a:xfrm>
                <a:prstGeom prst="chevron">
                  <a:avLst>
                    <a:gd name="adj" fmla="val 31308"/>
                  </a:avLst>
                </a:prstGeom>
                <a:solidFill>
                  <a:schemeClr val="accent1"/>
                </a:solidFill>
                <a:ln w="762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ea typeface="微软雅黑 Light" panose="020B0502040204020203" pitchFamily="34" charset="-122"/>
                  </a:endParaRPr>
                </a:p>
              </p:txBody>
            </p:sp>
            <p:sp>
              <p:nvSpPr>
                <p:cNvPr id="33" name="矩形: 圆角 32"/>
                <p:cNvSpPr/>
                <p:nvPr/>
              </p:nvSpPr>
              <p:spPr>
                <a:xfrm>
                  <a:off x="5207000" y="1810329"/>
                  <a:ext cx="1231900" cy="58057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/>
                </a:solidFill>
                <a:ln w="762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ea typeface="微软雅黑 Light" panose="020B0502040204020203" pitchFamily="34" charset="-122"/>
                  </a:endParaRPr>
                </a:p>
              </p:txBody>
            </p:sp>
            <p:sp>
              <p:nvSpPr>
                <p:cNvPr id="34" name="椭圆 33"/>
                <p:cNvSpPr/>
                <p:nvPr/>
              </p:nvSpPr>
              <p:spPr>
                <a:xfrm>
                  <a:off x="5897791" y="1852964"/>
                  <a:ext cx="495300" cy="495300"/>
                </a:xfrm>
                <a:prstGeom prst="ellipse">
                  <a:avLst/>
                </a:prstGeom>
                <a:solidFill>
                  <a:schemeClr val="bg1"/>
                </a:solidFill>
                <a:ln w="762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ea typeface="微软雅黑 Light" panose="020B0502040204020203" pitchFamily="34" charset="-122"/>
                  </a:endParaRPr>
                </a:p>
              </p:txBody>
            </p:sp>
          </p:grpSp>
          <p:grpSp>
            <p:nvGrpSpPr>
              <p:cNvPr id="8" name="组合 7"/>
              <p:cNvGrpSpPr/>
              <p:nvPr/>
            </p:nvGrpSpPr>
            <p:grpSpPr>
              <a:xfrm>
                <a:off x="4198620" y="3581375"/>
                <a:ext cx="2240280" cy="580570"/>
                <a:chOff x="4198620" y="3581375"/>
                <a:chExt cx="2240280" cy="580570"/>
              </a:xfrm>
            </p:grpSpPr>
            <p:sp>
              <p:nvSpPr>
                <p:cNvPr id="29" name="箭头: V 形 28"/>
                <p:cNvSpPr/>
                <p:nvPr/>
              </p:nvSpPr>
              <p:spPr>
                <a:xfrm>
                  <a:off x="4198620" y="3581375"/>
                  <a:ext cx="2018309" cy="580570"/>
                </a:xfrm>
                <a:prstGeom prst="chevron">
                  <a:avLst>
                    <a:gd name="adj" fmla="val 31308"/>
                  </a:avLst>
                </a:prstGeom>
                <a:solidFill>
                  <a:schemeClr val="accent4"/>
                </a:solidFill>
                <a:ln w="762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ea typeface="微软雅黑 Light" panose="020B0502040204020203" pitchFamily="34" charset="-122"/>
                  </a:endParaRPr>
                </a:p>
              </p:txBody>
            </p:sp>
            <p:sp>
              <p:nvSpPr>
                <p:cNvPr id="30" name="矩形: 圆角 29"/>
                <p:cNvSpPr/>
                <p:nvPr/>
              </p:nvSpPr>
              <p:spPr>
                <a:xfrm>
                  <a:off x="5207000" y="3581375"/>
                  <a:ext cx="1231900" cy="58057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4"/>
                </a:solidFill>
                <a:ln w="762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ea typeface="微软雅黑 Light" panose="020B0502040204020203" pitchFamily="34" charset="-122"/>
                  </a:endParaRPr>
                </a:p>
              </p:txBody>
            </p:sp>
            <p:sp>
              <p:nvSpPr>
                <p:cNvPr id="31" name="椭圆 30"/>
                <p:cNvSpPr/>
                <p:nvPr/>
              </p:nvSpPr>
              <p:spPr>
                <a:xfrm>
                  <a:off x="5897791" y="3624010"/>
                  <a:ext cx="495300" cy="495300"/>
                </a:xfrm>
                <a:prstGeom prst="ellipse">
                  <a:avLst/>
                </a:prstGeom>
                <a:solidFill>
                  <a:schemeClr val="bg1"/>
                </a:solidFill>
                <a:ln w="762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ea typeface="微软雅黑 Light" panose="020B0502040204020203" pitchFamily="34" charset="-122"/>
                  </a:endParaRPr>
                </a:p>
              </p:txBody>
            </p:sp>
          </p:grpSp>
          <p:grpSp>
            <p:nvGrpSpPr>
              <p:cNvPr id="9" name="组合 8"/>
              <p:cNvGrpSpPr/>
              <p:nvPr/>
            </p:nvGrpSpPr>
            <p:grpSpPr>
              <a:xfrm>
                <a:off x="5779770" y="2344334"/>
                <a:ext cx="2240280" cy="580570"/>
                <a:chOff x="5779770" y="2344334"/>
                <a:chExt cx="2240280" cy="580570"/>
              </a:xfrm>
            </p:grpSpPr>
            <p:sp>
              <p:nvSpPr>
                <p:cNvPr id="26" name="箭头: V 形 25"/>
                <p:cNvSpPr/>
                <p:nvPr/>
              </p:nvSpPr>
              <p:spPr>
                <a:xfrm flipH="1">
                  <a:off x="6004741" y="2344334"/>
                  <a:ext cx="2018309" cy="580570"/>
                </a:xfrm>
                <a:prstGeom prst="chevron">
                  <a:avLst>
                    <a:gd name="adj" fmla="val 31308"/>
                  </a:avLst>
                </a:prstGeom>
                <a:solidFill>
                  <a:schemeClr val="accent2"/>
                </a:solidFill>
                <a:ln w="762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ea typeface="微软雅黑 Light" panose="020B0502040204020203" pitchFamily="34" charset="-122"/>
                  </a:endParaRPr>
                </a:p>
              </p:txBody>
            </p:sp>
            <p:sp>
              <p:nvSpPr>
                <p:cNvPr id="27" name="矩形: 圆角 26"/>
                <p:cNvSpPr/>
                <p:nvPr/>
              </p:nvSpPr>
              <p:spPr>
                <a:xfrm flipH="1">
                  <a:off x="5779770" y="2344334"/>
                  <a:ext cx="1231900" cy="58057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2"/>
                </a:solidFill>
                <a:ln w="762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ea typeface="微软雅黑 Light" panose="020B0502040204020203" pitchFamily="34" charset="-122"/>
                  </a:endParaRPr>
                </a:p>
              </p:txBody>
            </p:sp>
            <p:sp>
              <p:nvSpPr>
                <p:cNvPr id="28" name="椭圆 27"/>
                <p:cNvSpPr/>
                <p:nvPr/>
              </p:nvSpPr>
              <p:spPr>
                <a:xfrm flipH="1">
                  <a:off x="5825579" y="2386969"/>
                  <a:ext cx="495300" cy="495300"/>
                </a:xfrm>
                <a:prstGeom prst="ellipse">
                  <a:avLst/>
                </a:prstGeom>
                <a:solidFill>
                  <a:schemeClr val="bg1"/>
                </a:solidFill>
                <a:ln w="762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ea typeface="微软雅黑 Light" panose="020B0502040204020203" pitchFamily="34" charset="-122"/>
                  </a:endParaRPr>
                </a:p>
              </p:txBody>
            </p:sp>
          </p:grpSp>
          <p:grpSp>
            <p:nvGrpSpPr>
              <p:cNvPr id="10" name="组合 9"/>
              <p:cNvGrpSpPr/>
              <p:nvPr/>
            </p:nvGrpSpPr>
            <p:grpSpPr>
              <a:xfrm>
                <a:off x="5779770" y="4818415"/>
                <a:ext cx="2240280" cy="580570"/>
                <a:chOff x="5779770" y="4818415"/>
                <a:chExt cx="2240280" cy="580570"/>
              </a:xfrm>
            </p:grpSpPr>
            <p:sp>
              <p:nvSpPr>
                <p:cNvPr id="23" name="箭头: V 形 22"/>
                <p:cNvSpPr/>
                <p:nvPr/>
              </p:nvSpPr>
              <p:spPr>
                <a:xfrm flipH="1">
                  <a:off x="6004741" y="4818415"/>
                  <a:ext cx="2018309" cy="580570"/>
                </a:xfrm>
                <a:prstGeom prst="chevron">
                  <a:avLst>
                    <a:gd name="adj" fmla="val 31308"/>
                  </a:avLst>
                </a:prstGeom>
                <a:solidFill>
                  <a:schemeClr val="accent6"/>
                </a:solidFill>
                <a:ln w="762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ea typeface="微软雅黑 Light" panose="020B0502040204020203" pitchFamily="34" charset="-122"/>
                  </a:endParaRPr>
                </a:p>
              </p:txBody>
            </p:sp>
            <p:sp>
              <p:nvSpPr>
                <p:cNvPr id="24" name="矩形: 圆角 23"/>
                <p:cNvSpPr/>
                <p:nvPr/>
              </p:nvSpPr>
              <p:spPr>
                <a:xfrm flipH="1">
                  <a:off x="5779770" y="4818415"/>
                  <a:ext cx="1231900" cy="58057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6"/>
                </a:solidFill>
                <a:ln w="762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ea typeface="微软雅黑 Light" panose="020B0502040204020203" pitchFamily="34" charset="-122"/>
                  </a:endParaRPr>
                </a:p>
              </p:txBody>
            </p:sp>
            <p:sp>
              <p:nvSpPr>
                <p:cNvPr id="25" name="椭圆 24"/>
                <p:cNvSpPr/>
                <p:nvPr/>
              </p:nvSpPr>
              <p:spPr>
                <a:xfrm flipH="1">
                  <a:off x="5825579" y="4861050"/>
                  <a:ext cx="495300" cy="495300"/>
                </a:xfrm>
                <a:prstGeom prst="ellipse">
                  <a:avLst/>
                </a:prstGeom>
                <a:solidFill>
                  <a:schemeClr val="bg1"/>
                </a:solidFill>
                <a:ln w="762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ea typeface="微软雅黑 Light" panose="020B0502040204020203" pitchFamily="34" charset="-122"/>
                  </a:endParaRPr>
                </a:p>
              </p:txBody>
            </p:sp>
          </p:grpSp>
          <p:sp>
            <p:nvSpPr>
              <p:cNvPr id="11" name="文本框 25"/>
              <p:cNvSpPr txBox="1"/>
              <p:nvPr/>
            </p:nvSpPr>
            <p:spPr>
              <a:xfrm>
                <a:off x="3261484" y="2317937"/>
                <a:ext cx="2407615" cy="589556"/>
              </a:xfrm>
              <a:prstGeom prst="rect">
                <a:avLst/>
              </a:prstGeom>
              <a:noFill/>
            </p:spPr>
            <p:txBody>
              <a:bodyPr wrap="square" lIns="72000" tIns="0" rIns="72000" bIns="0" anchor="ctr" anchorCtr="0">
                <a:normAutofit fontScale="77500" lnSpcReduction="20000"/>
              </a:bodyPr>
              <a:lstStyle/>
              <a:p>
                <a:pPr algn="r" defTabSz="914400">
                  <a:lnSpc>
                    <a:spcPct val="120000"/>
                  </a:lnSpc>
                  <a:defRPr/>
                </a:pPr>
                <a:r>
                  <a:rPr lang="zh-CN" altLang="en-US" sz="1000">
                    <a:ea typeface="微软雅黑 Light" panose="020B0502040204020203" pitchFamily="34" charset="-122"/>
                  </a:rPr>
                  <a:t>此部分内容作为文字排版占位显示</a:t>
                </a:r>
                <a:br>
                  <a:rPr lang="zh-CN" altLang="en-US" sz="1000">
                    <a:ea typeface="微软雅黑 Light" panose="020B0502040204020203" pitchFamily="34" charset="-122"/>
                  </a:rPr>
                </a:br>
                <a:r>
                  <a:rPr lang="zh-CN" altLang="en-US" sz="1000">
                    <a:ea typeface="微软雅黑 Light" panose="020B0502040204020203" pitchFamily="34" charset="-122"/>
                  </a:rPr>
                  <a:t>（建议使用主题字体）</a:t>
                </a:r>
                <a:endParaRPr lang="zh-CN" altLang="en-US" sz="100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6333398" y="2511508"/>
                <a:ext cx="1401899" cy="246221"/>
              </a:xfrm>
              <a:prstGeom prst="rect">
                <a:avLst/>
              </a:prstGeom>
            </p:spPr>
            <p:txBody>
              <a:bodyPr wrap="none" lIns="72000" tIns="0" rIns="72000" bIns="0">
                <a:normAutofit fontScale="77500" lnSpcReduction="20000"/>
              </a:bodyPr>
              <a:lstStyle/>
              <a:p>
                <a:pPr lvl="0" algn="r" defTabSz="914400">
                  <a:defRPr/>
                </a:pPr>
                <a:r>
                  <a:rPr lang="zh-CN" altLang="en-US" sz="1600" b="1">
                    <a:solidFill>
                      <a:schemeClr val="bg1"/>
                    </a:solidFill>
                    <a:ea typeface="微软雅黑 Light" panose="020B0502040204020203" pitchFamily="34" charset="-122"/>
                  </a:rPr>
                  <a:t>标题文本预设</a:t>
                </a:r>
                <a:endParaRPr lang="zh-CN" altLang="en-US" sz="1600" b="1">
                  <a:solidFill>
                    <a:schemeClr val="bg1"/>
                  </a:solidFill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13" name="文本框 28"/>
              <p:cNvSpPr txBox="1"/>
              <p:nvPr/>
            </p:nvSpPr>
            <p:spPr>
              <a:xfrm>
                <a:off x="6516188" y="1104990"/>
                <a:ext cx="2457329" cy="589556"/>
              </a:xfrm>
              <a:prstGeom prst="rect">
                <a:avLst/>
              </a:prstGeom>
              <a:noFill/>
            </p:spPr>
            <p:txBody>
              <a:bodyPr wrap="square" lIns="72000" tIns="0" rIns="72000" bIns="0" anchor="ctr" anchorCtr="0">
                <a:normAutofit fontScale="77500" lnSpcReduction="20000"/>
              </a:bodyPr>
              <a:lstStyle/>
              <a:p>
                <a:pPr defTabSz="914400">
                  <a:lnSpc>
                    <a:spcPct val="120000"/>
                  </a:lnSpc>
                  <a:defRPr/>
                </a:pPr>
                <a:r>
                  <a:rPr lang="zh-CN" altLang="en-US" sz="1000">
                    <a:ea typeface="微软雅黑 Light" panose="020B0502040204020203" pitchFamily="34" charset="-122"/>
                  </a:rPr>
                  <a:t>此部分内容作为文字排版占位显示</a:t>
                </a:r>
                <a:br>
                  <a:rPr lang="zh-CN" altLang="en-US" sz="1000">
                    <a:ea typeface="微软雅黑 Light" panose="020B0502040204020203" pitchFamily="34" charset="-122"/>
                  </a:rPr>
                </a:br>
                <a:r>
                  <a:rPr lang="zh-CN" altLang="en-US" sz="1000">
                    <a:ea typeface="微软雅黑 Light" panose="020B0502040204020203" pitchFamily="34" charset="-122"/>
                  </a:rPr>
                  <a:t>（建议使用主题字体）</a:t>
                </a:r>
                <a:endParaRPr lang="zh-CN" altLang="en-US" sz="100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14" name="矩形 13"/>
              <p:cNvSpPr/>
              <p:nvPr/>
            </p:nvSpPr>
            <p:spPr>
              <a:xfrm>
                <a:off x="4466951" y="1257999"/>
                <a:ext cx="1392466" cy="246221"/>
              </a:xfrm>
              <a:prstGeom prst="rect">
                <a:avLst/>
              </a:prstGeom>
            </p:spPr>
            <p:txBody>
              <a:bodyPr wrap="none" lIns="72000" tIns="0" rIns="72000" bIns="0">
                <a:normAutofit fontScale="77500" lnSpcReduction="20000"/>
              </a:bodyPr>
              <a:lstStyle/>
              <a:p>
                <a:pPr lvl="0" defTabSz="914400">
                  <a:defRPr/>
                </a:pPr>
                <a:r>
                  <a:rPr lang="zh-CN" altLang="en-US" sz="1600" b="1">
                    <a:solidFill>
                      <a:schemeClr val="bg1"/>
                    </a:solidFill>
                    <a:ea typeface="微软雅黑 Light" panose="020B0502040204020203" pitchFamily="34" charset="-122"/>
                  </a:rPr>
                  <a:t>标题文本预设</a:t>
                </a:r>
                <a:endParaRPr lang="zh-CN" altLang="en-US" sz="1600" b="1">
                  <a:solidFill>
                    <a:schemeClr val="bg1"/>
                  </a:solidFill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15" name="矩形 14"/>
              <p:cNvSpPr/>
              <p:nvPr/>
            </p:nvSpPr>
            <p:spPr>
              <a:xfrm>
                <a:off x="4466951" y="3744848"/>
                <a:ext cx="1392466" cy="246221"/>
              </a:xfrm>
              <a:prstGeom prst="rect">
                <a:avLst/>
              </a:prstGeom>
            </p:spPr>
            <p:txBody>
              <a:bodyPr wrap="none" lIns="72000" tIns="0" rIns="72000" bIns="0">
                <a:normAutofit fontScale="77500" lnSpcReduction="20000"/>
              </a:bodyPr>
              <a:lstStyle/>
              <a:p>
                <a:pPr lvl="0" defTabSz="914400">
                  <a:defRPr/>
                </a:pPr>
                <a:r>
                  <a:rPr lang="zh-CN" altLang="en-US" sz="1600" b="1">
                    <a:solidFill>
                      <a:schemeClr val="bg1"/>
                    </a:solidFill>
                    <a:ea typeface="微软雅黑 Light" panose="020B0502040204020203" pitchFamily="34" charset="-122"/>
                  </a:rPr>
                  <a:t>标题文本预设</a:t>
                </a:r>
                <a:endParaRPr lang="zh-CN" altLang="en-US" sz="1600" b="1">
                  <a:solidFill>
                    <a:schemeClr val="bg1"/>
                  </a:solidFill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16" name="矩形 15"/>
              <p:cNvSpPr/>
              <p:nvPr/>
            </p:nvSpPr>
            <p:spPr>
              <a:xfrm>
                <a:off x="6333398" y="4985589"/>
                <a:ext cx="1401899" cy="246221"/>
              </a:xfrm>
              <a:prstGeom prst="rect">
                <a:avLst/>
              </a:prstGeom>
            </p:spPr>
            <p:txBody>
              <a:bodyPr wrap="none" lIns="72000" tIns="0" rIns="72000" bIns="0">
                <a:normAutofit fontScale="77500" lnSpcReduction="20000"/>
              </a:bodyPr>
              <a:lstStyle/>
              <a:p>
                <a:pPr lvl="0" algn="r" defTabSz="914400">
                  <a:defRPr/>
                </a:pPr>
                <a:r>
                  <a:rPr lang="zh-CN" altLang="en-US" sz="1600" b="1">
                    <a:solidFill>
                      <a:schemeClr val="bg1"/>
                    </a:solidFill>
                    <a:ea typeface="微软雅黑 Light" panose="020B0502040204020203" pitchFamily="34" charset="-122"/>
                  </a:rPr>
                  <a:t>标题文本预设</a:t>
                </a:r>
                <a:endParaRPr lang="zh-CN" altLang="en-US" sz="1600" b="1">
                  <a:solidFill>
                    <a:schemeClr val="bg1"/>
                  </a:solidFill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17" name="文本框 32"/>
              <p:cNvSpPr txBox="1"/>
              <p:nvPr/>
            </p:nvSpPr>
            <p:spPr>
              <a:xfrm>
                <a:off x="3261484" y="4751686"/>
                <a:ext cx="2407615" cy="589556"/>
              </a:xfrm>
              <a:prstGeom prst="rect">
                <a:avLst/>
              </a:prstGeom>
              <a:noFill/>
            </p:spPr>
            <p:txBody>
              <a:bodyPr wrap="square" lIns="72000" tIns="0" rIns="72000" bIns="0" anchor="ctr" anchorCtr="0">
                <a:normAutofit fontScale="77500" lnSpcReduction="20000"/>
              </a:bodyPr>
              <a:lstStyle/>
              <a:p>
                <a:pPr algn="r" defTabSz="914400">
                  <a:lnSpc>
                    <a:spcPct val="120000"/>
                  </a:lnSpc>
                  <a:defRPr/>
                </a:pPr>
                <a:r>
                  <a:rPr lang="zh-CN" altLang="en-US" sz="1000">
                    <a:ea typeface="微软雅黑 Light" panose="020B0502040204020203" pitchFamily="34" charset="-122"/>
                  </a:rPr>
                  <a:t>此部分内容作为文字排版占位显示</a:t>
                </a:r>
                <a:br>
                  <a:rPr lang="zh-CN" altLang="en-US" sz="1000">
                    <a:ea typeface="微软雅黑 Light" panose="020B0502040204020203" pitchFamily="34" charset="-122"/>
                  </a:rPr>
                </a:br>
                <a:r>
                  <a:rPr lang="zh-CN" altLang="en-US" sz="1000">
                    <a:ea typeface="微软雅黑 Light" panose="020B0502040204020203" pitchFamily="34" charset="-122"/>
                  </a:rPr>
                  <a:t>（建议使用主题字体）</a:t>
                </a:r>
                <a:endParaRPr lang="zh-CN" altLang="en-US" sz="100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18" name="文本框 33"/>
              <p:cNvSpPr txBox="1"/>
              <p:nvPr/>
            </p:nvSpPr>
            <p:spPr>
              <a:xfrm>
                <a:off x="6516188" y="3538739"/>
                <a:ext cx="2457329" cy="589556"/>
              </a:xfrm>
              <a:prstGeom prst="rect">
                <a:avLst/>
              </a:prstGeom>
              <a:noFill/>
            </p:spPr>
            <p:txBody>
              <a:bodyPr wrap="square" lIns="72000" tIns="0" rIns="72000" bIns="0" anchor="ctr" anchorCtr="0">
                <a:normAutofit fontScale="77500" lnSpcReduction="20000"/>
              </a:bodyPr>
              <a:lstStyle/>
              <a:p>
                <a:pPr defTabSz="914400">
                  <a:lnSpc>
                    <a:spcPct val="120000"/>
                  </a:lnSpc>
                  <a:defRPr/>
                </a:pPr>
                <a:r>
                  <a:rPr lang="zh-CN" altLang="en-US" sz="1000">
                    <a:ea typeface="微软雅黑 Light" panose="020B0502040204020203" pitchFamily="34" charset="-122"/>
                  </a:rPr>
                  <a:t>此部分内容作为文字排版占位显示</a:t>
                </a:r>
                <a:br>
                  <a:rPr lang="zh-CN" altLang="en-US" sz="1000">
                    <a:ea typeface="微软雅黑 Light" panose="020B0502040204020203" pitchFamily="34" charset="-122"/>
                  </a:rPr>
                </a:br>
                <a:r>
                  <a:rPr lang="zh-CN" altLang="en-US" sz="1000">
                    <a:ea typeface="微软雅黑 Light" panose="020B0502040204020203" pitchFamily="34" charset="-122"/>
                  </a:rPr>
                  <a:t>（建议使用主题字体）</a:t>
                </a:r>
                <a:endParaRPr lang="zh-CN" altLang="en-US" sz="100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19" name="任意多边形: 形状 18"/>
              <p:cNvSpPr/>
              <p:nvPr/>
            </p:nvSpPr>
            <p:spPr bwMode="auto">
              <a:xfrm>
                <a:off x="5963608" y="4933628"/>
                <a:ext cx="180250" cy="324450"/>
              </a:xfrm>
              <a:custGeom>
                <a:avLst/>
                <a:gdLst>
                  <a:gd name="T0" fmla="*/ 159 w 159"/>
                  <a:gd name="T1" fmla="*/ 50 h 286"/>
                  <a:gd name="T2" fmla="*/ 114 w 159"/>
                  <a:gd name="T3" fmla="*/ 50 h 286"/>
                  <a:gd name="T4" fmla="*/ 114 w 159"/>
                  <a:gd name="T5" fmla="*/ 50 h 286"/>
                  <a:gd name="T6" fmla="*/ 111 w 159"/>
                  <a:gd name="T7" fmla="*/ 51 h 286"/>
                  <a:gd name="T8" fmla="*/ 107 w 159"/>
                  <a:gd name="T9" fmla="*/ 54 h 286"/>
                  <a:gd name="T10" fmla="*/ 103 w 159"/>
                  <a:gd name="T11" fmla="*/ 60 h 286"/>
                  <a:gd name="T12" fmla="*/ 102 w 159"/>
                  <a:gd name="T13" fmla="*/ 66 h 286"/>
                  <a:gd name="T14" fmla="*/ 102 w 159"/>
                  <a:gd name="T15" fmla="*/ 99 h 286"/>
                  <a:gd name="T16" fmla="*/ 159 w 159"/>
                  <a:gd name="T17" fmla="*/ 99 h 286"/>
                  <a:gd name="T18" fmla="*/ 159 w 159"/>
                  <a:gd name="T19" fmla="*/ 146 h 286"/>
                  <a:gd name="T20" fmla="*/ 102 w 159"/>
                  <a:gd name="T21" fmla="*/ 146 h 286"/>
                  <a:gd name="T22" fmla="*/ 102 w 159"/>
                  <a:gd name="T23" fmla="*/ 286 h 286"/>
                  <a:gd name="T24" fmla="*/ 50 w 159"/>
                  <a:gd name="T25" fmla="*/ 286 h 286"/>
                  <a:gd name="T26" fmla="*/ 50 w 159"/>
                  <a:gd name="T27" fmla="*/ 146 h 286"/>
                  <a:gd name="T28" fmla="*/ 0 w 159"/>
                  <a:gd name="T29" fmla="*/ 146 h 286"/>
                  <a:gd name="T30" fmla="*/ 0 w 159"/>
                  <a:gd name="T31" fmla="*/ 99 h 286"/>
                  <a:gd name="T32" fmla="*/ 50 w 159"/>
                  <a:gd name="T33" fmla="*/ 99 h 286"/>
                  <a:gd name="T34" fmla="*/ 50 w 159"/>
                  <a:gd name="T35" fmla="*/ 71 h 286"/>
                  <a:gd name="T36" fmla="*/ 50 w 159"/>
                  <a:gd name="T37" fmla="*/ 71 h 286"/>
                  <a:gd name="T38" fmla="*/ 50 w 159"/>
                  <a:gd name="T39" fmla="*/ 64 h 286"/>
                  <a:gd name="T40" fmla="*/ 51 w 159"/>
                  <a:gd name="T41" fmla="*/ 57 h 286"/>
                  <a:gd name="T42" fmla="*/ 52 w 159"/>
                  <a:gd name="T43" fmla="*/ 50 h 286"/>
                  <a:gd name="T44" fmla="*/ 54 w 159"/>
                  <a:gd name="T45" fmla="*/ 43 h 286"/>
                  <a:gd name="T46" fmla="*/ 57 w 159"/>
                  <a:gd name="T47" fmla="*/ 37 h 286"/>
                  <a:gd name="T48" fmla="*/ 60 w 159"/>
                  <a:gd name="T49" fmla="*/ 31 h 286"/>
                  <a:gd name="T50" fmla="*/ 63 w 159"/>
                  <a:gd name="T51" fmla="*/ 26 h 286"/>
                  <a:gd name="T52" fmla="*/ 67 w 159"/>
                  <a:gd name="T53" fmla="*/ 21 h 286"/>
                  <a:gd name="T54" fmla="*/ 72 w 159"/>
                  <a:gd name="T55" fmla="*/ 16 h 286"/>
                  <a:gd name="T56" fmla="*/ 78 w 159"/>
                  <a:gd name="T57" fmla="*/ 12 h 286"/>
                  <a:gd name="T58" fmla="*/ 83 w 159"/>
                  <a:gd name="T59" fmla="*/ 8 h 286"/>
                  <a:gd name="T60" fmla="*/ 88 w 159"/>
                  <a:gd name="T61" fmla="*/ 5 h 286"/>
                  <a:gd name="T62" fmla="*/ 94 w 159"/>
                  <a:gd name="T63" fmla="*/ 3 h 286"/>
                  <a:gd name="T64" fmla="*/ 100 w 159"/>
                  <a:gd name="T65" fmla="*/ 1 h 286"/>
                  <a:gd name="T66" fmla="*/ 108 w 159"/>
                  <a:gd name="T67" fmla="*/ 0 h 286"/>
                  <a:gd name="T68" fmla="*/ 114 w 159"/>
                  <a:gd name="T69" fmla="*/ 0 h 286"/>
                  <a:gd name="T70" fmla="*/ 159 w 159"/>
                  <a:gd name="T71" fmla="*/ 0 h 286"/>
                  <a:gd name="T72" fmla="*/ 159 w 159"/>
                  <a:gd name="T73" fmla="*/ 50 h 2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59" h="286">
                    <a:moveTo>
                      <a:pt x="159" y="50"/>
                    </a:moveTo>
                    <a:lnTo>
                      <a:pt x="114" y="50"/>
                    </a:lnTo>
                    <a:lnTo>
                      <a:pt x="114" y="50"/>
                    </a:lnTo>
                    <a:lnTo>
                      <a:pt x="111" y="51"/>
                    </a:lnTo>
                    <a:lnTo>
                      <a:pt x="107" y="54"/>
                    </a:lnTo>
                    <a:lnTo>
                      <a:pt x="103" y="60"/>
                    </a:lnTo>
                    <a:lnTo>
                      <a:pt x="102" y="66"/>
                    </a:lnTo>
                    <a:lnTo>
                      <a:pt x="102" y="99"/>
                    </a:lnTo>
                    <a:lnTo>
                      <a:pt x="159" y="99"/>
                    </a:lnTo>
                    <a:lnTo>
                      <a:pt x="159" y="146"/>
                    </a:lnTo>
                    <a:lnTo>
                      <a:pt x="102" y="146"/>
                    </a:lnTo>
                    <a:lnTo>
                      <a:pt x="102" y="286"/>
                    </a:lnTo>
                    <a:lnTo>
                      <a:pt x="50" y="286"/>
                    </a:lnTo>
                    <a:lnTo>
                      <a:pt x="50" y="146"/>
                    </a:lnTo>
                    <a:lnTo>
                      <a:pt x="0" y="146"/>
                    </a:lnTo>
                    <a:lnTo>
                      <a:pt x="0" y="99"/>
                    </a:lnTo>
                    <a:lnTo>
                      <a:pt x="50" y="99"/>
                    </a:lnTo>
                    <a:lnTo>
                      <a:pt x="50" y="71"/>
                    </a:lnTo>
                    <a:lnTo>
                      <a:pt x="50" y="71"/>
                    </a:lnTo>
                    <a:lnTo>
                      <a:pt x="50" y="64"/>
                    </a:lnTo>
                    <a:lnTo>
                      <a:pt x="51" y="57"/>
                    </a:lnTo>
                    <a:lnTo>
                      <a:pt x="52" y="50"/>
                    </a:lnTo>
                    <a:lnTo>
                      <a:pt x="54" y="43"/>
                    </a:lnTo>
                    <a:lnTo>
                      <a:pt x="57" y="37"/>
                    </a:lnTo>
                    <a:lnTo>
                      <a:pt x="60" y="31"/>
                    </a:lnTo>
                    <a:lnTo>
                      <a:pt x="63" y="26"/>
                    </a:lnTo>
                    <a:lnTo>
                      <a:pt x="67" y="21"/>
                    </a:lnTo>
                    <a:lnTo>
                      <a:pt x="72" y="16"/>
                    </a:lnTo>
                    <a:lnTo>
                      <a:pt x="78" y="12"/>
                    </a:lnTo>
                    <a:lnTo>
                      <a:pt x="83" y="8"/>
                    </a:lnTo>
                    <a:lnTo>
                      <a:pt x="88" y="5"/>
                    </a:lnTo>
                    <a:lnTo>
                      <a:pt x="94" y="3"/>
                    </a:lnTo>
                    <a:lnTo>
                      <a:pt x="100" y="1"/>
                    </a:lnTo>
                    <a:lnTo>
                      <a:pt x="108" y="0"/>
                    </a:lnTo>
                    <a:lnTo>
                      <a:pt x="114" y="0"/>
                    </a:lnTo>
                    <a:lnTo>
                      <a:pt x="159" y="0"/>
                    </a:lnTo>
                    <a:lnTo>
                      <a:pt x="159" y="5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20" name="任意多边形: 形状 19"/>
              <p:cNvSpPr/>
              <p:nvPr/>
            </p:nvSpPr>
            <p:spPr bwMode="auto">
              <a:xfrm>
                <a:off x="5992600" y="1274697"/>
                <a:ext cx="305330" cy="250955"/>
              </a:xfrm>
              <a:custGeom>
                <a:avLst/>
                <a:gdLst>
                  <a:gd name="T0" fmla="*/ 285 w 293"/>
                  <a:gd name="T1" fmla="*/ 32 h 238"/>
                  <a:gd name="T2" fmla="*/ 259 w 293"/>
                  <a:gd name="T3" fmla="*/ 38 h 238"/>
                  <a:gd name="T4" fmla="*/ 275 w 293"/>
                  <a:gd name="T5" fmla="*/ 24 h 238"/>
                  <a:gd name="T6" fmla="*/ 285 w 293"/>
                  <a:gd name="T7" fmla="*/ 4 h 238"/>
                  <a:gd name="T8" fmla="*/ 257 w 293"/>
                  <a:gd name="T9" fmla="*/ 16 h 238"/>
                  <a:gd name="T10" fmla="*/ 237 w 293"/>
                  <a:gd name="T11" fmla="*/ 11 h 238"/>
                  <a:gd name="T12" fmla="*/ 216 w 293"/>
                  <a:gd name="T13" fmla="*/ 1 h 238"/>
                  <a:gd name="T14" fmla="*/ 203 w 293"/>
                  <a:gd name="T15" fmla="*/ 0 h 238"/>
                  <a:gd name="T16" fmla="*/ 179 w 293"/>
                  <a:gd name="T17" fmla="*/ 5 h 238"/>
                  <a:gd name="T18" fmla="*/ 154 w 293"/>
                  <a:gd name="T19" fmla="*/ 27 h 238"/>
                  <a:gd name="T20" fmla="*/ 143 w 293"/>
                  <a:gd name="T21" fmla="*/ 54 h 238"/>
                  <a:gd name="T22" fmla="*/ 143 w 293"/>
                  <a:gd name="T23" fmla="*/ 67 h 238"/>
                  <a:gd name="T24" fmla="*/ 126 w 293"/>
                  <a:gd name="T25" fmla="*/ 72 h 238"/>
                  <a:gd name="T26" fmla="*/ 75 w 293"/>
                  <a:gd name="T27" fmla="*/ 55 h 238"/>
                  <a:gd name="T28" fmla="*/ 33 w 293"/>
                  <a:gd name="T29" fmla="*/ 24 h 238"/>
                  <a:gd name="T30" fmla="*/ 17 w 293"/>
                  <a:gd name="T31" fmla="*/ 17 h 238"/>
                  <a:gd name="T32" fmla="*/ 12 w 293"/>
                  <a:gd name="T33" fmla="*/ 41 h 238"/>
                  <a:gd name="T34" fmla="*/ 14 w 293"/>
                  <a:gd name="T35" fmla="*/ 57 h 238"/>
                  <a:gd name="T36" fmla="*/ 23 w 293"/>
                  <a:gd name="T37" fmla="*/ 76 h 238"/>
                  <a:gd name="T38" fmla="*/ 39 w 293"/>
                  <a:gd name="T39" fmla="*/ 91 h 238"/>
                  <a:gd name="T40" fmla="*/ 25 w 293"/>
                  <a:gd name="T41" fmla="*/ 89 h 238"/>
                  <a:gd name="T42" fmla="*/ 12 w 293"/>
                  <a:gd name="T43" fmla="*/ 84 h 238"/>
                  <a:gd name="T44" fmla="*/ 13 w 293"/>
                  <a:gd name="T45" fmla="*/ 95 h 238"/>
                  <a:gd name="T46" fmla="*/ 25 w 293"/>
                  <a:gd name="T47" fmla="*/ 123 h 238"/>
                  <a:gd name="T48" fmla="*/ 50 w 293"/>
                  <a:gd name="T49" fmla="*/ 140 h 238"/>
                  <a:gd name="T50" fmla="*/ 52 w 293"/>
                  <a:gd name="T51" fmla="*/ 145 h 238"/>
                  <a:gd name="T52" fmla="*/ 33 w 293"/>
                  <a:gd name="T53" fmla="*/ 145 h 238"/>
                  <a:gd name="T54" fmla="*/ 41 w 293"/>
                  <a:gd name="T55" fmla="*/ 161 h 238"/>
                  <a:gd name="T56" fmla="*/ 62 w 293"/>
                  <a:gd name="T57" fmla="*/ 179 h 238"/>
                  <a:gd name="T58" fmla="*/ 89 w 293"/>
                  <a:gd name="T59" fmla="*/ 186 h 238"/>
                  <a:gd name="T60" fmla="*/ 73 w 293"/>
                  <a:gd name="T61" fmla="*/ 197 h 238"/>
                  <a:gd name="T62" fmla="*/ 45 w 293"/>
                  <a:gd name="T63" fmla="*/ 208 h 238"/>
                  <a:gd name="T64" fmla="*/ 14 w 293"/>
                  <a:gd name="T65" fmla="*/ 212 h 238"/>
                  <a:gd name="T66" fmla="*/ 0 w 293"/>
                  <a:gd name="T67" fmla="*/ 211 h 238"/>
                  <a:gd name="T68" fmla="*/ 32 w 293"/>
                  <a:gd name="T69" fmla="*/ 227 h 238"/>
                  <a:gd name="T70" fmla="*/ 68 w 293"/>
                  <a:gd name="T71" fmla="*/ 237 h 238"/>
                  <a:gd name="T72" fmla="*/ 93 w 293"/>
                  <a:gd name="T73" fmla="*/ 238 h 238"/>
                  <a:gd name="T74" fmla="*/ 149 w 293"/>
                  <a:gd name="T75" fmla="*/ 229 h 238"/>
                  <a:gd name="T76" fmla="*/ 195 w 293"/>
                  <a:gd name="T77" fmla="*/ 205 h 238"/>
                  <a:gd name="T78" fmla="*/ 229 w 293"/>
                  <a:gd name="T79" fmla="*/ 169 h 238"/>
                  <a:gd name="T80" fmla="*/ 252 w 293"/>
                  <a:gd name="T81" fmla="*/ 127 h 238"/>
                  <a:gd name="T82" fmla="*/ 262 w 293"/>
                  <a:gd name="T83" fmla="*/ 82 h 238"/>
                  <a:gd name="T84" fmla="*/ 263 w 293"/>
                  <a:gd name="T85" fmla="*/ 59 h 238"/>
                  <a:gd name="T86" fmla="*/ 280 w 293"/>
                  <a:gd name="T87" fmla="*/ 45 h 238"/>
                  <a:gd name="T88" fmla="*/ 293 w 293"/>
                  <a:gd name="T89" fmla="*/ 28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93" h="238">
                    <a:moveTo>
                      <a:pt x="293" y="28"/>
                    </a:moveTo>
                    <a:lnTo>
                      <a:pt x="293" y="28"/>
                    </a:lnTo>
                    <a:lnTo>
                      <a:pt x="285" y="32"/>
                    </a:lnTo>
                    <a:lnTo>
                      <a:pt x="277" y="34"/>
                    </a:lnTo>
                    <a:lnTo>
                      <a:pt x="267" y="36"/>
                    </a:lnTo>
                    <a:lnTo>
                      <a:pt x="259" y="38"/>
                    </a:lnTo>
                    <a:lnTo>
                      <a:pt x="259" y="38"/>
                    </a:lnTo>
                    <a:lnTo>
                      <a:pt x="267" y="31"/>
                    </a:lnTo>
                    <a:lnTo>
                      <a:pt x="275" y="24"/>
                    </a:lnTo>
                    <a:lnTo>
                      <a:pt x="281" y="14"/>
                    </a:lnTo>
                    <a:lnTo>
                      <a:pt x="285" y="4"/>
                    </a:lnTo>
                    <a:lnTo>
                      <a:pt x="285" y="4"/>
                    </a:lnTo>
                    <a:lnTo>
                      <a:pt x="277" y="9"/>
                    </a:lnTo>
                    <a:lnTo>
                      <a:pt x="266" y="13"/>
                    </a:lnTo>
                    <a:lnTo>
                      <a:pt x="257" y="16"/>
                    </a:lnTo>
                    <a:lnTo>
                      <a:pt x="247" y="18"/>
                    </a:lnTo>
                    <a:lnTo>
                      <a:pt x="247" y="18"/>
                    </a:lnTo>
                    <a:lnTo>
                      <a:pt x="237" y="11"/>
                    </a:lnTo>
                    <a:lnTo>
                      <a:pt x="227" y="5"/>
                    </a:lnTo>
                    <a:lnTo>
                      <a:pt x="222" y="3"/>
                    </a:lnTo>
                    <a:lnTo>
                      <a:pt x="216" y="1"/>
                    </a:lnTo>
                    <a:lnTo>
                      <a:pt x="209" y="0"/>
                    </a:lnTo>
                    <a:lnTo>
                      <a:pt x="203" y="0"/>
                    </a:lnTo>
                    <a:lnTo>
                      <a:pt x="203" y="0"/>
                    </a:lnTo>
                    <a:lnTo>
                      <a:pt x="197" y="0"/>
                    </a:lnTo>
                    <a:lnTo>
                      <a:pt x="191" y="1"/>
                    </a:lnTo>
                    <a:lnTo>
                      <a:pt x="179" y="5"/>
                    </a:lnTo>
                    <a:lnTo>
                      <a:pt x="169" y="10"/>
                    </a:lnTo>
                    <a:lnTo>
                      <a:pt x="161" y="17"/>
                    </a:lnTo>
                    <a:lnTo>
                      <a:pt x="154" y="27"/>
                    </a:lnTo>
                    <a:lnTo>
                      <a:pt x="147" y="37"/>
                    </a:lnTo>
                    <a:lnTo>
                      <a:pt x="144" y="48"/>
                    </a:lnTo>
                    <a:lnTo>
                      <a:pt x="143" y="54"/>
                    </a:lnTo>
                    <a:lnTo>
                      <a:pt x="143" y="60"/>
                    </a:lnTo>
                    <a:lnTo>
                      <a:pt x="143" y="60"/>
                    </a:lnTo>
                    <a:lnTo>
                      <a:pt x="143" y="67"/>
                    </a:lnTo>
                    <a:lnTo>
                      <a:pt x="144" y="74"/>
                    </a:lnTo>
                    <a:lnTo>
                      <a:pt x="144" y="74"/>
                    </a:lnTo>
                    <a:lnTo>
                      <a:pt x="126" y="72"/>
                    </a:lnTo>
                    <a:lnTo>
                      <a:pt x="108" y="68"/>
                    </a:lnTo>
                    <a:lnTo>
                      <a:pt x="92" y="63"/>
                    </a:lnTo>
                    <a:lnTo>
                      <a:pt x="75" y="55"/>
                    </a:lnTo>
                    <a:lnTo>
                      <a:pt x="59" y="46"/>
                    </a:lnTo>
                    <a:lnTo>
                      <a:pt x="45" y="36"/>
                    </a:lnTo>
                    <a:lnTo>
                      <a:pt x="33" y="24"/>
                    </a:lnTo>
                    <a:lnTo>
                      <a:pt x="20" y="11"/>
                    </a:lnTo>
                    <a:lnTo>
                      <a:pt x="20" y="11"/>
                    </a:lnTo>
                    <a:lnTo>
                      <a:pt x="17" y="17"/>
                    </a:lnTo>
                    <a:lnTo>
                      <a:pt x="15" y="26"/>
                    </a:lnTo>
                    <a:lnTo>
                      <a:pt x="13" y="33"/>
                    </a:lnTo>
                    <a:lnTo>
                      <a:pt x="12" y="41"/>
                    </a:lnTo>
                    <a:lnTo>
                      <a:pt x="12" y="41"/>
                    </a:lnTo>
                    <a:lnTo>
                      <a:pt x="13" y="48"/>
                    </a:lnTo>
                    <a:lnTo>
                      <a:pt x="14" y="57"/>
                    </a:lnTo>
                    <a:lnTo>
                      <a:pt x="17" y="63"/>
                    </a:lnTo>
                    <a:lnTo>
                      <a:pt x="20" y="70"/>
                    </a:lnTo>
                    <a:lnTo>
                      <a:pt x="23" y="76"/>
                    </a:lnTo>
                    <a:lnTo>
                      <a:pt x="28" y="81"/>
                    </a:lnTo>
                    <a:lnTo>
                      <a:pt x="34" y="87"/>
                    </a:lnTo>
                    <a:lnTo>
                      <a:pt x="39" y="91"/>
                    </a:lnTo>
                    <a:lnTo>
                      <a:pt x="39" y="91"/>
                    </a:lnTo>
                    <a:lnTo>
                      <a:pt x="32" y="91"/>
                    </a:lnTo>
                    <a:lnTo>
                      <a:pt x="25" y="89"/>
                    </a:lnTo>
                    <a:lnTo>
                      <a:pt x="18" y="87"/>
                    </a:lnTo>
                    <a:lnTo>
                      <a:pt x="12" y="84"/>
                    </a:lnTo>
                    <a:lnTo>
                      <a:pt x="12" y="84"/>
                    </a:lnTo>
                    <a:lnTo>
                      <a:pt x="12" y="85"/>
                    </a:lnTo>
                    <a:lnTo>
                      <a:pt x="12" y="85"/>
                    </a:lnTo>
                    <a:lnTo>
                      <a:pt x="13" y="95"/>
                    </a:lnTo>
                    <a:lnTo>
                      <a:pt x="16" y="105"/>
                    </a:lnTo>
                    <a:lnTo>
                      <a:pt x="20" y="115"/>
                    </a:lnTo>
                    <a:lnTo>
                      <a:pt x="25" y="123"/>
                    </a:lnTo>
                    <a:lnTo>
                      <a:pt x="33" y="130"/>
                    </a:lnTo>
                    <a:lnTo>
                      <a:pt x="41" y="136"/>
                    </a:lnTo>
                    <a:lnTo>
                      <a:pt x="50" y="140"/>
                    </a:lnTo>
                    <a:lnTo>
                      <a:pt x="60" y="143"/>
                    </a:lnTo>
                    <a:lnTo>
                      <a:pt x="60" y="143"/>
                    </a:lnTo>
                    <a:lnTo>
                      <a:pt x="52" y="145"/>
                    </a:lnTo>
                    <a:lnTo>
                      <a:pt x="44" y="146"/>
                    </a:lnTo>
                    <a:lnTo>
                      <a:pt x="44" y="146"/>
                    </a:lnTo>
                    <a:lnTo>
                      <a:pt x="33" y="145"/>
                    </a:lnTo>
                    <a:lnTo>
                      <a:pt x="33" y="145"/>
                    </a:lnTo>
                    <a:lnTo>
                      <a:pt x="37" y="153"/>
                    </a:lnTo>
                    <a:lnTo>
                      <a:pt x="41" y="161"/>
                    </a:lnTo>
                    <a:lnTo>
                      <a:pt x="47" y="168"/>
                    </a:lnTo>
                    <a:lnTo>
                      <a:pt x="54" y="175"/>
                    </a:lnTo>
                    <a:lnTo>
                      <a:pt x="62" y="179"/>
                    </a:lnTo>
                    <a:lnTo>
                      <a:pt x="71" y="183"/>
                    </a:lnTo>
                    <a:lnTo>
                      <a:pt x="79" y="185"/>
                    </a:lnTo>
                    <a:lnTo>
                      <a:pt x="89" y="186"/>
                    </a:lnTo>
                    <a:lnTo>
                      <a:pt x="89" y="186"/>
                    </a:lnTo>
                    <a:lnTo>
                      <a:pt x="81" y="192"/>
                    </a:lnTo>
                    <a:lnTo>
                      <a:pt x="73" y="197"/>
                    </a:lnTo>
                    <a:lnTo>
                      <a:pt x="64" y="201"/>
                    </a:lnTo>
                    <a:lnTo>
                      <a:pt x="54" y="206"/>
                    </a:lnTo>
                    <a:lnTo>
                      <a:pt x="45" y="208"/>
                    </a:lnTo>
                    <a:lnTo>
                      <a:pt x="35" y="210"/>
                    </a:lnTo>
                    <a:lnTo>
                      <a:pt x="25" y="212"/>
                    </a:lnTo>
                    <a:lnTo>
                      <a:pt x="14" y="212"/>
                    </a:lnTo>
                    <a:lnTo>
                      <a:pt x="14" y="212"/>
                    </a:lnTo>
                    <a:lnTo>
                      <a:pt x="0" y="211"/>
                    </a:lnTo>
                    <a:lnTo>
                      <a:pt x="0" y="211"/>
                    </a:lnTo>
                    <a:lnTo>
                      <a:pt x="10" y="217"/>
                    </a:lnTo>
                    <a:lnTo>
                      <a:pt x="21" y="222"/>
                    </a:lnTo>
                    <a:lnTo>
                      <a:pt x="32" y="227"/>
                    </a:lnTo>
                    <a:lnTo>
                      <a:pt x="44" y="231"/>
                    </a:lnTo>
                    <a:lnTo>
                      <a:pt x="55" y="235"/>
                    </a:lnTo>
                    <a:lnTo>
                      <a:pt x="68" y="237"/>
                    </a:lnTo>
                    <a:lnTo>
                      <a:pt x="80" y="238"/>
                    </a:lnTo>
                    <a:lnTo>
                      <a:pt x="93" y="238"/>
                    </a:lnTo>
                    <a:lnTo>
                      <a:pt x="93" y="238"/>
                    </a:lnTo>
                    <a:lnTo>
                      <a:pt x="112" y="237"/>
                    </a:lnTo>
                    <a:lnTo>
                      <a:pt x="132" y="233"/>
                    </a:lnTo>
                    <a:lnTo>
                      <a:pt x="149" y="229"/>
                    </a:lnTo>
                    <a:lnTo>
                      <a:pt x="166" y="222"/>
                    </a:lnTo>
                    <a:lnTo>
                      <a:pt x="180" y="215"/>
                    </a:lnTo>
                    <a:lnTo>
                      <a:pt x="195" y="205"/>
                    </a:lnTo>
                    <a:lnTo>
                      <a:pt x="207" y="194"/>
                    </a:lnTo>
                    <a:lnTo>
                      <a:pt x="220" y="183"/>
                    </a:lnTo>
                    <a:lnTo>
                      <a:pt x="229" y="169"/>
                    </a:lnTo>
                    <a:lnTo>
                      <a:pt x="238" y="156"/>
                    </a:lnTo>
                    <a:lnTo>
                      <a:pt x="246" y="141"/>
                    </a:lnTo>
                    <a:lnTo>
                      <a:pt x="252" y="127"/>
                    </a:lnTo>
                    <a:lnTo>
                      <a:pt x="257" y="112"/>
                    </a:lnTo>
                    <a:lnTo>
                      <a:pt x="260" y="97"/>
                    </a:lnTo>
                    <a:lnTo>
                      <a:pt x="262" y="82"/>
                    </a:lnTo>
                    <a:lnTo>
                      <a:pt x="263" y="67"/>
                    </a:lnTo>
                    <a:lnTo>
                      <a:pt x="263" y="67"/>
                    </a:lnTo>
                    <a:lnTo>
                      <a:pt x="263" y="59"/>
                    </a:lnTo>
                    <a:lnTo>
                      <a:pt x="263" y="59"/>
                    </a:lnTo>
                    <a:lnTo>
                      <a:pt x="271" y="52"/>
                    </a:lnTo>
                    <a:lnTo>
                      <a:pt x="280" y="45"/>
                    </a:lnTo>
                    <a:lnTo>
                      <a:pt x="287" y="37"/>
                    </a:lnTo>
                    <a:lnTo>
                      <a:pt x="293" y="28"/>
                    </a:lnTo>
                    <a:lnTo>
                      <a:pt x="293" y="28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21" name="任意多边形: 形状 20"/>
              <p:cNvSpPr/>
              <p:nvPr/>
            </p:nvSpPr>
            <p:spPr bwMode="auto">
              <a:xfrm>
                <a:off x="6003026" y="3735646"/>
                <a:ext cx="281664" cy="281140"/>
              </a:xfrm>
              <a:custGeom>
                <a:avLst/>
                <a:gdLst>
                  <a:gd name="T0" fmla="*/ 164 w 204"/>
                  <a:gd name="T1" fmla="*/ 0 h 204"/>
                  <a:gd name="T2" fmla="*/ 39 w 204"/>
                  <a:gd name="T3" fmla="*/ 0 h 204"/>
                  <a:gd name="T4" fmla="*/ 0 w 204"/>
                  <a:gd name="T5" fmla="*/ 39 h 204"/>
                  <a:gd name="T6" fmla="*/ 0 w 204"/>
                  <a:gd name="T7" fmla="*/ 81 h 204"/>
                  <a:gd name="T8" fmla="*/ 0 w 204"/>
                  <a:gd name="T9" fmla="*/ 164 h 204"/>
                  <a:gd name="T10" fmla="*/ 39 w 204"/>
                  <a:gd name="T11" fmla="*/ 204 h 204"/>
                  <a:gd name="T12" fmla="*/ 164 w 204"/>
                  <a:gd name="T13" fmla="*/ 204 h 204"/>
                  <a:gd name="T14" fmla="*/ 204 w 204"/>
                  <a:gd name="T15" fmla="*/ 164 h 204"/>
                  <a:gd name="T16" fmla="*/ 204 w 204"/>
                  <a:gd name="T17" fmla="*/ 81 h 204"/>
                  <a:gd name="T18" fmla="*/ 204 w 204"/>
                  <a:gd name="T19" fmla="*/ 39 h 204"/>
                  <a:gd name="T20" fmla="*/ 164 w 204"/>
                  <a:gd name="T21" fmla="*/ 0 h 204"/>
                  <a:gd name="T22" fmla="*/ 176 w 204"/>
                  <a:gd name="T23" fmla="*/ 23 h 204"/>
                  <a:gd name="T24" fmla="*/ 180 w 204"/>
                  <a:gd name="T25" fmla="*/ 23 h 204"/>
                  <a:gd name="T26" fmla="*/ 180 w 204"/>
                  <a:gd name="T27" fmla="*/ 28 h 204"/>
                  <a:gd name="T28" fmla="*/ 180 w 204"/>
                  <a:gd name="T29" fmla="*/ 58 h 204"/>
                  <a:gd name="T30" fmla="*/ 146 w 204"/>
                  <a:gd name="T31" fmla="*/ 58 h 204"/>
                  <a:gd name="T32" fmla="*/ 146 w 204"/>
                  <a:gd name="T33" fmla="*/ 24 h 204"/>
                  <a:gd name="T34" fmla="*/ 176 w 204"/>
                  <a:gd name="T35" fmla="*/ 23 h 204"/>
                  <a:gd name="T36" fmla="*/ 73 w 204"/>
                  <a:gd name="T37" fmla="*/ 81 h 204"/>
                  <a:gd name="T38" fmla="*/ 102 w 204"/>
                  <a:gd name="T39" fmla="*/ 66 h 204"/>
                  <a:gd name="T40" fmla="*/ 131 w 204"/>
                  <a:gd name="T41" fmla="*/ 81 h 204"/>
                  <a:gd name="T42" fmla="*/ 138 w 204"/>
                  <a:gd name="T43" fmla="*/ 102 h 204"/>
                  <a:gd name="T44" fmla="*/ 102 w 204"/>
                  <a:gd name="T45" fmla="*/ 138 h 204"/>
                  <a:gd name="T46" fmla="*/ 66 w 204"/>
                  <a:gd name="T47" fmla="*/ 102 h 204"/>
                  <a:gd name="T48" fmla="*/ 73 w 204"/>
                  <a:gd name="T49" fmla="*/ 81 h 204"/>
                  <a:gd name="T50" fmla="*/ 184 w 204"/>
                  <a:gd name="T51" fmla="*/ 164 h 204"/>
                  <a:gd name="T52" fmla="*/ 164 w 204"/>
                  <a:gd name="T53" fmla="*/ 184 h 204"/>
                  <a:gd name="T54" fmla="*/ 39 w 204"/>
                  <a:gd name="T55" fmla="*/ 184 h 204"/>
                  <a:gd name="T56" fmla="*/ 20 w 204"/>
                  <a:gd name="T57" fmla="*/ 164 h 204"/>
                  <a:gd name="T58" fmla="*/ 20 w 204"/>
                  <a:gd name="T59" fmla="*/ 81 h 204"/>
                  <a:gd name="T60" fmla="*/ 50 w 204"/>
                  <a:gd name="T61" fmla="*/ 81 h 204"/>
                  <a:gd name="T62" fmla="*/ 46 w 204"/>
                  <a:gd name="T63" fmla="*/ 102 h 204"/>
                  <a:gd name="T64" fmla="*/ 102 w 204"/>
                  <a:gd name="T65" fmla="*/ 158 h 204"/>
                  <a:gd name="T66" fmla="*/ 157 w 204"/>
                  <a:gd name="T67" fmla="*/ 102 h 204"/>
                  <a:gd name="T68" fmla="*/ 153 w 204"/>
                  <a:gd name="T69" fmla="*/ 81 h 204"/>
                  <a:gd name="T70" fmla="*/ 184 w 204"/>
                  <a:gd name="T71" fmla="*/ 81 h 204"/>
                  <a:gd name="T72" fmla="*/ 184 w 204"/>
                  <a:gd name="T73" fmla="*/ 16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04" h="204">
                    <a:moveTo>
                      <a:pt x="164" y="0"/>
                    </a:moveTo>
                    <a:cubicBezTo>
                      <a:pt x="39" y="0"/>
                      <a:pt x="39" y="0"/>
                      <a:pt x="39" y="0"/>
                    </a:cubicBezTo>
                    <a:cubicBezTo>
                      <a:pt x="17" y="0"/>
                      <a:pt x="0" y="18"/>
                      <a:pt x="0" y="39"/>
                    </a:cubicBezTo>
                    <a:cubicBezTo>
                      <a:pt x="0" y="81"/>
                      <a:pt x="0" y="81"/>
                      <a:pt x="0" y="81"/>
                    </a:cubicBezTo>
                    <a:cubicBezTo>
                      <a:pt x="0" y="164"/>
                      <a:pt x="0" y="164"/>
                      <a:pt x="0" y="164"/>
                    </a:cubicBezTo>
                    <a:cubicBezTo>
                      <a:pt x="0" y="186"/>
                      <a:pt x="17" y="204"/>
                      <a:pt x="39" y="204"/>
                    </a:cubicBezTo>
                    <a:cubicBezTo>
                      <a:pt x="164" y="204"/>
                      <a:pt x="164" y="204"/>
                      <a:pt x="164" y="204"/>
                    </a:cubicBezTo>
                    <a:cubicBezTo>
                      <a:pt x="186" y="204"/>
                      <a:pt x="204" y="186"/>
                      <a:pt x="204" y="164"/>
                    </a:cubicBezTo>
                    <a:cubicBezTo>
                      <a:pt x="204" y="81"/>
                      <a:pt x="204" y="81"/>
                      <a:pt x="204" y="81"/>
                    </a:cubicBezTo>
                    <a:cubicBezTo>
                      <a:pt x="204" y="39"/>
                      <a:pt x="204" y="39"/>
                      <a:pt x="204" y="39"/>
                    </a:cubicBezTo>
                    <a:cubicBezTo>
                      <a:pt x="204" y="18"/>
                      <a:pt x="186" y="0"/>
                      <a:pt x="164" y="0"/>
                    </a:cubicBezTo>
                    <a:close/>
                    <a:moveTo>
                      <a:pt x="176" y="23"/>
                    </a:moveTo>
                    <a:cubicBezTo>
                      <a:pt x="180" y="23"/>
                      <a:pt x="180" y="23"/>
                      <a:pt x="180" y="23"/>
                    </a:cubicBezTo>
                    <a:cubicBezTo>
                      <a:pt x="180" y="28"/>
                      <a:pt x="180" y="28"/>
                      <a:pt x="180" y="28"/>
                    </a:cubicBezTo>
                    <a:cubicBezTo>
                      <a:pt x="180" y="58"/>
                      <a:pt x="180" y="58"/>
                      <a:pt x="180" y="58"/>
                    </a:cubicBezTo>
                    <a:cubicBezTo>
                      <a:pt x="146" y="58"/>
                      <a:pt x="146" y="58"/>
                      <a:pt x="146" y="58"/>
                    </a:cubicBezTo>
                    <a:cubicBezTo>
                      <a:pt x="146" y="24"/>
                      <a:pt x="146" y="24"/>
                      <a:pt x="146" y="24"/>
                    </a:cubicBezTo>
                    <a:lnTo>
                      <a:pt x="176" y="23"/>
                    </a:lnTo>
                    <a:close/>
                    <a:moveTo>
                      <a:pt x="73" y="81"/>
                    </a:moveTo>
                    <a:cubicBezTo>
                      <a:pt x="79" y="72"/>
                      <a:pt x="90" y="66"/>
                      <a:pt x="102" y="66"/>
                    </a:cubicBezTo>
                    <a:cubicBezTo>
                      <a:pt x="114" y="66"/>
                      <a:pt x="124" y="72"/>
                      <a:pt x="131" y="81"/>
                    </a:cubicBezTo>
                    <a:cubicBezTo>
                      <a:pt x="135" y="87"/>
                      <a:pt x="138" y="94"/>
                      <a:pt x="138" y="102"/>
                    </a:cubicBezTo>
                    <a:cubicBezTo>
                      <a:pt x="138" y="122"/>
                      <a:pt x="121" y="138"/>
                      <a:pt x="102" y="138"/>
                    </a:cubicBezTo>
                    <a:cubicBezTo>
                      <a:pt x="82" y="138"/>
                      <a:pt x="66" y="122"/>
                      <a:pt x="66" y="102"/>
                    </a:cubicBezTo>
                    <a:cubicBezTo>
                      <a:pt x="66" y="94"/>
                      <a:pt x="68" y="87"/>
                      <a:pt x="73" y="81"/>
                    </a:cubicBezTo>
                    <a:close/>
                    <a:moveTo>
                      <a:pt x="184" y="164"/>
                    </a:moveTo>
                    <a:cubicBezTo>
                      <a:pt x="184" y="175"/>
                      <a:pt x="175" y="184"/>
                      <a:pt x="164" y="184"/>
                    </a:cubicBezTo>
                    <a:cubicBezTo>
                      <a:pt x="39" y="184"/>
                      <a:pt x="39" y="184"/>
                      <a:pt x="39" y="184"/>
                    </a:cubicBezTo>
                    <a:cubicBezTo>
                      <a:pt x="28" y="184"/>
                      <a:pt x="20" y="175"/>
                      <a:pt x="20" y="164"/>
                    </a:cubicBezTo>
                    <a:cubicBezTo>
                      <a:pt x="20" y="81"/>
                      <a:pt x="20" y="81"/>
                      <a:pt x="20" y="81"/>
                    </a:cubicBezTo>
                    <a:cubicBezTo>
                      <a:pt x="50" y="81"/>
                      <a:pt x="50" y="81"/>
                      <a:pt x="50" y="81"/>
                    </a:cubicBezTo>
                    <a:cubicBezTo>
                      <a:pt x="47" y="87"/>
                      <a:pt x="46" y="95"/>
                      <a:pt x="46" y="102"/>
                    </a:cubicBezTo>
                    <a:cubicBezTo>
                      <a:pt x="46" y="133"/>
                      <a:pt x="71" y="158"/>
                      <a:pt x="102" y="158"/>
                    </a:cubicBezTo>
                    <a:cubicBezTo>
                      <a:pt x="132" y="158"/>
                      <a:pt x="157" y="133"/>
                      <a:pt x="157" y="102"/>
                    </a:cubicBezTo>
                    <a:cubicBezTo>
                      <a:pt x="157" y="95"/>
                      <a:pt x="156" y="87"/>
                      <a:pt x="153" y="81"/>
                    </a:cubicBezTo>
                    <a:cubicBezTo>
                      <a:pt x="184" y="81"/>
                      <a:pt x="184" y="81"/>
                      <a:pt x="184" y="81"/>
                    </a:cubicBezTo>
                    <a:lnTo>
                      <a:pt x="184" y="164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22" name="任意多边形: 形状 21"/>
              <p:cNvSpPr>
                <a:spLocks noChangeAspect="1"/>
              </p:cNvSpPr>
              <p:nvPr/>
            </p:nvSpPr>
            <p:spPr bwMode="auto">
              <a:xfrm>
                <a:off x="5921481" y="2483199"/>
                <a:ext cx="303156" cy="302838"/>
              </a:xfrm>
              <a:custGeom>
                <a:avLst/>
                <a:gdLst>
                  <a:gd name="T0" fmla="*/ 374 w 400"/>
                  <a:gd name="T1" fmla="*/ 100 h 400"/>
                  <a:gd name="T2" fmla="*/ 301 w 400"/>
                  <a:gd name="T3" fmla="*/ 27 h 400"/>
                  <a:gd name="T4" fmla="*/ 200 w 400"/>
                  <a:gd name="T5" fmla="*/ 0 h 400"/>
                  <a:gd name="T6" fmla="*/ 100 w 400"/>
                  <a:gd name="T7" fmla="*/ 27 h 400"/>
                  <a:gd name="T8" fmla="*/ 27 w 400"/>
                  <a:gd name="T9" fmla="*/ 100 h 400"/>
                  <a:gd name="T10" fmla="*/ 0 w 400"/>
                  <a:gd name="T11" fmla="*/ 200 h 400"/>
                  <a:gd name="T12" fmla="*/ 27 w 400"/>
                  <a:gd name="T13" fmla="*/ 301 h 400"/>
                  <a:gd name="T14" fmla="*/ 100 w 400"/>
                  <a:gd name="T15" fmla="*/ 374 h 400"/>
                  <a:gd name="T16" fmla="*/ 200 w 400"/>
                  <a:gd name="T17" fmla="*/ 400 h 400"/>
                  <a:gd name="T18" fmla="*/ 301 w 400"/>
                  <a:gd name="T19" fmla="*/ 374 h 400"/>
                  <a:gd name="T20" fmla="*/ 374 w 400"/>
                  <a:gd name="T21" fmla="*/ 301 h 400"/>
                  <a:gd name="T22" fmla="*/ 400 w 400"/>
                  <a:gd name="T23" fmla="*/ 200 h 400"/>
                  <a:gd name="T24" fmla="*/ 374 w 400"/>
                  <a:gd name="T25" fmla="*/ 100 h 400"/>
                  <a:gd name="T26" fmla="*/ 330 w 400"/>
                  <a:gd name="T27" fmla="*/ 170 h 400"/>
                  <a:gd name="T28" fmla="*/ 188 w 400"/>
                  <a:gd name="T29" fmla="*/ 311 h 400"/>
                  <a:gd name="T30" fmla="*/ 176 w 400"/>
                  <a:gd name="T31" fmla="*/ 316 h 400"/>
                  <a:gd name="T32" fmla="*/ 165 w 400"/>
                  <a:gd name="T33" fmla="*/ 311 h 400"/>
                  <a:gd name="T34" fmla="*/ 70 w 400"/>
                  <a:gd name="T35" fmla="*/ 217 h 400"/>
                  <a:gd name="T36" fmla="*/ 66 w 400"/>
                  <a:gd name="T37" fmla="*/ 205 h 400"/>
                  <a:gd name="T38" fmla="*/ 70 w 400"/>
                  <a:gd name="T39" fmla="*/ 193 h 400"/>
                  <a:gd name="T40" fmla="*/ 94 w 400"/>
                  <a:gd name="T41" fmla="*/ 170 h 400"/>
                  <a:gd name="T42" fmla="*/ 106 w 400"/>
                  <a:gd name="T43" fmla="*/ 165 h 400"/>
                  <a:gd name="T44" fmla="*/ 118 w 400"/>
                  <a:gd name="T45" fmla="*/ 170 h 400"/>
                  <a:gd name="T46" fmla="*/ 176 w 400"/>
                  <a:gd name="T47" fmla="*/ 229 h 400"/>
                  <a:gd name="T48" fmla="*/ 283 w 400"/>
                  <a:gd name="T49" fmla="*/ 123 h 400"/>
                  <a:gd name="T50" fmla="*/ 295 w 400"/>
                  <a:gd name="T51" fmla="*/ 118 h 400"/>
                  <a:gd name="T52" fmla="*/ 306 w 400"/>
                  <a:gd name="T53" fmla="*/ 123 h 400"/>
                  <a:gd name="T54" fmla="*/ 330 w 400"/>
                  <a:gd name="T55" fmla="*/ 146 h 400"/>
                  <a:gd name="T56" fmla="*/ 335 w 400"/>
                  <a:gd name="T57" fmla="*/ 158 h 400"/>
                  <a:gd name="T58" fmla="*/ 330 w 400"/>
                  <a:gd name="T59" fmla="*/ 170 h 400"/>
                  <a:gd name="T60" fmla="*/ 330 w 400"/>
                  <a:gd name="T61" fmla="*/ 170 h 400"/>
                  <a:gd name="T62" fmla="*/ 330 w 400"/>
                  <a:gd name="T63" fmla="*/ 170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00" h="400">
                    <a:moveTo>
                      <a:pt x="374" y="100"/>
                    </a:moveTo>
                    <a:cubicBezTo>
                      <a:pt x="356" y="69"/>
                      <a:pt x="331" y="45"/>
                      <a:pt x="301" y="27"/>
                    </a:cubicBezTo>
                    <a:cubicBezTo>
                      <a:pt x="270" y="9"/>
                      <a:pt x="237" y="0"/>
                      <a:pt x="200" y="0"/>
                    </a:cubicBezTo>
                    <a:cubicBezTo>
                      <a:pt x="164" y="0"/>
                      <a:pt x="130" y="9"/>
                      <a:pt x="100" y="27"/>
                    </a:cubicBezTo>
                    <a:cubicBezTo>
                      <a:pt x="69" y="45"/>
                      <a:pt x="45" y="69"/>
                      <a:pt x="27" y="100"/>
                    </a:cubicBezTo>
                    <a:cubicBezTo>
                      <a:pt x="9" y="130"/>
                      <a:pt x="0" y="164"/>
                      <a:pt x="0" y="200"/>
                    </a:cubicBezTo>
                    <a:cubicBezTo>
                      <a:pt x="0" y="237"/>
                      <a:pt x="9" y="270"/>
                      <a:pt x="27" y="301"/>
                    </a:cubicBezTo>
                    <a:cubicBezTo>
                      <a:pt x="45" y="331"/>
                      <a:pt x="69" y="356"/>
                      <a:pt x="100" y="374"/>
                    </a:cubicBezTo>
                    <a:cubicBezTo>
                      <a:pt x="130" y="391"/>
                      <a:pt x="164" y="400"/>
                      <a:pt x="200" y="400"/>
                    </a:cubicBezTo>
                    <a:cubicBezTo>
                      <a:pt x="237" y="400"/>
                      <a:pt x="270" y="391"/>
                      <a:pt x="301" y="374"/>
                    </a:cubicBezTo>
                    <a:cubicBezTo>
                      <a:pt x="331" y="356"/>
                      <a:pt x="356" y="331"/>
                      <a:pt x="374" y="301"/>
                    </a:cubicBezTo>
                    <a:cubicBezTo>
                      <a:pt x="392" y="270"/>
                      <a:pt x="400" y="237"/>
                      <a:pt x="400" y="200"/>
                    </a:cubicBezTo>
                    <a:cubicBezTo>
                      <a:pt x="400" y="164"/>
                      <a:pt x="392" y="130"/>
                      <a:pt x="374" y="100"/>
                    </a:cubicBezTo>
                    <a:close/>
                    <a:moveTo>
                      <a:pt x="330" y="170"/>
                    </a:moveTo>
                    <a:cubicBezTo>
                      <a:pt x="188" y="311"/>
                      <a:pt x="188" y="311"/>
                      <a:pt x="188" y="311"/>
                    </a:cubicBezTo>
                    <a:cubicBezTo>
                      <a:pt x="185" y="315"/>
                      <a:pt x="181" y="316"/>
                      <a:pt x="176" y="316"/>
                    </a:cubicBezTo>
                    <a:cubicBezTo>
                      <a:pt x="172" y="316"/>
                      <a:pt x="168" y="315"/>
                      <a:pt x="165" y="311"/>
                    </a:cubicBezTo>
                    <a:cubicBezTo>
                      <a:pt x="70" y="217"/>
                      <a:pt x="70" y="217"/>
                      <a:pt x="70" y="217"/>
                    </a:cubicBezTo>
                    <a:cubicBezTo>
                      <a:pt x="67" y="214"/>
                      <a:pt x="66" y="210"/>
                      <a:pt x="66" y="205"/>
                    </a:cubicBezTo>
                    <a:cubicBezTo>
                      <a:pt x="66" y="200"/>
                      <a:pt x="67" y="196"/>
                      <a:pt x="70" y="193"/>
                    </a:cubicBezTo>
                    <a:cubicBezTo>
                      <a:pt x="94" y="170"/>
                      <a:pt x="94" y="170"/>
                      <a:pt x="94" y="170"/>
                    </a:cubicBezTo>
                    <a:cubicBezTo>
                      <a:pt x="97" y="166"/>
                      <a:pt x="101" y="165"/>
                      <a:pt x="106" y="165"/>
                    </a:cubicBezTo>
                    <a:cubicBezTo>
                      <a:pt x="110" y="165"/>
                      <a:pt x="114" y="166"/>
                      <a:pt x="118" y="170"/>
                    </a:cubicBezTo>
                    <a:cubicBezTo>
                      <a:pt x="176" y="229"/>
                      <a:pt x="176" y="229"/>
                      <a:pt x="176" y="229"/>
                    </a:cubicBezTo>
                    <a:cubicBezTo>
                      <a:pt x="283" y="123"/>
                      <a:pt x="283" y="123"/>
                      <a:pt x="283" y="123"/>
                    </a:cubicBezTo>
                    <a:cubicBezTo>
                      <a:pt x="286" y="119"/>
                      <a:pt x="290" y="118"/>
                      <a:pt x="295" y="118"/>
                    </a:cubicBezTo>
                    <a:cubicBezTo>
                      <a:pt x="299" y="118"/>
                      <a:pt x="303" y="119"/>
                      <a:pt x="306" y="123"/>
                    </a:cubicBezTo>
                    <a:cubicBezTo>
                      <a:pt x="330" y="146"/>
                      <a:pt x="330" y="146"/>
                      <a:pt x="330" y="146"/>
                    </a:cubicBezTo>
                    <a:cubicBezTo>
                      <a:pt x="333" y="149"/>
                      <a:pt x="335" y="153"/>
                      <a:pt x="335" y="158"/>
                    </a:cubicBezTo>
                    <a:cubicBezTo>
                      <a:pt x="335" y="163"/>
                      <a:pt x="333" y="167"/>
                      <a:pt x="330" y="170"/>
                    </a:cubicBezTo>
                    <a:close/>
                    <a:moveTo>
                      <a:pt x="330" y="170"/>
                    </a:moveTo>
                    <a:cubicBezTo>
                      <a:pt x="330" y="170"/>
                      <a:pt x="330" y="170"/>
                      <a:pt x="330" y="170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ea typeface="微软雅黑 Light" panose="020B0502040204020203" pitchFamily="34" charset="-122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0"/>
    </mc:Choice>
    <mc:Fallback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707f7838-79ce-46d4-b2c6-4f487b59dea8"/>
          <p:cNvGrpSpPr>
            <a:grpSpLocks noChangeAspect="1"/>
          </p:cNvGrpSpPr>
          <p:nvPr/>
        </p:nvGrpSpPr>
        <p:grpSpPr>
          <a:xfrm>
            <a:off x="1931917" y="949209"/>
            <a:ext cx="5770945" cy="3579398"/>
            <a:chOff x="2575889" y="1265611"/>
            <a:chExt cx="7694593" cy="4772531"/>
          </a:xfrm>
        </p:grpSpPr>
        <p:cxnSp>
          <p:nvCxnSpPr>
            <p:cNvPr id="4" name="Straight Connector 41"/>
            <p:cNvCxnSpPr/>
            <p:nvPr/>
          </p:nvCxnSpPr>
          <p:spPr>
            <a:xfrm rot="16200000" flipH="1">
              <a:off x="4797416" y="3471495"/>
              <a:ext cx="782445" cy="2591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2"/>
            <p:cNvCxnSpPr/>
            <p:nvPr/>
          </p:nvCxnSpPr>
          <p:spPr>
            <a:xfrm rot="16200000" flipH="1">
              <a:off x="5724988" y="3471497"/>
              <a:ext cx="782445" cy="2591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43"/>
            <p:cNvCxnSpPr/>
            <p:nvPr/>
          </p:nvCxnSpPr>
          <p:spPr>
            <a:xfrm rot="16200000" flipH="1">
              <a:off x="6652559" y="3378114"/>
              <a:ext cx="782445" cy="2591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44"/>
            <p:cNvCxnSpPr/>
            <p:nvPr/>
          </p:nvCxnSpPr>
          <p:spPr>
            <a:xfrm rot="16200000" flipH="1">
              <a:off x="4797419" y="4877958"/>
              <a:ext cx="782445" cy="2591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45"/>
            <p:cNvCxnSpPr/>
            <p:nvPr/>
          </p:nvCxnSpPr>
          <p:spPr>
            <a:xfrm rot="16200000" flipH="1">
              <a:off x="5724991" y="4877958"/>
              <a:ext cx="782445" cy="2591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46"/>
            <p:cNvCxnSpPr/>
            <p:nvPr/>
          </p:nvCxnSpPr>
          <p:spPr>
            <a:xfrm rot="16200000" flipH="1">
              <a:off x="6652560" y="4877959"/>
              <a:ext cx="782445" cy="2591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Group 47"/>
            <p:cNvGrpSpPr/>
            <p:nvPr/>
          </p:nvGrpSpPr>
          <p:grpSpPr>
            <a:xfrm>
              <a:off x="5180561" y="1886230"/>
              <a:ext cx="1870674" cy="564187"/>
              <a:chOff x="3871906" y="1692580"/>
              <a:chExt cx="1399032" cy="421973"/>
            </a:xfrm>
          </p:grpSpPr>
          <p:cxnSp>
            <p:nvCxnSpPr>
              <p:cNvPr id="145" name="Straight Connector 48"/>
              <p:cNvCxnSpPr/>
              <p:nvPr/>
            </p:nvCxnSpPr>
            <p:spPr>
              <a:xfrm rot="16200000" flipH="1">
                <a:off x="4480561" y="1783051"/>
                <a:ext cx="182880" cy="1937"/>
              </a:xfrm>
              <a:prstGeom prst="line">
                <a:avLst/>
              </a:prstGeom>
              <a:ln w="19050">
                <a:solidFill>
                  <a:schemeClr val="bg1">
                    <a:lumMod val="6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Connector 49"/>
              <p:cNvCxnSpPr/>
              <p:nvPr/>
            </p:nvCxnSpPr>
            <p:spPr>
              <a:xfrm rot="16200000" flipH="1">
                <a:off x="4457701" y="1999282"/>
                <a:ext cx="228600" cy="1937"/>
              </a:xfrm>
              <a:prstGeom prst="line">
                <a:avLst/>
              </a:prstGeom>
              <a:ln w="19050">
                <a:solidFill>
                  <a:schemeClr val="bg1">
                    <a:lumMod val="6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Connector 50"/>
              <p:cNvCxnSpPr/>
              <p:nvPr/>
            </p:nvCxnSpPr>
            <p:spPr>
              <a:xfrm rot="16200000" flipH="1">
                <a:off x="5151460" y="1999283"/>
                <a:ext cx="228600" cy="1937"/>
              </a:xfrm>
              <a:prstGeom prst="line">
                <a:avLst/>
              </a:prstGeom>
              <a:ln w="19050">
                <a:solidFill>
                  <a:schemeClr val="bg1">
                    <a:lumMod val="6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Connector 51"/>
              <p:cNvCxnSpPr/>
              <p:nvPr/>
            </p:nvCxnSpPr>
            <p:spPr>
              <a:xfrm rot="16200000" flipH="1">
                <a:off x="3763940" y="1999284"/>
                <a:ext cx="228600" cy="1937"/>
              </a:xfrm>
              <a:prstGeom prst="line">
                <a:avLst/>
              </a:prstGeom>
              <a:ln w="19050">
                <a:solidFill>
                  <a:schemeClr val="bg1">
                    <a:lumMod val="6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Straight Connector 55"/>
              <p:cNvCxnSpPr/>
              <p:nvPr/>
            </p:nvCxnSpPr>
            <p:spPr>
              <a:xfrm>
                <a:off x="3871906" y="1885950"/>
                <a:ext cx="1399032" cy="1588"/>
              </a:xfrm>
              <a:prstGeom prst="line">
                <a:avLst/>
              </a:prstGeom>
              <a:ln w="19050">
                <a:solidFill>
                  <a:schemeClr val="bg1">
                    <a:lumMod val="6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Group 56"/>
            <p:cNvGrpSpPr/>
            <p:nvPr/>
          </p:nvGrpSpPr>
          <p:grpSpPr>
            <a:xfrm>
              <a:off x="5802692" y="1265611"/>
              <a:ext cx="627018" cy="627018"/>
              <a:chOff x="4337517" y="1228401"/>
              <a:chExt cx="468968" cy="468967"/>
            </a:xfrm>
          </p:grpSpPr>
          <p:sp>
            <p:nvSpPr>
              <p:cNvPr id="143" name="Oval 57"/>
              <p:cNvSpPr/>
              <p:nvPr/>
            </p:nvSpPr>
            <p:spPr bwMode="auto">
              <a:xfrm>
                <a:off x="4391778" y="1282662"/>
                <a:ext cx="356569" cy="356569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144" name="Freeform: Shape 58"/>
              <p:cNvSpPr/>
              <p:nvPr/>
            </p:nvSpPr>
            <p:spPr bwMode="auto">
              <a:xfrm>
                <a:off x="4337517" y="1228401"/>
                <a:ext cx="468968" cy="468967"/>
              </a:xfrm>
              <a:custGeom>
                <a:avLst/>
                <a:gdLst/>
                <a:ahLst/>
                <a:cxnLst>
                  <a:cxn ang="0">
                    <a:pos x="80" y="161"/>
                  </a:cxn>
                  <a:cxn ang="0">
                    <a:pos x="0" y="80"/>
                  </a:cxn>
                  <a:cxn ang="0">
                    <a:pos x="80" y="0"/>
                  </a:cxn>
                  <a:cxn ang="0">
                    <a:pos x="161" y="80"/>
                  </a:cxn>
                  <a:cxn ang="0">
                    <a:pos x="80" y="161"/>
                  </a:cxn>
                  <a:cxn ang="0">
                    <a:pos x="80" y="8"/>
                  </a:cxn>
                  <a:cxn ang="0">
                    <a:pos x="8" y="80"/>
                  </a:cxn>
                  <a:cxn ang="0">
                    <a:pos x="80" y="152"/>
                  </a:cxn>
                  <a:cxn ang="0">
                    <a:pos x="152" y="80"/>
                  </a:cxn>
                  <a:cxn ang="0">
                    <a:pos x="80" y="8"/>
                  </a:cxn>
                </a:cxnLst>
                <a:rect l="0" t="0" r="r" b="b"/>
                <a:pathLst>
                  <a:path w="161" h="161">
                    <a:moveTo>
                      <a:pt x="80" y="161"/>
                    </a:moveTo>
                    <a:cubicBezTo>
                      <a:pt x="36" y="161"/>
                      <a:pt x="0" y="125"/>
                      <a:pt x="0" y="80"/>
                    </a:cubicBezTo>
                    <a:cubicBezTo>
                      <a:pt x="0" y="36"/>
                      <a:pt x="36" y="0"/>
                      <a:pt x="80" y="0"/>
                    </a:cubicBezTo>
                    <a:cubicBezTo>
                      <a:pt x="125" y="0"/>
                      <a:pt x="161" y="36"/>
                      <a:pt x="161" y="80"/>
                    </a:cubicBezTo>
                    <a:cubicBezTo>
                      <a:pt x="161" y="125"/>
                      <a:pt x="125" y="161"/>
                      <a:pt x="80" y="161"/>
                    </a:cubicBezTo>
                    <a:close/>
                    <a:moveTo>
                      <a:pt x="80" y="8"/>
                    </a:moveTo>
                    <a:cubicBezTo>
                      <a:pt x="41" y="8"/>
                      <a:pt x="8" y="41"/>
                      <a:pt x="8" y="80"/>
                    </a:cubicBezTo>
                    <a:cubicBezTo>
                      <a:pt x="8" y="120"/>
                      <a:pt x="41" y="152"/>
                      <a:pt x="80" y="152"/>
                    </a:cubicBezTo>
                    <a:cubicBezTo>
                      <a:pt x="120" y="152"/>
                      <a:pt x="152" y="120"/>
                      <a:pt x="152" y="80"/>
                    </a:cubicBezTo>
                    <a:cubicBezTo>
                      <a:pt x="152" y="41"/>
                      <a:pt x="120" y="8"/>
                      <a:pt x="80" y="8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ea typeface="微软雅黑 Light" panose="020B0502040204020203" pitchFamily="34" charset="-122"/>
                </a:endParaRPr>
              </a:p>
            </p:txBody>
          </p:sp>
        </p:grpSp>
        <p:sp>
          <p:nvSpPr>
            <p:cNvPr id="12" name="Freeform: Shape 59"/>
            <p:cNvSpPr/>
            <p:nvPr/>
          </p:nvSpPr>
          <p:spPr bwMode="auto">
            <a:xfrm>
              <a:off x="4875129" y="2459221"/>
              <a:ext cx="627019" cy="627019"/>
            </a:xfrm>
            <a:custGeom>
              <a:avLst/>
              <a:gdLst/>
              <a:ahLst/>
              <a:cxnLst>
                <a:cxn ang="0">
                  <a:pos x="80" y="162"/>
                </a:cxn>
                <a:cxn ang="0">
                  <a:pos x="0" y="81"/>
                </a:cxn>
                <a:cxn ang="0">
                  <a:pos x="80" y="0"/>
                </a:cxn>
                <a:cxn ang="0">
                  <a:pos x="161" y="81"/>
                </a:cxn>
                <a:cxn ang="0">
                  <a:pos x="80" y="162"/>
                </a:cxn>
                <a:cxn ang="0">
                  <a:pos x="80" y="9"/>
                </a:cxn>
                <a:cxn ang="0">
                  <a:pos x="8" y="81"/>
                </a:cxn>
                <a:cxn ang="0">
                  <a:pos x="80" y="153"/>
                </a:cxn>
                <a:cxn ang="0">
                  <a:pos x="152" y="81"/>
                </a:cxn>
                <a:cxn ang="0">
                  <a:pos x="80" y="9"/>
                </a:cxn>
              </a:cxnLst>
              <a:rect l="0" t="0" r="r" b="b"/>
              <a:pathLst>
                <a:path w="161" h="162">
                  <a:moveTo>
                    <a:pt x="80" y="162"/>
                  </a:moveTo>
                  <a:cubicBezTo>
                    <a:pt x="36" y="162"/>
                    <a:pt x="0" y="125"/>
                    <a:pt x="0" y="81"/>
                  </a:cubicBezTo>
                  <a:cubicBezTo>
                    <a:pt x="0" y="37"/>
                    <a:pt x="36" y="0"/>
                    <a:pt x="80" y="0"/>
                  </a:cubicBezTo>
                  <a:cubicBezTo>
                    <a:pt x="125" y="0"/>
                    <a:pt x="161" y="37"/>
                    <a:pt x="161" y="81"/>
                  </a:cubicBezTo>
                  <a:cubicBezTo>
                    <a:pt x="161" y="125"/>
                    <a:pt x="125" y="162"/>
                    <a:pt x="80" y="162"/>
                  </a:cubicBezTo>
                  <a:close/>
                  <a:moveTo>
                    <a:pt x="80" y="9"/>
                  </a:moveTo>
                  <a:cubicBezTo>
                    <a:pt x="41" y="9"/>
                    <a:pt x="8" y="41"/>
                    <a:pt x="8" y="81"/>
                  </a:cubicBezTo>
                  <a:cubicBezTo>
                    <a:pt x="8" y="121"/>
                    <a:pt x="41" y="153"/>
                    <a:pt x="80" y="153"/>
                  </a:cubicBezTo>
                  <a:cubicBezTo>
                    <a:pt x="120" y="153"/>
                    <a:pt x="152" y="121"/>
                    <a:pt x="152" y="81"/>
                  </a:cubicBezTo>
                  <a:cubicBezTo>
                    <a:pt x="152" y="41"/>
                    <a:pt x="120" y="9"/>
                    <a:pt x="80" y="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ea typeface="微软雅黑 Light" panose="020B0502040204020203" pitchFamily="34" charset="-122"/>
              </a:endParaRPr>
            </a:p>
          </p:txBody>
        </p:sp>
        <p:sp>
          <p:nvSpPr>
            <p:cNvPr id="13" name="Oval 68"/>
            <p:cNvSpPr/>
            <p:nvPr/>
          </p:nvSpPr>
          <p:spPr bwMode="auto">
            <a:xfrm>
              <a:off x="4947678" y="2536952"/>
              <a:ext cx="476740" cy="47156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ea typeface="微软雅黑 Light" panose="020B0502040204020203" pitchFamily="34" charset="-122"/>
              </a:endParaRPr>
            </a:p>
          </p:txBody>
        </p:sp>
        <p:grpSp>
          <p:nvGrpSpPr>
            <p:cNvPr id="14" name="Group 71"/>
            <p:cNvGrpSpPr/>
            <p:nvPr/>
          </p:nvGrpSpPr>
          <p:grpSpPr>
            <a:xfrm>
              <a:off x="6730261" y="2459221"/>
              <a:ext cx="627018" cy="627019"/>
              <a:chOff x="5031276" y="2197339"/>
              <a:chExt cx="468968" cy="468967"/>
            </a:xfrm>
          </p:grpSpPr>
          <p:sp>
            <p:nvSpPr>
              <p:cNvPr id="141" name="Oval 74"/>
              <p:cNvSpPr/>
              <p:nvPr/>
            </p:nvSpPr>
            <p:spPr bwMode="auto">
              <a:xfrm>
                <a:off x="5085537" y="2255476"/>
                <a:ext cx="356569" cy="352695"/>
              </a:xfrm>
              <a:prstGeom prst="ellipse">
                <a:avLst/>
              </a:prstGeom>
              <a:solidFill>
                <a:schemeClr val="accent4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142" name="Freeform: Shape 77"/>
              <p:cNvSpPr/>
              <p:nvPr/>
            </p:nvSpPr>
            <p:spPr bwMode="auto">
              <a:xfrm>
                <a:off x="5031276" y="2197339"/>
                <a:ext cx="468968" cy="468967"/>
              </a:xfrm>
              <a:custGeom>
                <a:avLst/>
                <a:gdLst/>
                <a:ahLst/>
                <a:cxnLst>
                  <a:cxn ang="0">
                    <a:pos x="80" y="162"/>
                  </a:cxn>
                  <a:cxn ang="0">
                    <a:pos x="0" y="81"/>
                  </a:cxn>
                  <a:cxn ang="0">
                    <a:pos x="80" y="0"/>
                  </a:cxn>
                  <a:cxn ang="0">
                    <a:pos x="161" y="81"/>
                  </a:cxn>
                  <a:cxn ang="0">
                    <a:pos x="80" y="162"/>
                  </a:cxn>
                  <a:cxn ang="0">
                    <a:pos x="80" y="9"/>
                  </a:cxn>
                  <a:cxn ang="0">
                    <a:pos x="8" y="81"/>
                  </a:cxn>
                  <a:cxn ang="0">
                    <a:pos x="80" y="153"/>
                  </a:cxn>
                  <a:cxn ang="0">
                    <a:pos x="152" y="81"/>
                  </a:cxn>
                  <a:cxn ang="0">
                    <a:pos x="80" y="9"/>
                  </a:cxn>
                </a:cxnLst>
                <a:rect l="0" t="0" r="r" b="b"/>
                <a:pathLst>
                  <a:path w="161" h="162">
                    <a:moveTo>
                      <a:pt x="80" y="162"/>
                    </a:moveTo>
                    <a:cubicBezTo>
                      <a:pt x="36" y="162"/>
                      <a:pt x="0" y="125"/>
                      <a:pt x="0" y="81"/>
                    </a:cubicBezTo>
                    <a:cubicBezTo>
                      <a:pt x="0" y="37"/>
                      <a:pt x="36" y="0"/>
                      <a:pt x="80" y="0"/>
                    </a:cubicBezTo>
                    <a:cubicBezTo>
                      <a:pt x="125" y="0"/>
                      <a:pt x="161" y="37"/>
                      <a:pt x="161" y="81"/>
                    </a:cubicBezTo>
                    <a:cubicBezTo>
                      <a:pt x="161" y="125"/>
                      <a:pt x="125" y="162"/>
                      <a:pt x="80" y="162"/>
                    </a:cubicBezTo>
                    <a:close/>
                    <a:moveTo>
                      <a:pt x="80" y="9"/>
                    </a:moveTo>
                    <a:cubicBezTo>
                      <a:pt x="41" y="9"/>
                      <a:pt x="8" y="41"/>
                      <a:pt x="8" y="81"/>
                    </a:cubicBezTo>
                    <a:cubicBezTo>
                      <a:pt x="8" y="121"/>
                      <a:pt x="41" y="153"/>
                      <a:pt x="80" y="153"/>
                    </a:cubicBezTo>
                    <a:cubicBezTo>
                      <a:pt x="120" y="153"/>
                      <a:pt x="152" y="121"/>
                      <a:pt x="152" y="81"/>
                    </a:cubicBezTo>
                    <a:cubicBezTo>
                      <a:pt x="152" y="41"/>
                      <a:pt x="120" y="9"/>
                      <a:pt x="80" y="9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ea typeface="微软雅黑 Light" panose="020B0502040204020203" pitchFamily="34" charset="-122"/>
                </a:endParaRPr>
              </a:p>
            </p:txBody>
          </p:sp>
        </p:grpSp>
        <p:grpSp>
          <p:nvGrpSpPr>
            <p:cNvPr id="15" name="Group 80"/>
            <p:cNvGrpSpPr/>
            <p:nvPr/>
          </p:nvGrpSpPr>
          <p:grpSpPr>
            <a:xfrm>
              <a:off x="5802692" y="2459221"/>
              <a:ext cx="627018" cy="627019"/>
              <a:chOff x="4337517" y="2197339"/>
              <a:chExt cx="468968" cy="468967"/>
            </a:xfrm>
          </p:grpSpPr>
          <p:sp>
            <p:nvSpPr>
              <p:cNvPr id="139" name="Oval 83"/>
              <p:cNvSpPr/>
              <p:nvPr/>
            </p:nvSpPr>
            <p:spPr bwMode="auto">
              <a:xfrm>
                <a:off x="4391778" y="2255476"/>
                <a:ext cx="356569" cy="352695"/>
              </a:xfrm>
              <a:prstGeom prst="ellipse">
                <a:avLst/>
              </a:prstGeom>
              <a:solidFill>
                <a:schemeClr val="accent3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140" name="Freeform: Shape 86"/>
              <p:cNvSpPr/>
              <p:nvPr/>
            </p:nvSpPr>
            <p:spPr bwMode="auto">
              <a:xfrm>
                <a:off x="4337517" y="2197339"/>
                <a:ext cx="468968" cy="468967"/>
              </a:xfrm>
              <a:custGeom>
                <a:avLst/>
                <a:gdLst/>
                <a:ahLst/>
                <a:cxnLst>
                  <a:cxn ang="0">
                    <a:pos x="80" y="162"/>
                  </a:cxn>
                  <a:cxn ang="0">
                    <a:pos x="0" y="81"/>
                  </a:cxn>
                  <a:cxn ang="0">
                    <a:pos x="80" y="0"/>
                  </a:cxn>
                  <a:cxn ang="0">
                    <a:pos x="161" y="81"/>
                  </a:cxn>
                  <a:cxn ang="0">
                    <a:pos x="80" y="162"/>
                  </a:cxn>
                  <a:cxn ang="0">
                    <a:pos x="80" y="9"/>
                  </a:cxn>
                  <a:cxn ang="0">
                    <a:pos x="8" y="81"/>
                  </a:cxn>
                  <a:cxn ang="0">
                    <a:pos x="80" y="153"/>
                  </a:cxn>
                  <a:cxn ang="0">
                    <a:pos x="152" y="81"/>
                  </a:cxn>
                  <a:cxn ang="0">
                    <a:pos x="80" y="9"/>
                  </a:cxn>
                </a:cxnLst>
                <a:rect l="0" t="0" r="r" b="b"/>
                <a:pathLst>
                  <a:path w="161" h="162">
                    <a:moveTo>
                      <a:pt x="80" y="162"/>
                    </a:moveTo>
                    <a:cubicBezTo>
                      <a:pt x="36" y="162"/>
                      <a:pt x="0" y="125"/>
                      <a:pt x="0" y="81"/>
                    </a:cubicBezTo>
                    <a:cubicBezTo>
                      <a:pt x="0" y="37"/>
                      <a:pt x="36" y="0"/>
                      <a:pt x="80" y="0"/>
                    </a:cubicBezTo>
                    <a:cubicBezTo>
                      <a:pt x="125" y="0"/>
                      <a:pt x="161" y="37"/>
                      <a:pt x="161" y="81"/>
                    </a:cubicBezTo>
                    <a:cubicBezTo>
                      <a:pt x="161" y="125"/>
                      <a:pt x="125" y="162"/>
                      <a:pt x="80" y="162"/>
                    </a:cubicBezTo>
                    <a:close/>
                    <a:moveTo>
                      <a:pt x="80" y="9"/>
                    </a:moveTo>
                    <a:cubicBezTo>
                      <a:pt x="41" y="9"/>
                      <a:pt x="8" y="41"/>
                      <a:pt x="8" y="81"/>
                    </a:cubicBezTo>
                    <a:cubicBezTo>
                      <a:pt x="8" y="121"/>
                      <a:pt x="41" y="153"/>
                      <a:pt x="80" y="153"/>
                    </a:cubicBezTo>
                    <a:cubicBezTo>
                      <a:pt x="120" y="153"/>
                      <a:pt x="152" y="121"/>
                      <a:pt x="152" y="81"/>
                    </a:cubicBezTo>
                    <a:cubicBezTo>
                      <a:pt x="152" y="41"/>
                      <a:pt x="120" y="9"/>
                      <a:pt x="80" y="9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ea typeface="微软雅黑 Light" panose="020B0502040204020203" pitchFamily="34" charset="-122"/>
                </a:endParaRPr>
              </a:p>
            </p:txBody>
          </p:sp>
        </p:grpSp>
        <p:grpSp>
          <p:nvGrpSpPr>
            <p:cNvPr id="16" name="Group 89"/>
            <p:cNvGrpSpPr/>
            <p:nvPr/>
          </p:nvGrpSpPr>
          <p:grpSpPr>
            <a:xfrm>
              <a:off x="4875121" y="3863534"/>
              <a:ext cx="627018" cy="632199"/>
              <a:chOff x="3643756" y="3247669"/>
              <a:chExt cx="468968" cy="472842"/>
            </a:xfrm>
          </p:grpSpPr>
          <p:sp>
            <p:nvSpPr>
              <p:cNvPr id="137" name="Oval 102"/>
              <p:cNvSpPr/>
              <p:nvPr/>
            </p:nvSpPr>
            <p:spPr bwMode="auto">
              <a:xfrm>
                <a:off x="3698017" y="3305804"/>
                <a:ext cx="356569" cy="356569"/>
              </a:xfrm>
              <a:prstGeom prst="ellipse">
                <a:avLst/>
              </a:prstGeom>
              <a:solidFill>
                <a:schemeClr val="accent5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138" name="Freeform: Shape 103"/>
              <p:cNvSpPr/>
              <p:nvPr/>
            </p:nvSpPr>
            <p:spPr bwMode="auto">
              <a:xfrm>
                <a:off x="3643756" y="3247669"/>
                <a:ext cx="468968" cy="472842"/>
              </a:xfrm>
              <a:custGeom>
                <a:avLst/>
                <a:gdLst/>
                <a:ahLst/>
                <a:cxnLst>
                  <a:cxn ang="0">
                    <a:pos x="80" y="162"/>
                  </a:cxn>
                  <a:cxn ang="0">
                    <a:pos x="0" y="81"/>
                  </a:cxn>
                  <a:cxn ang="0">
                    <a:pos x="80" y="0"/>
                  </a:cxn>
                  <a:cxn ang="0">
                    <a:pos x="161" y="81"/>
                  </a:cxn>
                  <a:cxn ang="0">
                    <a:pos x="80" y="162"/>
                  </a:cxn>
                  <a:cxn ang="0">
                    <a:pos x="80" y="9"/>
                  </a:cxn>
                  <a:cxn ang="0">
                    <a:pos x="8" y="81"/>
                  </a:cxn>
                  <a:cxn ang="0">
                    <a:pos x="80" y="153"/>
                  </a:cxn>
                  <a:cxn ang="0">
                    <a:pos x="152" y="81"/>
                  </a:cxn>
                  <a:cxn ang="0">
                    <a:pos x="80" y="9"/>
                  </a:cxn>
                </a:cxnLst>
                <a:rect l="0" t="0" r="r" b="b"/>
                <a:pathLst>
                  <a:path w="161" h="162">
                    <a:moveTo>
                      <a:pt x="80" y="162"/>
                    </a:moveTo>
                    <a:cubicBezTo>
                      <a:pt x="36" y="162"/>
                      <a:pt x="0" y="125"/>
                      <a:pt x="0" y="81"/>
                    </a:cubicBezTo>
                    <a:cubicBezTo>
                      <a:pt x="0" y="37"/>
                      <a:pt x="36" y="0"/>
                      <a:pt x="80" y="0"/>
                    </a:cubicBezTo>
                    <a:cubicBezTo>
                      <a:pt x="125" y="0"/>
                      <a:pt x="161" y="37"/>
                      <a:pt x="161" y="81"/>
                    </a:cubicBezTo>
                    <a:cubicBezTo>
                      <a:pt x="161" y="125"/>
                      <a:pt x="125" y="162"/>
                      <a:pt x="80" y="162"/>
                    </a:cubicBezTo>
                    <a:close/>
                    <a:moveTo>
                      <a:pt x="80" y="9"/>
                    </a:moveTo>
                    <a:cubicBezTo>
                      <a:pt x="41" y="9"/>
                      <a:pt x="8" y="41"/>
                      <a:pt x="8" y="81"/>
                    </a:cubicBezTo>
                    <a:cubicBezTo>
                      <a:pt x="8" y="121"/>
                      <a:pt x="41" y="153"/>
                      <a:pt x="80" y="153"/>
                    </a:cubicBezTo>
                    <a:cubicBezTo>
                      <a:pt x="120" y="153"/>
                      <a:pt x="152" y="121"/>
                      <a:pt x="152" y="81"/>
                    </a:cubicBezTo>
                    <a:cubicBezTo>
                      <a:pt x="152" y="41"/>
                      <a:pt x="120" y="9"/>
                      <a:pt x="80" y="9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ea typeface="微软雅黑 Light" panose="020B0502040204020203" pitchFamily="34" charset="-122"/>
                </a:endParaRPr>
              </a:p>
            </p:txBody>
          </p:sp>
        </p:grpSp>
        <p:grpSp>
          <p:nvGrpSpPr>
            <p:cNvPr id="17" name="Group 104"/>
            <p:cNvGrpSpPr/>
            <p:nvPr/>
          </p:nvGrpSpPr>
          <p:grpSpPr>
            <a:xfrm>
              <a:off x="6730261" y="3863534"/>
              <a:ext cx="627018" cy="632199"/>
              <a:chOff x="5031276" y="3247669"/>
              <a:chExt cx="468968" cy="472842"/>
            </a:xfrm>
          </p:grpSpPr>
          <p:sp>
            <p:nvSpPr>
              <p:cNvPr id="135" name="Oval 105"/>
              <p:cNvSpPr/>
              <p:nvPr/>
            </p:nvSpPr>
            <p:spPr bwMode="auto">
              <a:xfrm>
                <a:off x="5085537" y="3305804"/>
                <a:ext cx="356569" cy="356569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136" name="Freeform: Shape 106"/>
              <p:cNvSpPr/>
              <p:nvPr/>
            </p:nvSpPr>
            <p:spPr bwMode="auto">
              <a:xfrm>
                <a:off x="5031276" y="3247669"/>
                <a:ext cx="468968" cy="472842"/>
              </a:xfrm>
              <a:custGeom>
                <a:avLst/>
                <a:gdLst/>
                <a:ahLst/>
                <a:cxnLst>
                  <a:cxn ang="0">
                    <a:pos x="80" y="162"/>
                  </a:cxn>
                  <a:cxn ang="0">
                    <a:pos x="0" y="81"/>
                  </a:cxn>
                  <a:cxn ang="0">
                    <a:pos x="80" y="0"/>
                  </a:cxn>
                  <a:cxn ang="0">
                    <a:pos x="161" y="81"/>
                  </a:cxn>
                  <a:cxn ang="0">
                    <a:pos x="80" y="162"/>
                  </a:cxn>
                  <a:cxn ang="0">
                    <a:pos x="80" y="9"/>
                  </a:cxn>
                  <a:cxn ang="0">
                    <a:pos x="8" y="81"/>
                  </a:cxn>
                  <a:cxn ang="0">
                    <a:pos x="80" y="153"/>
                  </a:cxn>
                  <a:cxn ang="0">
                    <a:pos x="152" y="81"/>
                  </a:cxn>
                  <a:cxn ang="0">
                    <a:pos x="80" y="9"/>
                  </a:cxn>
                </a:cxnLst>
                <a:rect l="0" t="0" r="r" b="b"/>
                <a:pathLst>
                  <a:path w="161" h="162">
                    <a:moveTo>
                      <a:pt x="80" y="162"/>
                    </a:moveTo>
                    <a:cubicBezTo>
                      <a:pt x="36" y="162"/>
                      <a:pt x="0" y="125"/>
                      <a:pt x="0" y="81"/>
                    </a:cubicBezTo>
                    <a:cubicBezTo>
                      <a:pt x="0" y="37"/>
                      <a:pt x="36" y="0"/>
                      <a:pt x="80" y="0"/>
                    </a:cubicBezTo>
                    <a:cubicBezTo>
                      <a:pt x="125" y="0"/>
                      <a:pt x="161" y="37"/>
                      <a:pt x="161" y="81"/>
                    </a:cubicBezTo>
                    <a:cubicBezTo>
                      <a:pt x="161" y="125"/>
                      <a:pt x="125" y="162"/>
                      <a:pt x="80" y="162"/>
                    </a:cubicBezTo>
                    <a:close/>
                    <a:moveTo>
                      <a:pt x="80" y="9"/>
                    </a:moveTo>
                    <a:cubicBezTo>
                      <a:pt x="41" y="9"/>
                      <a:pt x="8" y="41"/>
                      <a:pt x="8" y="81"/>
                    </a:cubicBezTo>
                    <a:cubicBezTo>
                      <a:pt x="8" y="121"/>
                      <a:pt x="41" y="153"/>
                      <a:pt x="80" y="153"/>
                    </a:cubicBezTo>
                    <a:cubicBezTo>
                      <a:pt x="120" y="153"/>
                      <a:pt x="152" y="121"/>
                      <a:pt x="152" y="81"/>
                    </a:cubicBezTo>
                    <a:cubicBezTo>
                      <a:pt x="152" y="41"/>
                      <a:pt x="120" y="9"/>
                      <a:pt x="80" y="9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ea typeface="微软雅黑 Light" panose="020B0502040204020203" pitchFamily="34" charset="-122"/>
                </a:endParaRPr>
              </a:p>
            </p:txBody>
          </p:sp>
        </p:grpSp>
        <p:grpSp>
          <p:nvGrpSpPr>
            <p:cNvPr id="18" name="Group 107"/>
            <p:cNvGrpSpPr/>
            <p:nvPr/>
          </p:nvGrpSpPr>
          <p:grpSpPr>
            <a:xfrm>
              <a:off x="5802692" y="3863534"/>
              <a:ext cx="627018" cy="632199"/>
              <a:chOff x="4337517" y="3247669"/>
              <a:chExt cx="468968" cy="472842"/>
            </a:xfrm>
          </p:grpSpPr>
          <p:sp>
            <p:nvSpPr>
              <p:cNvPr id="133" name="Oval 108"/>
              <p:cNvSpPr/>
              <p:nvPr/>
            </p:nvSpPr>
            <p:spPr bwMode="auto">
              <a:xfrm>
                <a:off x="4393716" y="3305804"/>
                <a:ext cx="356569" cy="356569"/>
              </a:xfrm>
              <a:prstGeom prst="ellipse">
                <a:avLst/>
              </a:prstGeom>
              <a:solidFill>
                <a:schemeClr val="accent6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134" name="Freeform: Shape 109"/>
              <p:cNvSpPr/>
              <p:nvPr/>
            </p:nvSpPr>
            <p:spPr bwMode="auto">
              <a:xfrm>
                <a:off x="4337517" y="3247669"/>
                <a:ext cx="468968" cy="472842"/>
              </a:xfrm>
              <a:custGeom>
                <a:avLst/>
                <a:gdLst/>
                <a:ahLst/>
                <a:cxnLst>
                  <a:cxn ang="0">
                    <a:pos x="80" y="162"/>
                  </a:cxn>
                  <a:cxn ang="0">
                    <a:pos x="0" y="81"/>
                  </a:cxn>
                  <a:cxn ang="0">
                    <a:pos x="80" y="0"/>
                  </a:cxn>
                  <a:cxn ang="0">
                    <a:pos x="161" y="81"/>
                  </a:cxn>
                  <a:cxn ang="0">
                    <a:pos x="80" y="162"/>
                  </a:cxn>
                  <a:cxn ang="0">
                    <a:pos x="80" y="9"/>
                  </a:cxn>
                  <a:cxn ang="0">
                    <a:pos x="8" y="81"/>
                  </a:cxn>
                  <a:cxn ang="0">
                    <a:pos x="80" y="153"/>
                  </a:cxn>
                  <a:cxn ang="0">
                    <a:pos x="152" y="81"/>
                  </a:cxn>
                  <a:cxn ang="0">
                    <a:pos x="80" y="9"/>
                  </a:cxn>
                </a:cxnLst>
                <a:rect l="0" t="0" r="r" b="b"/>
                <a:pathLst>
                  <a:path w="161" h="162">
                    <a:moveTo>
                      <a:pt x="80" y="162"/>
                    </a:moveTo>
                    <a:cubicBezTo>
                      <a:pt x="36" y="162"/>
                      <a:pt x="0" y="125"/>
                      <a:pt x="0" y="81"/>
                    </a:cubicBezTo>
                    <a:cubicBezTo>
                      <a:pt x="0" y="37"/>
                      <a:pt x="36" y="0"/>
                      <a:pt x="80" y="0"/>
                    </a:cubicBezTo>
                    <a:cubicBezTo>
                      <a:pt x="125" y="0"/>
                      <a:pt x="161" y="37"/>
                      <a:pt x="161" y="81"/>
                    </a:cubicBezTo>
                    <a:cubicBezTo>
                      <a:pt x="161" y="125"/>
                      <a:pt x="125" y="162"/>
                      <a:pt x="80" y="162"/>
                    </a:cubicBezTo>
                    <a:close/>
                    <a:moveTo>
                      <a:pt x="80" y="9"/>
                    </a:moveTo>
                    <a:cubicBezTo>
                      <a:pt x="41" y="9"/>
                      <a:pt x="8" y="41"/>
                      <a:pt x="8" y="81"/>
                    </a:cubicBezTo>
                    <a:cubicBezTo>
                      <a:pt x="8" y="121"/>
                      <a:pt x="41" y="153"/>
                      <a:pt x="80" y="153"/>
                    </a:cubicBezTo>
                    <a:cubicBezTo>
                      <a:pt x="120" y="153"/>
                      <a:pt x="152" y="121"/>
                      <a:pt x="152" y="81"/>
                    </a:cubicBezTo>
                    <a:cubicBezTo>
                      <a:pt x="152" y="41"/>
                      <a:pt x="120" y="9"/>
                      <a:pt x="80" y="9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ea typeface="微软雅黑 Light" panose="020B0502040204020203" pitchFamily="34" charset="-122"/>
                </a:endParaRPr>
              </a:p>
            </p:txBody>
          </p:sp>
        </p:grpSp>
        <p:grpSp>
          <p:nvGrpSpPr>
            <p:cNvPr id="19" name="Group 110"/>
            <p:cNvGrpSpPr/>
            <p:nvPr/>
          </p:nvGrpSpPr>
          <p:grpSpPr>
            <a:xfrm>
              <a:off x="4875121" y="5271256"/>
              <a:ext cx="627018" cy="627018"/>
              <a:chOff x="3643756" y="4224358"/>
              <a:chExt cx="468968" cy="468967"/>
            </a:xfrm>
          </p:grpSpPr>
          <p:sp>
            <p:nvSpPr>
              <p:cNvPr id="131" name="Oval 111"/>
              <p:cNvSpPr/>
              <p:nvPr/>
            </p:nvSpPr>
            <p:spPr bwMode="auto">
              <a:xfrm>
                <a:off x="3698017" y="4282493"/>
                <a:ext cx="356569" cy="356569"/>
              </a:xfrm>
              <a:prstGeom prst="ellipse">
                <a:avLst/>
              </a:prstGeom>
              <a:solidFill>
                <a:schemeClr val="accent6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132" name="Freeform: Shape 112"/>
              <p:cNvSpPr/>
              <p:nvPr/>
            </p:nvSpPr>
            <p:spPr bwMode="auto">
              <a:xfrm>
                <a:off x="3643756" y="4224358"/>
                <a:ext cx="468968" cy="468967"/>
              </a:xfrm>
              <a:custGeom>
                <a:avLst/>
                <a:gdLst/>
                <a:ahLst/>
                <a:cxnLst>
                  <a:cxn ang="0">
                    <a:pos x="80" y="161"/>
                  </a:cxn>
                  <a:cxn ang="0">
                    <a:pos x="0" y="81"/>
                  </a:cxn>
                  <a:cxn ang="0">
                    <a:pos x="80" y="0"/>
                  </a:cxn>
                  <a:cxn ang="0">
                    <a:pos x="161" y="81"/>
                  </a:cxn>
                  <a:cxn ang="0">
                    <a:pos x="80" y="161"/>
                  </a:cxn>
                  <a:cxn ang="0">
                    <a:pos x="80" y="9"/>
                  </a:cxn>
                  <a:cxn ang="0">
                    <a:pos x="8" y="81"/>
                  </a:cxn>
                  <a:cxn ang="0">
                    <a:pos x="80" y="153"/>
                  </a:cxn>
                  <a:cxn ang="0">
                    <a:pos x="152" y="81"/>
                  </a:cxn>
                  <a:cxn ang="0">
                    <a:pos x="80" y="9"/>
                  </a:cxn>
                </a:cxnLst>
                <a:rect l="0" t="0" r="r" b="b"/>
                <a:pathLst>
                  <a:path w="161" h="161">
                    <a:moveTo>
                      <a:pt x="80" y="161"/>
                    </a:moveTo>
                    <a:cubicBezTo>
                      <a:pt x="36" y="161"/>
                      <a:pt x="0" y="125"/>
                      <a:pt x="0" y="81"/>
                    </a:cubicBezTo>
                    <a:cubicBezTo>
                      <a:pt x="0" y="36"/>
                      <a:pt x="36" y="0"/>
                      <a:pt x="80" y="0"/>
                    </a:cubicBezTo>
                    <a:cubicBezTo>
                      <a:pt x="125" y="0"/>
                      <a:pt x="161" y="36"/>
                      <a:pt x="161" y="81"/>
                    </a:cubicBezTo>
                    <a:cubicBezTo>
                      <a:pt x="161" y="125"/>
                      <a:pt x="125" y="161"/>
                      <a:pt x="80" y="161"/>
                    </a:cubicBezTo>
                    <a:close/>
                    <a:moveTo>
                      <a:pt x="80" y="9"/>
                    </a:moveTo>
                    <a:cubicBezTo>
                      <a:pt x="41" y="9"/>
                      <a:pt x="8" y="41"/>
                      <a:pt x="8" y="81"/>
                    </a:cubicBezTo>
                    <a:cubicBezTo>
                      <a:pt x="8" y="120"/>
                      <a:pt x="41" y="153"/>
                      <a:pt x="80" y="153"/>
                    </a:cubicBezTo>
                    <a:cubicBezTo>
                      <a:pt x="120" y="153"/>
                      <a:pt x="152" y="120"/>
                      <a:pt x="152" y="81"/>
                    </a:cubicBezTo>
                    <a:cubicBezTo>
                      <a:pt x="152" y="41"/>
                      <a:pt x="120" y="9"/>
                      <a:pt x="80" y="9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ea typeface="微软雅黑 Light" panose="020B0502040204020203" pitchFamily="34" charset="-122"/>
                </a:endParaRPr>
              </a:p>
            </p:txBody>
          </p:sp>
        </p:grpSp>
        <p:grpSp>
          <p:nvGrpSpPr>
            <p:cNvPr id="20" name="Group 113"/>
            <p:cNvGrpSpPr/>
            <p:nvPr/>
          </p:nvGrpSpPr>
          <p:grpSpPr>
            <a:xfrm>
              <a:off x="6730261" y="5271256"/>
              <a:ext cx="627018" cy="627018"/>
              <a:chOff x="5031276" y="4224358"/>
              <a:chExt cx="468968" cy="468967"/>
            </a:xfrm>
          </p:grpSpPr>
          <p:sp>
            <p:nvSpPr>
              <p:cNvPr id="129" name="Oval 114"/>
              <p:cNvSpPr/>
              <p:nvPr/>
            </p:nvSpPr>
            <p:spPr bwMode="auto">
              <a:xfrm>
                <a:off x="5085537" y="4282493"/>
                <a:ext cx="356569" cy="356569"/>
              </a:xfrm>
              <a:prstGeom prst="ellipse">
                <a:avLst/>
              </a:prstGeom>
              <a:solidFill>
                <a:schemeClr val="accent3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130" name="Freeform: Shape 115"/>
              <p:cNvSpPr/>
              <p:nvPr/>
            </p:nvSpPr>
            <p:spPr bwMode="auto">
              <a:xfrm>
                <a:off x="5031276" y="4224358"/>
                <a:ext cx="468968" cy="468967"/>
              </a:xfrm>
              <a:custGeom>
                <a:avLst/>
                <a:gdLst/>
                <a:ahLst/>
                <a:cxnLst>
                  <a:cxn ang="0">
                    <a:pos x="80" y="161"/>
                  </a:cxn>
                  <a:cxn ang="0">
                    <a:pos x="0" y="81"/>
                  </a:cxn>
                  <a:cxn ang="0">
                    <a:pos x="80" y="0"/>
                  </a:cxn>
                  <a:cxn ang="0">
                    <a:pos x="161" y="81"/>
                  </a:cxn>
                  <a:cxn ang="0">
                    <a:pos x="80" y="161"/>
                  </a:cxn>
                  <a:cxn ang="0">
                    <a:pos x="80" y="9"/>
                  </a:cxn>
                  <a:cxn ang="0">
                    <a:pos x="8" y="81"/>
                  </a:cxn>
                  <a:cxn ang="0">
                    <a:pos x="80" y="153"/>
                  </a:cxn>
                  <a:cxn ang="0">
                    <a:pos x="152" y="81"/>
                  </a:cxn>
                  <a:cxn ang="0">
                    <a:pos x="80" y="9"/>
                  </a:cxn>
                </a:cxnLst>
                <a:rect l="0" t="0" r="r" b="b"/>
                <a:pathLst>
                  <a:path w="161" h="161">
                    <a:moveTo>
                      <a:pt x="80" y="161"/>
                    </a:moveTo>
                    <a:cubicBezTo>
                      <a:pt x="36" y="161"/>
                      <a:pt x="0" y="125"/>
                      <a:pt x="0" y="81"/>
                    </a:cubicBezTo>
                    <a:cubicBezTo>
                      <a:pt x="0" y="36"/>
                      <a:pt x="36" y="0"/>
                      <a:pt x="80" y="0"/>
                    </a:cubicBezTo>
                    <a:cubicBezTo>
                      <a:pt x="125" y="0"/>
                      <a:pt x="161" y="36"/>
                      <a:pt x="161" y="81"/>
                    </a:cubicBezTo>
                    <a:cubicBezTo>
                      <a:pt x="161" y="125"/>
                      <a:pt x="125" y="161"/>
                      <a:pt x="80" y="161"/>
                    </a:cubicBezTo>
                    <a:close/>
                    <a:moveTo>
                      <a:pt x="80" y="9"/>
                    </a:moveTo>
                    <a:cubicBezTo>
                      <a:pt x="41" y="9"/>
                      <a:pt x="8" y="41"/>
                      <a:pt x="8" y="81"/>
                    </a:cubicBezTo>
                    <a:cubicBezTo>
                      <a:pt x="8" y="120"/>
                      <a:pt x="41" y="153"/>
                      <a:pt x="80" y="153"/>
                    </a:cubicBezTo>
                    <a:cubicBezTo>
                      <a:pt x="120" y="153"/>
                      <a:pt x="152" y="120"/>
                      <a:pt x="152" y="81"/>
                    </a:cubicBezTo>
                    <a:cubicBezTo>
                      <a:pt x="152" y="41"/>
                      <a:pt x="120" y="9"/>
                      <a:pt x="80" y="9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ea typeface="微软雅黑 Light" panose="020B0502040204020203" pitchFamily="34" charset="-122"/>
                </a:endParaRPr>
              </a:p>
            </p:txBody>
          </p:sp>
        </p:grpSp>
        <p:grpSp>
          <p:nvGrpSpPr>
            <p:cNvPr id="21" name="Group 116"/>
            <p:cNvGrpSpPr/>
            <p:nvPr/>
          </p:nvGrpSpPr>
          <p:grpSpPr>
            <a:xfrm>
              <a:off x="5802692" y="5271256"/>
              <a:ext cx="627018" cy="627018"/>
              <a:chOff x="4337517" y="4224358"/>
              <a:chExt cx="468968" cy="468967"/>
            </a:xfrm>
          </p:grpSpPr>
          <p:sp>
            <p:nvSpPr>
              <p:cNvPr id="127" name="Oval 117"/>
              <p:cNvSpPr/>
              <p:nvPr/>
            </p:nvSpPr>
            <p:spPr bwMode="auto">
              <a:xfrm>
                <a:off x="4391778" y="4282493"/>
                <a:ext cx="356569" cy="356569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128" name="Freeform: Shape 118"/>
              <p:cNvSpPr/>
              <p:nvPr/>
            </p:nvSpPr>
            <p:spPr bwMode="auto">
              <a:xfrm>
                <a:off x="4337517" y="4224358"/>
                <a:ext cx="468968" cy="468967"/>
              </a:xfrm>
              <a:custGeom>
                <a:avLst/>
                <a:gdLst/>
                <a:ahLst/>
                <a:cxnLst>
                  <a:cxn ang="0">
                    <a:pos x="80" y="161"/>
                  </a:cxn>
                  <a:cxn ang="0">
                    <a:pos x="0" y="81"/>
                  </a:cxn>
                  <a:cxn ang="0">
                    <a:pos x="80" y="0"/>
                  </a:cxn>
                  <a:cxn ang="0">
                    <a:pos x="161" y="81"/>
                  </a:cxn>
                  <a:cxn ang="0">
                    <a:pos x="80" y="161"/>
                  </a:cxn>
                  <a:cxn ang="0">
                    <a:pos x="80" y="9"/>
                  </a:cxn>
                  <a:cxn ang="0">
                    <a:pos x="8" y="81"/>
                  </a:cxn>
                  <a:cxn ang="0">
                    <a:pos x="80" y="153"/>
                  </a:cxn>
                  <a:cxn ang="0">
                    <a:pos x="152" y="81"/>
                  </a:cxn>
                  <a:cxn ang="0">
                    <a:pos x="80" y="9"/>
                  </a:cxn>
                </a:cxnLst>
                <a:rect l="0" t="0" r="r" b="b"/>
                <a:pathLst>
                  <a:path w="161" h="161">
                    <a:moveTo>
                      <a:pt x="80" y="161"/>
                    </a:moveTo>
                    <a:cubicBezTo>
                      <a:pt x="36" y="161"/>
                      <a:pt x="0" y="125"/>
                      <a:pt x="0" y="81"/>
                    </a:cubicBezTo>
                    <a:cubicBezTo>
                      <a:pt x="0" y="36"/>
                      <a:pt x="36" y="0"/>
                      <a:pt x="80" y="0"/>
                    </a:cubicBezTo>
                    <a:cubicBezTo>
                      <a:pt x="125" y="0"/>
                      <a:pt x="161" y="36"/>
                      <a:pt x="161" y="81"/>
                    </a:cubicBezTo>
                    <a:cubicBezTo>
                      <a:pt x="161" y="125"/>
                      <a:pt x="125" y="161"/>
                      <a:pt x="80" y="161"/>
                    </a:cubicBezTo>
                    <a:close/>
                    <a:moveTo>
                      <a:pt x="80" y="9"/>
                    </a:moveTo>
                    <a:cubicBezTo>
                      <a:pt x="41" y="9"/>
                      <a:pt x="8" y="41"/>
                      <a:pt x="8" y="81"/>
                    </a:cubicBezTo>
                    <a:cubicBezTo>
                      <a:pt x="8" y="120"/>
                      <a:pt x="41" y="153"/>
                      <a:pt x="80" y="153"/>
                    </a:cubicBezTo>
                    <a:cubicBezTo>
                      <a:pt x="120" y="153"/>
                      <a:pt x="152" y="120"/>
                      <a:pt x="152" y="81"/>
                    </a:cubicBezTo>
                    <a:cubicBezTo>
                      <a:pt x="152" y="41"/>
                      <a:pt x="120" y="9"/>
                      <a:pt x="80" y="9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ea typeface="微软雅黑 Light" panose="020B0502040204020203" pitchFamily="34" charset="-122"/>
                </a:endParaRPr>
              </a:p>
            </p:txBody>
          </p:sp>
        </p:grpSp>
        <p:grpSp>
          <p:nvGrpSpPr>
            <p:cNvPr id="22" name="Group 119"/>
            <p:cNvGrpSpPr/>
            <p:nvPr/>
          </p:nvGrpSpPr>
          <p:grpSpPr>
            <a:xfrm>
              <a:off x="6877959" y="2604261"/>
              <a:ext cx="331645" cy="279824"/>
              <a:chOff x="5135923" y="2305860"/>
              <a:chExt cx="248048" cy="209293"/>
            </a:xfrm>
            <a:solidFill>
              <a:schemeClr val="bg1"/>
            </a:solidFill>
          </p:grpSpPr>
          <p:sp>
            <p:nvSpPr>
              <p:cNvPr id="121" name="Freeform: Shape 120"/>
              <p:cNvSpPr/>
              <p:nvPr/>
            </p:nvSpPr>
            <p:spPr bwMode="auto">
              <a:xfrm>
                <a:off x="5135923" y="2495773"/>
                <a:ext cx="248048" cy="19380"/>
              </a:xfrm>
              <a:custGeom>
                <a:avLst/>
                <a:gdLst/>
                <a:ahLst/>
                <a:cxnLst>
                  <a:cxn ang="0">
                    <a:pos x="85" y="4"/>
                  </a:cxn>
                  <a:cxn ang="0">
                    <a:pos x="83" y="7"/>
                  </a:cxn>
                  <a:cxn ang="0">
                    <a:pos x="2" y="7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0"/>
                  </a:cxn>
                  <a:cxn ang="0">
                    <a:pos x="83" y="0"/>
                  </a:cxn>
                  <a:cxn ang="0">
                    <a:pos x="85" y="4"/>
                  </a:cxn>
                </a:cxnLst>
                <a:rect l="0" t="0" r="r" b="b"/>
                <a:pathLst>
                  <a:path w="85" h="7">
                    <a:moveTo>
                      <a:pt x="85" y="4"/>
                    </a:moveTo>
                    <a:cubicBezTo>
                      <a:pt x="85" y="5"/>
                      <a:pt x="84" y="7"/>
                      <a:pt x="83" y="7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1" y="7"/>
                      <a:pt x="0" y="5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1" y="0"/>
                      <a:pt x="2" y="0"/>
                    </a:cubicBezTo>
                    <a:cubicBezTo>
                      <a:pt x="83" y="0"/>
                      <a:pt x="83" y="0"/>
                      <a:pt x="83" y="0"/>
                    </a:cubicBezTo>
                    <a:cubicBezTo>
                      <a:pt x="84" y="0"/>
                      <a:pt x="85" y="2"/>
                      <a:pt x="85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122" name="Freeform: Shape 121"/>
              <p:cNvSpPr/>
              <p:nvPr/>
            </p:nvSpPr>
            <p:spPr bwMode="auto">
              <a:xfrm>
                <a:off x="5143675" y="2352369"/>
                <a:ext cx="42635" cy="135653"/>
              </a:xfrm>
              <a:custGeom>
                <a:avLst/>
                <a:gdLst/>
                <a:ahLst/>
                <a:cxnLst>
                  <a:cxn ang="0">
                    <a:pos x="14" y="45"/>
                  </a:cxn>
                  <a:cxn ang="0">
                    <a:pos x="11" y="47"/>
                  </a:cxn>
                  <a:cxn ang="0">
                    <a:pos x="3" y="47"/>
                  </a:cxn>
                  <a:cxn ang="0">
                    <a:pos x="0" y="45"/>
                  </a:cxn>
                  <a:cxn ang="0">
                    <a:pos x="0" y="3"/>
                  </a:cxn>
                  <a:cxn ang="0">
                    <a:pos x="3" y="0"/>
                  </a:cxn>
                  <a:cxn ang="0">
                    <a:pos x="11" y="0"/>
                  </a:cxn>
                  <a:cxn ang="0">
                    <a:pos x="14" y="3"/>
                  </a:cxn>
                  <a:cxn ang="0">
                    <a:pos x="14" y="45"/>
                  </a:cxn>
                </a:cxnLst>
                <a:rect l="0" t="0" r="r" b="b"/>
                <a:pathLst>
                  <a:path w="14" h="47">
                    <a:moveTo>
                      <a:pt x="14" y="45"/>
                    </a:moveTo>
                    <a:cubicBezTo>
                      <a:pt x="14" y="46"/>
                      <a:pt x="13" y="47"/>
                      <a:pt x="11" y="47"/>
                    </a:cubicBezTo>
                    <a:cubicBezTo>
                      <a:pt x="3" y="47"/>
                      <a:pt x="3" y="47"/>
                      <a:pt x="3" y="47"/>
                    </a:cubicBezTo>
                    <a:cubicBezTo>
                      <a:pt x="2" y="47"/>
                      <a:pt x="0" y="46"/>
                      <a:pt x="0" y="45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2" y="0"/>
                      <a:pt x="3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3" y="0"/>
                      <a:pt x="14" y="2"/>
                      <a:pt x="14" y="3"/>
                    </a:cubicBezTo>
                    <a:lnTo>
                      <a:pt x="14" y="4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123" name="Freeform: Shape 122"/>
              <p:cNvSpPr/>
              <p:nvPr/>
            </p:nvSpPr>
            <p:spPr bwMode="auto">
              <a:xfrm>
                <a:off x="5194058" y="2305860"/>
                <a:ext cx="38758" cy="182162"/>
              </a:xfrm>
              <a:custGeom>
                <a:avLst/>
                <a:gdLst/>
                <a:ahLst/>
                <a:cxnLst>
                  <a:cxn ang="0">
                    <a:pos x="13" y="60"/>
                  </a:cxn>
                  <a:cxn ang="0">
                    <a:pos x="10" y="63"/>
                  </a:cxn>
                  <a:cxn ang="0">
                    <a:pos x="3" y="63"/>
                  </a:cxn>
                  <a:cxn ang="0">
                    <a:pos x="0" y="60"/>
                  </a:cxn>
                  <a:cxn ang="0">
                    <a:pos x="0" y="4"/>
                  </a:cxn>
                  <a:cxn ang="0">
                    <a:pos x="3" y="0"/>
                  </a:cxn>
                  <a:cxn ang="0">
                    <a:pos x="10" y="0"/>
                  </a:cxn>
                  <a:cxn ang="0">
                    <a:pos x="13" y="4"/>
                  </a:cxn>
                  <a:cxn ang="0">
                    <a:pos x="13" y="60"/>
                  </a:cxn>
                </a:cxnLst>
                <a:rect l="0" t="0" r="r" b="b"/>
                <a:pathLst>
                  <a:path w="13" h="63">
                    <a:moveTo>
                      <a:pt x="13" y="60"/>
                    </a:moveTo>
                    <a:cubicBezTo>
                      <a:pt x="13" y="62"/>
                      <a:pt x="12" y="63"/>
                      <a:pt x="10" y="63"/>
                    </a:cubicBezTo>
                    <a:cubicBezTo>
                      <a:pt x="3" y="63"/>
                      <a:pt x="3" y="63"/>
                      <a:pt x="3" y="63"/>
                    </a:cubicBezTo>
                    <a:cubicBezTo>
                      <a:pt x="1" y="63"/>
                      <a:pt x="0" y="62"/>
                      <a:pt x="0" y="6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1" y="0"/>
                      <a:pt x="3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2" y="0"/>
                      <a:pt x="13" y="2"/>
                      <a:pt x="13" y="4"/>
                    </a:cubicBezTo>
                    <a:lnTo>
                      <a:pt x="13" y="6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124" name="Freeform: Shape 123"/>
              <p:cNvSpPr/>
              <p:nvPr/>
            </p:nvSpPr>
            <p:spPr bwMode="auto">
              <a:xfrm>
                <a:off x="5240567" y="2387252"/>
                <a:ext cx="38758" cy="100770"/>
              </a:xfrm>
              <a:custGeom>
                <a:avLst/>
                <a:gdLst/>
                <a:ahLst/>
                <a:cxnLst>
                  <a:cxn ang="0">
                    <a:pos x="13" y="33"/>
                  </a:cxn>
                  <a:cxn ang="0">
                    <a:pos x="11" y="35"/>
                  </a:cxn>
                  <a:cxn ang="0">
                    <a:pos x="3" y="35"/>
                  </a:cxn>
                  <a:cxn ang="0">
                    <a:pos x="0" y="33"/>
                  </a:cxn>
                  <a:cxn ang="0">
                    <a:pos x="0" y="2"/>
                  </a:cxn>
                  <a:cxn ang="0">
                    <a:pos x="3" y="0"/>
                  </a:cxn>
                  <a:cxn ang="0">
                    <a:pos x="11" y="0"/>
                  </a:cxn>
                  <a:cxn ang="0">
                    <a:pos x="13" y="2"/>
                  </a:cxn>
                  <a:cxn ang="0">
                    <a:pos x="13" y="33"/>
                  </a:cxn>
                </a:cxnLst>
                <a:rect l="0" t="0" r="r" b="b"/>
                <a:pathLst>
                  <a:path w="13" h="35">
                    <a:moveTo>
                      <a:pt x="13" y="33"/>
                    </a:moveTo>
                    <a:cubicBezTo>
                      <a:pt x="13" y="35"/>
                      <a:pt x="12" y="35"/>
                      <a:pt x="11" y="35"/>
                    </a:cubicBezTo>
                    <a:cubicBezTo>
                      <a:pt x="3" y="35"/>
                      <a:pt x="3" y="35"/>
                      <a:pt x="3" y="35"/>
                    </a:cubicBezTo>
                    <a:cubicBezTo>
                      <a:pt x="1" y="35"/>
                      <a:pt x="0" y="35"/>
                      <a:pt x="0" y="3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2" y="0"/>
                      <a:pt x="13" y="1"/>
                      <a:pt x="13" y="2"/>
                    </a:cubicBezTo>
                    <a:lnTo>
                      <a:pt x="13" y="3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125" name="Freeform: Shape 124"/>
              <p:cNvSpPr/>
              <p:nvPr/>
            </p:nvSpPr>
            <p:spPr bwMode="auto">
              <a:xfrm>
                <a:off x="5287076" y="2329114"/>
                <a:ext cx="38758" cy="158907"/>
              </a:xfrm>
              <a:custGeom>
                <a:avLst/>
                <a:gdLst/>
                <a:ahLst/>
                <a:cxnLst>
                  <a:cxn ang="0">
                    <a:pos x="14" y="52"/>
                  </a:cxn>
                  <a:cxn ang="0">
                    <a:pos x="11" y="55"/>
                  </a:cxn>
                  <a:cxn ang="0">
                    <a:pos x="3" y="55"/>
                  </a:cxn>
                  <a:cxn ang="0">
                    <a:pos x="0" y="52"/>
                  </a:cxn>
                  <a:cxn ang="0">
                    <a:pos x="0" y="3"/>
                  </a:cxn>
                  <a:cxn ang="0">
                    <a:pos x="3" y="0"/>
                  </a:cxn>
                  <a:cxn ang="0">
                    <a:pos x="11" y="0"/>
                  </a:cxn>
                  <a:cxn ang="0">
                    <a:pos x="14" y="3"/>
                  </a:cxn>
                  <a:cxn ang="0">
                    <a:pos x="14" y="52"/>
                  </a:cxn>
                </a:cxnLst>
                <a:rect l="0" t="0" r="r" b="b"/>
                <a:pathLst>
                  <a:path w="14" h="55">
                    <a:moveTo>
                      <a:pt x="14" y="52"/>
                    </a:moveTo>
                    <a:cubicBezTo>
                      <a:pt x="14" y="54"/>
                      <a:pt x="12" y="55"/>
                      <a:pt x="11" y="55"/>
                    </a:cubicBezTo>
                    <a:cubicBezTo>
                      <a:pt x="3" y="55"/>
                      <a:pt x="3" y="55"/>
                      <a:pt x="3" y="55"/>
                    </a:cubicBezTo>
                    <a:cubicBezTo>
                      <a:pt x="2" y="55"/>
                      <a:pt x="0" y="54"/>
                      <a:pt x="0" y="52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1"/>
                      <a:pt x="2" y="0"/>
                      <a:pt x="3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2" y="0"/>
                      <a:pt x="14" y="1"/>
                      <a:pt x="14" y="3"/>
                    </a:cubicBezTo>
                    <a:lnTo>
                      <a:pt x="14" y="5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126" name="Freeform: Shape 125"/>
              <p:cNvSpPr/>
              <p:nvPr/>
            </p:nvSpPr>
            <p:spPr bwMode="auto">
              <a:xfrm>
                <a:off x="5337462" y="2387252"/>
                <a:ext cx="34883" cy="100770"/>
              </a:xfrm>
              <a:custGeom>
                <a:avLst/>
                <a:gdLst/>
                <a:ahLst/>
                <a:cxnLst>
                  <a:cxn ang="0">
                    <a:pos x="13" y="33"/>
                  </a:cxn>
                  <a:cxn ang="0">
                    <a:pos x="10" y="35"/>
                  </a:cxn>
                  <a:cxn ang="0">
                    <a:pos x="2" y="35"/>
                  </a:cxn>
                  <a:cxn ang="0">
                    <a:pos x="0" y="33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" y="0"/>
                  </a:cxn>
                  <a:cxn ang="0">
                    <a:pos x="13" y="2"/>
                  </a:cxn>
                  <a:cxn ang="0">
                    <a:pos x="13" y="33"/>
                  </a:cxn>
                </a:cxnLst>
                <a:rect l="0" t="0" r="r" b="b"/>
                <a:pathLst>
                  <a:path w="13" h="35">
                    <a:moveTo>
                      <a:pt x="13" y="33"/>
                    </a:moveTo>
                    <a:cubicBezTo>
                      <a:pt x="13" y="35"/>
                      <a:pt x="12" y="35"/>
                      <a:pt x="10" y="35"/>
                    </a:cubicBezTo>
                    <a:cubicBezTo>
                      <a:pt x="2" y="35"/>
                      <a:pt x="2" y="35"/>
                      <a:pt x="2" y="35"/>
                    </a:cubicBezTo>
                    <a:cubicBezTo>
                      <a:pt x="1" y="35"/>
                      <a:pt x="0" y="35"/>
                      <a:pt x="0" y="3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2" y="0"/>
                      <a:pt x="13" y="1"/>
                      <a:pt x="13" y="2"/>
                    </a:cubicBezTo>
                    <a:lnTo>
                      <a:pt x="13" y="3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ea typeface="微软雅黑 Light" panose="020B0502040204020203" pitchFamily="34" charset="-122"/>
                </a:endParaRPr>
              </a:p>
            </p:txBody>
          </p:sp>
        </p:grpSp>
        <p:grpSp>
          <p:nvGrpSpPr>
            <p:cNvPr id="23" name="Group 126"/>
            <p:cNvGrpSpPr/>
            <p:nvPr/>
          </p:nvGrpSpPr>
          <p:grpSpPr>
            <a:xfrm>
              <a:off x="5984048" y="1431442"/>
              <a:ext cx="264282" cy="285012"/>
              <a:chOff x="4477045" y="1352425"/>
              <a:chExt cx="197665" cy="213168"/>
            </a:xfrm>
            <a:solidFill>
              <a:schemeClr val="bg1"/>
            </a:solidFill>
          </p:grpSpPr>
          <p:sp>
            <p:nvSpPr>
              <p:cNvPr id="112" name="Freeform: Shape 127"/>
              <p:cNvSpPr/>
              <p:nvPr/>
            </p:nvSpPr>
            <p:spPr bwMode="auto">
              <a:xfrm>
                <a:off x="4496422" y="1522958"/>
                <a:ext cx="50386" cy="42634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5" y="15"/>
                  </a:cxn>
                  <a:cxn ang="0">
                    <a:pos x="18" y="15"/>
                  </a:cxn>
                  <a:cxn ang="0">
                    <a:pos x="18" y="0"/>
                  </a:cxn>
                  <a:cxn ang="0">
                    <a:pos x="0" y="0"/>
                  </a:cxn>
                  <a:cxn ang="0">
                    <a:pos x="0" y="10"/>
                  </a:cxn>
                </a:cxnLst>
                <a:rect l="0" t="0" r="r" b="b"/>
                <a:pathLst>
                  <a:path w="18" h="15">
                    <a:moveTo>
                      <a:pt x="0" y="10"/>
                    </a:moveTo>
                    <a:cubicBezTo>
                      <a:pt x="0" y="13"/>
                      <a:pt x="2" y="15"/>
                      <a:pt x="5" y="15"/>
                    </a:cubicBezTo>
                    <a:cubicBezTo>
                      <a:pt x="18" y="15"/>
                      <a:pt x="18" y="15"/>
                      <a:pt x="18" y="15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1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113" name="Freeform: Shape 128"/>
              <p:cNvSpPr/>
              <p:nvPr/>
            </p:nvSpPr>
            <p:spPr bwMode="auto">
              <a:xfrm>
                <a:off x="4477045" y="1352425"/>
                <a:ext cx="197665" cy="108521"/>
              </a:xfrm>
              <a:custGeom>
                <a:avLst/>
                <a:gdLst/>
                <a:ahLst/>
                <a:cxnLst>
                  <a:cxn ang="0">
                    <a:pos x="66" y="31"/>
                  </a:cxn>
                  <a:cxn ang="0">
                    <a:pos x="60" y="25"/>
                  </a:cxn>
                  <a:cxn ang="0">
                    <a:pos x="60" y="25"/>
                  </a:cxn>
                  <a:cxn ang="0">
                    <a:pos x="60" y="12"/>
                  </a:cxn>
                  <a:cxn ang="0">
                    <a:pos x="52" y="12"/>
                  </a:cxn>
                  <a:cxn ang="0">
                    <a:pos x="52" y="17"/>
                  </a:cxn>
                  <a:cxn ang="0">
                    <a:pos x="37" y="2"/>
                  </a:cxn>
                  <a:cxn ang="0">
                    <a:pos x="35" y="0"/>
                  </a:cxn>
                  <a:cxn ang="0">
                    <a:pos x="34" y="0"/>
                  </a:cxn>
                  <a:cxn ang="0">
                    <a:pos x="34" y="0"/>
                  </a:cxn>
                  <a:cxn ang="0">
                    <a:pos x="33" y="0"/>
                  </a:cxn>
                  <a:cxn ang="0">
                    <a:pos x="33" y="0"/>
                  </a:cxn>
                  <a:cxn ang="0">
                    <a:pos x="31" y="2"/>
                  </a:cxn>
                  <a:cxn ang="0">
                    <a:pos x="1" y="31"/>
                  </a:cxn>
                  <a:cxn ang="0">
                    <a:pos x="1" y="36"/>
                  </a:cxn>
                  <a:cxn ang="0">
                    <a:pos x="6" y="35"/>
                  </a:cxn>
                  <a:cxn ang="0">
                    <a:pos x="34" y="7"/>
                  </a:cxn>
                  <a:cxn ang="0">
                    <a:pos x="62" y="35"/>
                  </a:cxn>
                  <a:cxn ang="0">
                    <a:pos x="67" y="36"/>
                  </a:cxn>
                  <a:cxn ang="0">
                    <a:pos x="66" y="31"/>
                  </a:cxn>
                </a:cxnLst>
                <a:rect l="0" t="0" r="r" b="b"/>
                <a:pathLst>
                  <a:path w="68" h="37">
                    <a:moveTo>
                      <a:pt x="66" y="31"/>
                    </a:move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12"/>
                      <a:pt x="60" y="12"/>
                      <a:pt x="60" y="12"/>
                    </a:cubicBezTo>
                    <a:cubicBezTo>
                      <a:pt x="52" y="12"/>
                      <a:pt x="52" y="12"/>
                      <a:pt x="52" y="12"/>
                    </a:cubicBezTo>
                    <a:cubicBezTo>
                      <a:pt x="52" y="17"/>
                      <a:pt x="52" y="17"/>
                      <a:pt x="52" y="17"/>
                    </a:cubicBezTo>
                    <a:cubicBezTo>
                      <a:pt x="37" y="2"/>
                      <a:pt x="37" y="2"/>
                      <a:pt x="37" y="2"/>
                    </a:cubicBezTo>
                    <a:cubicBezTo>
                      <a:pt x="36" y="1"/>
                      <a:pt x="35" y="1"/>
                      <a:pt x="35" y="0"/>
                    </a:cubicBezTo>
                    <a:cubicBezTo>
                      <a:pt x="35" y="0"/>
                      <a:pt x="34" y="0"/>
                      <a:pt x="34" y="0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2" y="0"/>
                      <a:pt x="31" y="1"/>
                      <a:pt x="31" y="2"/>
                    </a:cubicBezTo>
                    <a:cubicBezTo>
                      <a:pt x="1" y="31"/>
                      <a:pt x="1" y="31"/>
                      <a:pt x="1" y="31"/>
                    </a:cubicBezTo>
                    <a:cubicBezTo>
                      <a:pt x="0" y="32"/>
                      <a:pt x="0" y="34"/>
                      <a:pt x="1" y="36"/>
                    </a:cubicBezTo>
                    <a:cubicBezTo>
                      <a:pt x="2" y="37"/>
                      <a:pt x="4" y="37"/>
                      <a:pt x="6" y="35"/>
                    </a:cubicBezTo>
                    <a:cubicBezTo>
                      <a:pt x="34" y="7"/>
                      <a:pt x="34" y="7"/>
                      <a:pt x="34" y="7"/>
                    </a:cubicBezTo>
                    <a:cubicBezTo>
                      <a:pt x="62" y="35"/>
                      <a:pt x="62" y="35"/>
                      <a:pt x="62" y="35"/>
                    </a:cubicBezTo>
                    <a:cubicBezTo>
                      <a:pt x="63" y="37"/>
                      <a:pt x="66" y="37"/>
                      <a:pt x="67" y="36"/>
                    </a:cubicBezTo>
                    <a:cubicBezTo>
                      <a:pt x="68" y="34"/>
                      <a:pt x="68" y="32"/>
                      <a:pt x="66" y="3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114" name="Freeform: Shape 129"/>
              <p:cNvSpPr/>
              <p:nvPr/>
            </p:nvSpPr>
            <p:spPr bwMode="auto">
              <a:xfrm>
                <a:off x="4496422" y="1449320"/>
                <a:ext cx="158907" cy="116273"/>
              </a:xfrm>
              <a:custGeom>
                <a:avLst/>
                <a:gdLst/>
                <a:ahLst/>
                <a:cxnLst>
                  <a:cxn ang="0">
                    <a:pos x="51" y="0"/>
                  </a:cxn>
                  <a:cxn ang="0">
                    <a:pos x="5" y="0"/>
                  </a:cxn>
                  <a:cxn ang="0">
                    <a:pos x="0" y="4"/>
                  </a:cxn>
                  <a:cxn ang="0">
                    <a:pos x="0" y="21"/>
                  </a:cxn>
                  <a:cxn ang="0">
                    <a:pos x="18" y="21"/>
                  </a:cxn>
                  <a:cxn ang="0">
                    <a:pos x="18" y="12"/>
                  </a:cxn>
                  <a:cxn ang="0">
                    <a:pos x="31" y="12"/>
                  </a:cxn>
                  <a:cxn ang="0">
                    <a:pos x="43" y="6"/>
                  </a:cxn>
                  <a:cxn ang="0">
                    <a:pos x="55" y="11"/>
                  </a:cxn>
                  <a:cxn ang="0">
                    <a:pos x="55" y="4"/>
                  </a:cxn>
                  <a:cxn ang="0">
                    <a:pos x="51" y="0"/>
                  </a:cxn>
                  <a:cxn ang="0">
                    <a:pos x="43" y="38"/>
                  </a:cxn>
                  <a:cxn ang="0">
                    <a:pos x="38" y="37"/>
                  </a:cxn>
                  <a:cxn ang="0">
                    <a:pos x="38" y="40"/>
                  </a:cxn>
                  <a:cxn ang="0">
                    <a:pos x="51" y="40"/>
                  </a:cxn>
                  <a:cxn ang="0">
                    <a:pos x="55" y="35"/>
                  </a:cxn>
                  <a:cxn ang="0">
                    <a:pos x="55" y="32"/>
                  </a:cxn>
                  <a:cxn ang="0">
                    <a:pos x="43" y="38"/>
                  </a:cxn>
                </a:cxnLst>
                <a:rect l="0" t="0" r="r" b="b"/>
                <a:pathLst>
                  <a:path w="55" h="40">
                    <a:moveTo>
                      <a:pt x="51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18" y="21"/>
                      <a:pt x="18" y="21"/>
                      <a:pt x="18" y="21"/>
                    </a:cubicBezTo>
                    <a:cubicBezTo>
                      <a:pt x="18" y="12"/>
                      <a:pt x="18" y="12"/>
                      <a:pt x="18" y="12"/>
                    </a:cubicBezTo>
                    <a:cubicBezTo>
                      <a:pt x="31" y="12"/>
                      <a:pt x="31" y="12"/>
                      <a:pt x="31" y="12"/>
                    </a:cubicBezTo>
                    <a:cubicBezTo>
                      <a:pt x="34" y="8"/>
                      <a:pt x="38" y="6"/>
                      <a:pt x="43" y="6"/>
                    </a:cubicBezTo>
                    <a:cubicBezTo>
                      <a:pt x="48" y="6"/>
                      <a:pt x="52" y="8"/>
                      <a:pt x="55" y="11"/>
                    </a:cubicBezTo>
                    <a:cubicBezTo>
                      <a:pt x="55" y="4"/>
                      <a:pt x="55" y="4"/>
                      <a:pt x="55" y="4"/>
                    </a:cubicBezTo>
                    <a:cubicBezTo>
                      <a:pt x="55" y="2"/>
                      <a:pt x="53" y="0"/>
                      <a:pt x="51" y="0"/>
                    </a:cubicBezTo>
                    <a:close/>
                    <a:moveTo>
                      <a:pt x="43" y="38"/>
                    </a:moveTo>
                    <a:cubicBezTo>
                      <a:pt x="41" y="38"/>
                      <a:pt x="40" y="37"/>
                      <a:pt x="38" y="37"/>
                    </a:cubicBezTo>
                    <a:cubicBezTo>
                      <a:pt x="38" y="40"/>
                      <a:pt x="38" y="40"/>
                      <a:pt x="38" y="40"/>
                    </a:cubicBezTo>
                    <a:cubicBezTo>
                      <a:pt x="51" y="40"/>
                      <a:pt x="51" y="40"/>
                      <a:pt x="51" y="40"/>
                    </a:cubicBezTo>
                    <a:cubicBezTo>
                      <a:pt x="53" y="40"/>
                      <a:pt x="55" y="38"/>
                      <a:pt x="55" y="35"/>
                    </a:cubicBezTo>
                    <a:cubicBezTo>
                      <a:pt x="55" y="32"/>
                      <a:pt x="55" y="32"/>
                      <a:pt x="55" y="32"/>
                    </a:cubicBezTo>
                    <a:cubicBezTo>
                      <a:pt x="52" y="36"/>
                      <a:pt x="48" y="38"/>
                      <a:pt x="43" y="3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115" name="Freeform: Shape 130"/>
              <p:cNvSpPr/>
              <p:nvPr/>
            </p:nvSpPr>
            <p:spPr bwMode="auto">
              <a:xfrm>
                <a:off x="4593317" y="1507455"/>
                <a:ext cx="38758" cy="3877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1"/>
                  </a:cxn>
                  <a:cxn ang="0">
                    <a:pos x="9" y="1"/>
                  </a:cxn>
                  <a:cxn ang="0">
                    <a:pos x="10" y="0"/>
                  </a:cxn>
                  <a:cxn ang="0">
                    <a:pos x="1" y="0"/>
                  </a:cxn>
                </a:cxnLst>
                <a:rect l="0" t="0" r="r" b="b"/>
                <a:pathLst>
                  <a:path w="10" h="1">
                    <a:moveTo>
                      <a:pt x="1" y="0"/>
                    </a:moveTo>
                    <a:lnTo>
                      <a:pt x="0" y="1"/>
                    </a:lnTo>
                    <a:lnTo>
                      <a:pt x="9" y="1"/>
                    </a:lnTo>
                    <a:lnTo>
                      <a:pt x="10" y="0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116" name="Freeform: Shape 131"/>
              <p:cNvSpPr/>
              <p:nvPr/>
            </p:nvSpPr>
            <p:spPr bwMode="auto">
              <a:xfrm>
                <a:off x="4597192" y="1515207"/>
                <a:ext cx="31006" cy="387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7" y="1"/>
                  </a:cxn>
                  <a:cxn ang="0">
                    <a:pos x="8" y="0"/>
                  </a:cxn>
                  <a:cxn ang="0">
                    <a:pos x="0" y="0"/>
                  </a:cxn>
                </a:cxnLst>
                <a:rect l="0" t="0" r="r" b="b"/>
                <a:pathLst>
                  <a:path w="8" h="1">
                    <a:moveTo>
                      <a:pt x="0" y="0"/>
                    </a:moveTo>
                    <a:lnTo>
                      <a:pt x="0" y="1"/>
                    </a:lnTo>
                    <a:lnTo>
                      <a:pt x="7" y="1"/>
                    </a:lnTo>
                    <a:lnTo>
                      <a:pt x="8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117" name="Freeform: Shape 132"/>
              <p:cNvSpPr/>
              <p:nvPr/>
            </p:nvSpPr>
            <p:spPr bwMode="auto">
              <a:xfrm>
                <a:off x="4601069" y="1515207"/>
                <a:ext cx="3877" cy="3877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118" name="Freeform: Shape 133"/>
              <p:cNvSpPr/>
              <p:nvPr/>
            </p:nvSpPr>
            <p:spPr bwMode="auto">
              <a:xfrm>
                <a:off x="4601069" y="1491952"/>
                <a:ext cx="34883" cy="15503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1" y="5"/>
                  </a:cxn>
                  <a:cxn ang="0">
                    <a:pos x="7" y="1"/>
                  </a:cxn>
                  <a:cxn ang="0">
                    <a:pos x="11" y="3"/>
                  </a:cxn>
                  <a:cxn ang="0">
                    <a:pos x="12" y="1"/>
                  </a:cxn>
                  <a:cxn ang="0">
                    <a:pos x="7" y="0"/>
                  </a:cxn>
                  <a:cxn ang="0">
                    <a:pos x="0" y="5"/>
                  </a:cxn>
                </a:cxnLst>
                <a:rect l="0" t="0" r="r" b="b"/>
                <a:pathLst>
                  <a:path w="12" h="5">
                    <a:moveTo>
                      <a:pt x="0" y="5"/>
                    </a:moveTo>
                    <a:cubicBezTo>
                      <a:pt x="1" y="5"/>
                      <a:pt x="1" y="5"/>
                      <a:pt x="1" y="5"/>
                    </a:cubicBezTo>
                    <a:cubicBezTo>
                      <a:pt x="2" y="3"/>
                      <a:pt x="4" y="1"/>
                      <a:pt x="7" y="1"/>
                    </a:cubicBezTo>
                    <a:cubicBezTo>
                      <a:pt x="9" y="1"/>
                      <a:pt x="10" y="2"/>
                      <a:pt x="11" y="3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0" y="0"/>
                      <a:pt x="9" y="0"/>
                      <a:pt x="7" y="0"/>
                    </a:cubicBezTo>
                    <a:cubicBezTo>
                      <a:pt x="4" y="0"/>
                      <a:pt x="1" y="2"/>
                      <a:pt x="0" y="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119" name="Freeform: Shape 134"/>
              <p:cNvSpPr/>
              <p:nvPr/>
            </p:nvSpPr>
            <p:spPr bwMode="auto">
              <a:xfrm>
                <a:off x="4601069" y="1519084"/>
                <a:ext cx="31006" cy="15503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0"/>
                  </a:cxn>
                  <a:cxn ang="0">
                    <a:pos x="7" y="5"/>
                  </a:cxn>
                  <a:cxn ang="0">
                    <a:pos x="11" y="4"/>
                  </a:cxn>
                  <a:cxn ang="0">
                    <a:pos x="11" y="2"/>
                  </a:cxn>
                  <a:cxn ang="0">
                    <a:pos x="7" y="4"/>
                  </a:cxn>
                  <a:cxn ang="0">
                    <a:pos x="1" y="0"/>
                  </a:cxn>
                </a:cxnLst>
                <a:rect l="0" t="0" r="r" b="b"/>
                <a:pathLst>
                  <a:path w="11" h="5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3"/>
                      <a:pt x="4" y="5"/>
                      <a:pt x="7" y="5"/>
                    </a:cubicBezTo>
                    <a:cubicBezTo>
                      <a:pt x="8" y="5"/>
                      <a:pt x="10" y="5"/>
                      <a:pt x="11" y="4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0" y="3"/>
                      <a:pt x="8" y="4"/>
                      <a:pt x="7" y="4"/>
                    </a:cubicBezTo>
                    <a:cubicBezTo>
                      <a:pt x="4" y="4"/>
                      <a:pt x="2" y="2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120" name="Freeform: Shape 135"/>
              <p:cNvSpPr/>
              <p:nvPr/>
            </p:nvSpPr>
            <p:spPr bwMode="auto">
              <a:xfrm>
                <a:off x="4577814" y="1468698"/>
                <a:ext cx="85267" cy="85267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0" y="15"/>
                  </a:cxn>
                  <a:cxn ang="0">
                    <a:pos x="14" y="29"/>
                  </a:cxn>
                  <a:cxn ang="0">
                    <a:pos x="29" y="15"/>
                  </a:cxn>
                  <a:cxn ang="0">
                    <a:pos x="14" y="0"/>
                  </a:cxn>
                  <a:cxn ang="0">
                    <a:pos x="14" y="27"/>
                  </a:cxn>
                  <a:cxn ang="0">
                    <a:pos x="2" y="15"/>
                  </a:cxn>
                  <a:cxn ang="0">
                    <a:pos x="14" y="2"/>
                  </a:cxn>
                  <a:cxn ang="0">
                    <a:pos x="27" y="15"/>
                  </a:cxn>
                  <a:cxn ang="0">
                    <a:pos x="14" y="27"/>
                  </a:cxn>
                </a:cxnLst>
                <a:rect l="0" t="0" r="r" b="b"/>
                <a:pathLst>
                  <a:path w="29" h="29">
                    <a:moveTo>
                      <a:pt x="14" y="0"/>
                    </a:moveTo>
                    <a:cubicBezTo>
                      <a:pt x="6" y="0"/>
                      <a:pt x="0" y="7"/>
                      <a:pt x="0" y="15"/>
                    </a:cubicBezTo>
                    <a:cubicBezTo>
                      <a:pt x="0" y="23"/>
                      <a:pt x="6" y="29"/>
                      <a:pt x="14" y="29"/>
                    </a:cubicBezTo>
                    <a:cubicBezTo>
                      <a:pt x="22" y="29"/>
                      <a:pt x="29" y="23"/>
                      <a:pt x="29" y="15"/>
                    </a:cubicBezTo>
                    <a:cubicBezTo>
                      <a:pt x="29" y="7"/>
                      <a:pt x="22" y="0"/>
                      <a:pt x="14" y="0"/>
                    </a:cubicBezTo>
                    <a:close/>
                    <a:moveTo>
                      <a:pt x="14" y="27"/>
                    </a:moveTo>
                    <a:cubicBezTo>
                      <a:pt x="7" y="27"/>
                      <a:pt x="2" y="22"/>
                      <a:pt x="2" y="15"/>
                    </a:cubicBezTo>
                    <a:cubicBezTo>
                      <a:pt x="2" y="8"/>
                      <a:pt x="7" y="2"/>
                      <a:pt x="14" y="2"/>
                    </a:cubicBezTo>
                    <a:cubicBezTo>
                      <a:pt x="21" y="2"/>
                      <a:pt x="27" y="8"/>
                      <a:pt x="27" y="15"/>
                    </a:cubicBezTo>
                    <a:cubicBezTo>
                      <a:pt x="27" y="22"/>
                      <a:pt x="21" y="27"/>
                      <a:pt x="14" y="2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ea typeface="微软雅黑 Light" panose="020B0502040204020203" pitchFamily="34" charset="-122"/>
                </a:endParaRPr>
              </a:p>
            </p:txBody>
          </p:sp>
        </p:grpSp>
        <p:grpSp>
          <p:nvGrpSpPr>
            <p:cNvPr id="24" name="Group 136"/>
            <p:cNvGrpSpPr/>
            <p:nvPr/>
          </p:nvGrpSpPr>
          <p:grpSpPr>
            <a:xfrm>
              <a:off x="5048708" y="2635429"/>
              <a:ext cx="279828" cy="279829"/>
              <a:chOff x="3775532" y="2329114"/>
              <a:chExt cx="209293" cy="209291"/>
            </a:xfrm>
            <a:solidFill>
              <a:schemeClr val="bg1"/>
            </a:solidFill>
          </p:grpSpPr>
          <p:sp>
            <p:nvSpPr>
              <p:cNvPr id="106" name="Freeform: Shape 137"/>
              <p:cNvSpPr/>
              <p:nvPr/>
            </p:nvSpPr>
            <p:spPr bwMode="auto">
              <a:xfrm>
                <a:off x="3853047" y="2426009"/>
                <a:ext cx="38758" cy="42634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4" y="11"/>
                  </a:cxn>
                  <a:cxn ang="0">
                    <a:pos x="0" y="6"/>
                  </a:cxn>
                  <a:cxn ang="0">
                    <a:pos x="7" y="0"/>
                  </a:cxn>
                  <a:cxn ang="0">
                    <a:pos x="10" y="4"/>
                  </a:cxn>
                </a:cxnLst>
                <a:rect l="0" t="0" r="r" b="b"/>
                <a:pathLst>
                  <a:path w="10" h="11">
                    <a:moveTo>
                      <a:pt x="10" y="4"/>
                    </a:moveTo>
                    <a:lnTo>
                      <a:pt x="4" y="11"/>
                    </a:lnTo>
                    <a:lnTo>
                      <a:pt x="0" y="6"/>
                    </a:lnTo>
                    <a:lnTo>
                      <a:pt x="7" y="0"/>
                    </a:lnTo>
                    <a:lnTo>
                      <a:pt x="10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107" name="Freeform: Shape 138"/>
              <p:cNvSpPr/>
              <p:nvPr/>
            </p:nvSpPr>
            <p:spPr bwMode="auto">
              <a:xfrm>
                <a:off x="3775532" y="2453138"/>
                <a:ext cx="93018" cy="85267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2" y="19"/>
                  </a:cxn>
                  <a:cxn ang="0">
                    <a:pos x="2" y="28"/>
                  </a:cxn>
                  <a:cxn ang="0">
                    <a:pos x="11" y="28"/>
                  </a:cxn>
                  <a:cxn ang="0">
                    <a:pos x="31" y="9"/>
                  </a:cxn>
                  <a:cxn ang="0">
                    <a:pos x="22" y="0"/>
                  </a:cxn>
                </a:cxnLst>
                <a:rect l="0" t="0" r="r" b="b"/>
                <a:pathLst>
                  <a:path w="31" h="30">
                    <a:moveTo>
                      <a:pt x="22" y="0"/>
                    </a:moveTo>
                    <a:cubicBezTo>
                      <a:pt x="2" y="19"/>
                      <a:pt x="2" y="19"/>
                      <a:pt x="2" y="19"/>
                    </a:cubicBezTo>
                    <a:cubicBezTo>
                      <a:pt x="0" y="21"/>
                      <a:pt x="0" y="25"/>
                      <a:pt x="2" y="28"/>
                    </a:cubicBezTo>
                    <a:cubicBezTo>
                      <a:pt x="5" y="30"/>
                      <a:pt x="8" y="30"/>
                      <a:pt x="11" y="28"/>
                    </a:cubicBezTo>
                    <a:cubicBezTo>
                      <a:pt x="31" y="9"/>
                      <a:pt x="31" y="9"/>
                      <a:pt x="31" y="9"/>
                    </a:cubicBezTo>
                    <a:lnTo>
                      <a:pt x="2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108" name="Freeform: Shape 139"/>
              <p:cNvSpPr/>
              <p:nvPr/>
            </p:nvSpPr>
            <p:spPr bwMode="auto">
              <a:xfrm>
                <a:off x="3814289" y="2468641"/>
                <a:ext cx="34883" cy="34883"/>
              </a:xfrm>
              <a:custGeom>
                <a:avLst/>
                <a:gdLst/>
                <a:ahLst/>
                <a:cxnLst>
                  <a:cxn ang="0">
                    <a:pos x="9" y="6"/>
                  </a:cxn>
                  <a:cxn ang="0">
                    <a:pos x="7" y="9"/>
                  </a:cxn>
                  <a:cxn ang="0">
                    <a:pos x="0" y="2"/>
                  </a:cxn>
                  <a:cxn ang="0">
                    <a:pos x="3" y="0"/>
                  </a:cxn>
                  <a:cxn ang="0">
                    <a:pos x="9" y="6"/>
                  </a:cxn>
                </a:cxnLst>
                <a:rect l="0" t="0" r="r" b="b"/>
                <a:pathLst>
                  <a:path w="9" h="9">
                    <a:moveTo>
                      <a:pt x="9" y="6"/>
                    </a:moveTo>
                    <a:lnTo>
                      <a:pt x="7" y="9"/>
                    </a:lnTo>
                    <a:lnTo>
                      <a:pt x="0" y="2"/>
                    </a:lnTo>
                    <a:lnTo>
                      <a:pt x="3" y="0"/>
                    </a:lnTo>
                    <a:lnTo>
                      <a:pt x="9" y="6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109" name="Freeform: Shape 140"/>
              <p:cNvSpPr/>
              <p:nvPr/>
            </p:nvSpPr>
            <p:spPr bwMode="auto">
              <a:xfrm>
                <a:off x="3856924" y="2329114"/>
                <a:ext cx="127901" cy="127901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0" y="22"/>
                  </a:cxn>
                  <a:cxn ang="0">
                    <a:pos x="22" y="44"/>
                  </a:cxn>
                  <a:cxn ang="0">
                    <a:pos x="44" y="22"/>
                  </a:cxn>
                  <a:cxn ang="0">
                    <a:pos x="22" y="0"/>
                  </a:cxn>
                  <a:cxn ang="0">
                    <a:pos x="22" y="37"/>
                  </a:cxn>
                  <a:cxn ang="0">
                    <a:pos x="6" y="22"/>
                  </a:cxn>
                  <a:cxn ang="0">
                    <a:pos x="22" y="6"/>
                  </a:cxn>
                  <a:cxn ang="0">
                    <a:pos x="37" y="22"/>
                  </a:cxn>
                  <a:cxn ang="0">
                    <a:pos x="22" y="37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cubicBezTo>
                      <a:pt x="10" y="0"/>
                      <a:pt x="0" y="9"/>
                      <a:pt x="0" y="22"/>
                    </a:cubicBezTo>
                    <a:cubicBezTo>
                      <a:pt x="0" y="34"/>
                      <a:pt x="10" y="44"/>
                      <a:pt x="22" y="44"/>
                    </a:cubicBezTo>
                    <a:cubicBezTo>
                      <a:pt x="34" y="44"/>
                      <a:pt x="44" y="34"/>
                      <a:pt x="44" y="22"/>
                    </a:cubicBezTo>
                    <a:cubicBezTo>
                      <a:pt x="44" y="9"/>
                      <a:pt x="34" y="0"/>
                      <a:pt x="22" y="0"/>
                    </a:cubicBezTo>
                    <a:close/>
                    <a:moveTo>
                      <a:pt x="22" y="37"/>
                    </a:moveTo>
                    <a:cubicBezTo>
                      <a:pt x="13" y="37"/>
                      <a:pt x="6" y="30"/>
                      <a:pt x="6" y="22"/>
                    </a:cubicBezTo>
                    <a:cubicBezTo>
                      <a:pt x="6" y="13"/>
                      <a:pt x="13" y="6"/>
                      <a:pt x="22" y="6"/>
                    </a:cubicBezTo>
                    <a:cubicBezTo>
                      <a:pt x="30" y="6"/>
                      <a:pt x="37" y="13"/>
                      <a:pt x="37" y="22"/>
                    </a:cubicBezTo>
                    <a:cubicBezTo>
                      <a:pt x="37" y="30"/>
                      <a:pt x="30" y="37"/>
                      <a:pt x="22" y="3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110" name="Freeform: Shape 141"/>
              <p:cNvSpPr/>
              <p:nvPr/>
            </p:nvSpPr>
            <p:spPr bwMode="auto">
              <a:xfrm>
                <a:off x="3915059" y="2360120"/>
                <a:ext cx="11628" cy="62012"/>
              </a:xfrm>
              <a:custGeom>
                <a:avLst/>
                <a:gdLst/>
                <a:ahLst/>
                <a:cxnLst>
                  <a:cxn ang="0">
                    <a:pos x="4" y="19"/>
                  </a:cxn>
                  <a:cxn ang="0">
                    <a:pos x="2" y="21"/>
                  </a:cxn>
                  <a:cxn ang="0">
                    <a:pos x="2" y="21"/>
                  </a:cxn>
                  <a:cxn ang="0">
                    <a:pos x="0" y="19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4" y="2"/>
                  </a:cxn>
                  <a:cxn ang="0">
                    <a:pos x="4" y="19"/>
                  </a:cxn>
                </a:cxnLst>
                <a:rect l="0" t="0" r="r" b="b"/>
                <a:pathLst>
                  <a:path w="4" h="21">
                    <a:moveTo>
                      <a:pt x="4" y="19"/>
                    </a:moveTo>
                    <a:cubicBezTo>
                      <a:pt x="4" y="20"/>
                      <a:pt x="3" y="21"/>
                      <a:pt x="2" y="21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1" y="21"/>
                      <a:pt x="0" y="20"/>
                      <a:pt x="0" y="19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4" y="1"/>
                      <a:pt x="4" y="2"/>
                    </a:cubicBezTo>
                    <a:lnTo>
                      <a:pt x="4" y="19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111" name="Freeform: Shape 142"/>
              <p:cNvSpPr/>
              <p:nvPr/>
            </p:nvSpPr>
            <p:spPr bwMode="auto">
              <a:xfrm>
                <a:off x="3891804" y="2387252"/>
                <a:ext cx="58138" cy="7752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21" y="2"/>
                  </a:cxn>
                  <a:cxn ang="0">
                    <a:pos x="21" y="2"/>
                  </a:cxn>
                  <a:cxn ang="0">
                    <a:pos x="19" y="3"/>
                  </a:cxn>
                  <a:cxn ang="0">
                    <a:pos x="2" y="3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9" y="0"/>
                  </a:cxn>
                </a:cxnLst>
                <a:rect l="0" t="0" r="r" b="b"/>
                <a:pathLst>
                  <a:path w="21" h="3">
                    <a:moveTo>
                      <a:pt x="19" y="0"/>
                    </a:moveTo>
                    <a:cubicBezTo>
                      <a:pt x="20" y="0"/>
                      <a:pt x="21" y="1"/>
                      <a:pt x="21" y="2"/>
                    </a:cubicBezTo>
                    <a:cubicBezTo>
                      <a:pt x="21" y="2"/>
                      <a:pt x="21" y="2"/>
                      <a:pt x="21" y="2"/>
                    </a:cubicBezTo>
                    <a:cubicBezTo>
                      <a:pt x="21" y="3"/>
                      <a:pt x="20" y="3"/>
                      <a:pt x="19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3"/>
                      <a:pt x="0" y="3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lnTo>
                      <a:pt x="19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ea typeface="微软雅黑 Light" panose="020B0502040204020203" pitchFamily="34" charset="-122"/>
                </a:endParaRPr>
              </a:p>
            </p:txBody>
          </p:sp>
        </p:grpSp>
        <p:grpSp>
          <p:nvGrpSpPr>
            <p:cNvPr id="25" name="Group 143"/>
            <p:cNvGrpSpPr/>
            <p:nvPr/>
          </p:nvGrpSpPr>
          <p:grpSpPr>
            <a:xfrm>
              <a:off x="5952981" y="5442330"/>
              <a:ext cx="326465" cy="285014"/>
              <a:chOff x="4449913" y="4340630"/>
              <a:chExt cx="244174" cy="213168"/>
            </a:xfrm>
            <a:solidFill>
              <a:schemeClr val="bg1"/>
            </a:solidFill>
          </p:grpSpPr>
          <p:sp>
            <p:nvSpPr>
              <p:cNvPr id="99" name="Freeform: Shape 144"/>
              <p:cNvSpPr/>
              <p:nvPr/>
            </p:nvSpPr>
            <p:spPr bwMode="auto">
              <a:xfrm>
                <a:off x="4473168" y="4495660"/>
                <a:ext cx="197665" cy="31006"/>
              </a:xfrm>
              <a:custGeom>
                <a:avLst/>
                <a:gdLst/>
                <a:ahLst/>
                <a:cxnLst>
                  <a:cxn ang="0">
                    <a:pos x="62" y="0"/>
                  </a:cxn>
                  <a:cxn ang="0">
                    <a:pos x="7" y="0"/>
                  </a:cxn>
                  <a:cxn ang="0">
                    <a:pos x="0" y="7"/>
                  </a:cxn>
                  <a:cxn ang="0">
                    <a:pos x="0" y="10"/>
                  </a:cxn>
                  <a:cxn ang="0">
                    <a:pos x="4" y="10"/>
                  </a:cxn>
                  <a:cxn ang="0">
                    <a:pos x="4" y="7"/>
                  </a:cxn>
                  <a:cxn ang="0">
                    <a:pos x="7" y="3"/>
                  </a:cxn>
                  <a:cxn ang="0">
                    <a:pos x="62" y="3"/>
                  </a:cxn>
                  <a:cxn ang="0">
                    <a:pos x="65" y="7"/>
                  </a:cxn>
                  <a:cxn ang="0">
                    <a:pos x="65" y="10"/>
                  </a:cxn>
                  <a:cxn ang="0">
                    <a:pos x="69" y="10"/>
                  </a:cxn>
                  <a:cxn ang="0">
                    <a:pos x="69" y="7"/>
                  </a:cxn>
                  <a:cxn ang="0">
                    <a:pos x="62" y="0"/>
                  </a:cxn>
                </a:cxnLst>
                <a:rect l="0" t="0" r="r" b="b"/>
                <a:pathLst>
                  <a:path w="69" h="10">
                    <a:moveTo>
                      <a:pt x="62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5"/>
                      <a:pt x="5" y="3"/>
                      <a:pt x="7" y="3"/>
                    </a:cubicBezTo>
                    <a:cubicBezTo>
                      <a:pt x="62" y="3"/>
                      <a:pt x="62" y="3"/>
                      <a:pt x="62" y="3"/>
                    </a:cubicBezTo>
                    <a:cubicBezTo>
                      <a:pt x="64" y="3"/>
                      <a:pt x="65" y="5"/>
                      <a:pt x="65" y="7"/>
                    </a:cubicBezTo>
                    <a:cubicBezTo>
                      <a:pt x="65" y="10"/>
                      <a:pt x="65" y="10"/>
                      <a:pt x="65" y="10"/>
                    </a:cubicBezTo>
                    <a:cubicBezTo>
                      <a:pt x="69" y="10"/>
                      <a:pt x="69" y="10"/>
                      <a:pt x="69" y="10"/>
                    </a:cubicBezTo>
                    <a:cubicBezTo>
                      <a:pt x="69" y="7"/>
                      <a:pt x="69" y="7"/>
                      <a:pt x="69" y="7"/>
                    </a:cubicBezTo>
                    <a:cubicBezTo>
                      <a:pt x="69" y="3"/>
                      <a:pt x="66" y="0"/>
                      <a:pt x="6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100" name="Rectangle 145"/>
              <p:cNvSpPr/>
              <p:nvPr/>
            </p:nvSpPr>
            <p:spPr bwMode="auto">
              <a:xfrm>
                <a:off x="4562311" y="4468529"/>
                <a:ext cx="11628" cy="65889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anchor="ctr"/>
              <a:lstStyle/>
              <a:p>
                <a:pPr algn="ctr"/>
                <a:endParaRPr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101" name="Freeform: Shape 146"/>
              <p:cNvSpPr/>
              <p:nvPr/>
            </p:nvSpPr>
            <p:spPr bwMode="auto">
              <a:xfrm>
                <a:off x="4473168" y="4340630"/>
                <a:ext cx="197665" cy="135653"/>
              </a:xfrm>
              <a:custGeom>
                <a:avLst/>
                <a:gdLst/>
                <a:ahLst/>
                <a:cxnLst>
                  <a:cxn ang="0">
                    <a:pos x="62" y="0"/>
                  </a:cxn>
                  <a:cxn ang="0">
                    <a:pos x="7" y="0"/>
                  </a:cxn>
                  <a:cxn ang="0">
                    <a:pos x="0" y="8"/>
                  </a:cxn>
                  <a:cxn ang="0">
                    <a:pos x="0" y="39"/>
                  </a:cxn>
                  <a:cxn ang="0">
                    <a:pos x="7" y="46"/>
                  </a:cxn>
                  <a:cxn ang="0">
                    <a:pos x="62" y="46"/>
                  </a:cxn>
                  <a:cxn ang="0">
                    <a:pos x="69" y="39"/>
                  </a:cxn>
                  <a:cxn ang="0">
                    <a:pos x="69" y="8"/>
                  </a:cxn>
                  <a:cxn ang="0">
                    <a:pos x="62" y="0"/>
                  </a:cxn>
                  <a:cxn ang="0">
                    <a:pos x="63" y="40"/>
                  </a:cxn>
                  <a:cxn ang="0">
                    <a:pos x="6" y="40"/>
                  </a:cxn>
                  <a:cxn ang="0">
                    <a:pos x="6" y="7"/>
                  </a:cxn>
                  <a:cxn ang="0">
                    <a:pos x="63" y="7"/>
                  </a:cxn>
                  <a:cxn ang="0">
                    <a:pos x="63" y="40"/>
                  </a:cxn>
                </a:cxnLst>
                <a:rect l="0" t="0" r="r" b="b"/>
                <a:pathLst>
                  <a:path w="69" h="46">
                    <a:moveTo>
                      <a:pt x="62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4"/>
                      <a:pt x="0" y="8"/>
                    </a:cubicBezTo>
                    <a:cubicBezTo>
                      <a:pt x="0" y="39"/>
                      <a:pt x="0" y="39"/>
                      <a:pt x="0" y="39"/>
                    </a:cubicBezTo>
                    <a:cubicBezTo>
                      <a:pt x="0" y="43"/>
                      <a:pt x="3" y="46"/>
                      <a:pt x="7" y="46"/>
                    </a:cubicBezTo>
                    <a:cubicBezTo>
                      <a:pt x="62" y="46"/>
                      <a:pt x="62" y="46"/>
                      <a:pt x="62" y="46"/>
                    </a:cubicBezTo>
                    <a:cubicBezTo>
                      <a:pt x="66" y="46"/>
                      <a:pt x="69" y="43"/>
                      <a:pt x="69" y="39"/>
                    </a:cubicBezTo>
                    <a:cubicBezTo>
                      <a:pt x="69" y="8"/>
                      <a:pt x="69" y="8"/>
                      <a:pt x="69" y="8"/>
                    </a:cubicBezTo>
                    <a:cubicBezTo>
                      <a:pt x="69" y="4"/>
                      <a:pt x="66" y="0"/>
                      <a:pt x="62" y="0"/>
                    </a:cubicBezTo>
                    <a:close/>
                    <a:moveTo>
                      <a:pt x="63" y="40"/>
                    </a:moveTo>
                    <a:cubicBezTo>
                      <a:pt x="6" y="40"/>
                      <a:pt x="6" y="40"/>
                      <a:pt x="6" y="40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63" y="7"/>
                      <a:pt x="63" y="7"/>
                      <a:pt x="63" y="7"/>
                    </a:cubicBezTo>
                    <a:lnTo>
                      <a:pt x="63" y="4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102" name="Freeform: Shape 147"/>
              <p:cNvSpPr/>
              <p:nvPr/>
            </p:nvSpPr>
            <p:spPr bwMode="auto">
              <a:xfrm>
                <a:off x="4496422" y="4367759"/>
                <a:ext cx="147279" cy="81392"/>
              </a:xfrm>
              <a:custGeom>
                <a:avLst/>
                <a:gdLst/>
                <a:ahLst/>
                <a:cxnLst>
                  <a:cxn ang="0">
                    <a:pos x="38" y="21"/>
                  </a:cxn>
                  <a:cxn ang="0">
                    <a:pos x="0" y="21"/>
                  </a:cxn>
                  <a:cxn ang="0">
                    <a:pos x="0" y="0"/>
                  </a:cxn>
                  <a:cxn ang="0">
                    <a:pos x="38" y="0"/>
                  </a:cxn>
                  <a:cxn ang="0">
                    <a:pos x="38" y="21"/>
                  </a:cxn>
                  <a:cxn ang="0">
                    <a:pos x="38" y="21"/>
                  </a:cxn>
                </a:cxnLst>
                <a:rect l="0" t="0" r="r" b="b"/>
                <a:pathLst>
                  <a:path w="38" h="21">
                    <a:moveTo>
                      <a:pt x="38" y="21"/>
                    </a:moveTo>
                    <a:lnTo>
                      <a:pt x="0" y="21"/>
                    </a:lnTo>
                    <a:lnTo>
                      <a:pt x="0" y="0"/>
                    </a:lnTo>
                    <a:lnTo>
                      <a:pt x="38" y="0"/>
                    </a:lnTo>
                    <a:lnTo>
                      <a:pt x="38" y="21"/>
                    </a:lnTo>
                    <a:lnTo>
                      <a:pt x="38" y="2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103" name="Freeform: Shape 148"/>
              <p:cNvSpPr/>
              <p:nvPr/>
            </p:nvSpPr>
            <p:spPr bwMode="auto">
              <a:xfrm>
                <a:off x="4449913" y="4518915"/>
                <a:ext cx="54261" cy="34883"/>
              </a:xfrm>
              <a:custGeom>
                <a:avLst/>
                <a:gdLst/>
                <a:ahLst/>
                <a:cxnLst>
                  <a:cxn ang="0">
                    <a:pos x="19" y="9"/>
                  </a:cxn>
                  <a:cxn ang="0">
                    <a:pos x="16" y="12"/>
                  </a:cxn>
                  <a:cxn ang="0">
                    <a:pos x="3" y="12"/>
                  </a:cxn>
                  <a:cxn ang="0">
                    <a:pos x="0" y="9"/>
                  </a:cxn>
                  <a:cxn ang="0">
                    <a:pos x="0" y="3"/>
                  </a:cxn>
                  <a:cxn ang="0">
                    <a:pos x="3" y="0"/>
                  </a:cxn>
                  <a:cxn ang="0">
                    <a:pos x="16" y="0"/>
                  </a:cxn>
                  <a:cxn ang="0">
                    <a:pos x="19" y="3"/>
                  </a:cxn>
                  <a:cxn ang="0">
                    <a:pos x="19" y="9"/>
                  </a:cxn>
                </a:cxnLst>
                <a:rect l="0" t="0" r="r" b="b"/>
                <a:pathLst>
                  <a:path w="19" h="12">
                    <a:moveTo>
                      <a:pt x="19" y="9"/>
                    </a:moveTo>
                    <a:cubicBezTo>
                      <a:pt x="19" y="11"/>
                      <a:pt x="18" y="12"/>
                      <a:pt x="16" y="12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1" y="12"/>
                      <a:pt x="0" y="11"/>
                      <a:pt x="0" y="9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1" y="0"/>
                      <a:pt x="3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8" y="0"/>
                      <a:pt x="19" y="2"/>
                      <a:pt x="19" y="3"/>
                    </a:cubicBezTo>
                    <a:lnTo>
                      <a:pt x="19" y="9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104" name="Freeform: Shape 149"/>
              <p:cNvSpPr/>
              <p:nvPr/>
            </p:nvSpPr>
            <p:spPr bwMode="auto">
              <a:xfrm>
                <a:off x="4539057" y="4518915"/>
                <a:ext cx="58138" cy="34883"/>
              </a:xfrm>
              <a:custGeom>
                <a:avLst/>
                <a:gdLst/>
                <a:ahLst/>
                <a:cxnLst>
                  <a:cxn ang="0">
                    <a:pos x="19" y="9"/>
                  </a:cxn>
                  <a:cxn ang="0">
                    <a:pos x="15" y="12"/>
                  </a:cxn>
                  <a:cxn ang="0">
                    <a:pos x="3" y="12"/>
                  </a:cxn>
                  <a:cxn ang="0">
                    <a:pos x="0" y="9"/>
                  </a:cxn>
                  <a:cxn ang="0">
                    <a:pos x="0" y="3"/>
                  </a:cxn>
                  <a:cxn ang="0">
                    <a:pos x="3" y="0"/>
                  </a:cxn>
                  <a:cxn ang="0">
                    <a:pos x="15" y="0"/>
                  </a:cxn>
                  <a:cxn ang="0">
                    <a:pos x="19" y="3"/>
                  </a:cxn>
                  <a:cxn ang="0">
                    <a:pos x="19" y="9"/>
                  </a:cxn>
                </a:cxnLst>
                <a:rect l="0" t="0" r="r" b="b"/>
                <a:pathLst>
                  <a:path w="19" h="12">
                    <a:moveTo>
                      <a:pt x="19" y="9"/>
                    </a:moveTo>
                    <a:cubicBezTo>
                      <a:pt x="19" y="11"/>
                      <a:pt x="17" y="12"/>
                      <a:pt x="15" y="12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1" y="12"/>
                      <a:pt x="0" y="11"/>
                      <a:pt x="0" y="9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1" y="0"/>
                      <a:pt x="3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7" y="0"/>
                      <a:pt x="19" y="2"/>
                      <a:pt x="19" y="3"/>
                    </a:cubicBezTo>
                    <a:lnTo>
                      <a:pt x="19" y="9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105" name="Freeform: Shape 150"/>
              <p:cNvSpPr/>
              <p:nvPr/>
            </p:nvSpPr>
            <p:spPr bwMode="auto">
              <a:xfrm>
                <a:off x="4635949" y="4518915"/>
                <a:ext cx="58138" cy="34883"/>
              </a:xfrm>
              <a:custGeom>
                <a:avLst/>
                <a:gdLst/>
                <a:ahLst/>
                <a:cxnLst>
                  <a:cxn ang="0">
                    <a:pos x="20" y="9"/>
                  </a:cxn>
                  <a:cxn ang="0">
                    <a:pos x="16" y="12"/>
                  </a:cxn>
                  <a:cxn ang="0">
                    <a:pos x="4" y="12"/>
                  </a:cxn>
                  <a:cxn ang="0">
                    <a:pos x="0" y="9"/>
                  </a:cxn>
                  <a:cxn ang="0">
                    <a:pos x="0" y="3"/>
                  </a:cxn>
                  <a:cxn ang="0">
                    <a:pos x="4" y="0"/>
                  </a:cxn>
                  <a:cxn ang="0">
                    <a:pos x="16" y="0"/>
                  </a:cxn>
                  <a:cxn ang="0">
                    <a:pos x="20" y="3"/>
                  </a:cxn>
                  <a:cxn ang="0">
                    <a:pos x="20" y="9"/>
                  </a:cxn>
                </a:cxnLst>
                <a:rect l="0" t="0" r="r" b="b"/>
                <a:pathLst>
                  <a:path w="20" h="12">
                    <a:moveTo>
                      <a:pt x="20" y="9"/>
                    </a:moveTo>
                    <a:cubicBezTo>
                      <a:pt x="20" y="11"/>
                      <a:pt x="18" y="12"/>
                      <a:pt x="16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2" y="12"/>
                      <a:pt x="0" y="11"/>
                      <a:pt x="0" y="9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8" y="0"/>
                      <a:pt x="20" y="2"/>
                      <a:pt x="20" y="3"/>
                    </a:cubicBezTo>
                    <a:lnTo>
                      <a:pt x="20" y="9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ea typeface="微软雅黑 Light" panose="020B0502040204020203" pitchFamily="34" charset="-122"/>
                </a:endParaRPr>
              </a:p>
            </p:txBody>
          </p:sp>
        </p:grpSp>
        <p:grpSp>
          <p:nvGrpSpPr>
            <p:cNvPr id="26" name="Group 151"/>
            <p:cNvGrpSpPr/>
            <p:nvPr/>
          </p:nvGrpSpPr>
          <p:grpSpPr>
            <a:xfrm>
              <a:off x="5059089" y="4044951"/>
              <a:ext cx="259099" cy="269467"/>
              <a:chOff x="3779409" y="3360064"/>
              <a:chExt cx="193788" cy="201841"/>
            </a:xfrm>
            <a:solidFill>
              <a:schemeClr val="bg1"/>
            </a:solidFill>
          </p:grpSpPr>
          <p:sp>
            <p:nvSpPr>
              <p:cNvPr id="94" name="Freeform: Shape 152"/>
              <p:cNvSpPr/>
              <p:nvPr/>
            </p:nvSpPr>
            <p:spPr bwMode="auto">
              <a:xfrm>
                <a:off x="3779409" y="3534474"/>
                <a:ext cx="193788" cy="27131"/>
              </a:xfrm>
              <a:custGeom>
                <a:avLst/>
                <a:gdLst/>
                <a:ahLst/>
                <a:cxnLst>
                  <a:cxn ang="0">
                    <a:pos x="66" y="3"/>
                  </a:cxn>
                  <a:cxn ang="0">
                    <a:pos x="66" y="0"/>
                  </a:cxn>
                  <a:cxn ang="0">
                    <a:pos x="63" y="0"/>
                  </a:cxn>
                  <a:cxn ang="0">
                    <a:pos x="63" y="3"/>
                  </a:cxn>
                  <a:cxn ang="0">
                    <a:pos x="60" y="7"/>
                  </a:cxn>
                  <a:cxn ang="0">
                    <a:pos x="7" y="7"/>
                  </a:cxn>
                  <a:cxn ang="0">
                    <a:pos x="4" y="3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7" y="10"/>
                  </a:cxn>
                  <a:cxn ang="0">
                    <a:pos x="60" y="10"/>
                  </a:cxn>
                  <a:cxn ang="0">
                    <a:pos x="66" y="3"/>
                  </a:cxn>
                </a:cxnLst>
                <a:rect l="0" t="0" r="r" b="b"/>
                <a:pathLst>
                  <a:path w="66" h="10">
                    <a:moveTo>
                      <a:pt x="66" y="3"/>
                    </a:moveTo>
                    <a:cubicBezTo>
                      <a:pt x="66" y="0"/>
                      <a:pt x="66" y="0"/>
                      <a:pt x="66" y="0"/>
                    </a:cubicBezTo>
                    <a:cubicBezTo>
                      <a:pt x="63" y="0"/>
                      <a:pt x="63" y="0"/>
                      <a:pt x="63" y="0"/>
                    </a:cubicBezTo>
                    <a:cubicBezTo>
                      <a:pt x="63" y="3"/>
                      <a:pt x="63" y="3"/>
                      <a:pt x="63" y="3"/>
                    </a:cubicBezTo>
                    <a:cubicBezTo>
                      <a:pt x="63" y="5"/>
                      <a:pt x="61" y="7"/>
                      <a:pt x="60" y="7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5" y="7"/>
                      <a:pt x="4" y="5"/>
                      <a:pt x="4" y="3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7"/>
                      <a:pt x="3" y="10"/>
                      <a:pt x="7" y="10"/>
                    </a:cubicBezTo>
                    <a:cubicBezTo>
                      <a:pt x="60" y="10"/>
                      <a:pt x="60" y="10"/>
                      <a:pt x="60" y="10"/>
                    </a:cubicBezTo>
                    <a:cubicBezTo>
                      <a:pt x="63" y="10"/>
                      <a:pt x="66" y="7"/>
                      <a:pt x="66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95" name="Rectangle 153"/>
              <p:cNvSpPr/>
              <p:nvPr/>
            </p:nvSpPr>
            <p:spPr bwMode="auto">
              <a:xfrm>
                <a:off x="3837544" y="3425953"/>
                <a:ext cx="77515" cy="27131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anchor="ctr"/>
              <a:lstStyle/>
              <a:p>
                <a:pPr algn="ctr"/>
                <a:endParaRPr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96" name="Rectangle 154"/>
              <p:cNvSpPr/>
              <p:nvPr/>
            </p:nvSpPr>
            <p:spPr bwMode="auto">
              <a:xfrm>
                <a:off x="3837544" y="3391070"/>
                <a:ext cx="77515" cy="27131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anchor="ctr"/>
              <a:lstStyle/>
              <a:p>
                <a:pPr algn="ctr"/>
                <a:endParaRPr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97" name="Rectangle 155"/>
              <p:cNvSpPr/>
              <p:nvPr/>
            </p:nvSpPr>
            <p:spPr bwMode="auto">
              <a:xfrm>
                <a:off x="3837544" y="3360064"/>
                <a:ext cx="77515" cy="23255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anchor="ctr"/>
              <a:lstStyle/>
              <a:p>
                <a:pPr algn="ctr"/>
                <a:endParaRPr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98" name="Freeform: Shape 156"/>
              <p:cNvSpPr/>
              <p:nvPr/>
            </p:nvSpPr>
            <p:spPr bwMode="auto">
              <a:xfrm>
                <a:off x="3791035" y="3445331"/>
                <a:ext cx="170533" cy="100770"/>
              </a:xfrm>
              <a:custGeom>
                <a:avLst/>
                <a:gdLst/>
                <a:ahLst/>
                <a:cxnLst>
                  <a:cxn ang="0">
                    <a:pos x="57" y="1"/>
                  </a:cxn>
                  <a:cxn ang="0">
                    <a:pos x="52" y="1"/>
                  </a:cxn>
                  <a:cxn ang="0">
                    <a:pos x="42" y="11"/>
                  </a:cxn>
                  <a:cxn ang="0">
                    <a:pos x="42" y="5"/>
                  </a:cxn>
                  <a:cxn ang="0">
                    <a:pos x="16" y="5"/>
                  </a:cxn>
                  <a:cxn ang="0">
                    <a:pos x="16" y="11"/>
                  </a:cxn>
                  <a:cxn ang="0">
                    <a:pos x="7" y="1"/>
                  </a:cxn>
                  <a:cxn ang="0">
                    <a:pos x="1" y="1"/>
                  </a:cxn>
                  <a:cxn ang="0">
                    <a:pos x="1" y="7"/>
                  </a:cxn>
                  <a:cxn ang="0">
                    <a:pos x="29" y="34"/>
                  </a:cxn>
                  <a:cxn ang="0">
                    <a:pos x="57" y="7"/>
                  </a:cxn>
                  <a:cxn ang="0">
                    <a:pos x="57" y="1"/>
                  </a:cxn>
                </a:cxnLst>
                <a:rect l="0" t="0" r="r" b="b"/>
                <a:pathLst>
                  <a:path w="59" h="34">
                    <a:moveTo>
                      <a:pt x="57" y="1"/>
                    </a:moveTo>
                    <a:cubicBezTo>
                      <a:pt x="56" y="0"/>
                      <a:pt x="53" y="0"/>
                      <a:pt x="52" y="1"/>
                    </a:cubicBezTo>
                    <a:cubicBezTo>
                      <a:pt x="42" y="11"/>
                      <a:pt x="42" y="11"/>
                      <a:pt x="42" y="11"/>
                    </a:cubicBezTo>
                    <a:cubicBezTo>
                      <a:pt x="42" y="5"/>
                      <a:pt x="42" y="5"/>
                      <a:pt x="42" y="5"/>
                    </a:cubicBezTo>
                    <a:cubicBezTo>
                      <a:pt x="16" y="5"/>
                      <a:pt x="16" y="5"/>
                      <a:pt x="16" y="5"/>
                    </a:cubicBezTo>
                    <a:cubicBezTo>
                      <a:pt x="16" y="11"/>
                      <a:pt x="16" y="11"/>
                      <a:pt x="16" y="1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5" y="0"/>
                      <a:pt x="3" y="0"/>
                      <a:pt x="1" y="1"/>
                    </a:cubicBezTo>
                    <a:cubicBezTo>
                      <a:pt x="0" y="3"/>
                      <a:pt x="0" y="5"/>
                      <a:pt x="1" y="7"/>
                    </a:cubicBezTo>
                    <a:cubicBezTo>
                      <a:pt x="29" y="34"/>
                      <a:pt x="29" y="34"/>
                      <a:pt x="29" y="34"/>
                    </a:cubicBezTo>
                    <a:cubicBezTo>
                      <a:pt x="57" y="7"/>
                      <a:pt x="57" y="7"/>
                      <a:pt x="57" y="7"/>
                    </a:cubicBezTo>
                    <a:cubicBezTo>
                      <a:pt x="59" y="5"/>
                      <a:pt x="59" y="3"/>
                      <a:pt x="57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ea typeface="微软雅黑 Light" panose="020B0502040204020203" pitchFamily="34" charset="-122"/>
                </a:endParaRPr>
              </a:p>
            </p:txBody>
          </p:sp>
        </p:grpSp>
        <p:grpSp>
          <p:nvGrpSpPr>
            <p:cNvPr id="27" name="Group 157"/>
            <p:cNvGrpSpPr/>
            <p:nvPr/>
          </p:nvGrpSpPr>
          <p:grpSpPr>
            <a:xfrm>
              <a:off x="5952980" y="2604305"/>
              <a:ext cx="326465" cy="285007"/>
              <a:chOff x="4449913" y="2305860"/>
              <a:chExt cx="244174" cy="213167"/>
            </a:xfrm>
            <a:solidFill>
              <a:schemeClr val="bg1"/>
            </a:solidFill>
          </p:grpSpPr>
          <p:sp>
            <p:nvSpPr>
              <p:cNvPr id="82" name="Freeform: Shape 158"/>
              <p:cNvSpPr/>
              <p:nvPr/>
            </p:nvSpPr>
            <p:spPr bwMode="auto">
              <a:xfrm>
                <a:off x="4449913" y="2410506"/>
                <a:ext cx="127901" cy="108521"/>
              </a:xfrm>
              <a:custGeom>
                <a:avLst/>
                <a:gdLst/>
                <a:ahLst/>
                <a:cxnLst>
                  <a:cxn ang="0">
                    <a:pos x="45" y="18"/>
                  </a:cxn>
                  <a:cxn ang="0">
                    <a:pos x="24" y="6"/>
                  </a:cxn>
                  <a:cxn ang="0">
                    <a:pos x="27" y="18"/>
                  </a:cxn>
                  <a:cxn ang="0">
                    <a:pos x="12" y="2"/>
                  </a:cxn>
                  <a:cxn ang="0">
                    <a:pos x="10" y="1"/>
                  </a:cxn>
                  <a:cxn ang="0">
                    <a:pos x="15" y="29"/>
                  </a:cxn>
                  <a:cxn ang="0">
                    <a:pos x="31" y="30"/>
                  </a:cxn>
                  <a:cxn ang="0">
                    <a:pos x="33" y="38"/>
                  </a:cxn>
                  <a:cxn ang="0">
                    <a:pos x="45" y="18"/>
                  </a:cxn>
                </a:cxnLst>
                <a:rect l="0" t="0" r="r" b="b"/>
                <a:pathLst>
                  <a:path w="45" h="38">
                    <a:moveTo>
                      <a:pt x="45" y="18"/>
                    </a:moveTo>
                    <a:cubicBezTo>
                      <a:pt x="24" y="6"/>
                      <a:pt x="24" y="6"/>
                      <a:pt x="24" y="6"/>
                    </a:cubicBezTo>
                    <a:cubicBezTo>
                      <a:pt x="27" y="18"/>
                      <a:pt x="27" y="18"/>
                      <a:pt x="27" y="18"/>
                    </a:cubicBezTo>
                    <a:cubicBezTo>
                      <a:pt x="16" y="25"/>
                      <a:pt x="4" y="16"/>
                      <a:pt x="12" y="2"/>
                    </a:cubicBezTo>
                    <a:cubicBezTo>
                      <a:pt x="12" y="1"/>
                      <a:pt x="11" y="0"/>
                      <a:pt x="10" y="1"/>
                    </a:cubicBezTo>
                    <a:cubicBezTo>
                      <a:pt x="7" y="5"/>
                      <a:pt x="0" y="20"/>
                      <a:pt x="15" y="29"/>
                    </a:cubicBezTo>
                    <a:cubicBezTo>
                      <a:pt x="18" y="30"/>
                      <a:pt x="21" y="33"/>
                      <a:pt x="31" y="30"/>
                    </a:cubicBezTo>
                    <a:cubicBezTo>
                      <a:pt x="33" y="38"/>
                      <a:pt x="33" y="38"/>
                      <a:pt x="33" y="38"/>
                    </a:cubicBezTo>
                    <a:lnTo>
                      <a:pt x="45" y="18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83" name="Freeform: Shape 159"/>
              <p:cNvSpPr/>
              <p:nvPr/>
            </p:nvSpPr>
            <p:spPr bwMode="auto">
              <a:xfrm>
                <a:off x="4562311" y="2305860"/>
                <a:ext cx="131776" cy="112398"/>
              </a:xfrm>
              <a:custGeom>
                <a:avLst/>
                <a:gdLst/>
                <a:ahLst/>
                <a:cxnLst>
                  <a:cxn ang="0">
                    <a:pos x="0" y="20"/>
                  </a:cxn>
                  <a:cxn ang="0">
                    <a:pos x="21" y="31"/>
                  </a:cxn>
                  <a:cxn ang="0">
                    <a:pos x="18" y="20"/>
                  </a:cxn>
                  <a:cxn ang="0">
                    <a:pos x="34" y="35"/>
                  </a:cxn>
                  <a:cxn ang="0">
                    <a:pos x="35" y="36"/>
                  </a:cxn>
                  <a:cxn ang="0">
                    <a:pos x="30" y="8"/>
                  </a:cxn>
                  <a:cxn ang="0">
                    <a:pos x="14" y="8"/>
                  </a:cxn>
                  <a:cxn ang="0">
                    <a:pos x="12" y="0"/>
                  </a:cxn>
                  <a:cxn ang="0">
                    <a:pos x="0" y="20"/>
                  </a:cxn>
                </a:cxnLst>
                <a:rect l="0" t="0" r="r" b="b"/>
                <a:pathLst>
                  <a:path w="45" h="38">
                    <a:moveTo>
                      <a:pt x="0" y="20"/>
                    </a:moveTo>
                    <a:cubicBezTo>
                      <a:pt x="21" y="31"/>
                      <a:pt x="21" y="31"/>
                      <a:pt x="21" y="31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29" y="13"/>
                      <a:pt x="41" y="21"/>
                      <a:pt x="34" y="35"/>
                    </a:cubicBezTo>
                    <a:cubicBezTo>
                      <a:pt x="33" y="36"/>
                      <a:pt x="34" y="38"/>
                      <a:pt x="35" y="36"/>
                    </a:cubicBezTo>
                    <a:cubicBezTo>
                      <a:pt x="38" y="33"/>
                      <a:pt x="45" y="17"/>
                      <a:pt x="30" y="8"/>
                    </a:cubicBezTo>
                    <a:cubicBezTo>
                      <a:pt x="27" y="7"/>
                      <a:pt x="24" y="5"/>
                      <a:pt x="14" y="8"/>
                    </a:cubicBezTo>
                    <a:cubicBezTo>
                      <a:pt x="12" y="0"/>
                      <a:pt x="12" y="0"/>
                      <a:pt x="12" y="0"/>
                    </a:cubicBezTo>
                    <a:lnTo>
                      <a:pt x="0" y="2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84" name="Freeform: Shape 160"/>
              <p:cNvSpPr/>
              <p:nvPr/>
            </p:nvSpPr>
            <p:spPr bwMode="auto">
              <a:xfrm>
                <a:off x="4461542" y="2352369"/>
                <a:ext cx="85267" cy="7752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2"/>
                  </a:cxn>
                  <a:cxn ang="0">
                    <a:pos x="21" y="2"/>
                  </a:cxn>
                  <a:cxn ang="0">
                    <a:pos x="22" y="0"/>
                  </a:cxn>
                  <a:cxn ang="0">
                    <a:pos x="2" y="0"/>
                  </a:cxn>
                </a:cxnLst>
                <a:rect l="0" t="0" r="r" b="b"/>
                <a:pathLst>
                  <a:path w="22" h="2">
                    <a:moveTo>
                      <a:pt x="2" y="0"/>
                    </a:moveTo>
                    <a:lnTo>
                      <a:pt x="0" y="2"/>
                    </a:lnTo>
                    <a:lnTo>
                      <a:pt x="21" y="2"/>
                    </a:lnTo>
                    <a:lnTo>
                      <a:pt x="2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85" name="Freeform: Shape 161"/>
              <p:cNvSpPr/>
              <p:nvPr/>
            </p:nvSpPr>
            <p:spPr bwMode="auto">
              <a:xfrm>
                <a:off x="4469293" y="2363997"/>
                <a:ext cx="69764" cy="11628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3"/>
                  </a:cxn>
                  <a:cxn ang="0">
                    <a:pos x="18" y="3"/>
                  </a:cxn>
                  <a:cxn ang="0">
                    <a:pos x="18" y="0"/>
                  </a:cxn>
                  <a:cxn ang="0">
                    <a:pos x="1" y="0"/>
                  </a:cxn>
                </a:cxnLst>
                <a:rect l="0" t="0" r="r" b="b"/>
                <a:pathLst>
                  <a:path w="18" h="3">
                    <a:moveTo>
                      <a:pt x="1" y="0"/>
                    </a:moveTo>
                    <a:lnTo>
                      <a:pt x="0" y="3"/>
                    </a:lnTo>
                    <a:lnTo>
                      <a:pt x="18" y="3"/>
                    </a:lnTo>
                    <a:lnTo>
                      <a:pt x="18" y="0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86" name="Freeform: Shape 162"/>
              <p:cNvSpPr/>
              <p:nvPr/>
            </p:nvSpPr>
            <p:spPr bwMode="auto">
              <a:xfrm>
                <a:off x="4477045" y="2360120"/>
                <a:ext cx="11628" cy="3877"/>
              </a:xfrm>
              <a:custGeom>
                <a:avLst/>
                <a:gdLst/>
                <a:ahLst/>
                <a:cxnLst>
                  <a:cxn ang="0">
                    <a:pos x="4" y="1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4" y="2"/>
                  </a:cxn>
                  <a:cxn ang="0">
                    <a:pos x="4" y="1"/>
                  </a:cxn>
                </a:cxnLst>
                <a:rect l="0" t="0" r="r" b="b"/>
                <a:pathLst>
                  <a:path w="4" h="2">
                    <a:moveTo>
                      <a:pt x="4" y="1"/>
                    </a:moveTo>
                    <a:cubicBezTo>
                      <a:pt x="4" y="1"/>
                      <a:pt x="4" y="0"/>
                      <a:pt x="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1"/>
                      <a:pt x="4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87" name="Freeform: Shape 163"/>
              <p:cNvSpPr/>
              <p:nvPr/>
            </p:nvSpPr>
            <p:spPr bwMode="auto">
              <a:xfrm>
                <a:off x="4480919" y="2313611"/>
                <a:ext cx="77515" cy="34883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4" y="12"/>
                  </a:cxn>
                  <a:cxn ang="0">
                    <a:pos x="16" y="3"/>
                  </a:cxn>
                  <a:cxn ang="0">
                    <a:pos x="26" y="8"/>
                  </a:cxn>
                  <a:cxn ang="0">
                    <a:pos x="27" y="4"/>
                  </a:cxn>
                  <a:cxn ang="0">
                    <a:pos x="16" y="0"/>
                  </a:cxn>
                  <a:cxn ang="0">
                    <a:pos x="0" y="12"/>
                  </a:cxn>
                </a:cxnLst>
                <a:rect l="0" t="0" r="r" b="b"/>
                <a:pathLst>
                  <a:path w="27" h="12">
                    <a:moveTo>
                      <a:pt x="0" y="12"/>
                    </a:moveTo>
                    <a:cubicBezTo>
                      <a:pt x="4" y="12"/>
                      <a:pt x="4" y="12"/>
                      <a:pt x="4" y="12"/>
                    </a:cubicBezTo>
                    <a:cubicBezTo>
                      <a:pt x="6" y="7"/>
                      <a:pt x="11" y="3"/>
                      <a:pt x="16" y="3"/>
                    </a:cubicBezTo>
                    <a:cubicBezTo>
                      <a:pt x="20" y="3"/>
                      <a:pt x="24" y="5"/>
                      <a:pt x="26" y="8"/>
                    </a:cubicBezTo>
                    <a:cubicBezTo>
                      <a:pt x="27" y="4"/>
                      <a:pt x="27" y="4"/>
                      <a:pt x="27" y="4"/>
                    </a:cubicBezTo>
                    <a:cubicBezTo>
                      <a:pt x="24" y="2"/>
                      <a:pt x="21" y="0"/>
                      <a:pt x="16" y="0"/>
                    </a:cubicBezTo>
                    <a:cubicBezTo>
                      <a:pt x="9" y="0"/>
                      <a:pt x="2" y="5"/>
                      <a:pt x="0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88" name="Freeform: Shape 164"/>
              <p:cNvSpPr/>
              <p:nvPr/>
            </p:nvSpPr>
            <p:spPr bwMode="auto">
              <a:xfrm>
                <a:off x="4480919" y="2375623"/>
                <a:ext cx="73641" cy="34883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0" y="0"/>
                  </a:cxn>
                  <a:cxn ang="0">
                    <a:pos x="16" y="12"/>
                  </a:cxn>
                  <a:cxn ang="0">
                    <a:pos x="26" y="9"/>
                  </a:cxn>
                  <a:cxn ang="0">
                    <a:pos x="26" y="5"/>
                  </a:cxn>
                  <a:cxn ang="0">
                    <a:pos x="16" y="8"/>
                  </a:cxn>
                  <a:cxn ang="0">
                    <a:pos x="4" y="0"/>
                  </a:cxn>
                </a:cxnLst>
                <a:rect l="0" t="0" r="r" b="b"/>
                <a:pathLst>
                  <a:path w="26" h="12">
                    <a:moveTo>
                      <a:pt x="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" y="7"/>
                      <a:pt x="9" y="12"/>
                      <a:pt x="16" y="12"/>
                    </a:cubicBezTo>
                    <a:cubicBezTo>
                      <a:pt x="20" y="12"/>
                      <a:pt x="23" y="11"/>
                      <a:pt x="26" y="9"/>
                    </a:cubicBezTo>
                    <a:cubicBezTo>
                      <a:pt x="26" y="5"/>
                      <a:pt x="26" y="5"/>
                      <a:pt x="26" y="5"/>
                    </a:cubicBezTo>
                    <a:cubicBezTo>
                      <a:pt x="23" y="7"/>
                      <a:pt x="20" y="8"/>
                      <a:pt x="16" y="8"/>
                    </a:cubicBezTo>
                    <a:cubicBezTo>
                      <a:pt x="11" y="8"/>
                      <a:pt x="6" y="5"/>
                      <a:pt x="4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89" name="Rectangle 165"/>
              <p:cNvSpPr/>
              <p:nvPr/>
            </p:nvSpPr>
            <p:spPr bwMode="auto">
              <a:xfrm>
                <a:off x="4620446" y="2406629"/>
                <a:ext cx="7752" cy="112398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anchor="ctr"/>
              <a:lstStyle/>
              <a:p>
                <a:pPr algn="ctr"/>
                <a:endParaRPr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90" name="Freeform: Shape 166"/>
              <p:cNvSpPr/>
              <p:nvPr/>
            </p:nvSpPr>
            <p:spPr bwMode="auto">
              <a:xfrm>
                <a:off x="4589440" y="2484144"/>
                <a:ext cx="27132" cy="27131"/>
              </a:xfrm>
              <a:custGeom>
                <a:avLst/>
                <a:gdLst/>
                <a:ahLst/>
                <a:cxnLst>
                  <a:cxn ang="0">
                    <a:pos x="9" y="6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9" y="9"/>
                  </a:cxn>
                  <a:cxn ang="0">
                    <a:pos x="9" y="6"/>
                  </a:cxn>
                </a:cxnLst>
                <a:rect l="0" t="0" r="r" b="b"/>
                <a:pathLst>
                  <a:path w="9" h="9">
                    <a:moveTo>
                      <a:pt x="9" y="6"/>
                    </a:moveTo>
                    <a:cubicBezTo>
                      <a:pt x="6" y="5"/>
                      <a:pt x="5" y="3"/>
                      <a:pt x="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5"/>
                      <a:pt x="5" y="8"/>
                      <a:pt x="9" y="9"/>
                    </a:cubicBezTo>
                    <a:lnTo>
                      <a:pt x="9" y="6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91" name="Freeform: Shape 167"/>
              <p:cNvSpPr/>
              <p:nvPr/>
            </p:nvSpPr>
            <p:spPr bwMode="auto">
              <a:xfrm>
                <a:off x="4597192" y="2410506"/>
                <a:ext cx="19380" cy="54261"/>
              </a:xfrm>
              <a:custGeom>
                <a:avLst/>
                <a:gdLst/>
                <a:ahLst/>
                <a:cxnLst>
                  <a:cxn ang="0">
                    <a:pos x="0" y="11"/>
                  </a:cxn>
                  <a:cxn ang="0">
                    <a:pos x="7" y="18"/>
                  </a:cxn>
                  <a:cxn ang="0">
                    <a:pos x="7" y="14"/>
                  </a:cxn>
                  <a:cxn ang="0">
                    <a:pos x="3" y="9"/>
                  </a:cxn>
                  <a:cxn ang="0">
                    <a:pos x="7" y="4"/>
                  </a:cxn>
                  <a:cxn ang="0">
                    <a:pos x="7" y="4"/>
                  </a:cxn>
                  <a:cxn ang="0">
                    <a:pos x="7" y="0"/>
                  </a:cxn>
                  <a:cxn ang="0">
                    <a:pos x="6" y="1"/>
                  </a:cxn>
                  <a:cxn ang="0">
                    <a:pos x="0" y="7"/>
                  </a:cxn>
                  <a:cxn ang="0">
                    <a:pos x="0" y="9"/>
                  </a:cxn>
                  <a:cxn ang="0">
                    <a:pos x="0" y="11"/>
                  </a:cxn>
                </a:cxnLst>
                <a:rect l="0" t="0" r="r" b="b"/>
                <a:pathLst>
                  <a:path w="7" h="18">
                    <a:moveTo>
                      <a:pt x="0" y="11"/>
                    </a:moveTo>
                    <a:cubicBezTo>
                      <a:pt x="0" y="14"/>
                      <a:pt x="3" y="17"/>
                      <a:pt x="7" y="18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5" y="13"/>
                      <a:pt x="3" y="11"/>
                      <a:pt x="3" y="9"/>
                    </a:cubicBezTo>
                    <a:cubicBezTo>
                      <a:pt x="3" y="7"/>
                      <a:pt x="4" y="5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6" y="1"/>
                      <a:pt x="6" y="1"/>
                    </a:cubicBezTo>
                    <a:cubicBezTo>
                      <a:pt x="3" y="2"/>
                      <a:pt x="1" y="4"/>
                      <a:pt x="0" y="7"/>
                    </a:cubicBezTo>
                    <a:cubicBezTo>
                      <a:pt x="0" y="8"/>
                      <a:pt x="0" y="9"/>
                      <a:pt x="0" y="9"/>
                    </a:cubicBezTo>
                    <a:cubicBezTo>
                      <a:pt x="0" y="10"/>
                      <a:pt x="0" y="10"/>
                      <a:pt x="0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92" name="Freeform: Shape 168"/>
              <p:cNvSpPr/>
              <p:nvPr/>
            </p:nvSpPr>
            <p:spPr bwMode="auto">
              <a:xfrm>
                <a:off x="4632075" y="2410506"/>
                <a:ext cx="23255" cy="27131"/>
              </a:xfrm>
              <a:custGeom>
                <a:avLst/>
                <a:gdLst/>
                <a:ahLst/>
                <a:cxnLst>
                  <a:cxn ang="0">
                    <a:pos x="2" y="5"/>
                  </a:cxn>
                  <a:cxn ang="0">
                    <a:pos x="5" y="9"/>
                  </a:cxn>
                  <a:cxn ang="0">
                    <a:pos x="9" y="8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2" y="5"/>
                  </a:cxn>
                </a:cxnLst>
                <a:rect l="0" t="0" r="r" b="b"/>
                <a:pathLst>
                  <a:path w="9" h="9">
                    <a:moveTo>
                      <a:pt x="2" y="5"/>
                    </a:moveTo>
                    <a:cubicBezTo>
                      <a:pt x="4" y="6"/>
                      <a:pt x="5" y="8"/>
                      <a:pt x="5" y="9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7" y="4"/>
                      <a:pt x="4" y="1"/>
                      <a:pt x="0" y="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4"/>
                      <a:pt x="2" y="5"/>
                      <a:pt x="2" y="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93" name="Freeform: Shape 169"/>
              <p:cNvSpPr/>
              <p:nvPr/>
            </p:nvSpPr>
            <p:spPr bwMode="auto">
              <a:xfrm>
                <a:off x="4632075" y="2457015"/>
                <a:ext cx="23255" cy="54261"/>
              </a:xfrm>
              <a:custGeom>
                <a:avLst/>
                <a:gdLst/>
                <a:ahLst/>
                <a:cxnLst>
                  <a:cxn ang="0">
                    <a:pos x="6" y="10"/>
                  </a:cxn>
                  <a:cxn ang="0">
                    <a:pos x="4" y="14"/>
                  </a:cxn>
                  <a:cxn ang="0">
                    <a:pos x="1" y="16"/>
                  </a:cxn>
                  <a:cxn ang="0">
                    <a:pos x="0" y="16"/>
                  </a:cxn>
                  <a:cxn ang="0">
                    <a:pos x="0" y="19"/>
                  </a:cxn>
                  <a:cxn ang="0">
                    <a:pos x="1" y="19"/>
                  </a:cxn>
                  <a:cxn ang="0">
                    <a:pos x="9" y="1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6" y="10"/>
                  </a:cxn>
                </a:cxnLst>
                <a:rect l="0" t="0" r="r" b="b"/>
                <a:pathLst>
                  <a:path w="9" h="19">
                    <a:moveTo>
                      <a:pt x="6" y="10"/>
                    </a:moveTo>
                    <a:cubicBezTo>
                      <a:pt x="6" y="12"/>
                      <a:pt x="5" y="13"/>
                      <a:pt x="4" y="14"/>
                    </a:cubicBezTo>
                    <a:cubicBezTo>
                      <a:pt x="3" y="15"/>
                      <a:pt x="2" y="15"/>
                      <a:pt x="1" y="16"/>
                    </a:cubicBezTo>
                    <a:cubicBezTo>
                      <a:pt x="1" y="16"/>
                      <a:pt x="1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1" y="19"/>
                      <a:pt x="1" y="19"/>
                    </a:cubicBezTo>
                    <a:cubicBezTo>
                      <a:pt x="6" y="18"/>
                      <a:pt x="9" y="14"/>
                      <a:pt x="9" y="10"/>
                    </a:cubicBezTo>
                    <a:cubicBezTo>
                      <a:pt x="9" y="6"/>
                      <a:pt x="6" y="2"/>
                      <a:pt x="0" y="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4" y="5"/>
                      <a:pt x="6" y="7"/>
                      <a:pt x="6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ea typeface="微软雅黑 Light" panose="020B0502040204020203" pitchFamily="34" charset="-122"/>
                </a:endParaRPr>
              </a:p>
            </p:txBody>
          </p:sp>
        </p:grpSp>
        <p:grpSp>
          <p:nvGrpSpPr>
            <p:cNvPr id="28" name="Group 170"/>
            <p:cNvGrpSpPr/>
            <p:nvPr/>
          </p:nvGrpSpPr>
          <p:grpSpPr>
            <a:xfrm>
              <a:off x="5048709" y="5442269"/>
              <a:ext cx="279826" cy="285011"/>
              <a:chOff x="3775532" y="4352256"/>
              <a:chExt cx="209291" cy="213168"/>
            </a:xfrm>
            <a:solidFill>
              <a:schemeClr val="bg1"/>
            </a:solidFill>
          </p:grpSpPr>
          <p:sp>
            <p:nvSpPr>
              <p:cNvPr id="69" name="Freeform: Shape 171"/>
              <p:cNvSpPr/>
              <p:nvPr/>
            </p:nvSpPr>
            <p:spPr bwMode="auto">
              <a:xfrm>
                <a:off x="3833669" y="4379388"/>
                <a:ext cx="27132" cy="158907"/>
              </a:xfrm>
              <a:custGeom>
                <a:avLst/>
                <a:gdLst/>
                <a:ahLst/>
                <a:cxnLst>
                  <a:cxn ang="0">
                    <a:pos x="2" y="28"/>
                  </a:cxn>
                  <a:cxn ang="0">
                    <a:pos x="10" y="4"/>
                  </a:cxn>
                  <a:cxn ang="0">
                    <a:pos x="10" y="0"/>
                  </a:cxn>
                  <a:cxn ang="0">
                    <a:pos x="0" y="28"/>
                  </a:cxn>
                  <a:cxn ang="0">
                    <a:pos x="10" y="55"/>
                  </a:cxn>
                  <a:cxn ang="0">
                    <a:pos x="10" y="51"/>
                  </a:cxn>
                  <a:cxn ang="0">
                    <a:pos x="2" y="28"/>
                  </a:cxn>
                </a:cxnLst>
                <a:rect l="0" t="0" r="r" b="b"/>
                <a:pathLst>
                  <a:path w="10" h="55">
                    <a:moveTo>
                      <a:pt x="2" y="28"/>
                    </a:moveTo>
                    <a:cubicBezTo>
                      <a:pt x="2" y="19"/>
                      <a:pt x="5" y="10"/>
                      <a:pt x="10" y="4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4" y="7"/>
                      <a:pt x="0" y="17"/>
                      <a:pt x="0" y="28"/>
                    </a:cubicBezTo>
                    <a:cubicBezTo>
                      <a:pt x="0" y="39"/>
                      <a:pt x="4" y="48"/>
                      <a:pt x="10" y="55"/>
                    </a:cubicBezTo>
                    <a:cubicBezTo>
                      <a:pt x="10" y="51"/>
                      <a:pt x="10" y="51"/>
                      <a:pt x="10" y="51"/>
                    </a:cubicBezTo>
                    <a:cubicBezTo>
                      <a:pt x="5" y="45"/>
                      <a:pt x="2" y="37"/>
                      <a:pt x="2" y="2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70" name="Freeform: Shape 172"/>
              <p:cNvSpPr/>
              <p:nvPr/>
            </p:nvSpPr>
            <p:spPr bwMode="auto">
              <a:xfrm>
                <a:off x="3899556" y="4379388"/>
                <a:ext cx="27132" cy="158907"/>
              </a:xfrm>
              <a:custGeom>
                <a:avLst/>
                <a:gdLst/>
                <a:ahLst/>
                <a:cxnLst>
                  <a:cxn ang="0">
                    <a:pos x="0" y="51"/>
                  </a:cxn>
                  <a:cxn ang="0">
                    <a:pos x="0" y="55"/>
                  </a:cxn>
                  <a:cxn ang="0">
                    <a:pos x="10" y="28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8" y="28"/>
                  </a:cxn>
                  <a:cxn ang="0">
                    <a:pos x="0" y="51"/>
                  </a:cxn>
                </a:cxnLst>
                <a:rect l="0" t="0" r="r" b="b"/>
                <a:pathLst>
                  <a:path w="10" h="55">
                    <a:moveTo>
                      <a:pt x="0" y="51"/>
                    </a:moveTo>
                    <a:cubicBezTo>
                      <a:pt x="0" y="55"/>
                      <a:pt x="0" y="55"/>
                      <a:pt x="0" y="55"/>
                    </a:cubicBezTo>
                    <a:cubicBezTo>
                      <a:pt x="6" y="48"/>
                      <a:pt x="10" y="39"/>
                      <a:pt x="10" y="28"/>
                    </a:cubicBezTo>
                    <a:cubicBezTo>
                      <a:pt x="10" y="17"/>
                      <a:pt x="6" y="7"/>
                      <a:pt x="0" y="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5" y="10"/>
                      <a:pt x="8" y="19"/>
                      <a:pt x="8" y="28"/>
                    </a:cubicBezTo>
                    <a:cubicBezTo>
                      <a:pt x="8" y="37"/>
                      <a:pt x="5" y="45"/>
                      <a:pt x="0" y="5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71" name="Freeform: Shape 173"/>
              <p:cNvSpPr/>
              <p:nvPr/>
            </p:nvSpPr>
            <p:spPr bwMode="auto">
              <a:xfrm>
                <a:off x="3775532" y="4352256"/>
                <a:ext cx="209291" cy="213168"/>
              </a:xfrm>
              <a:custGeom>
                <a:avLst/>
                <a:gdLst/>
                <a:ahLst/>
                <a:cxnLst>
                  <a:cxn ang="0">
                    <a:pos x="37" y="0"/>
                  </a:cxn>
                  <a:cxn ang="0">
                    <a:pos x="0" y="37"/>
                  </a:cxn>
                  <a:cxn ang="0">
                    <a:pos x="37" y="73"/>
                  </a:cxn>
                  <a:cxn ang="0">
                    <a:pos x="73" y="37"/>
                  </a:cxn>
                  <a:cxn ang="0">
                    <a:pos x="37" y="0"/>
                  </a:cxn>
                  <a:cxn ang="0">
                    <a:pos x="37" y="67"/>
                  </a:cxn>
                  <a:cxn ang="0">
                    <a:pos x="6" y="37"/>
                  </a:cxn>
                  <a:cxn ang="0">
                    <a:pos x="37" y="7"/>
                  </a:cxn>
                  <a:cxn ang="0">
                    <a:pos x="67" y="37"/>
                  </a:cxn>
                  <a:cxn ang="0">
                    <a:pos x="37" y="67"/>
                  </a:cxn>
                </a:cxnLst>
                <a:rect l="0" t="0" r="r" b="b"/>
                <a:pathLst>
                  <a:path w="73" h="73">
                    <a:moveTo>
                      <a:pt x="37" y="0"/>
                    </a:moveTo>
                    <a:cubicBezTo>
                      <a:pt x="16" y="0"/>
                      <a:pt x="0" y="16"/>
                      <a:pt x="0" y="37"/>
                    </a:cubicBezTo>
                    <a:cubicBezTo>
                      <a:pt x="0" y="57"/>
                      <a:pt x="16" y="73"/>
                      <a:pt x="37" y="73"/>
                    </a:cubicBezTo>
                    <a:cubicBezTo>
                      <a:pt x="57" y="73"/>
                      <a:pt x="73" y="57"/>
                      <a:pt x="73" y="37"/>
                    </a:cubicBezTo>
                    <a:cubicBezTo>
                      <a:pt x="73" y="16"/>
                      <a:pt x="57" y="0"/>
                      <a:pt x="37" y="0"/>
                    </a:cubicBezTo>
                    <a:close/>
                    <a:moveTo>
                      <a:pt x="37" y="67"/>
                    </a:moveTo>
                    <a:cubicBezTo>
                      <a:pt x="20" y="67"/>
                      <a:pt x="6" y="53"/>
                      <a:pt x="6" y="37"/>
                    </a:cubicBezTo>
                    <a:cubicBezTo>
                      <a:pt x="6" y="20"/>
                      <a:pt x="20" y="7"/>
                      <a:pt x="37" y="7"/>
                    </a:cubicBezTo>
                    <a:cubicBezTo>
                      <a:pt x="53" y="7"/>
                      <a:pt x="67" y="20"/>
                      <a:pt x="67" y="37"/>
                    </a:cubicBezTo>
                    <a:cubicBezTo>
                      <a:pt x="67" y="53"/>
                      <a:pt x="53" y="67"/>
                      <a:pt x="37" y="6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72" name="Rectangle 174"/>
              <p:cNvSpPr/>
              <p:nvPr/>
            </p:nvSpPr>
            <p:spPr bwMode="auto">
              <a:xfrm>
                <a:off x="3798786" y="4456903"/>
                <a:ext cx="54261" cy="7752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anchor="ctr"/>
              <a:lstStyle/>
              <a:p>
                <a:pPr algn="ctr"/>
                <a:endParaRPr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73" name="Rectangle 175"/>
              <p:cNvSpPr/>
              <p:nvPr/>
            </p:nvSpPr>
            <p:spPr bwMode="auto">
              <a:xfrm>
                <a:off x="3907307" y="4456903"/>
                <a:ext cx="58138" cy="7752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anchor="ctr"/>
              <a:lstStyle/>
              <a:p>
                <a:pPr algn="ctr"/>
                <a:endParaRPr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74" name="Rectangle 176"/>
              <p:cNvSpPr/>
              <p:nvPr/>
            </p:nvSpPr>
            <p:spPr bwMode="auto">
              <a:xfrm>
                <a:off x="3876301" y="4379388"/>
                <a:ext cx="7752" cy="11628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anchor="ctr"/>
              <a:lstStyle/>
              <a:p>
                <a:pPr algn="ctr"/>
                <a:endParaRPr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75" name="Rectangle 177"/>
              <p:cNvSpPr/>
              <p:nvPr/>
            </p:nvSpPr>
            <p:spPr bwMode="auto">
              <a:xfrm>
                <a:off x="3876301" y="4526666"/>
                <a:ext cx="7752" cy="11628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anchor="ctr"/>
              <a:lstStyle/>
              <a:p>
                <a:pPr algn="ctr"/>
                <a:endParaRPr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76" name="Freeform: Shape 178"/>
              <p:cNvSpPr/>
              <p:nvPr/>
            </p:nvSpPr>
            <p:spPr bwMode="auto">
              <a:xfrm>
                <a:off x="3810415" y="4410394"/>
                <a:ext cx="58138" cy="2713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0"/>
                  </a:cxn>
                  <a:cxn ang="0">
                    <a:pos x="20" y="7"/>
                  </a:cxn>
                  <a:cxn ang="0">
                    <a:pos x="4" y="0"/>
                  </a:cxn>
                  <a:cxn ang="0">
                    <a:pos x="0" y="0"/>
                  </a:cxn>
                </a:cxnLst>
                <a:rect l="0" t="0" r="r" b="b"/>
                <a:pathLst>
                  <a:path w="20" h="10">
                    <a:moveTo>
                      <a:pt x="0" y="0"/>
                    </a:moveTo>
                    <a:cubicBezTo>
                      <a:pt x="5" y="5"/>
                      <a:pt x="12" y="8"/>
                      <a:pt x="20" y="10"/>
                    </a:cubicBezTo>
                    <a:cubicBezTo>
                      <a:pt x="20" y="7"/>
                      <a:pt x="20" y="7"/>
                      <a:pt x="20" y="7"/>
                    </a:cubicBezTo>
                    <a:cubicBezTo>
                      <a:pt x="14" y="6"/>
                      <a:pt x="9" y="3"/>
                      <a:pt x="4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77" name="Freeform: Shape 179"/>
              <p:cNvSpPr/>
              <p:nvPr/>
            </p:nvSpPr>
            <p:spPr bwMode="auto">
              <a:xfrm>
                <a:off x="3891804" y="4410394"/>
                <a:ext cx="58138" cy="27131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0" y="7"/>
                  </a:cxn>
                  <a:cxn ang="0">
                    <a:pos x="0" y="10"/>
                  </a:cxn>
                  <a:cxn ang="0">
                    <a:pos x="20" y="0"/>
                  </a:cxn>
                  <a:cxn ang="0">
                    <a:pos x="15" y="0"/>
                  </a:cxn>
                </a:cxnLst>
                <a:rect l="0" t="0" r="r" b="b"/>
                <a:pathLst>
                  <a:path w="20" h="10">
                    <a:moveTo>
                      <a:pt x="15" y="0"/>
                    </a:moveTo>
                    <a:cubicBezTo>
                      <a:pt x="11" y="3"/>
                      <a:pt x="6" y="6"/>
                      <a:pt x="0" y="7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8" y="8"/>
                      <a:pt x="15" y="5"/>
                      <a:pt x="20" y="0"/>
                    </a:cubicBezTo>
                    <a:lnTo>
                      <a:pt x="15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78" name="Freeform: Shape 180"/>
              <p:cNvSpPr/>
              <p:nvPr/>
            </p:nvSpPr>
            <p:spPr bwMode="auto">
              <a:xfrm>
                <a:off x="3810415" y="4480157"/>
                <a:ext cx="58138" cy="31006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4" y="10"/>
                  </a:cxn>
                  <a:cxn ang="0">
                    <a:pos x="19" y="3"/>
                  </a:cxn>
                  <a:cxn ang="0">
                    <a:pos x="19" y="0"/>
                  </a:cxn>
                  <a:cxn ang="0">
                    <a:pos x="0" y="10"/>
                  </a:cxn>
                </a:cxnLst>
                <a:rect l="0" t="0" r="r" b="b"/>
                <a:pathLst>
                  <a:path w="19" h="10">
                    <a:moveTo>
                      <a:pt x="0" y="10"/>
                    </a:moveTo>
                    <a:cubicBezTo>
                      <a:pt x="4" y="10"/>
                      <a:pt x="4" y="10"/>
                      <a:pt x="4" y="10"/>
                    </a:cubicBezTo>
                    <a:cubicBezTo>
                      <a:pt x="8" y="7"/>
                      <a:pt x="13" y="4"/>
                      <a:pt x="19" y="3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1" y="2"/>
                      <a:pt x="5" y="5"/>
                      <a:pt x="0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79" name="Freeform: Shape 181"/>
              <p:cNvSpPr/>
              <p:nvPr/>
            </p:nvSpPr>
            <p:spPr bwMode="auto">
              <a:xfrm>
                <a:off x="3891804" y="4480157"/>
                <a:ext cx="58138" cy="3100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"/>
                  </a:cxn>
                  <a:cxn ang="0">
                    <a:pos x="16" y="10"/>
                  </a:cxn>
                  <a:cxn ang="0">
                    <a:pos x="20" y="10"/>
                  </a:cxn>
                  <a:cxn ang="0">
                    <a:pos x="0" y="0"/>
                  </a:cxn>
                </a:cxnLst>
                <a:rect l="0" t="0" r="r" b="b"/>
                <a:pathLst>
                  <a:path w="20" h="10">
                    <a:moveTo>
                      <a:pt x="0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6" y="4"/>
                      <a:pt x="11" y="7"/>
                      <a:pt x="16" y="10"/>
                    </a:cubicBezTo>
                    <a:cubicBezTo>
                      <a:pt x="20" y="10"/>
                      <a:pt x="20" y="10"/>
                      <a:pt x="20" y="10"/>
                    </a:cubicBezTo>
                    <a:cubicBezTo>
                      <a:pt x="15" y="5"/>
                      <a:pt x="8" y="2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80" name="Freeform: Shape 182"/>
              <p:cNvSpPr/>
              <p:nvPr/>
            </p:nvSpPr>
            <p:spPr bwMode="auto">
              <a:xfrm>
                <a:off x="3872427" y="4433648"/>
                <a:ext cx="15503" cy="73640"/>
              </a:xfrm>
              <a:custGeom>
                <a:avLst/>
                <a:gdLst/>
                <a:ahLst/>
                <a:cxnLst>
                  <a:cxn ang="0">
                    <a:pos x="5" y="23"/>
                  </a:cxn>
                  <a:cxn ang="0">
                    <a:pos x="3" y="26"/>
                  </a:cxn>
                  <a:cxn ang="0">
                    <a:pos x="3" y="26"/>
                  </a:cxn>
                  <a:cxn ang="0">
                    <a:pos x="0" y="23"/>
                  </a:cxn>
                  <a:cxn ang="0">
                    <a:pos x="0" y="3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5" y="3"/>
                  </a:cxn>
                  <a:cxn ang="0">
                    <a:pos x="5" y="23"/>
                  </a:cxn>
                </a:cxnLst>
                <a:rect l="0" t="0" r="r" b="b"/>
                <a:pathLst>
                  <a:path w="5" h="26">
                    <a:moveTo>
                      <a:pt x="5" y="23"/>
                    </a:moveTo>
                    <a:cubicBezTo>
                      <a:pt x="5" y="25"/>
                      <a:pt x="4" y="26"/>
                      <a:pt x="3" y="26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1" y="26"/>
                      <a:pt x="0" y="25"/>
                      <a:pt x="0" y="2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1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0"/>
                      <a:pt x="5" y="2"/>
                      <a:pt x="5" y="3"/>
                    </a:cubicBezTo>
                    <a:lnTo>
                      <a:pt x="5" y="2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81" name="Oval 183"/>
              <p:cNvSpPr/>
              <p:nvPr/>
            </p:nvSpPr>
            <p:spPr bwMode="auto">
              <a:xfrm>
                <a:off x="3872427" y="4410394"/>
                <a:ext cx="15503" cy="19380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ea typeface="微软雅黑 Light" panose="020B0502040204020203" pitchFamily="34" charset="-122"/>
                </a:endParaRPr>
              </a:p>
            </p:txBody>
          </p:sp>
        </p:grpSp>
        <p:grpSp>
          <p:nvGrpSpPr>
            <p:cNvPr id="29" name="Group 184"/>
            <p:cNvGrpSpPr/>
            <p:nvPr/>
          </p:nvGrpSpPr>
          <p:grpSpPr>
            <a:xfrm>
              <a:off x="5981482" y="4037128"/>
              <a:ext cx="269463" cy="285011"/>
              <a:chOff x="4484796" y="3375567"/>
              <a:chExt cx="201839" cy="213168"/>
            </a:xfrm>
            <a:solidFill>
              <a:schemeClr val="bg1"/>
            </a:solidFill>
          </p:grpSpPr>
          <p:sp>
            <p:nvSpPr>
              <p:cNvPr id="59" name="Freeform: Shape 185"/>
              <p:cNvSpPr/>
              <p:nvPr/>
            </p:nvSpPr>
            <p:spPr bwMode="auto">
              <a:xfrm>
                <a:off x="4488671" y="3495717"/>
                <a:ext cx="127901" cy="93018"/>
              </a:xfrm>
              <a:custGeom>
                <a:avLst/>
                <a:gdLst/>
                <a:ahLst/>
                <a:cxnLst>
                  <a:cxn ang="0">
                    <a:pos x="35" y="0"/>
                  </a:cxn>
                  <a:cxn ang="0">
                    <a:pos x="31" y="0"/>
                  </a:cxn>
                  <a:cxn ang="0">
                    <a:pos x="22" y="16"/>
                  </a:cxn>
                  <a:cxn ang="0">
                    <a:pos x="12" y="0"/>
                  </a:cxn>
                  <a:cxn ang="0">
                    <a:pos x="9" y="0"/>
                  </a:cxn>
                  <a:cxn ang="0">
                    <a:pos x="0" y="9"/>
                  </a:cxn>
                  <a:cxn ang="0">
                    <a:pos x="0" y="32"/>
                  </a:cxn>
                  <a:cxn ang="0">
                    <a:pos x="44" y="32"/>
                  </a:cxn>
                  <a:cxn ang="0">
                    <a:pos x="44" y="9"/>
                  </a:cxn>
                  <a:cxn ang="0">
                    <a:pos x="35" y="0"/>
                  </a:cxn>
                </a:cxnLst>
                <a:rect l="0" t="0" r="r" b="b"/>
                <a:pathLst>
                  <a:path w="44" h="32">
                    <a:moveTo>
                      <a:pt x="35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44" y="32"/>
                      <a:pt x="44" y="32"/>
                      <a:pt x="44" y="32"/>
                    </a:cubicBezTo>
                    <a:cubicBezTo>
                      <a:pt x="44" y="9"/>
                      <a:pt x="44" y="9"/>
                      <a:pt x="44" y="9"/>
                    </a:cubicBezTo>
                    <a:cubicBezTo>
                      <a:pt x="44" y="4"/>
                      <a:pt x="40" y="0"/>
                      <a:pt x="35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60" name="Rectangle 186"/>
              <p:cNvSpPr/>
              <p:nvPr/>
            </p:nvSpPr>
            <p:spPr bwMode="auto">
              <a:xfrm>
                <a:off x="4504174" y="3538349"/>
                <a:ext cx="31006" cy="19380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anchor="ctr"/>
              <a:lstStyle/>
              <a:p>
                <a:pPr algn="ctr"/>
                <a:endParaRPr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61" name="Freeform: Shape 187"/>
              <p:cNvSpPr/>
              <p:nvPr/>
            </p:nvSpPr>
            <p:spPr bwMode="auto">
              <a:xfrm>
                <a:off x="4504174" y="3542226"/>
                <a:ext cx="27132" cy="15503"/>
              </a:xfrm>
              <a:custGeom>
                <a:avLst/>
                <a:gdLst/>
                <a:ahLst/>
                <a:cxnLst>
                  <a:cxn ang="0">
                    <a:pos x="7" y="4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7" y="0"/>
                  </a:cxn>
                  <a:cxn ang="0">
                    <a:pos x="7" y="4"/>
                  </a:cxn>
                  <a:cxn ang="0">
                    <a:pos x="7" y="4"/>
                  </a:cxn>
                </a:cxnLst>
                <a:rect l="0" t="0" r="r" b="b"/>
                <a:pathLst>
                  <a:path w="7" h="4">
                    <a:moveTo>
                      <a:pt x="7" y="4"/>
                    </a:moveTo>
                    <a:lnTo>
                      <a:pt x="0" y="4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7" y="4"/>
                    </a:lnTo>
                    <a:lnTo>
                      <a:pt x="7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62" name="Freeform: Shape 188"/>
              <p:cNvSpPr/>
              <p:nvPr/>
            </p:nvSpPr>
            <p:spPr bwMode="auto">
              <a:xfrm>
                <a:off x="4504174" y="3542226"/>
                <a:ext cx="27132" cy="11628"/>
              </a:xfrm>
              <a:custGeom>
                <a:avLst/>
                <a:gdLst/>
                <a:ahLst/>
                <a:cxnLst>
                  <a:cxn ang="0">
                    <a:pos x="7" y="3"/>
                  </a:cxn>
                  <a:cxn ang="0">
                    <a:pos x="0" y="3"/>
                  </a:cxn>
                  <a:cxn ang="0">
                    <a:pos x="0" y="0"/>
                  </a:cxn>
                  <a:cxn ang="0">
                    <a:pos x="7" y="0"/>
                  </a:cxn>
                  <a:cxn ang="0">
                    <a:pos x="7" y="3"/>
                  </a:cxn>
                  <a:cxn ang="0">
                    <a:pos x="7" y="3"/>
                  </a:cxn>
                </a:cxnLst>
                <a:rect l="0" t="0" r="r" b="b"/>
                <a:pathLst>
                  <a:path w="7" h="3">
                    <a:moveTo>
                      <a:pt x="7" y="3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7" y="3"/>
                    </a:lnTo>
                    <a:lnTo>
                      <a:pt x="7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63" name="Freeform: Shape 189"/>
              <p:cNvSpPr/>
              <p:nvPr/>
            </p:nvSpPr>
            <p:spPr bwMode="auto">
              <a:xfrm>
                <a:off x="4504174" y="3546100"/>
                <a:ext cx="27132" cy="3877"/>
              </a:xfrm>
              <a:custGeom>
                <a:avLst/>
                <a:gdLst/>
                <a:ahLst/>
                <a:cxnLst>
                  <a:cxn ang="0">
                    <a:pos x="7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" y="0"/>
                  </a:cxn>
                  <a:cxn ang="0">
                    <a:pos x="7" y="1"/>
                  </a:cxn>
                  <a:cxn ang="0">
                    <a:pos x="7" y="1"/>
                  </a:cxn>
                </a:cxnLst>
                <a:rect l="0" t="0" r="r" b="b"/>
                <a:pathLst>
                  <a:path w="7" h="1">
                    <a:moveTo>
                      <a:pt x="7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7" y="1"/>
                    </a:lnTo>
                    <a:lnTo>
                      <a:pt x="7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64" name="Freeform: Shape 190"/>
              <p:cNvSpPr/>
              <p:nvPr/>
            </p:nvSpPr>
            <p:spPr bwMode="auto">
              <a:xfrm>
                <a:off x="4546808" y="3495717"/>
                <a:ext cx="11628" cy="34883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1" y="9"/>
                  </a:cxn>
                  <a:cxn ang="0">
                    <a:pos x="3" y="8"/>
                  </a:cxn>
                  <a:cxn ang="0">
                    <a:pos x="3" y="8"/>
                  </a:cxn>
                  <a:cxn ang="0">
                    <a:pos x="3" y="8"/>
                  </a:cxn>
                  <a:cxn ang="0">
                    <a:pos x="1" y="1"/>
                  </a:cxn>
                </a:cxnLst>
                <a:rect l="0" t="0" r="r" b="b"/>
                <a:pathLst>
                  <a:path w="3" h="9">
                    <a:moveTo>
                      <a:pt x="1" y="1"/>
                    </a:moveTo>
                    <a:lnTo>
                      <a:pt x="1" y="1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1" y="9"/>
                    </a:lnTo>
                    <a:lnTo>
                      <a:pt x="3" y="8"/>
                    </a:lnTo>
                    <a:lnTo>
                      <a:pt x="3" y="8"/>
                    </a:lnTo>
                    <a:lnTo>
                      <a:pt x="3" y="8"/>
                    </a:lnTo>
                    <a:lnTo>
                      <a:pt x="1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65" name="Oval 191"/>
              <p:cNvSpPr/>
              <p:nvPr/>
            </p:nvSpPr>
            <p:spPr bwMode="auto">
              <a:xfrm>
                <a:off x="4515802" y="3422076"/>
                <a:ext cx="69764" cy="69764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66" name="Freeform: Shape 192"/>
              <p:cNvSpPr/>
              <p:nvPr/>
            </p:nvSpPr>
            <p:spPr bwMode="auto">
              <a:xfrm>
                <a:off x="4484796" y="3375567"/>
                <a:ext cx="201839" cy="100770"/>
              </a:xfrm>
              <a:custGeom>
                <a:avLst/>
                <a:gdLst/>
                <a:ahLst/>
                <a:cxnLst>
                  <a:cxn ang="0">
                    <a:pos x="35" y="0"/>
                  </a:cxn>
                  <a:cxn ang="0">
                    <a:pos x="0" y="13"/>
                  </a:cxn>
                  <a:cxn ang="0">
                    <a:pos x="7" y="21"/>
                  </a:cxn>
                  <a:cxn ang="0">
                    <a:pos x="8" y="20"/>
                  </a:cxn>
                  <a:cxn ang="0">
                    <a:pos x="8" y="20"/>
                  </a:cxn>
                  <a:cxn ang="0">
                    <a:pos x="1" y="13"/>
                  </a:cxn>
                  <a:cxn ang="0">
                    <a:pos x="35" y="2"/>
                  </a:cxn>
                  <a:cxn ang="0">
                    <a:pos x="68" y="13"/>
                  </a:cxn>
                  <a:cxn ang="0">
                    <a:pos x="41" y="24"/>
                  </a:cxn>
                  <a:cxn ang="0">
                    <a:pos x="40" y="25"/>
                  </a:cxn>
                  <a:cxn ang="0">
                    <a:pos x="41" y="26"/>
                  </a:cxn>
                  <a:cxn ang="0">
                    <a:pos x="48" y="25"/>
                  </a:cxn>
                  <a:cxn ang="0">
                    <a:pos x="41" y="34"/>
                  </a:cxn>
                  <a:cxn ang="0">
                    <a:pos x="51" y="26"/>
                  </a:cxn>
                  <a:cxn ang="0">
                    <a:pos x="52" y="24"/>
                  </a:cxn>
                  <a:cxn ang="0">
                    <a:pos x="70" y="13"/>
                  </a:cxn>
                  <a:cxn ang="0">
                    <a:pos x="35" y="0"/>
                  </a:cxn>
                </a:cxnLst>
                <a:rect l="0" t="0" r="r" b="b"/>
                <a:pathLst>
                  <a:path w="70" h="34">
                    <a:moveTo>
                      <a:pt x="35" y="0"/>
                    </a:moveTo>
                    <a:cubicBezTo>
                      <a:pt x="16" y="0"/>
                      <a:pt x="0" y="6"/>
                      <a:pt x="0" y="13"/>
                    </a:cubicBezTo>
                    <a:cubicBezTo>
                      <a:pt x="0" y="16"/>
                      <a:pt x="3" y="19"/>
                      <a:pt x="7" y="21"/>
                    </a:cubicBezTo>
                    <a:cubicBezTo>
                      <a:pt x="7" y="21"/>
                      <a:pt x="8" y="21"/>
                      <a:pt x="8" y="20"/>
                    </a:cubicBezTo>
                    <a:cubicBezTo>
                      <a:pt x="8" y="20"/>
                      <a:pt x="8" y="20"/>
                      <a:pt x="8" y="20"/>
                    </a:cubicBezTo>
                    <a:cubicBezTo>
                      <a:pt x="4" y="18"/>
                      <a:pt x="1" y="15"/>
                      <a:pt x="1" y="13"/>
                    </a:cubicBezTo>
                    <a:cubicBezTo>
                      <a:pt x="1" y="8"/>
                      <a:pt x="15" y="2"/>
                      <a:pt x="35" y="2"/>
                    </a:cubicBezTo>
                    <a:cubicBezTo>
                      <a:pt x="55" y="2"/>
                      <a:pt x="68" y="8"/>
                      <a:pt x="68" y="13"/>
                    </a:cubicBezTo>
                    <a:cubicBezTo>
                      <a:pt x="68" y="18"/>
                      <a:pt x="57" y="23"/>
                      <a:pt x="41" y="24"/>
                    </a:cubicBezTo>
                    <a:cubicBezTo>
                      <a:pt x="40" y="25"/>
                      <a:pt x="40" y="25"/>
                      <a:pt x="40" y="25"/>
                    </a:cubicBezTo>
                    <a:cubicBezTo>
                      <a:pt x="40" y="25"/>
                      <a:pt x="41" y="26"/>
                      <a:pt x="41" y="26"/>
                    </a:cubicBezTo>
                    <a:cubicBezTo>
                      <a:pt x="43" y="26"/>
                      <a:pt x="46" y="25"/>
                      <a:pt x="48" y="25"/>
                    </a:cubicBezTo>
                    <a:cubicBezTo>
                      <a:pt x="47" y="28"/>
                      <a:pt x="40" y="34"/>
                      <a:pt x="41" y="34"/>
                    </a:cubicBezTo>
                    <a:cubicBezTo>
                      <a:pt x="43" y="34"/>
                      <a:pt x="49" y="29"/>
                      <a:pt x="51" y="26"/>
                    </a:cubicBezTo>
                    <a:cubicBezTo>
                      <a:pt x="52" y="25"/>
                      <a:pt x="52" y="25"/>
                      <a:pt x="52" y="24"/>
                    </a:cubicBezTo>
                    <a:cubicBezTo>
                      <a:pt x="63" y="22"/>
                      <a:pt x="70" y="18"/>
                      <a:pt x="70" y="13"/>
                    </a:cubicBezTo>
                    <a:cubicBezTo>
                      <a:pt x="70" y="6"/>
                      <a:pt x="54" y="0"/>
                      <a:pt x="35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67" name="Rectangle 193"/>
              <p:cNvSpPr/>
              <p:nvPr/>
            </p:nvSpPr>
            <p:spPr bwMode="auto">
              <a:xfrm>
                <a:off x="4566186" y="3402699"/>
                <a:ext cx="69764" cy="3877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anchor="ctr"/>
              <a:lstStyle/>
              <a:p>
                <a:pPr algn="ctr"/>
                <a:endParaRPr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68" name="Rectangle 194"/>
              <p:cNvSpPr/>
              <p:nvPr/>
            </p:nvSpPr>
            <p:spPr bwMode="auto">
              <a:xfrm>
                <a:off x="4566186" y="3410450"/>
                <a:ext cx="100770" cy="3877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anchor="ctr"/>
              <a:lstStyle/>
              <a:p>
                <a:pPr algn="ctr"/>
                <a:endParaRPr>
                  <a:ea typeface="微软雅黑 Light" panose="020B0502040204020203" pitchFamily="34" charset="-122"/>
                </a:endParaRPr>
              </a:p>
            </p:txBody>
          </p:sp>
        </p:grpSp>
        <p:grpSp>
          <p:nvGrpSpPr>
            <p:cNvPr id="30" name="Group 195"/>
            <p:cNvGrpSpPr/>
            <p:nvPr/>
          </p:nvGrpSpPr>
          <p:grpSpPr>
            <a:xfrm>
              <a:off x="6888258" y="5442270"/>
              <a:ext cx="310914" cy="285011"/>
              <a:chOff x="5147549" y="4340630"/>
              <a:chExt cx="232545" cy="213168"/>
            </a:xfrm>
            <a:solidFill>
              <a:schemeClr val="bg1"/>
            </a:solidFill>
          </p:grpSpPr>
          <p:sp>
            <p:nvSpPr>
              <p:cNvPr id="53" name="Freeform: Shape 196"/>
              <p:cNvSpPr/>
              <p:nvPr/>
            </p:nvSpPr>
            <p:spPr bwMode="auto">
              <a:xfrm>
                <a:off x="5201810" y="4476280"/>
                <a:ext cx="23255" cy="77515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20"/>
                  </a:cxn>
                  <a:cxn ang="0">
                    <a:pos x="6" y="20"/>
                  </a:cxn>
                  <a:cxn ang="0">
                    <a:pos x="6" y="2"/>
                  </a:cxn>
                  <a:cxn ang="0">
                    <a:pos x="4" y="0"/>
                  </a:cxn>
                  <a:cxn ang="0">
                    <a:pos x="0" y="4"/>
                  </a:cxn>
                </a:cxnLst>
                <a:rect l="0" t="0" r="r" b="b"/>
                <a:pathLst>
                  <a:path w="6" h="20">
                    <a:moveTo>
                      <a:pt x="0" y="4"/>
                    </a:moveTo>
                    <a:lnTo>
                      <a:pt x="0" y="20"/>
                    </a:lnTo>
                    <a:lnTo>
                      <a:pt x="6" y="20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54" name="Freeform: Shape 197"/>
              <p:cNvSpPr/>
              <p:nvPr/>
            </p:nvSpPr>
            <p:spPr bwMode="auto">
              <a:xfrm>
                <a:off x="5178555" y="4499535"/>
                <a:ext cx="11628" cy="54261"/>
              </a:xfrm>
              <a:custGeom>
                <a:avLst/>
                <a:gdLst/>
                <a:ahLst/>
                <a:cxnLst>
                  <a:cxn ang="0">
                    <a:pos x="0" y="14"/>
                  </a:cxn>
                  <a:cxn ang="0">
                    <a:pos x="3" y="14"/>
                  </a:cxn>
                  <a:cxn ang="0">
                    <a:pos x="3" y="0"/>
                  </a:cxn>
                  <a:cxn ang="0">
                    <a:pos x="0" y="4"/>
                  </a:cxn>
                  <a:cxn ang="0">
                    <a:pos x="0" y="14"/>
                  </a:cxn>
                </a:cxnLst>
                <a:rect l="0" t="0" r="r" b="b"/>
                <a:pathLst>
                  <a:path w="3" h="14">
                    <a:moveTo>
                      <a:pt x="0" y="14"/>
                    </a:moveTo>
                    <a:lnTo>
                      <a:pt x="3" y="14"/>
                    </a:lnTo>
                    <a:lnTo>
                      <a:pt x="3" y="0"/>
                    </a:lnTo>
                    <a:lnTo>
                      <a:pt x="0" y="4"/>
                    </a:lnTo>
                    <a:lnTo>
                      <a:pt x="0" y="1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55" name="Freeform: Shape 198"/>
              <p:cNvSpPr/>
              <p:nvPr/>
            </p:nvSpPr>
            <p:spPr bwMode="auto">
              <a:xfrm>
                <a:off x="5302579" y="4394891"/>
                <a:ext cx="50386" cy="158907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0" y="41"/>
                  </a:cxn>
                  <a:cxn ang="0">
                    <a:pos x="13" y="41"/>
                  </a:cxn>
                  <a:cxn ang="0">
                    <a:pos x="13" y="0"/>
                  </a:cxn>
                  <a:cxn ang="0">
                    <a:pos x="0" y="13"/>
                  </a:cxn>
                </a:cxnLst>
                <a:rect l="0" t="0" r="r" b="b"/>
                <a:pathLst>
                  <a:path w="13" h="41">
                    <a:moveTo>
                      <a:pt x="0" y="13"/>
                    </a:moveTo>
                    <a:lnTo>
                      <a:pt x="0" y="41"/>
                    </a:lnTo>
                    <a:lnTo>
                      <a:pt x="13" y="41"/>
                    </a:lnTo>
                    <a:lnTo>
                      <a:pt x="13" y="0"/>
                    </a:lnTo>
                    <a:lnTo>
                      <a:pt x="0" y="1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56" name="Freeform: Shape 199"/>
              <p:cNvSpPr/>
              <p:nvPr/>
            </p:nvSpPr>
            <p:spPr bwMode="auto">
              <a:xfrm>
                <a:off x="5263822" y="4456903"/>
                <a:ext cx="27132" cy="9689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0" y="25"/>
                  </a:cxn>
                  <a:cxn ang="0">
                    <a:pos x="7" y="25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0" y="7"/>
                  </a:cxn>
                </a:cxnLst>
                <a:rect l="0" t="0" r="r" b="b"/>
                <a:pathLst>
                  <a:path w="7" h="25">
                    <a:moveTo>
                      <a:pt x="0" y="7"/>
                    </a:moveTo>
                    <a:lnTo>
                      <a:pt x="0" y="25"/>
                    </a:lnTo>
                    <a:lnTo>
                      <a:pt x="7" y="25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0" y="7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57" name="Freeform: Shape 200"/>
              <p:cNvSpPr/>
              <p:nvPr/>
            </p:nvSpPr>
            <p:spPr bwMode="auto">
              <a:xfrm>
                <a:off x="5236693" y="4495660"/>
                <a:ext cx="15503" cy="58137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1" y="1"/>
                  </a:cxn>
                  <a:cxn ang="0">
                    <a:pos x="0" y="0"/>
                  </a:cxn>
                  <a:cxn ang="0">
                    <a:pos x="0" y="15"/>
                  </a:cxn>
                  <a:cxn ang="0">
                    <a:pos x="4" y="15"/>
                  </a:cxn>
                  <a:cxn ang="0">
                    <a:pos x="4" y="0"/>
                  </a:cxn>
                  <a:cxn ang="0">
                    <a:pos x="3" y="1"/>
                  </a:cxn>
                  <a:cxn ang="0">
                    <a:pos x="2" y="2"/>
                  </a:cxn>
                </a:cxnLst>
                <a:rect l="0" t="0" r="r" b="b"/>
                <a:pathLst>
                  <a:path w="4" h="15">
                    <a:moveTo>
                      <a:pt x="2" y="2"/>
                    </a:moveTo>
                    <a:lnTo>
                      <a:pt x="1" y="1"/>
                    </a:lnTo>
                    <a:lnTo>
                      <a:pt x="0" y="0"/>
                    </a:lnTo>
                    <a:lnTo>
                      <a:pt x="0" y="15"/>
                    </a:lnTo>
                    <a:lnTo>
                      <a:pt x="4" y="15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58" name="Freeform: Shape 201"/>
              <p:cNvSpPr/>
              <p:nvPr/>
            </p:nvSpPr>
            <p:spPr bwMode="auto">
              <a:xfrm>
                <a:off x="5147549" y="4340630"/>
                <a:ext cx="232545" cy="178285"/>
              </a:xfrm>
              <a:custGeom>
                <a:avLst/>
                <a:gdLst/>
                <a:ahLst/>
                <a:cxnLst>
                  <a:cxn ang="0">
                    <a:pos x="54" y="10"/>
                  </a:cxn>
                  <a:cxn ang="0">
                    <a:pos x="60" y="16"/>
                  </a:cxn>
                  <a:cxn ang="0">
                    <a:pos x="58" y="3"/>
                  </a:cxn>
                  <a:cxn ang="0">
                    <a:pos x="44" y="0"/>
                  </a:cxn>
                  <a:cxn ang="0">
                    <a:pos x="51" y="7"/>
                  </a:cxn>
                  <a:cxn ang="0">
                    <a:pos x="25" y="33"/>
                  </a:cxn>
                  <a:cxn ang="0">
                    <a:pos x="18" y="25"/>
                  </a:cxn>
                  <a:cxn ang="0">
                    <a:pos x="0" y="42"/>
                  </a:cxn>
                  <a:cxn ang="0">
                    <a:pos x="4" y="46"/>
                  </a:cxn>
                  <a:cxn ang="0">
                    <a:pos x="18" y="32"/>
                  </a:cxn>
                  <a:cxn ang="0">
                    <a:pos x="22" y="36"/>
                  </a:cxn>
                  <a:cxn ang="0">
                    <a:pos x="22" y="36"/>
                  </a:cxn>
                  <a:cxn ang="0">
                    <a:pos x="25" y="39"/>
                  </a:cxn>
                  <a:cxn ang="0">
                    <a:pos x="25" y="39"/>
                  </a:cxn>
                  <a:cxn ang="0">
                    <a:pos x="25" y="39"/>
                  </a:cxn>
                  <a:cxn ang="0">
                    <a:pos x="29" y="36"/>
                  </a:cxn>
                  <a:cxn ang="0">
                    <a:pos x="29" y="36"/>
                  </a:cxn>
                  <a:cxn ang="0">
                    <a:pos x="54" y="10"/>
                  </a:cxn>
                </a:cxnLst>
                <a:rect l="0" t="0" r="r" b="b"/>
                <a:pathLst>
                  <a:path w="60" h="46">
                    <a:moveTo>
                      <a:pt x="54" y="10"/>
                    </a:moveTo>
                    <a:lnTo>
                      <a:pt x="60" y="16"/>
                    </a:lnTo>
                    <a:lnTo>
                      <a:pt x="58" y="3"/>
                    </a:lnTo>
                    <a:lnTo>
                      <a:pt x="44" y="0"/>
                    </a:lnTo>
                    <a:lnTo>
                      <a:pt x="51" y="7"/>
                    </a:lnTo>
                    <a:lnTo>
                      <a:pt x="25" y="33"/>
                    </a:lnTo>
                    <a:lnTo>
                      <a:pt x="18" y="25"/>
                    </a:lnTo>
                    <a:lnTo>
                      <a:pt x="0" y="42"/>
                    </a:lnTo>
                    <a:lnTo>
                      <a:pt x="4" y="46"/>
                    </a:lnTo>
                    <a:lnTo>
                      <a:pt x="18" y="32"/>
                    </a:lnTo>
                    <a:lnTo>
                      <a:pt x="22" y="36"/>
                    </a:lnTo>
                    <a:lnTo>
                      <a:pt x="22" y="36"/>
                    </a:lnTo>
                    <a:lnTo>
                      <a:pt x="25" y="39"/>
                    </a:lnTo>
                    <a:lnTo>
                      <a:pt x="25" y="39"/>
                    </a:lnTo>
                    <a:lnTo>
                      <a:pt x="25" y="39"/>
                    </a:lnTo>
                    <a:lnTo>
                      <a:pt x="29" y="36"/>
                    </a:lnTo>
                    <a:lnTo>
                      <a:pt x="29" y="36"/>
                    </a:lnTo>
                    <a:lnTo>
                      <a:pt x="54" y="1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ea typeface="微软雅黑 Light" panose="020B0502040204020203" pitchFamily="34" charset="-122"/>
                </a:endParaRPr>
              </a:p>
            </p:txBody>
          </p:sp>
        </p:grpSp>
        <p:grpSp>
          <p:nvGrpSpPr>
            <p:cNvPr id="31" name="Group 202"/>
            <p:cNvGrpSpPr/>
            <p:nvPr/>
          </p:nvGrpSpPr>
          <p:grpSpPr>
            <a:xfrm>
              <a:off x="6898687" y="4037128"/>
              <a:ext cx="290189" cy="285011"/>
              <a:chOff x="5155301" y="3371693"/>
              <a:chExt cx="217042" cy="213168"/>
            </a:xfrm>
            <a:solidFill>
              <a:schemeClr val="bg1"/>
            </a:solidFill>
          </p:grpSpPr>
          <p:sp>
            <p:nvSpPr>
              <p:cNvPr id="50" name="Freeform: Shape 203"/>
              <p:cNvSpPr/>
              <p:nvPr/>
            </p:nvSpPr>
            <p:spPr bwMode="auto">
              <a:xfrm>
                <a:off x="5155301" y="3371693"/>
                <a:ext cx="217042" cy="213168"/>
              </a:xfrm>
              <a:custGeom>
                <a:avLst/>
                <a:gdLst/>
                <a:ahLst/>
                <a:cxnLst>
                  <a:cxn ang="0">
                    <a:pos x="69" y="0"/>
                  </a:cxn>
                  <a:cxn ang="0">
                    <a:pos x="6" y="0"/>
                  </a:cxn>
                  <a:cxn ang="0">
                    <a:pos x="0" y="5"/>
                  </a:cxn>
                  <a:cxn ang="0">
                    <a:pos x="0" y="43"/>
                  </a:cxn>
                  <a:cxn ang="0">
                    <a:pos x="6" y="49"/>
                  </a:cxn>
                  <a:cxn ang="0">
                    <a:pos x="36" y="49"/>
                  </a:cxn>
                  <a:cxn ang="0">
                    <a:pos x="36" y="58"/>
                  </a:cxn>
                  <a:cxn ang="0">
                    <a:pos x="30" y="65"/>
                  </a:cxn>
                  <a:cxn ang="0">
                    <a:pos x="37" y="73"/>
                  </a:cxn>
                  <a:cxn ang="0">
                    <a:pos x="45" y="65"/>
                  </a:cxn>
                  <a:cxn ang="0">
                    <a:pos x="39" y="58"/>
                  </a:cxn>
                  <a:cxn ang="0">
                    <a:pos x="39" y="49"/>
                  </a:cxn>
                  <a:cxn ang="0">
                    <a:pos x="69" y="49"/>
                  </a:cxn>
                  <a:cxn ang="0">
                    <a:pos x="75" y="43"/>
                  </a:cxn>
                  <a:cxn ang="0">
                    <a:pos x="75" y="5"/>
                  </a:cxn>
                  <a:cxn ang="0">
                    <a:pos x="69" y="0"/>
                  </a:cxn>
                  <a:cxn ang="0">
                    <a:pos x="71" y="43"/>
                  </a:cxn>
                  <a:cxn ang="0">
                    <a:pos x="69" y="45"/>
                  </a:cxn>
                  <a:cxn ang="0">
                    <a:pos x="6" y="45"/>
                  </a:cxn>
                  <a:cxn ang="0">
                    <a:pos x="4" y="43"/>
                  </a:cxn>
                  <a:cxn ang="0">
                    <a:pos x="4" y="5"/>
                  </a:cxn>
                  <a:cxn ang="0">
                    <a:pos x="6" y="3"/>
                  </a:cxn>
                  <a:cxn ang="0">
                    <a:pos x="69" y="3"/>
                  </a:cxn>
                  <a:cxn ang="0">
                    <a:pos x="71" y="5"/>
                  </a:cxn>
                  <a:cxn ang="0">
                    <a:pos x="71" y="43"/>
                  </a:cxn>
                </a:cxnLst>
                <a:rect l="0" t="0" r="r" b="b"/>
                <a:pathLst>
                  <a:path w="75" h="73">
                    <a:moveTo>
                      <a:pt x="69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2"/>
                      <a:pt x="0" y="5"/>
                    </a:cubicBezTo>
                    <a:cubicBezTo>
                      <a:pt x="0" y="43"/>
                      <a:pt x="0" y="43"/>
                      <a:pt x="0" y="43"/>
                    </a:cubicBezTo>
                    <a:cubicBezTo>
                      <a:pt x="0" y="46"/>
                      <a:pt x="3" y="49"/>
                      <a:pt x="6" y="49"/>
                    </a:cubicBezTo>
                    <a:cubicBezTo>
                      <a:pt x="36" y="49"/>
                      <a:pt x="36" y="49"/>
                      <a:pt x="36" y="49"/>
                    </a:cubicBezTo>
                    <a:cubicBezTo>
                      <a:pt x="36" y="58"/>
                      <a:pt x="36" y="58"/>
                      <a:pt x="36" y="58"/>
                    </a:cubicBezTo>
                    <a:cubicBezTo>
                      <a:pt x="32" y="59"/>
                      <a:pt x="30" y="61"/>
                      <a:pt x="30" y="65"/>
                    </a:cubicBezTo>
                    <a:cubicBezTo>
                      <a:pt x="30" y="69"/>
                      <a:pt x="33" y="73"/>
                      <a:pt x="37" y="73"/>
                    </a:cubicBezTo>
                    <a:cubicBezTo>
                      <a:pt x="42" y="73"/>
                      <a:pt x="45" y="69"/>
                      <a:pt x="45" y="65"/>
                    </a:cubicBezTo>
                    <a:cubicBezTo>
                      <a:pt x="45" y="61"/>
                      <a:pt x="42" y="59"/>
                      <a:pt x="39" y="58"/>
                    </a:cubicBezTo>
                    <a:cubicBezTo>
                      <a:pt x="39" y="49"/>
                      <a:pt x="39" y="49"/>
                      <a:pt x="39" y="49"/>
                    </a:cubicBezTo>
                    <a:cubicBezTo>
                      <a:pt x="69" y="49"/>
                      <a:pt x="69" y="49"/>
                      <a:pt x="69" y="49"/>
                    </a:cubicBezTo>
                    <a:cubicBezTo>
                      <a:pt x="72" y="49"/>
                      <a:pt x="75" y="46"/>
                      <a:pt x="75" y="43"/>
                    </a:cubicBezTo>
                    <a:cubicBezTo>
                      <a:pt x="75" y="5"/>
                      <a:pt x="75" y="5"/>
                      <a:pt x="75" y="5"/>
                    </a:cubicBezTo>
                    <a:cubicBezTo>
                      <a:pt x="75" y="2"/>
                      <a:pt x="72" y="0"/>
                      <a:pt x="69" y="0"/>
                    </a:cubicBezTo>
                    <a:close/>
                    <a:moveTo>
                      <a:pt x="71" y="43"/>
                    </a:moveTo>
                    <a:cubicBezTo>
                      <a:pt x="71" y="44"/>
                      <a:pt x="70" y="45"/>
                      <a:pt x="69" y="45"/>
                    </a:cubicBezTo>
                    <a:cubicBezTo>
                      <a:pt x="6" y="45"/>
                      <a:pt x="6" y="45"/>
                      <a:pt x="6" y="45"/>
                    </a:cubicBezTo>
                    <a:cubicBezTo>
                      <a:pt x="5" y="45"/>
                      <a:pt x="4" y="44"/>
                      <a:pt x="4" y="43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4"/>
                      <a:pt x="5" y="3"/>
                      <a:pt x="6" y="3"/>
                    </a:cubicBezTo>
                    <a:cubicBezTo>
                      <a:pt x="69" y="3"/>
                      <a:pt x="69" y="3"/>
                      <a:pt x="69" y="3"/>
                    </a:cubicBezTo>
                    <a:cubicBezTo>
                      <a:pt x="70" y="3"/>
                      <a:pt x="71" y="4"/>
                      <a:pt x="71" y="5"/>
                    </a:cubicBezTo>
                    <a:lnTo>
                      <a:pt x="71" y="4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51" name="Freeform: Shape 204"/>
              <p:cNvSpPr/>
              <p:nvPr/>
            </p:nvSpPr>
            <p:spPr bwMode="auto">
              <a:xfrm>
                <a:off x="5155301" y="3553852"/>
                <a:ext cx="217042" cy="19380"/>
              </a:xfrm>
              <a:custGeom>
                <a:avLst/>
                <a:gdLst/>
                <a:ahLst/>
                <a:cxnLst>
                  <a:cxn ang="0">
                    <a:pos x="28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28" y="6"/>
                  </a:cxn>
                  <a:cxn ang="0">
                    <a:pos x="28" y="2"/>
                  </a:cxn>
                  <a:cxn ang="0">
                    <a:pos x="28" y="0"/>
                  </a:cxn>
                  <a:cxn ang="0">
                    <a:pos x="47" y="0"/>
                  </a:cxn>
                  <a:cxn ang="0">
                    <a:pos x="47" y="2"/>
                  </a:cxn>
                  <a:cxn ang="0">
                    <a:pos x="46" y="6"/>
                  </a:cxn>
                  <a:cxn ang="0">
                    <a:pos x="75" y="6"/>
                  </a:cxn>
                  <a:cxn ang="0">
                    <a:pos x="75" y="0"/>
                  </a:cxn>
                  <a:cxn ang="0">
                    <a:pos x="47" y="0"/>
                  </a:cxn>
                </a:cxnLst>
                <a:rect l="0" t="0" r="r" b="b"/>
                <a:pathLst>
                  <a:path w="75" h="6">
                    <a:moveTo>
                      <a:pt x="2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28" y="6"/>
                      <a:pt x="28" y="6"/>
                      <a:pt x="28" y="6"/>
                    </a:cubicBezTo>
                    <a:cubicBezTo>
                      <a:pt x="28" y="5"/>
                      <a:pt x="28" y="4"/>
                      <a:pt x="28" y="2"/>
                    </a:cubicBezTo>
                    <a:cubicBezTo>
                      <a:pt x="28" y="1"/>
                      <a:pt x="28" y="1"/>
                      <a:pt x="28" y="0"/>
                    </a:cubicBezTo>
                    <a:close/>
                    <a:moveTo>
                      <a:pt x="47" y="0"/>
                    </a:moveTo>
                    <a:cubicBezTo>
                      <a:pt x="47" y="1"/>
                      <a:pt x="47" y="1"/>
                      <a:pt x="47" y="2"/>
                    </a:cubicBezTo>
                    <a:cubicBezTo>
                      <a:pt x="47" y="4"/>
                      <a:pt x="47" y="5"/>
                      <a:pt x="46" y="6"/>
                    </a:cubicBezTo>
                    <a:cubicBezTo>
                      <a:pt x="75" y="6"/>
                      <a:pt x="75" y="6"/>
                      <a:pt x="75" y="6"/>
                    </a:cubicBezTo>
                    <a:cubicBezTo>
                      <a:pt x="75" y="0"/>
                      <a:pt x="75" y="0"/>
                      <a:pt x="75" y="0"/>
                    </a:cubicBezTo>
                    <a:lnTo>
                      <a:pt x="47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52" name="Freeform: Shape 205"/>
              <p:cNvSpPr/>
              <p:nvPr/>
            </p:nvSpPr>
            <p:spPr bwMode="auto">
              <a:xfrm>
                <a:off x="5279325" y="3410450"/>
                <a:ext cx="50386" cy="50386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5" y="3"/>
                  </a:cxn>
                  <a:cxn ang="0">
                    <a:pos x="6" y="5"/>
                  </a:cxn>
                  <a:cxn ang="0">
                    <a:pos x="4" y="7"/>
                  </a:cxn>
                  <a:cxn ang="0">
                    <a:pos x="6" y="9"/>
                  </a:cxn>
                  <a:cxn ang="0">
                    <a:pos x="8" y="6"/>
                  </a:cxn>
                  <a:cxn ang="0">
                    <a:pos x="9" y="8"/>
                  </a:cxn>
                  <a:cxn ang="0">
                    <a:pos x="13" y="0"/>
                  </a:cxn>
                  <a:cxn ang="0">
                    <a:pos x="0" y="12"/>
                  </a:cxn>
                  <a:cxn ang="0">
                    <a:pos x="1" y="13"/>
                  </a:cxn>
                  <a:cxn ang="0">
                    <a:pos x="2" y="12"/>
                  </a:cxn>
                  <a:cxn ang="0">
                    <a:pos x="1" y="11"/>
                  </a:cxn>
                  <a:cxn ang="0">
                    <a:pos x="0" y="12"/>
                  </a:cxn>
                  <a:cxn ang="0">
                    <a:pos x="3" y="9"/>
                  </a:cxn>
                  <a:cxn ang="0">
                    <a:pos x="4" y="10"/>
                  </a:cxn>
                  <a:cxn ang="0">
                    <a:pos x="5" y="9"/>
                  </a:cxn>
                  <a:cxn ang="0">
                    <a:pos x="3" y="8"/>
                  </a:cxn>
                  <a:cxn ang="0">
                    <a:pos x="3" y="9"/>
                  </a:cxn>
                  <a:cxn ang="0">
                    <a:pos x="1" y="10"/>
                  </a:cxn>
                  <a:cxn ang="0">
                    <a:pos x="3" y="12"/>
                  </a:cxn>
                  <a:cxn ang="0">
                    <a:pos x="3" y="11"/>
                  </a:cxn>
                  <a:cxn ang="0">
                    <a:pos x="2" y="9"/>
                  </a:cxn>
                  <a:cxn ang="0">
                    <a:pos x="1" y="10"/>
                  </a:cxn>
                </a:cxnLst>
                <a:rect l="0" t="0" r="r" b="b"/>
                <a:pathLst>
                  <a:path w="13" h="13">
                    <a:moveTo>
                      <a:pt x="13" y="0"/>
                    </a:moveTo>
                    <a:lnTo>
                      <a:pt x="5" y="3"/>
                    </a:lnTo>
                    <a:lnTo>
                      <a:pt x="6" y="5"/>
                    </a:lnTo>
                    <a:lnTo>
                      <a:pt x="4" y="7"/>
                    </a:lnTo>
                    <a:lnTo>
                      <a:pt x="6" y="9"/>
                    </a:lnTo>
                    <a:lnTo>
                      <a:pt x="8" y="6"/>
                    </a:lnTo>
                    <a:lnTo>
                      <a:pt x="9" y="8"/>
                    </a:lnTo>
                    <a:lnTo>
                      <a:pt x="13" y="0"/>
                    </a:lnTo>
                    <a:close/>
                    <a:moveTo>
                      <a:pt x="0" y="12"/>
                    </a:moveTo>
                    <a:lnTo>
                      <a:pt x="1" y="13"/>
                    </a:lnTo>
                    <a:lnTo>
                      <a:pt x="2" y="12"/>
                    </a:lnTo>
                    <a:lnTo>
                      <a:pt x="1" y="11"/>
                    </a:lnTo>
                    <a:lnTo>
                      <a:pt x="0" y="12"/>
                    </a:lnTo>
                    <a:close/>
                    <a:moveTo>
                      <a:pt x="3" y="9"/>
                    </a:moveTo>
                    <a:lnTo>
                      <a:pt x="4" y="10"/>
                    </a:lnTo>
                    <a:lnTo>
                      <a:pt x="5" y="9"/>
                    </a:lnTo>
                    <a:lnTo>
                      <a:pt x="3" y="8"/>
                    </a:lnTo>
                    <a:lnTo>
                      <a:pt x="3" y="9"/>
                    </a:lnTo>
                    <a:close/>
                    <a:moveTo>
                      <a:pt x="1" y="10"/>
                    </a:moveTo>
                    <a:lnTo>
                      <a:pt x="3" y="12"/>
                    </a:lnTo>
                    <a:lnTo>
                      <a:pt x="3" y="11"/>
                    </a:lnTo>
                    <a:lnTo>
                      <a:pt x="2" y="9"/>
                    </a:lnTo>
                    <a:lnTo>
                      <a:pt x="1" y="1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ea typeface="微软雅黑 Light" panose="020B0502040204020203" pitchFamily="34" charset="-122"/>
                </a:endParaRPr>
              </a:p>
            </p:txBody>
          </p:sp>
        </p:grpSp>
        <p:grpSp>
          <p:nvGrpSpPr>
            <p:cNvPr id="32" name="Group 224"/>
            <p:cNvGrpSpPr/>
            <p:nvPr/>
          </p:nvGrpSpPr>
          <p:grpSpPr>
            <a:xfrm>
              <a:off x="7357291" y="2393530"/>
              <a:ext cx="2913191" cy="856637"/>
              <a:chOff x="1415480" y="1651350"/>
              <a:chExt cx="2913191" cy="856637"/>
            </a:xfrm>
          </p:grpSpPr>
          <p:sp>
            <p:nvSpPr>
              <p:cNvPr id="48" name="TextBox 225"/>
              <p:cNvSpPr txBox="1"/>
              <p:nvPr/>
            </p:nvSpPr>
            <p:spPr bwMode="auto">
              <a:xfrm>
                <a:off x="1415480" y="1651350"/>
                <a:ext cx="2913191" cy="309958"/>
              </a:xfrm>
              <a:prstGeom prst="rect">
                <a:avLst/>
              </a:prstGeom>
              <a:noFill/>
            </p:spPr>
            <p:txBody>
              <a:bodyPr wrap="none" lIns="540000" tIns="0" rIns="0" bIns="0" anchor="ctr" anchorCtr="0">
                <a:normAutofit/>
              </a:bodyPr>
              <a:lstStyle/>
              <a:p>
                <a:pPr algn="l"/>
                <a:r>
                  <a:rPr lang="zh-CN" altLang="en-US" sz="1400">
                    <a:solidFill>
                      <a:schemeClr val="accent4">
                        <a:lumMod val="100000"/>
                      </a:schemeClr>
                    </a:solidFill>
                    <a:effectLst/>
                    <a:ea typeface="微软雅黑 Light" panose="020B0502040204020203" pitchFamily="34" charset="-122"/>
                  </a:rPr>
                  <a:t>标题文本预设</a:t>
                </a:r>
                <a:endParaRPr lang="zh-CN" altLang="en-US" sz="1400">
                  <a:solidFill>
                    <a:schemeClr val="accent4">
                      <a:lumMod val="100000"/>
                    </a:schemeClr>
                  </a:solidFill>
                  <a:effectLst/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49" name="TextBox 226"/>
              <p:cNvSpPr txBox="1"/>
              <p:nvPr/>
            </p:nvSpPr>
            <p:spPr bwMode="auto">
              <a:xfrm>
                <a:off x="1415480" y="1951808"/>
                <a:ext cx="2913191" cy="556179"/>
              </a:xfrm>
              <a:prstGeom prst="rect">
                <a:avLst/>
              </a:prstGeom>
              <a:noFill/>
            </p:spPr>
            <p:txBody>
              <a:bodyPr wrap="square" lIns="540000" tIns="0" rIns="0" bIns="0" anchor="ctr" anchorCtr="0">
                <a:normAutofit fontScale="92500" lnSpcReduction="20000"/>
              </a:bodyPr>
              <a:lstStyle/>
              <a:p>
                <a:pPr algn="l" latinLnBrk="0">
                  <a:lnSpc>
                    <a:spcPct val="120000"/>
                  </a:lnSpc>
                </a:pPr>
                <a:r>
                  <a:rPr lang="zh-CN" altLang="en-US" sz="1000" b="0">
                    <a:solidFill>
                      <a:schemeClr val="tx1"/>
                    </a:solidFill>
                    <a:effectLst/>
                    <a:ea typeface="微软雅黑 Light" panose="020B0502040204020203" pitchFamily="34" charset="-122"/>
                  </a:rPr>
                  <a:t>此部分内容作为文字排版占位显示 </a:t>
                </a:r>
                <a:br>
                  <a:rPr lang="zh-CN" altLang="en-US" sz="1000" b="0">
                    <a:solidFill>
                      <a:schemeClr val="tx1"/>
                    </a:solidFill>
                    <a:effectLst/>
                    <a:ea typeface="微软雅黑 Light" panose="020B0502040204020203" pitchFamily="34" charset="-122"/>
                  </a:rPr>
                </a:br>
                <a:r>
                  <a:rPr lang="zh-CN" altLang="en-US" sz="1000" b="0">
                    <a:solidFill>
                      <a:schemeClr val="tx1"/>
                    </a:solidFill>
                    <a:effectLst/>
                    <a:ea typeface="微软雅黑 Light" panose="020B0502040204020203" pitchFamily="34" charset="-122"/>
                  </a:rPr>
                  <a:t>（建议使用主题字体）</a:t>
                </a:r>
                <a:endParaRPr lang="zh-CN" altLang="en-US" sz="1000" b="0">
                  <a:solidFill>
                    <a:schemeClr val="tx1"/>
                  </a:solidFill>
                  <a:effectLst/>
                  <a:ea typeface="微软雅黑 Light" panose="020B0502040204020203" pitchFamily="34" charset="-122"/>
                </a:endParaRPr>
              </a:p>
            </p:txBody>
          </p:sp>
        </p:grpSp>
        <p:grpSp>
          <p:nvGrpSpPr>
            <p:cNvPr id="33" name="Group 233"/>
            <p:cNvGrpSpPr/>
            <p:nvPr/>
          </p:nvGrpSpPr>
          <p:grpSpPr>
            <a:xfrm>
              <a:off x="7357291" y="3727996"/>
              <a:ext cx="2913191" cy="856637"/>
              <a:chOff x="1415480" y="1651350"/>
              <a:chExt cx="2913191" cy="856637"/>
            </a:xfrm>
          </p:grpSpPr>
          <p:sp>
            <p:nvSpPr>
              <p:cNvPr id="46" name="TextBox 234"/>
              <p:cNvSpPr txBox="1"/>
              <p:nvPr/>
            </p:nvSpPr>
            <p:spPr bwMode="auto">
              <a:xfrm>
                <a:off x="1415480" y="1651350"/>
                <a:ext cx="2913191" cy="309958"/>
              </a:xfrm>
              <a:prstGeom prst="rect">
                <a:avLst/>
              </a:prstGeom>
              <a:noFill/>
            </p:spPr>
            <p:txBody>
              <a:bodyPr wrap="none" lIns="540000" tIns="0" rIns="0" bIns="0" anchor="ctr" anchorCtr="0">
                <a:normAutofit/>
              </a:bodyPr>
              <a:lstStyle/>
              <a:p>
                <a:pPr algn="l"/>
                <a:r>
                  <a:rPr lang="zh-CN" altLang="en-US" sz="1400">
                    <a:solidFill>
                      <a:schemeClr val="accent1">
                        <a:lumMod val="100000"/>
                      </a:schemeClr>
                    </a:solidFill>
                    <a:effectLst/>
                    <a:ea typeface="微软雅黑 Light" panose="020B0502040204020203" pitchFamily="34" charset="-122"/>
                  </a:rPr>
                  <a:t>标题文本预设</a:t>
                </a:r>
                <a:endParaRPr lang="zh-CN" altLang="en-US" sz="1400">
                  <a:solidFill>
                    <a:schemeClr val="accent1">
                      <a:lumMod val="100000"/>
                    </a:schemeClr>
                  </a:solidFill>
                  <a:effectLst/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47" name="TextBox 235"/>
              <p:cNvSpPr txBox="1"/>
              <p:nvPr/>
            </p:nvSpPr>
            <p:spPr bwMode="auto">
              <a:xfrm>
                <a:off x="1415480" y="1951808"/>
                <a:ext cx="2913191" cy="556179"/>
              </a:xfrm>
              <a:prstGeom prst="rect">
                <a:avLst/>
              </a:prstGeom>
              <a:noFill/>
            </p:spPr>
            <p:txBody>
              <a:bodyPr wrap="square" lIns="540000" tIns="0" rIns="0" bIns="0" anchor="ctr" anchorCtr="0">
                <a:normAutofit fontScale="92500" lnSpcReduction="20000"/>
              </a:bodyPr>
              <a:lstStyle/>
              <a:p>
                <a:pPr algn="l" latinLnBrk="0">
                  <a:lnSpc>
                    <a:spcPct val="120000"/>
                  </a:lnSpc>
                </a:pPr>
                <a:r>
                  <a:rPr lang="zh-CN" altLang="en-US" sz="1000" b="0">
                    <a:solidFill>
                      <a:schemeClr val="tx1"/>
                    </a:solidFill>
                    <a:effectLst/>
                    <a:ea typeface="微软雅黑 Light" panose="020B0502040204020203" pitchFamily="34" charset="-122"/>
                  </a:rPr>
                  <a:t>此部分内容作为文字排版占位显示 </a:t>
                </a:r>
                <a:br>
                  <a:rPr lang="zh-CN" altLang="en-US" sz="1000" b="0">
                    <a:solidFill>
                      <a:schemeClr val="tx1"/>
                    </a:solidFill>
                    <a:effectLst/>
                    <a:ea typeface="微软雅黑 Light" panose="020B0502040204020203" pitchFamily="34" charset="-122"/>
                  </a:rPr>
                </a:br>
                <a:r>
                  <a:rPr lang="zh-CN" altLang="en-US" sz="1000" b="0">
                    <a:solidFill>
                      <a:schemeClr val="tx1"/>
                    </a:solidFill>
                    <a:effectLst/>
                    <a:ea typeface="微软雅黑 Light" panose="020B0502040204020203" pitchFamily="34" charset="-122"/>
                  </a:rPr>
                  <a:t>（建议使用主题字体）</a:t>
                </a:r>
                <a:endParaRPr lang="zh-CN" altLang="en-US" sz="1000" b="0">
                  <a:solidFill>
                    <a:schemeClr val="tx1"/>
                  </a:solidFill>
                  <a:effectLst/>
                  <a:ea typeface="微软雅黑 Light" panose="020B0502040204020203" pitchFamily="34" charset="-122"/>
                </a:endParaRPr>
              </a:p>
            </p:txBody>
          </p:sp>
        </p:grpSp>
        <p:grpSp>
          <p:nvGrpSpPr>
            <p:cNvPr id="34" name="Group 236"/>
            <p:cNvGrpSpPr/>
            <p:nvPr/>
          </p:nvGrpSpPr>
          <p:grpSpPr>
            <a:xfrm>
              <a:off x="7357291" y="5172004"/>
              <a:ext cx="2913191" cy="856637"/>
              <a:chOff x="1415480" y="1651350"/>
              <a:chExt cx="2913191" cy="856637"/>
            </a:xfrm>
          </p:grpSpPr>
          <p:sp>
            <p:nvSpPr>
              <p:cNvPr id="44" name="TextBox 237"/>
              <p:cNvSpPr txBox="1"/>
              <p:nvPr/>
            </p:nvSpPr>
            <p:spPr bwMode="auto">
              <a:xfrm>
                <a:off x="1415480" y="1651350"/>
                <a:ext cx="2913191" cy="309958"/>
              </a:xfrm>
              <a:prstGeom prst="rect">
                <a:avLst/>
              </a:prstGeom>
              <a:noFill/>
            </p:spPr>
            <p:txBody>
              <a:bodyPr wrap="none" lIns="540000" tIns="0" rIns="0" bIns="0" anchor="ctr" anchorCtr="0">
                <a:normAutofit/>
              </a:bodyPr>
              <a:lstStyle/>
              <a:p>
                <a:pPr algn="l"/>
                <a:r>
                  <a:rPr lang="zh-CN" altLang="en-US" sz="1400">
                    <a:solidFill>
                      <a:schemeClr val="accent3">
                        <a:lumMod val="100000"/>
                      </a:schemeClr>
                    </a:solidFill>
                    <a:effectLst/>
                    <a:ea typeface="微软雅黑 Light" panose="020B0502040204020203" pitchFamily="34" charset="-122"/>
                  </a:rPr>
                  <a:t>标题文本预设</a:t>
                </a:r>
                <a:endParaRPr lang="zh-CN" altLang="en-US" sz="1400">
                  <a:solidFill>
                    <a:schemeClr val="accent3">
                      <a:lumMod val="100000"/>
                    </a:schemeClr>
                  </a:solidFill>
                  <a:effectLst/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45" name="TextBox 238"/>
              <p:cNvSpPr txBox="1"/>
              <p:nvPr/>
            </p:nvSpPr>
            <p:spPr bwMode="auto">
              <a:xfrm>
                <a:off x="1415480" y="1951808"/>
                <a:ext cx="2913191" cy="556179"/>
              </a:xfrm>
              <a:prstGeom prst="rect">
                <a:avLst/>
              </a:prstGeom>
              <a:noFill/>
            </p:spPr>
            <p:txBody>
              <a:bodyPr wrap="square" lIns="540000" tIns="0" rIns="0" bIns="0" anchor="ctr" anchorCtr="0">
                <a:normAutofit fontScale="92500" lnSpcReduction="20000"/>
              </a:bodyPr>
              <a:lstStyle/>
              <a:p>
                <a:pPr algn="l" latinLnBrk="0">
                  <a:lnSpc>
                    <a:spcPct val="120000"/>
                  </a:lnSpc>
                </a:pPr>
                <a:r>
                  <a:rPr lang="zh-CN" altLang="en-US" sz="1000" b="0">
                    <a:solidFill>
                      <a:schemeClr val="tx1"/>
                    </a:solidFill>
                    <a:effectLst/>
                    <a:ea typeface="微软雅黑 Light" panose="020B0502040204020203" pitchFamily="34" charset="-122"/>
                  </a:rPr>
                  <a:t>此部分内容作为文字排版占位显示 </a:t>
                </a:r>
                <a:br>
                  <a:rPr lang="zh-CN" altLang="en-US" sz="1000" b="0">
                    <a:solidFill>
                      <a:schemeClr val="tx1"/>
                    </a:solidFill>
                    <a:effectLst/>
                    <a:ea typeface="微软雅黑 Light" panose="020B0502040204020203" pitchFamily="34" charset="-122"/>
                  </a:rPr>
                </a:br>
                <a:r>
                  <a:rPr lang="zh-CN" altLang="en-US" sz="1000" b="0">
                    <a:solidFill>
                      <a:schemeClr val="tx1"/>
                    </a:solidFill>
                    <a:effectLst/>
                    <a:ea typeface="微软雅黑 Light" panose="020B0502040204020203" pitchFamily="34" charset="-122"/>
                  </a:rPr>
                  <a:t>（建议使用主题字体）</a:t>
                </a:r>
                <a:endParaRPr lang="zh-CN" altLang="en-US" sz="1000" b="0">
                  <a:solidFill>
                    <a:schemeClr val="tx1"/>
                  </a:solidFill>
                  <a:effectLst/>
                  <a:ea typeface="微软雅黑 Light" panose="020B0502040204020203" pitchFamily="34" charset="-122"/>
                </a:endParaRPr>
              </a:p>
            </p:txBody>
          </p:sp>
        </p:grpSp>
        <p:grpSp>
          <p:nvGrpSpPr>
            <p:cNvPr id="35" name="Group 239"/>
            <p:cNvGrpSpPr/>
            <p:nvPr/>
          </p:nvGrpSpPr>
          <p:grpSpPr>
            <a:xfrm>
              <a:off x="2575889" y="2393530"/>
              <a:ext cx="2299240" cy="866137"/>
              <a:chOff x="793990" y="1227225"/>
              <a:chExt cx="2299240" cy="866137"/>
            </a:xfrm>
          </p:grpSpPr>
          <p:sp>
            <p:nvSpPr>
              <p:cNvPr id="42" name="TextBox 240"/>
              <p:cNvSpPr txBox="1"/>
              <p:nvPr/>
            </p:nvSpPr>
            <p:spPr bwMode="auto">
              <a:xfrm>
                <a:off x="793990" y="1227225"/>
                <a:ext cx="2299240" cy="309958"/>
              </a:xfrm>
              <a:prstGeom prst="rect">
                <a:avLst/>
              </a:prstGeom>
              <a:noFill/>
            </p:spPr>
            <p:txBody>
              <a:bodyPr wrap="none" lIns="0" tIns="0" rIns="360000" bIns="0" anchor="ctr" anchorCtr="0">
                <a:normAutofit/>
              </a:bodyPr>
              <a:lstStyle/>
              <a:p>
                <a:pPr algn="r"/>
                <a:r>
                  <a:rPr lang="zh-CN" altLang="en-US" sz="1400">
                    <a:solidFill>
                      <a:schemeClr val="accent2">
                        <a:lumMod val="100000"/>
                      </a:schemeClr>
                    </a:solidFill>
                    <a:effectLst/>
                    <a:ea typeface="微软雅黑 Light" panose="020B0502040204020203" pitchFamily="34" charset="-122"/>
                  </a:rPr>
                  <a:t>标题文本预设</a:t>
                </a:r>
                <a:endParaRPr lang="zh-CN" altLang="en-US" sz="1400">
                  <a:solidFill>
                    <a:schemeClr val="accent2">
                      <a:lumMod val="100000"/>
                    </a:schemeClr>
                  </a:solidFill>
                  <a:effectLst/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43" name="TextBox 241"/>
              <p:cNvSpPr txBox="1"/>
              <p:nvPr/>
            </p:nvSpPr>
            <p:spPr bwMode="auto">
              <a:xfrm>
                <a:off x="793990" y="1537183"/>
                <a:ext cx="2299240" cy="556179"/>
              </a:xfrm>
              <a:prstGeom prst="rect">
                <a:avLst/>
              </a:prstGeom>
              <a:noFill/>
            </p:spPr>
            <p:txBody>
              <a:bodyPr wrap="square" lIns="0" tIns="0" rIns="360000" bIns="0" anchor="ctr" anchorCtr="0">
                <a:normAutofit fontScale="92500" lnSpcReduction="20000"/>
              </a:bodyPr>
              <a:lstStyle/>
              <a:p>
                <a:pPr algn="r" latinLnBrk="0">
                  <a:lnSpc>
                    <a:spcPct val="120000"/>
                  </a:lnSpc>
                </a:pPr>
                <a:r>
                  <a:rPr lang="zh-CN" altLang="en-US" sz="1000" b="0">
                    <a:solidFill>
                      <a:schemeClr val="tx1"/>
                    </a:solidFill>
                    <a:effectLst/>
                    <a:ea typeface="微软雅黑 Light" panose="020B0502040204020203" pitchFamily="34" charset="-122"/>
                  </a:rPr>
                  <a:t>此部分内容作为文字排版占位显示 </a:t>
                </a:r>
                <a:br>
                  <a:rPr lang="zh-CN" altLang="en-US" sz="1000" b="0">
                    <a:solidFill>
                      <a:schemeClr val="tx1"/>
                    </a:solidFill>
                    <a:effectLst/>
                    <a:ea typeface="微软雅黑 Light" panose="020B0502040204020203" pitchFamily="34" charset="-122"/>
                  </a:rPr>
                </a:br>
                <a:r>
                  <a:rPr lang="zh-CN" altLang="en-US" sz="1000" b="0">
                    <a:solidFill>
                      <a:schemeClr val="tx1"/>
                    </a:solidFill>
                    <a:effectLst/>
                    <a:ea typeface="微软雅黑 Light" panose="020B0502040204020203" pitchFamily="34" charset="-122"/>
                  </a:rPr>
                  <a:t>（建议使用主题字体）</a:t>
                </a:r>
                <a:endParaRPr lang="zh-CN" altLang="en-US" sz="1000" b="0">
                  <a:solidFill>
                    <a:schemeClr val="tx1"/>
                  </a:solidFill>
                  <a:effectLst/>
                  <a:ea typeface="微软雅黑 Light" panose="020B0502040204020203" pitchFamily="34" charset="-122"/>
                </a:endParaRPr>
              </a:p>
            </p:txBody>
          </p:sp>
        </p:grpSp>
        <p:grpSp>
          <p:nvGrpSpPr>
            <p:cNvPr id="36" name="Group 242"/>
            <p:cNvGrpSpPr/>
            <p:nvPr/>
          </p:nvGrpSpPr>
          <p:grpSpPr>
            <a:xfrm>
              <a:off x="2575889" y="3727997"/>
              <a:ext cx="2299240" cy="866137"/>
              <a:chOff x="793990" y="1227225"/>
              <a:chExt cx="2299240" cy="866137"/>
            </a:xfrm>
          </p:grpSpPr>
          <p:sp>
            <p:nvSpPr>
              <p:cNvPr id="40" name="TextBox 243"/>
              <p:cNvSpPr txBox="1"/>
              <p:nvPr/>
            </p:nvSpPr>
            <p:spPr bwMode="auto">
              <a:xfrm>
                <a:off x="793990" y="1227225"/>
                <a:ext cx="2299240" cy="309958"/>
              </a:xfrm>
              <a:prstGeom prst="rect">
                <a:avLst/>
              </a:prstGeom>
              <a:noFill/>
            </p:spPr>
            <p:txBody>
              <a:bodyPr wrap="none" lIns="0" tIns="0" rIns="360000" bIns="0" anchor="ctr" anchorCtr="0">
                <a:normAutofit/>
              </a:bodyPr>
              <a:lstStyle/>
              <a:p>
                <a:pPr algn="r"/>
                <a:r>
                  <a:rPr lang="zh-CN" altLang="en-US" sz="1400">
                    <a:solidFill>
                      <a:schemeClr val="accent5">
                        <a:lumMod val="100000"/>
                      </a:schemeClr>
                    </a:solidFill>
                    <a:effectLst/>
                    <a:ea typeface="微软雅黑 Light" panose="020B0502040204020203" pitchFamily="34" charset="-122"/>
                  </a:rPr>
                  <a:t>标题文本预设</a:t>
                </a:r>
                <a:endParaRPr lang="zh-CN" altLang="en-US" sz="1400">
                  <a:solidFill>
                    <a:schemeClr val="accent5">
                      <a:lumMod val="100000"/>
                    </a:schemeClr>
                  </a:solidFill>
                  <a:effectLst/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41" name="TextBox 244"/>
              <p:cNvSpPr txBox="1"/>
              <p:nvPr/>
            </p:nvSpPr>
            <p:spPr bwMode="auto">
              <a:xfrm>
                <a:off x="793990" y="1537183"/>
                <a:ext cx="2299240" cy="556179"/>
              </a:xfrm>
              <a:prstGeom prst="rect">
                <a:avLst/>
              </a:prstGeom>
              <a:noFill/>
            </p:spPr>
            <p:txBody>
              <a:bodyPr wrap="square" lIns="0" tIns="0" rIns="360000" bIns="0" anchor="ctr" anchorCtr="0">
                <a:normAutofit fontScale="92500" lnSpcReduction="20000"/>
              </a:bodyPr>
              <a:lstStyle/>
              <a:p>
                <a:pPr algn="r" latinLnBrk="0">
                  <a:lnSpc>
                    <a:spcPct val="120000"/>
                  </a:lnSpc>
                </a:pPr>
                <a:r>
                  <a:rPr lang="zh-CN" altLang="en-US" sz="1000" b="0">
                    <a:solidFill>
                      <a:schemeClr val="tx1"/>
                    </a:solidFill>
                    <a:effectLst/>
                    <a:ea typeface="微软雅黑 Light" panose="020B0502040204020203" pitchFamily="34" charset="-122"/>
                  </a:rPr>
                  <a:t>此部分内容作为文字排版占位显示 </a:t>
                </a:r>
                <a:br>
                  <a:rPr lang="zh-CN" altLang="en-US" sz="1000" b="0">
                    <a:solidFill>
                      <a:schemeClr val="tx1"/>
                    </a:solidFill>
                    <a:effectLst/>
                    <a:ea typeface="微软雅黑 Light" panose="020B0502040204020203" pitchFamily="34" charset="-122"/>
                  </a:rPr>
                </a:br>
                <a:r>
                  <a:rPr lang="zh-CN" altLang="en-US" sz="1000" b="0">
                    <a:solidFill>
                      <a:schemeClr val="tx1"/>
                    </a:solidFill>
                    <a:effectLst/>
                    <a:ea typeface="微软雅黑 Light" panose="020B0502040204020203" pitchFamily="34" charset="-122"/>
                  </a:rPr>
                  <a:t>（建议使用主题字体）</a:t>
                </a:r>
                <a:endParaRPr lang="zh-CN" altLang="en-US" sz="1000" b="0">
                  <a:solidFill>
                    <a:schemeClr val="tx1"/>
                  </a:solidFill>
                  <a:effectLst/>
                  <a:ea typeface="微软雅黑 Light" panose="020B0502040204020203" pitchFamily="34" charset="-122"/>
                </a:endParaRPr>
              </a:p>
            </p:txBody>
          </p:sp>
        </p:grpSp>
        <p:grpSp>
          <p:nvGrpSpPr>
            <p:cNvPr id="37" name="Group 245"/>
            <p:cNvGrpSpPr/>
            <p:nvPr/>
          </p:nvGrpSpPr>
          <p:grpSpPr>
            <a:xfrm>
              <a:off x="2575889" y="5172005"/>
              <a:ext cx="2299240" cy="866137"/>
              <a:chOff x="793990" y="1227225"/>
              <a:chExt cx="2299240" cy="866137"/>
            </a:xfrm>
          </p:grpSpPr>
          <p:sp>
            <p:nvSpPr>
              <p:cNvPr id="38" name="TextBox 246"/>
              <p:cNvSpPr txBox="1"/>
              <p:nvPr/>
            </p:nvSpPr>
            <p:spPr bwMode="auto">
              <a:xfrm>
                <a:off x="793990" y="1227225"/>
                <a:ext cx="2299240" cy="309958"/>
              </a:xfrm>
              <a:prstGeom prst="rect">
                <a:avLst/>
              </a:prstGeom>
              <a:noFill/>
            </p:spPr>
            <p:txBody>
              <a:bodyPr wrap="none" lIns="0" tIns="0" rIns="360000" bIns="0" anchor="ctr" anchorCtr="0">
                <a:normAutofit/>
              </a:bodyPr>
              <a:lstStyle/>
              <a:p>
                <a:pPr algn="r"/>
                <a:r>
                  <a:rPr lang="zh-CN" altLang="en-US" sz="1400">
                    <a:solidFill>
                      <a:schemeClr val="accent6">
                        <a:lumMod val="100000"/>
                      </a:schemeClr>
                    </a:solidFill>
                    <a:effectLst/>
                    <a:ea typeface="微软雅黑 Light" panose="020B0502040204020203" pitchFamily="34" charset="-122"/>
                  </a:rPr>
                  <a:t>标题文本预设</a:t>
                </a:r>
                <a:endParaRPr lang="zh-CN" altLang="en-US" sz="1400">
                  <a:solidFill>
                    <a:schemeClr val="accent6">
                      <a:lumMod val="100000"/>
                    </a:schemeClr>
                  </a:solidFill>
                  <a:effectLst/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39" name="TextBox 247"/>
              <p:cNvSpPr txBox="1"/>
              <p:nvPr/>
            </p:nvSpPr>
            <p:spPr bwMode="auto">
              <a:xfrm>
                <a:off x="793990" y="1537183"/>
                <a:ext cx="2299240" cy="556179"/>
              </a:xfrm>
              <a:prstGeom prst="rect">
                <a:avLst/>
              </a:prstGeom>
              <a:noFill/>
            </p:spPr>
            <p:txBody>
              <a:bodyPr wrap="square" lIns="0" tIns="0" rIns="360000" bIns="0" anchor="ctr" anchorCtr="0">
                <a:normAutofit fontScale="92500" lnSpcReduction="20000"/>
              </a:bodyPr>
              <a:lstStyle/>
              <a:p>
                <a:pPr algn="r" latinLnBrk="0">
                  <a:lnSpc>
                    <a:spcPct val="120000"/>
                  </a:lnSpc>
                </a:pPr>
                <a:r>
                  <a:rPr lang="zh-CN" altLang="en-US" sz="1000" b="0">
                    <a:solidFill>
                      <a:schemeClr val="tx1"/>
                    </a:solidFill>
                    <a:effectLst/>
                    <a:ea typeface="微软雅黑 Light" panose="020B0502040204020203" pitchFamily="34" charset="-122"/>
                  </a:rPr>
                  <a:t>此部分内容作为文字排版占位显示 </a:t>
                </a:r>
                <a:br>
                  <a:rPr lang="zh-CN" altLang="en-US" sz="1000" b="0">
                    <a:solidFill>
                      <a:schemeClr val="tx1"/>
                    </a:solidFill>
                    <a:effectLst/>
                    <a:ea typeface="微软雅黑 Light" panose="020B0502040204020203" pitchFamily="34" charset="-122"/>
                  </a:rPr>
                </a:br>
                <a:r>
                  <a:rPr lang="zh-CN" altLang="en-US" sz="1000" b="0">
                    <a:solidFill>
                      <a:schemeClr val="tx1"/>
                    </a:solidFill>
                    <a:effectLst/>
                    <a:ea typeface="微软雅黑 Light" panose="020B0502040204020203" pitchFamily="34" charset="-122"/>
                  </a:rPr>
                  <a:t>（建议使用主题字体）</a:t>
                </a:r>
                <a:endParaRPr lang="zh-CN" altLang="en-US" sz="1000" b="0">
                  <a:solidFill>
                    <a:schemeClr val="tx1"/>
                  </a:solidFill>
                  <a:effectLst/>
                  <a:ea typeface="微软雅黑 Light" panose="020B0502040204020203" pitchFamily="34" charset="-122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0"/>
    </mc:Choice>
    <mc:Fallback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153 -0.67655 L -0.02118 -0.00494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3358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6" presetClass="emp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  <p:from x="4983" y="8047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/>
          <p:nvPr/>
        </p:nvSpPr>
        <p:spPr>
          <a:xfrm>
            <a:off x="542924" y="1203598"/>
            <a:ext cx="8061723" cy="1337665"/>
          </a:xfrm>
          <a:prstGeom prst="rect">
            <a:avLst/>
          </a:prstGeom>
          <a:blipFill dpi="0" rotWithShape="1">
            <a:blip r:embed="rId1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colorTemperature colorTemp="11200"/>
                      </a14:imgEffect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85000"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ea typeface="微软雅黑 Light" panose="020B0502040204020203" pitchFamily="34" charset="-122"/>
            </a:endParaRPr>
          </a:p>
        </p:txBody>
      </p:sp>
      <p:grpSp>
        <p:nvGrpSpPr>
          <p:cNvPr id="5" name="Group 27"/>
          <p:cNvGrpSpPr/>
          <p:nvPr/>
        </p:nvGrpSpPr>
        <p:grpSpPr>
          <a:xfrm>
            <a:off x="6300192" y="3596770"/>
            <a:ext cx="1626056" cy="265310"/>
            <a:chOff x="8472264" y="5177601"/>
            <a:chExt cx="2168074" cy="353746"/>
          </a:xfrm>
        </p:grpSpPr>
        <p:sp>
          <p:nvSpPr>
            <p:cNvPr id="19" name="Oval 10"/>
            <p:cNvSpPr/>
            <p:nvPr/>
          </p:nvSpPr>
          <p:spPr>
            <a:xfrm>
              <a:off x="8472264" y="5177601"/>
              <a:ext cx="353746" cy="353746"/>
            </a:xfrm>
            <a:prstGeom prst="ellipse">
              <a:avLst/>
            </a:prstGeom>
            <a:solidFill>
              <a:schemeClr val="accent4">
                <a:lumMod val="10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normAutofit fontScale="92500" lnSpcReduction="20000"/>
            </a:bodyPr>
            <a:lstStyle/>
            <a:p>
              <a:pPr algn="ctr"/>
              <a:r>
                <a:rPr lang="en-US" altLang="zh-CN" sz="1600">
                  <a:solidFill>
                    <a:schemeClr val="bg1"/>
                  </a:solidFill>
                  <a:latin typeface="Impact" panose="020B0806030902050204" pitchFamily="34" charset="0"/>
                  <a:ea typeface="微软雅黑 Light" panose="020B0502040204020203" pitchFamily="34" charset="-122"/>
                </a:rPr>
                <a:t>04</a:t>
              </a:r>
              <a:endParaRPr lang="en-US" altLang="zh-CN" sz="1600">
                <a:solidFill>
                  <a:schemeClr val="bg1"/>
                </a:solidFill>
                <a:latin typeface="Impact" panose="020B0806030902050204" pitchFamily="34" charset="0"/>
                <a:ea typeface="微软雅黑 Light" panose="020B0502040204020203" pitchFamily="34" charset="-122"/>
              </a:endParaRPr>
            </a:p>
          </p:txBody>
        </p:sp>
        <p:sp>
          <p:nvSpPr>
            <p:cNvPr id="20" name="TextBox 11"/>
            <p:cNvSpPr txBox="1"/>
            <p:nvPr/>
          </p:nvSpPr>
          <p:spPr>
            <a:xfrm>
              <a:off x="8804487" y="5233042"/>
              <a:ext cx="1835851" cy="242864"/>
            </a:xfrm>
            <a:prstGeom prst="rect">
              <a:avLst/>
            </a:prstGeom>
            <a:noFill/>
          </p:spPr>
          <p:txBody>
            <a:bodyPr wrap="none" lIns="144000" tIns="0" rIns="0" bIns="0" anchor="b" anchorCtr="0">
              <a:normAutofit fontScale="85000" lnSpcReduction="20000"/>
            </a:bodyPr>
            <a:lstStyle/>
            <a:p>
              <a:r>
                <a:rPr lang="zh-CN" altLang="en-US" sz="1600" b="1">
                  <a:solidFill>
                    <a:schemeClr val="accent4">
                      <a:lumMod val="100000"/>
                    </a:schemeClr>
                  </a:solidFill>
                  <a:ea typeface="微软雅黑 Light" panose="020B0502040204020203" pitchFamily="34" charset="-122"/>
                </a:rPr>
                <a:t>标题文本预设</a:t>
              </a:r>
              <a:endParaRPr lang="zh-CN" altLang="en-US" sz="1600" b="1">
                <a:solidFill>
                  <a:schemeClr val="accent4">
                    <a:lumMod val="100000"/>
                  </a:schemeClr>
                </a:solidFill>
                <a:ea typeface="微软雅黑 Light" panose="020B0502040204020203" pitchFamily="34" charset="-122"/>
              </a:endParaRPr>
            </a:p>
          </p:txBody>
        </p:sp>
      </p:grpSp>
      <p:grpSp>
        <p:nvGrpSpPr>
          <p:cNvPr id="6" name="Group 26"/>
          <p:cNvGrpSpPr/>
          <p:nvPr/>
        </p:nvGrpSpPr>
        <p:grpSpPr>
          <a:xfrm>
            <a:off x="6300192" y="2998909"/>
            <a:ext cx="1626056" cy="265310"/>
            <a:chOff x="8472264" y="4380453"/>
            <a:chExt cx="2168074" cy="353746"/>
          </a:xfrm>
        </p:grpSpPr>
        <p:sp>
          <p:nvSpPr>
            <p:cNvPr id="17" name="Oval 12"/>
            <p:cNvSpPr/>
            <p:nvPr/>
          </p:nvSpPr>
          <p:spPr>
            <a:xfrm>
              <a:off x="8472264" y="4380453"/>
              <a:ext cx="353746" cy="353746"/>
            </a:xfrm>
            <a:prstGeom prst="ellipse">
              <a:avLst/>
            </a:prstGeom>
            <a:solidFill>
              <a:schemeClr val="accent3">
                <a:lumMod val="10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normAutofit fontScale="92500" lnSpcReduction="20000"/>
            </a:bodyPr>
            <a:lstStyle/>
            <a:p>
              <a:pPr algn="ctr"/>
              <a:r>
                <a:rPr lang="en-US" altLang="zh-CN" sz="1600">
                  <a:solidFill>
                    <a:schemeClr val="bg1"/>
                  </a:solidFill>
                  <a:latin typeface="Impact" panose="020B0806030902050204" pitchFamily="34" charset="0"/>
                  <a:ea typeface="微软雅黑 Light" panose="020B0502040204020203" pitchFamily="34" charset="-122"/>
                </a:rPr>
                <a:t>03</a:t>
              </a:r>
              <a:endParaRPr lang="en-US" altLang="zh-CN" sz="1600">
                <a:solidFill>
                  <a:schemeClr val="bg1"/>
                </a:solidFill>
                <a:latin typeface="Impact" panose="020B0806030902050204" pitchFamily="34" charset="0"/>
                <a:ea typeface="微软雅黑 Light" panose="020B0502040204020203" pitchFamily="34" charset="-122"/>
              </a:endParaRPr>
            </a:p>
          </p:txBody>
        </p:sp>
        <p:sp>
          <p:nvSpPr>
            <p:cNvPr id="18" name="TextBox 13"/>
            <p:cNvSpPr txBox="1"/>
            <p:nvPr/>
          </p:nvSpPr>
          <p:spPr>
            <a:xfrm>
              <a:off x="8804487" y="4435894"/>
              <a:ext cx="1835851" cy="242864"/>
            </a:xfrm>
            <a:prstGeom prst="rect">
              <a:avLst/>
            </a:prstGeom>
            <a:noFill/>
          </p:spPr>
          <p:txBody>
            <a:bodyPr wrap="none" lIns="144000" tIns="0" rIns="0" bIns="0" anchor="b" anchorCtr="0">
              <a:normAutofit fontScale="85000" lnSpcReduction="20000"/>
            </a:bodyPr>
            <a:lstStyle/>
            <a:p>
              <a:r>
                <a:rPr lang="zh-CN" altLang="en-US" sz="1600" b="1">
                  <a:solidFill>
                    <a:schemeClr val="accent3"/>
                  </a:solidFill>
                  <a:ea typeface="微软雅黑 Light" panose="020B0502040204020203" pitchFamily="34" charset="-122"/>
                </a:rPr>
                <a:t>标题文本预设</a:t>
              </a:r>
              <a:endParaRPr lang="zh-CN" altLang="en-US" sz="1600" b="1">
                <a:solidFill>
                  <a:schemeClr val="accent3"/>
                </a:solidFill>
                <a:ea typeface="微软雅黑 Light" panose="020B0502040204020203" pitchFamily="34" charset="-122"/>
              </a:endParaRPr>
            </a:p>
          </p:txBody>
        </p:sp>
      </p:grpSp>
      <p:grpSp>
        <p:nvGrpSpPr>
          <p:cNvPr id="7" name="Group 25"/>
          <p:cNvGrpSpPr/>
          <p:nvPr/>
        </p:nvGrpSpPr>
        <p:grpSpPr>
          <a:xfrm>
            <a:off x="4126418" y="3596770"/>
            <a:ext cx="1626056" cy="265310"/>
            <a:chOff x="5283706" y="5177601"/>
            <a:chExt cx="2168074" cy="353746"/>
          </a:xfrm>
        </p:grpSpPr>
        <p:sp>
          <p:nvSpPr>
            <p:cNvPr id="15" name="Oval 14"/>
            <p:cNvSpPr/>
            <p:nvPr/>
          </p:nvSpPr>
          <p:spPr>
            <a:xfrm>
              <a:off x="5283706" y="5177601"/>
              <a:ext cx="353746" cy="35374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normAutofit fontScale="92500" lnSpcReduction="20000"/>
            </a:bodyPr>
            <a:lstStyle/>
            <a:p>
              <a:pPr algn="ctr"/>
              <a:r>
                <a:rPr lang="en-US" altLang="zh-CN" sz="1600">
                  <a:solidFill>
                    <a:schemeClr val="bg1"/>
                  </a:solidFill>
                  <a:latin typeface="Impact" panose="020B0806030902050204" pitchFamily="34" charset="0"/>
                  <a:ea typeface="微软雅黑 Light" panose="020B0502040204020203" pitchFamily="34" charset="-122"/>
                </a:rPr>
                <a:t>02</a:t>
              </a:r>
              <a:endParaRPr lang="en-US" altLang="zh-CN" sz="1600">
                <a:solidFill>
                  <a:schemeClr val="bg1"/>
                </a:solidFill>
                <a:latin typeface="Impact" panose="020B0806030902050204" pitchFamily="34" charset="0"/>
                <a:ea typeface="微软雅黑 Light" panose="020B0502040204020203" pitchFamily="34" charset="-122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615929" y="5233042"/>
              <a:ext cx="1835851" cy="242864"/>
            </a:xfrm>
            <a:prstGeom prst="rect">
              <a:avLst/>
            </a:prstGeom>
            <a:noFill/>
          </p:spPr>
          <p:txBody>
            <a:bodyPr wrap="none" lIns="144000" tIns="0" rIns="0" bIns="0" anchor="b" anchorCtr="0">
              <a:normAutofit fontScale="85000" lnSpcReduction="20000"/>
            </a:bodyPr>
            <a:lstStyle/>
            <a:p>
              <a:r>
                <a:rPr lang="zh-CN" altLang="en-US" sz="1600" b="1">
                  <a:solidFill>
                    <a:schemeClr val="accent2"/>
                  </a:solidFill>
                  <a:ea typeface="微软雅黑 Light" panose="020B0502040204020203" pitchFamily="34" charset="-122"/>
                </a:rPr>
                <a:t>标题文本预设</a:t>
              </a:r>
              <a:endParaRPr lang="zh-CN" altLang="en-US" sz="1600" b="1">
                <a:solidFill>
                  <a:schemeClr val="accent2"/>
                </a:solidFill>
                <a:ea typeface="微软雅黑 Light" panose="020B0502040204020203" pitchFamily="34" charset="-122"/>
              </a:endParaRPr>
            </a:p>
          </p:txBody>
        </p:sp>
      </p:grpSp>
      <p:grpSp>
        <p:nvGrpSpPr>
          <p:cNvPr id="8" name="Group 24"/>
          <p:cNvGrpSpPr/>
          <p:nvPr/>
        </p:nvGrpSpPr>
        <p:grpSpPr>
          <a:xfrm>
            <a:off x="4126418" y="2998909"/>
            <a:ext cx="1626054" cy="265310"/>
            <a:chOff x="5296656" y="4380453"/>
            <a:chExt cx="2168072" cy="353746"/>
          </a:xfrm>
        </p:grpSpPr>
        <p:sp>
          <p:nvSpPr>
            <p:cNvPr id="13" name="Oval 16"/>
            <p:cNvSpPr/>
            <p:nvPr/>
          </p:nvSpPr>
          <p:spPr>
            <a:xfrm>
              <a:off x="5296656" y="4380453"/>
              <a:ext cx="353746" cy="35374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normAutofit fontScale="92500" lnSpcReduction="20000"/>
            </a:bodyPr>
            <a:lstStyle/>
            <a:p>
              <a:pPr algn="ctr"/>
              <a:r>
                <a:rPr lang="en-US" altLang="zh-CN" sz="1600">
                  <a:solidFill>
                    <a:schemeClr val="bg1"/>
                  </a:solidFill>
                  <a:latin typeface="Impact" panose="020B0806030902050204" pitchFamily="34" charset="0"/>
                  <a:ea typeface="微软雅黑 Light" panose="020B0502040204020203" pitchFamily="34" charset="-122"/>
                </a:rPr>
                <a:t>01</a:t>
              </a:r>
              <a:endParaRPr lang="en-US" altLang="zh-CN" sz="1600">
                <a:solidFill>
                  <a:schemeClr val="bg1"/>
                </a:solidFill>
                <a:latin typeface="Impact" panose="020B0806030902050204" pitchFamily="34" charset="0"/>
                <a:ea typeface="微软雅黑 Light" panose="020B0502040204020203" pitchFamily="34" charset="-122"/>
              </a:endParaRPr>
            </a:p>
          </p:txBody>
        </p:sp>
        <p:sp>
          <p:nvSpPr>
            <p:cNvPr id="14" name="TextBox 17"/>
            <p:cNvSpPr txBox="1"/>
            <p:nvPr/>
          </p:nvSpPr>
          <p:spPr>
            <a:xfrm>
              <a:off x="5628877" y="4435894"/>
              <a:ext cx="1835851" cy="242864"/>
            </a:xfrm>
            <a:prstGeom prst="rect">
              <a:avLst/>
            </a:prstGeom>
            <a:noFill/>
          </p:spPr>
          <p:txBody>
            <a:bodyPr wrap="none" lIns="144000" tIns="0" rIns="0" bIns="0" anchor="b" anchorCtr="0">
              <a:normAutofit fontScale="85000" lnSpcReduction="20000"/>
            </a:bodyPr>
            <a:lstStyle/>
            <a:p>
              <a:r>
                <a:rPr lang="zh-CN" altLang="en-US" sz="1600" b="1">
                  <a:solidFill>
                    <a:schemeClr val="accent1"/>
                  </a:solidFill>
                  <a:ea typeface="微软雅黑 Light" panose="020B0502040204020203" pitchFamily="34" charset="-122"/>
                </a:rPr>
                <a:t>标题文本预设</a:t>
              </a:r>
              <a:endParaRPr lang="zh-CN" altLang="en-US" sz="1600" b="1">
                <a:solidFill>
                  <a:schemeClr val="accent1"/>
                </a:solidFill>
                <a:ea typeface="微软雅黑 Light" panose="020B0502040204020203" pitchFamily="34" charset="-122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1412649" y="1923678"/>
            <a:ext cx="1404156" cy="1404156"/>
            <a:chOff x="1412649" y="1923678"/>
            <a:chExt cx="1404156" cy="1404156"/>
          </a:xfrm>
        </p:grpSpPr>
        <p:sp>
          <p:nvSpPr>
            <p:cNvPr id="9" name="Rectangle 5"/>
            <p:cNvSpPr/>
            <p:nvPr/>
          </p:nvSpPr>
          <p:spPr bwMode="auto">
            <a:xfrm>
              <a:off x="1412649" y="1923678"/>
              <a:ext cx="1404156" cy="1404156"/>
            </a:xfrm>
            <a:prstGeom prst="rect">
              <a:avLst/>
            </a:prstGeom>
            <a:solidFill>
              <a:srgbClr val="F2F2F2"/>
            </a:solidFill>
            <a:ln w="57150">
              <a:solidFill>
                <a:schemeClr val="tx2">
                  <a:alpha val="19000"/>
                </a:schemeClr>
              </a:solidFill>
              <a:miter lim="800000"/>
            </a:ln>
          </p:spPr>
          <p:txBody>
            <a:bodyPr anchor="ctr"/>
            <a:lstStyle/>
            <a:p>
              <a:pPr algn="ctr"/>
              <a:endParaRPr>
                <a:ea typeface="微软雅黑 Light" panose="020B0502040204020203" pitchFamily="34" charset="-122"/>
              </a:endParaRPr>
            </a:p>
          </p:txBody>
        </p:sp>
        <p:grpSp>
          <p:nvGrpSpPr>
            <p:cNvPr id="10" name="Group 6"/>
            <p:cNvGrpSpPr/>
            <p:nvPr/>
          </p:nvGrpSpPr>
          <p:grpSpPr>
            <a:xfrm>
              <a:off x="1691935" y="2394924"/>
              <a:ext cx="845585" cy="589256"/>
              <a:chOff x="1620182" y="4689140"/>
              <a:chExt cx="1127446" cy="785674"/>
            </a:xfrm>
          </p:grpSpPr>
          <p:sp>
            <p:nvSpPr>
              <p:cNvPr id="11" name="TextBox 3"/>
              <p:cNvSpPr txBox="1"/>
              <p:nvPr/>
            </p:nvSpPr>
            <p:spPr>
              <a:xfrm>
                <a:off x="1620182" y="4689140"/>
                <a:ext cx="1127446" cy="615553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normAutofit fontScale="77500" lnSpcReduction="20000"/>
              </a:bodyPr>
              <a:lstStyle/>
              <a:p>
                <a:pPr algn="dist"/>
                <a:r>
                  <a:rPr lang="zh-CN" altLang="en-US" sz="4000" b="1" dirty="0">
                    <a:solidFill>
                      <a:srgbClr val="414455"/>
                    </a:solidFill>
                    <a:ea typeface="微软雅黑 Light" panose="020B0502040204020203" pitchFamily="34" charset="-122"/>
                  </a:rPr>
                  <a:t>目录</a:t>
                </a:r>
                <a:endParaRPr lang="zh-CN" altLang="en-US" sz="4000" b="1" dirty="0">
                  <a:solidFill>
                    <a:srgbClr val="414455"/>
                  </a:solidFill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12" name="TextBox 4"/>
              <p:cNvSpPr txBox="1"/>
              <p:nvPr/>
            </p:nvSpPr>
            <p:spPr>
              <a:xfrm>
                <a:off x="1670361" y="5373216"/>
                <a:ext cx="1071562" cy="101598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prstTxWarp prst="textPlain">
                  <a:avLst/>
                </a:prstTxWarp>
                <a:normAutofit lnSpcReduction="10000"/>
              </a:bodyPr>
              <a:lstStyle/>
              <a:p>
                <a:pPr algn="ctr"/>
                <a:r>
                  <a:rPr lang="en-US" altLang="zh-CN" sz="500" spc="300">
                    <a:solidFill>
                      <a:srgbClr val="414455"/>
                    </a:solidFill>
                    <a:ea typeface="微软雅黑 Light" panose="020B0502040204020203" pitchFamily="34" charset="-122"/>
                  </a:rPr>
                  <a:t>CONTENTS</a:t>
                </a:r>
                <a:endParaRPr lang="en-US" altLang="zh-CN" sz="500" spc="300">
                  <a:solidFill>
                    <a:srgbClr val="414455"/>
                  </a:solidFill>
                  <a:ea typeface="微软雅黑 Light" panose="020B0502040204020203" pitchFamily="34" charset="-122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0"/>
    </mc:Choice>
    <mc:Fallback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6"/>
          <p:cNvSpPr/>
          <p:nvPr/>
        </p:nvSpPr>
        <p:spPr>
          <a:xfrm>
            <a:off x="3622815" y="1687595"/>
            <a:ext cx="1902957" cy="190295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ea typeface="微软雅黑 Light" panose="020B0502040204020203" pitchFamily="34" charset="-122"/>
            </a:endParaRPr>
          </a:p>
        </p:txBody>
      </p:sp>
      <p:sp>
        <p:nvSpPr>
          <p:cNvPr id="5" name="Oval 9"/>
          <p:cNvSpPr/>
          <p:nvPr/>
        </p:nvSpPr>
        <p:spPr>
          <a:xfrm>
            <a:off x="2519719" y="3040402"/>
            <a:ext cx="1236960" cy="1236959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ea typeface="微软雅黑 Light" panose="020B0502040204020203" pitchFamily="34" charset="-122"/>
            </a:endParaRPr>
          </a:p>
        </p:txBody>
      </p:sp>
      <p:sp>
        <p:nvSpPr>
          <p:cNvPr id="6" name="Oval 12"/>
          <p:cNvSpPr/>
          <p:nvPr/>
        </p:nvSpPr>
        <p:spPr>
          <a:xfrm>
            <a:off x="5718209" y="2078004"/>
            <a:ext cx="1368040" cy="136803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ea typeface="微软雅黑 Light" panose="020B0502040204020203" pitchFamily="34" charset="-122"/>
            </a:endParaRPr>
          </a:p>
        </p:txBody>
      </p:sp>
      <p:sp>
        <p:nvSpPr>
          <p:cNvPr id="7" name="Oval 15"/>
          <p:cNvSpPr/>
          <p:nvPr/>
        </p:nvSpPr>
        <p:spPr>
          <a:xfrm>
            <a:off x="5127502" y="3383224"/>
            <a:ext cx="1075522" cy="107552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ea typeface="微软雅黑 Light" panose="020B0502040204020203" pitchFamily="34" charset="-122"/>
            </a:endParaRPr>
          </a:p>
        </p:txBody>
      </p:sp>
      <p:sp>
        <p:nvSpPr>
          <p:cNvPr id="8" name="Oval 18"/>
          <p:cNvSpPr/>
          <p:nvPr/>
        </p:nvSpPr>
        <p:spPr>
          <a:xfrm>
            <a:off x="5180447" y="1005567"/>
            <a:ext cx="1075522" cy="107552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ea typeface="微软雅黑 Light" panose="020B0502040204020203" pitchFamily="34" charset="-122"/>
            </a:endParaRPr>
          </a:p>
        </p:txBody>
      </p:sp>
      <p:sp>
        <p:nvSpPr>
          <p:cNvPr id="9" name="Oval 21"/>
          <p:cNvSpPr/>
          <p:nvPr/>
        </p:nvSpPr>
        <p:spPr>
          <a:xfrm>
            <a:off x="6595502" y="924567"/>
            <a:ext cx="1236960" cy="123695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ea typeface="微软雅黑 Light" panose="020B0502040204020203" pitchFamily="34" charset="-122"/>
            </a:endParaRPr>
          </a:p>
        </p:txBody>
      </p:sp>
      <p:sp>
        <p:nvSpPr>
          <p:cNvPr id="10" name="Oval 24"/>
          <p:cNvSpPr/>
          <p:nvPr/>
        </p:nvSpPr>
        <p:spPr>
          <a:xfrm>
            <a:off x="1313157" y="2966772"/>
            <a:ext cx="1075522" cy="107552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ea typeface="微软雅黑 Light" panose="020B0502040204020203" pitchFamily="34" charset="-122"/>
            </a:endParaRPr>
          </a:p>
        </p:txBody>
      </p:sp>
      <p:sp>
        <p:nvSpPr>
          <p:cNvPr id="11" name="Oval 27"/>
          <p:cNvSpPr/>
          <p:nvPr/>
        </p:nvSpPr>
        <p:spPr>
          <a:xfrm>
            <a:off x="2194762" y="1598734"/>
            <a:ext cx="1368040" cy="13680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ea typeface="微软雅黑 Light" panose="020B0502040204020203" pitchFamily="34" charset="-122"/>
            </a:endParaRPr>
          </a:p>
        </p:txBody>
      </p:sp>
      <p:grpSp>
        <p:nvGrpSpPr>
          <p:cNvPr id="12" name="Group 5"/>
          <p:cNvGrpSpPr/>
          <p:nvPr/>
        </p:nvGrpSpPr>
        <p:grpSpPr>
          <a:xfrm>
            <a:off x="2345561" y="1971129"/>
            <a:ext cx="1066440" cy="623248"/>
            <a:chOff x="3142737" y="2567412"/>
            <a:chExt cx="1421920" cy="830997"/>
          </a:xfrm>
        </p:grpSpPr>
        <p:sp>
          <p:nvSpPr>
            <p:cNvPr id="34" name="Rectangle 1"/>
            <p:cNvSpPr/>
            <p:nvPr/>
          </p:nvSpPr>
          <p:spPr>
            <a:xfrm>
              <a:off x="3142737" y="2782856"/>
              <a:ext cx="1421920" cy="615553"/>
            </a:xfrm>
            <a:prstGeom prst="rect">
              <a:avLst/>
            </a:prstGeom>
          </p:spPr>
          <p:txBody>
            <a:bodyPr wrap="square" lIns="0" tIns="0" rIns="0" bIns="0">
              <a:normAutofit fontScale="92500" lnSpcReduction="100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000">
                  <a:solidFill>
                    <a:srgbClr val="FFFFFF"/>
                  </a:solidFill>
                  <a:ea typeface="微软雅黑 Light" panose="020B0502040204020203" pitchFamily="34" charset="-122"/>
                </a:rPr>
                <a:t>此部分内容作为文字排版占位显示</a:t>
              </a:r>
              <a:br>
                <a:rPr lang="zh-CN" altLang="en-US" sz="1000">
                  <a:solidFill>
                    <a:srgbClr val="FFFFFF"/>
                  </a:solidFill>
                  <a:ea typeface="微软雅黑 Light" panose="020B0502040204020203" pitchFamily="34" charset="-122"/>
                </a:rPr>
              </a:br>
              <a:r>
                <a:rPr lang="zh-CN" altLang="en-US" sz="1000">
                  <a:solidFill>
                    <a:srgbClr val="FFFFFF"/>
                  </a:solidFill>
                  <a:ea typeface="微软雅黑 Light" panose="020B0502040204020203" pitchFamily="34" charset="-122"/>
                </a:rPr>
                <a:t>（建议使用主题字体）</a:t>
              </a:r>
              <a:endParaRPr lang="zh-CN" altLang="en-US" sz="1000">
                <a:solidFill>
                  <a:srgbClr val="FFFFFF"/>
                </a:solidFill>
                <a:ea typeface="微软雅黑 Light" panose="020B0502040204020203" pitchFamily="34" charset="-122"/>
              </a:endParaRPr>
            </a:p>
          </p:txBody>
        </p:sp>
        <p:sp>
          <p:nvSpPr>
            <p:cNvPr id="35" name="Rectangle 4"/>
            <p:cNvSpPr/>
            <p:nvPr/>
          </p:nvSpPr>
          <p:spPr>
            <a:xfrm>
              <a:off x="3142737" y="2567412"/>
              <a:ext cx="1421920" cy="215444"/>
            </a:xfrm>
            <a:prstGeom prst="rect">
              <a:avLst/>
            </a:prstGeom>
          </p:spPr>
          <p:txBody>
            <a:bodyPr wrap="none" lIns="0" tIns="0" rIns="0" bIns="0">
              <a:normAutofit fontScale="92500" lnSpcReduction="20000"/>
            </a:bodyPr>
            <a:lstStyle/>
            <a:p>
              <a:pPr algn="ctr"/>
              <a:r>
                <a:rPr lang="zh-CN" altLang="en-US" sz="1400" b="1">
                  <a:solidFill>
                    <a:srgbClr val="FFFFFF"/>
                  </a:solidFill>
                  <a:ea typeface="微软雅黑 Light" panose="020B0502040204020203" pitchFamily="34" charset="-122"/>
                </a:rPr>
                <a:t>标题文本预设</a:t>
              </a:r>
              <a:endParaRPr lang="zh-CN" altLang="en-US" sz="1400" b="1">
                <a:solidFill>
                  <a:srgbClr val="FFFFFF"/>
                </a:solidFill>
                <a:ea typeface="微软雅黑 Light" panose="020B0502040204020203" pitchFamily="34" charset="-122"/>
              </a:endParaRPr>
            </a:p>
          </p:txBody>
        </p:sp>
      </p:grpSp>
      <p:grpSp>
        <p:nvGrpSpPr>
          <p:cNvPr id="13" name="Group 14"/>
          <p:cNvGrpSpPr/>
          <p:nvPr/>
        </p:nvGrpSpPr>
        <p:grpSpPr>
          <a:xfrm>
            <a:off x="3773789" y="2327448"/>
            <a:ext cx="1601008" cy="623248"/>
            <a:chOff x="3142737" y="2567412"/>
            <a:chExt cx="1421920" cy="830997"/>
          </a:xfrm>
        </p:grpSpPr>
        <p:sp>
          <p:nvSpPr>
            <p:cNvPr id="32" name="Rectangle 16"/>
            <p:cNvSpPr/>
            <p:nvPr/>
          </p:nvSpPr>
          <p:spPr>
            <a:xfrm>
              <a:off x="3142737" y="2782856"/>
              <a:ext cx="1421920" cy="615553"/>
            </a:xfrm>
            <a:prstGeom prst="rect">
              <a:avLst/>
            </a:prstGeom>
          </p:spPr>
          <p:txBody>
            <a:bodyPr wrap="square" lIns="0" tIns="0" rIns="0" bIns="0">
              <a:normAutofit fontScale="92500" lnSpcReduction="100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000">
                  <a:solidFill>
                    <a:srgbClr val="FFFFFF"/>
                  </a:solidFill>
                  <a:ea typeface="微软雅黑 Light" panose="020B0502040204020203" pitchFamily="34" charset="-122"/>
                </a:rPr>
                <a:t>此部分内容作为文字排版占位显示</a:t>
              </a:r>
              <a:br>
                <a:rPr lang="zh-CN" altLang="en-US" sz="1000">
                  <a:solidFill>
                    <a:srgbClr val="FFFFFF"/>
                  </a:solidFill>
                  <a:ea typeface="微软雅黑 Light" panose="020B0502040204020203" pitchFamily="34" charset="-122"/>
                </a:rPr>
              </a:br>
              <a:r>
                <a:rPr lang="zh-CN" altLang="en-US" sz="1000">
                  <a:solidFill>
                    <a:srgbClr val="FFFFFF"/>
                  </a:solidFill>
                  <a:ea typeface="微软雅黑 Light" panose="020B0502040204020203" pitchFamily="34" charset="-122"/>
                </a:rPr>
                <a:t>（建议使用主题字体）</a:t>
              </a:r>
              <a:endParaRPr lang="zh-CN" altLang="en-US" sz="1000">
                <a:solidFill>
                  <a:srgbClr val="FFFFFF"/>
                </a:solidFill>
                <a:ea typeface="微软雅黑 Light" panose="020B0502040204020203" pitchFamily="34" charset="-122"/>
              </a:endParaRPr>
            </a:p>
          </p:txBody>
        </p:sp>
        <p:sp>
          <p:nvSpPr>
            <p:cNvPr id="33" name="Rectangle 17"/>
            <p:cNvSpPr/>
            <p:nvPr/>
          </p:nvSpPr>
          <p:spPr>
            <a:xfrm>
              <a:off x="3142737" y="2567412"/>
              <a:ext cx="1421920" cy="215444"/>
            </a:xfrm>
            <a:prstGeom prst="rect">
              <a:avLst/>
            </a:prstGeom>
          </p:spPr>
          <p:txBody>
            <a:bodyPr wrap="none" lIns="0" tIns="0" rIns="0" bIns="0">
              <a:normAutofit fontScale="92500" lnSpcReduction="20000"/>
            </a:bodyPr>
            <a:lstStyle/>
            <a:p>
              <a:pPr algn="ctr"/>
              <a:r>
                <a:rPr lang="zh-CN" altLang="en-US" sz="1400" b="1">
                  <a:solidFill>
                    <a:srgbClr val="FFFFFF"/>
                  </a:solidFill>
                  <a:ea typeface="微软雅黑 Light" panose="020B0502040204020203" pitchFamily="34" charset="-122"/>
                </a:rPr>
                <a:t>标题文本预设</a:t>
              </a:r>
              <a:endParaRPr lang="zh-CN" altLang="en-US" sz="1400" b="1">
                <a:solidFill>
                  <a:srgbClr val="FFFFFF"/>
                </a:solidFill>
                <a:ea typeface="微软雅黑 Light" panose="020B0502040204020203" pitchFamily="34" charset="-122"/>
              </a:endParaRPr>
            </a:p>
          </p:txBody>
        </p:sp>
      </p:grpSp>
      <p:grpSp>
        <p:nvGrpSpPr>
          <p:cNvPr id="14" name="Group 19"/>
          <p:cNvGrpSpPr/>
          <p:nvPr/>
        </p:nvGrpSpPr>
        <p:grpSpPr>
          <a:xfrm>
            <a:off x="5294836" y="1231704"/>
            <a:ext cx="846743" cy="623248"/>
            <a:chOff x="3142737" y="2567412"/>
            <a:chExt cx="1421920" cy="830997"/>
          </a:xfrm>
        </p:grpSpPr>
        <p:sp>
          <p:nvSpPr>
            <p:cNvPr id="30" name="Rectangle 20"/>
            <p:cNvSpPr/>
            <p:nvPr/>
          </p:nvSpPr>
          <p:spPr>
            <a:xfrm>
              <a:off x="3142737" y="2782856"/>
              <a:ext cx="1421920" cy="615553"/>
            </a:xfrm>
            <a:prstGeom prst="rect">
              <a:avLst/>
            </a:prstGeom>
          </p:spPr>
          <p:txBody>
            <a:bodyPr wrap="square" lIns="0" tIns="0" rIns="0" bIns="0">
              <a:normAutofit fontScale="92500" lnSpcReduction="100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000">
                  <a:solidFill>
                    <a:srgbClr val="FFFFFF"/>
                  </a:solidFill>
                  <a:ea typeface="微软雅黑 Light" panose="020B0502040204020203" pitchFamily="34" charset="-122"/>
                </a:rPr>
                <a:t>此部分内容作为文字排版占位显示</a:t>
              </a:r>
              <a:r>
                <a:rPr lang="en-US" altLang="zh-CN" sz="1000">
                  <a:solidFill>
                    <a:srgbClr val="FFFFFF"/>
                  </a:solidFill>
                  <a:ea typeface="微软雅黑 Light" panose="020B0502040204020203" pitchFamily="34" charset="-122"/>
                </a:rPr>
                <a:t>.</a:t>
              </a:r>
              <a:endParaRPr lang="en-US" altLang="zh-CN" sz="1000">
                <a:solidFill>
                  <a:srgbClr val="FFFFFF"/>
                </a:solidFill>
                <a:ea typeface="微软雅黑 Light" panose="020B0502040204020203" pitchFamily="34" charset="-122"/>
              </a:endParaRPr>
            </a:p>
          </p:txBody>
        </p:sp>
        <p:sp>
          <p:nvSpPr>
            <p:cNvPr id="31" name="Rectangle 22"/>
            <p:cNvSpPr/>
            <p:nvPr/>
          </p:nvSpPr>
          <p:spPr>
            <a:xfrm>
              <a:off x="3142737" y="2567412"/>
              <a:ext cx="1421920" cy="215444"/>
            </a:xfrm>
            <a:prstGeom prst="rect">
              <a:avLst/>
            </a:prstGeom>
          </p:spPr>
          <p:txBody>
            <a:bodyPr wrap="none" lIns="0" tIns="0" rIns="0" bIns="0">
              <a:normAutofit fontScale="92500" lnSpcReduction="20000"/>
            </a:bodyPr>
            <a:lstStyle/>
            <a:p>
              <a:pPr algn="ctr"/>
              <a:r>
                <a:rPr lang="zh-CN" altLang="en-US" sz="1400" b="1">
                  <a:solidFill>
                    <a:srgbClr val="FFFFFF"/>
                  </a:solidFill>
                  <a:ea typeface="微软雅黑 Light" panose="020B0502040204020203" pitchFamily="34" charset="-122"/>
                </a:rPr>
                <a:t>标题文本预设</a:t>
              </a:r>
              <a:endParaRPr lang="zh-CN" altLang="en-US" sz="1400" b="1">
                <a:solidFill>
                  <a:srgbClr val="FFFFFF"/>
                </a:solidFill>
                <a:ea typeface="微软雅黑 Light" panose="020B0502040204020203" pitchFamily="34" charset="-122"/>
              </a:endParaRPr>
            </a:p>
          </p:txBody>
        </p:sp>
      </p:grpSp>
      <p:grpSp>
        <p:nvGrpSpPr>
          <p:cNvPr id="15" name="Group 23"/>
          <p:cNvGrpSpPr/>
          <p:nvPr/>
        </p:nvGrpSpPr>
        <p:grpSpPr>
          <a:xfrm>
            <a:off x="6763012" y="1231423"/>
            <a:ext cx="901939" cy="623248"/>
            <a:chOff x="3142737" y="2567412"/>
            <a:chExt cx="1421920" cy="830997"/>
          </a:xfrm>
        </p:grpSpPr>
        <p:sp>
          <p:nvSpPr>
            <p:cNvPr id="28" name="Rectangle 25"/>
            <p:cNvSpPr/>
            <p:nvPr/>
          </p:nvSpPr>
          <p:spPr>
            <a:xfrm>
              <a:off x="3142737" y="2782856"/>
              <a:ext cx="1421920" cy="615553"/>
            </a:xfrm>
            <a:prstGeom prst="rect">
              <a:avLst/>
            </a:prstGeom>
          </p:spPr>
          <p:txBody>
            <a:bodyPr wrap="square" lIns="0" tIns="0" rIns="0" bIns="0">
              <a:normAutofit fontScale="62500" lnSpcReduction="200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100">
                  <a:solidFill>
                    <a:srgbClr val="FFFFFF"/>
                  </a:solidFill>
                  <a:ea typeface="微软雅黑 Light" panose="020B0502040204020203" pitchFamily="34" charset="-122"/>
                </a:rPr>
                <a:t>此部分内容作为文字排版占位显示</a:t>
              </a:r>
              <a:br>
                <a:rPr lang="zh-CN" altLang="en-US" sz="1100">
                  <a:solidFill>
                    <a:srgbClr val="FFFFFF"/>
                  </a:solidFill>
                  <a:ea typeface="微软雅黑 Light" panose="020B0502040204020203" pitchFamily="34" charset="-122"/>
                </a:rPr>
              </a:br>
              <a:r>
                <a:rPr lang="zh-CN" altLang="en-US" sz="1100">
                  <a:solidFill>
                    <a:srgbClr val="FFFFFF"/>
                  </a:solidFill>
                  <a:ea typeface="微软雅黑 Light" panose="020B0502040204020203" pitchFamily="34" charset="-122"/>
                </a:rPr>
                <a:t>（建议使用主题字体）</a:t>
              </a:r>
              <a:endParaRPr lang="zh-CN" altLang="en-US" sz="1100">
                <a:solidFill>
                  <a:srgbClr val="FFFFFF"/>
                </a:solidFill>
                <a:ea typeface="微软雅黑 Light" panose="020B0502040204020203" pitchFamily="34" charset="-122"/>
              </a:endParaRPr>
            </a:p>
          </p:txBody>
        </p:sp>
        <p:sp>
          <p:nvSpPr>
            <p:cNvPr id="29" name="Rectangle 26"/>
            <p:cNvSpPr/>
            <p:nvPr/>
          </p:nvSpPr>
          <p:spPr>
            <a:xfrm>
              <a:off x="3142737" y="2567412"/>
              <a:ext cx="1421920" cy="215444"/>
            </a:xfrm>
            <a:prstGeom prst="rect">
              <a:avLst/>
            </a:prstGeom>
          </p:spPr>
          <p:txBody>
            <a:bodyPr wrap="none" lIns="0" tIns="0" rIns="0" bIns="0">
              <a:normAutofit fontScale="92500" lnSpcReduction="20000"/>
            </a:bodyPr>
            <a:lstStyle/>
            <a:p>
              <a:pPr algn="ctr"/>
              <a:r>
                <a:rPr lang="zh-CN" altLang="en-US" sz="1400" b="1">
                  <a:solidFill>
                    <a:srgbClr val="FFFFFF"/>
                  </a:solidFill>
                  <a:ea typeface="微软雅黑 Light" panose="020B0502040204020203" pitchFamily="34" charset="-122"/>
                </a:rPr>
                <a:t>标题文本预设</a:t>
              </a:r>
              <a:endParaRPr lang="zh-CN" altLang="en-US" sz="1400" b="1">
                <a:solidFill>
                  <a:srgbClr val="FFFFFF"/>
                </a:solidFill>
                <a:ea typeface="微软雅黑 Light" panose="020B0502040204020203" pitchFamily="34" charset="-122"/>
              </a:endParaRPr>
            </a:p>
          </p:txBody>
        </p:sp>
      </p:grpSp>
      <p:grpSp>
        <p:nvGrpSpPr>
          <p:cNvPr id="16" name="Group 28"/>
          <p:cNvGrpSpPr/>
          <p:nvPr/>
        </p:nvGrpSpPr>
        <p:grpSpPr>
          <a:xfrm>
            <a:off x="5898955" y="2444314"/>
            <a:ext cx="1066440" cy="623248"/>
            <a:chOff x="3142737" y="2567412"/>
            <a:chExt cx="1421920" cy="830997"/>
          </a:xfrm>
        </p:grpSpPr>
        <p:sp>
          <p:nvSpPr>
            <p:cNvPr id="26" name="Rectangle 29"/>
            <p:cNvSpPr/>
            <p:nvPr/>
          </p:nvSpPr>
          <p:spPr>
            <a:xfrm>
              <a:off x="3142737" y="2782856"/>
              <a:ext cx="1421920" cy="615553"/>
            </a:xfrm>
            <a:prstGeom prst="rect">
              <a:avLst/>
            </a:prstGeom>
          </p:spPr>
          <p:txBody>
            <a:bodyPr wrap="square" lIns="0" tIns="0" rIns="0" bIns="0">
              <a:normAutofit fontScale="92500" lnSpcReduction="100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000">
                  <a:solidFill>
                    <a:srgbClr val="FFFFFF"/>
                  </a:solidFill>
                  <a:ea typeface="微软雅黑 Light" panose="020B0502040204020203" pitchFamily="34" charset="-122"/>
                </a:rPr>
                <a:t>此部分内容作为文字排版占位显示</a:t>
              </a:r>
              <a:br>
                <a:rPr lang="zh-CN" altLang="en-US" sz="1000">
                  <a:solidFill>
                    <a:srgbClr val="FFFFFF"/>
                  </a:solidFill>
                  <a:ea typeface="微软雅黑 Light" panose="020B0502040204020203" pitchFamily="34" charset="-122"/>
                </a:rPr>
              </a:br>
              <a:r>
                <a:rPr lang="zh-CN" altLang="en-US" sz="1000">
                  <a:solidFill>
                    <a:srgbClr val="FFFFFF"/>
                  </a:solidFill>
                  <a:ea typeface="微软雅黑 Light" panose="020B0502040204020203" pitchFamily="34" charset="-122"/>
                </a:rPr>
                <a:t>（建议使用主题字体）</a:t>
              </a:r>
              <a:endParaRPr lang="zh-CN" altLang="en-US" sz="1000">
                <a:solidFill>
                  <a:srgbClr val="FFFFFF"/>
                </a:solidFill>
                <a:ea typeface="微软雅黑 Light" panose="020B0502040204020203" pitchFamily="34" charset="-122"/>
              </a:endParaRPr>
            </a:p>
          </p:txBody>
        </p:sp>
        <p:sp>
          <p:nvSpPr>
            <p:cNvPr id="27" name="Rectangle 30"/>
            <p:cNvSpPr/>
            <p:nvPr/>
          </p:nvSpPr>
          <p:spPr>
            <a:xfrm>
              <a:off x="3142737" y="2567412"/>
              <a:ext cx="1421920" cy="215444"/>
            </a:xfrm>
            <a:prstGeom prst="rect">
              <a:avLst/>
            </a:prstGeom>
          </p:spPr>
          <p:txBody>
            <a:bodyPr wrap="none" lIns="0" tIns="0" rIns="0" bIns="0">
              <a:normAutofit fontScale="92500" lnSpcReduction="20000"/>
            </a:bodyPr>
            <a:lstStyle/>
            <a:p>
              <a:pPr algn="ctr"/>
              <a:r>
                <a:rPr lang="zh-CN" altLang="en-US" sz="1400" b="1">
                  <a:solidFill>
                    <a:srgbClr val="FFFFFF"/>
                  </a:solidFill>
                  <a:ea typeface="微软雅黑 Light" panose="020B0502040204020203" pitchFamily="34" charset="-122"/>
                </a:rPr>
                <a:t>标题文本预设</a:t>
              </a:r>
              <a:endParaRPr lang="zh-CN" altLang="en-US" sz="1400" b="1">
                <a:solidFill>
                  <a:srgbClr val="FFFFFF"/>
                </a:solidFill>
                <a:ea typeface="微软雅黑 Light" panose="020B0502040204020203" pitchFamily="34" charset="-122"/>
              </a:endParaRPr>
            </a:p>
          </p:txBody>
        </p:sp>
      </p:grpSp>
      <p:grpSp>
        <p:nvGrpSpPr>
          <p:cNvPr id="17" name="Group 40"/>
          <p:cNvGrpSpPr/>
          <p:nvPr/>
        </p:nvGrpSpPr>
        <p:grpSpPr>
          <a:xfrm>
            <a:off x="1317697" y="3217643"/>
            <a:ext cx="1066440" cy="623248"/>
            <a:chOff x="3142737" y="2567412"/>
            <a:chExt cx="1421920" cy="830997"/>
          </a:xfrm>
        </p:grpSpPr>
        <p:sp>
          <p:nvSpPr>
            <p:cNvPr id="24" name="Rectangle 41"/>
            <p:cNvSpPr/>
            <p:nvPr/>
          </p:nvSpPr>
          <p:spPr>
            <a:xfrm>
              <a:off x="3142737" y="2782856"/>
              <a:ext cx="1421920" cy="615553"/>
            </a:xfrm>
            <a:prstGeom prst="rect">
              <a:avLst/>
            </a:prstGeom>
          </p:spPr>
          <p:txBody>
            <a:bodyPr wrap="square" lIns="0" tIns="0" rIns="0" bIns="0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000">
                  <a:solidFill>
                    <a:srgbClr val="FFFFFF"/>
                  </a:solidFill>
                  <a:ea typeface="微软雅黑 Light" panose="020B0502040204020203" pitchFamily="34" charset="-122"/>
                </a:rPr>
                <a:t>此部分内容作为文字排版占位显示。</a:t>
              </a:r>
              <a:endParaRPr lang="zh-CN" altLang="en-US" sz="1000">
                <a:solidFill>
                  <a:srgbClr val="FFFFFF"/>
                </a:solidFill>
                <a:ea typeface="微软雅黑 Light" panose="020B0502040204020203" pitchFamily="34" charset="-122"/>
              </a:endParaRPr>
            </a:p>
          </p:txBody>
        </p:sp>
        <p:sp>
          <p:nvSpPr>
            <p:cNvPr id="25" name="Rectangle 42"/>
            <p:cNvSpPr/>
            <p:nvPr/>
          </p:nvSpPr>
          <p:spPr>
            <a:xfrm>
              <a:off x="3142737" y="2567412"/>
              <a:ext cx="1421920" cy="215444"/>
            </a:xfrm>
            <a:prstGeom prst="rect">
              <a:avLst/>
            </a:prstGeom>
          </p:spPr>
          <p:txBody>
            <a:bodyPr wrap="none" lIns="0" tIns="0" rIns="0" bIns="0">
              <a:normAutofit fontScale="92500" lnSpcReduction="20000"/>
            </a:bodyPr>
            <a:lstStyle/>
            <a:p>
              <a:pPr algn="ctr"/>
              <a:r>
                <a:rPr lang="zh-CN" altLang="en-US" sz="1400" b="1">
                  <a:solidFill>
                    <a:srgbClr val="FFFFFF"/>
                  </a:solidFill>
                  <a:ea typeface="微软雅黑 Light" panose="020B0502040204020203" pitchFamily="34" charset="-122"/>
                </a:rPr>
                <a:t>标题文本预设</a:t>
              </a:r>
              <a:endParaRPr lang="zh-CN" altLang="en-US" sz="1400" b="1">
                <a:solidFill>
                  <a:srgbClr val="FFFFFF"/>
                </a:solidFill>
                <a:ea typeface="微软雅黑 Light" panose="020B0502040204020203" pitchFamily="34" charset="-122"/>
              </a:endParaRPr>
            </a:p>
          </p:txBody>
        </p:sp>
      </p:grpSp>
      <p:grpSp>
        <p:nvGrpSpPr>
          <p:cNvPr id="18" name="Group 43"/>
          <p:cNvGrpSpPr/>
          <p:nvPr/>
        </p:nvGrpSpPr>
        <p:grpSpPr>
          <a:xfrm>
            <a:off x="2604979" y="3383224"/>
            <a:ext cx="1066440" cy="623248"/>
            <a:chOff x="3142737" y="2567412"/>
            <a:chExt cx="1421920" cy="830997"/>
          </a:xfrm>
        </p:grpSpPr>
        <p:sp>
          <p:nvSpPr>
            <p:cNvPr id="22" name="Rectangle 44"/>
            <p:cNvSpPr/>
            <p:nvPr/>
          </p:nvSpPr>
          <p:spPr>
            <a:xfrm>
              <a:off x="3142737" y="2782856"/>
              <a:ext cx="1421920" cy="615553"/>
            </a:xfrm>
            <a:prstGeom prst="rect">
              <a:avLst/>
            </a:prstGeom>
          </p:spPr>
          <p:txBody>
            <a:bodyPr wrap="square" lIns="0" tIns="0" rIns="0" bIns="0">
              <a:normAutofit fontScale="92500" lnSpcReduction="100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000">
                  <a:solidFill>
                    <a:srgbClr val="FFFFFF"/>
                  </a:solidFill>
                  <a:ea typeface="微软雅黑 Light" panose="020B0502040204020203" pitchFamily="34" charset="-122"/>
                </a:rPr>
                <a:t>此部分内容作为文字排版占位显示</a:t>
              </a:r>
              <a:br>
                <a:rPr lang="zh-CN" altLang="en-US" sz="1000">
                  <a:solidFill>
                    <a:srgbClr val="FFFFFF"/>
                  </a:solidFill>
                  <a:ea typeface="微软雅黑 Light" panose="020B0502040204020203" pitchFamily="34" charset="-122"/>
                </a:rPr>
              </a:br>
              <a:r>
                <a:rPr lang="zh-CN" altLang="en-US" sz="1000">
                  <a:solidFill>
                    <a:srgbClr val="FFFFFF"/>
                  </a:solidFill>
                  <a:ea typeface="微软雅黑 Light" panose="020B0502040204020203" pitchFamily="34" charset="-122"/>
                </a:rPr>
                <a:t>（建议使用主题字体）</a:t>
              </a:r>
              <a:endParaRPr lang="zh-CN" altLang="en-US" sz="1000">
                <a:solidFill>
                  <a:srgbClr val="FFFFFF"/>
                </a:solidFill>
                <a:ea typeface="微软雅黑 Light" panose="020B0502040204020203" pitchFamily="34" charset="-122"/>
              </a:endParaRPr>
            </a:p>
          </p:txBody>
        </p:sp>
        <p:sp>
          <p:nvSpPr>
            <p:cNvPr id="23" name="Rectangle 45"/>
            <p:cNvSpPr/>
            <p:nvPr/>
          </p:nvSpPr>
          <p:spPr>
            <a:xfrm>
              <a:off x="3142737" y="2567412"/>
              <a:ext cx="1421920" cy="215444"/>
            </a:xfrm>
            <a:prstGeom prst="rect">
              <a:avLst/>
            </a:prstGeom>
          </p:spPr>
          <p:txBody>
            <a:bodyPr wrap="none" lIns="0" tIns="0" rIns="0" bIns="0">
              <a:normAutofit fontScale="92500" lnSpcReduction="20000"/>
            </a:bodyPr>
            <a:lstStyle/>
            <a:p>
              <a:pPr algn="ctr"/>
              <a:r>
                <a:rPr lang="zh-CN" altLang="en-US" sz="1400" b="1">
                  <a:solidFill>
                    <a:srgbClr val="FFFFFF"/>
                  </a:solidFill>
                  <a:ea typeface="微软雅黑 Light" panose="020B0502040204020203" pitchFamily="34" charset="-122"/>
                </a:rPr>
                <a:t>标题文本预设</a:t>
              </a:r>
              <a:endParaRPr lang="zh-CN" altLang="en-US" sz="1400" b="1">
                <a:solidFill>
                  <a:srgbClr val="FFFFFF"/>
                </a:solidFill>
                <a:ea typeface="微软雅黑 Light" panose="020B0502040204020203" pitchFamily="34" charset="-122"/>
              </a:endParaRPr>
            </a:p>
          </p:txBody>
        </p:sp>
      </p:grpSp>
      <p:grpSp>
        <p:nvGrpSpPr>
          <p:cNvPr id="19" name="Group 46"/>
          <p:cNvGrpSpPr/>
          <p:nvPr/>
        </p:nvGrpSpPr>
        <p:grpSpPr>
          <a:xfrm>
            <a:off x="5294762" y="3692402"/>
            <a:ext cx="741001" cy="623248"/>
            <a:chOff x="3142737" y="2567412"/>
            <a:chExt cx="1421920" cy="830997"/>
          </a:xfrm>
        </p:grpSpPr>
        <p:sp>
          <p:nvSpPr>
            <p:cNvPr id="20" name="Rectangle 47"/>
            <p:cNvSpPr/>
            <p:nvPr/>
          </p:nvSpPr>
          <p:spPr>
            <a:xfrm>
              <a:off x="3142737" y="2782856"/>
              <a:ext cx="1421920" cy="615553"/>
            </a:xfrm>
            <a:prstGeom prst="rect">
              <a:avLst/>
            </a:prstGeom>
          </p:spPr>
          <p:txBody>
            <a:bodyPr wrap="square" lIns="0" tIns="0" rIns="0" bIns="0">
              <a:normAutofit fontScale="92500" lnSpcReduction="100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000">
                  <a:solidFill>
                    <a:srgbClr val="FFFFFF"/>
                  </a:solidFill>
                  <a:ea typeface="微软雅黑 Light" panose="020B0502040204020203" pitchFamily="34" charset="-122"/>
                </a:rPr>
                <a:t>此部分内容作为文字排版占位显示。</a:t>
              </a:r>
              <a:endParaRPr lang="zh-CN" altLang="en-US" sz="1000">
                <a:solidFill>
                  <a:srgbClr val="FFFFFF"/>
                </a:solidFill>
                <a:ea typeface="微软雅黑 Light" panose="020B0502040204020203" pitchFamily="34" charset="-122"/>
              </a:endParaRPr>
            </a:p>
          </p:txBody>
        </p:sp>
        <p:sp>
          <p:nvSpPr>
            <p:cNvPr id="21" name="Rectangle 48"/>
            <p:cNvSpPr/>
            <p:nvPr/>
          </p:nvSpPr>
          <p:spPr>
            <a:xfrm>
              <a:off x="3142737" y="2567412"/>
              <a:ext cx="1421920" cy="215444"/>
            </a:xfrm>
            <a:prstGeom prst="rect">
              <a:avLst/>
            </a:prstGeom>
          </p:spPr>
          <p:txBody>
            <a:bodyPr wrap="none" lIns="0" tIns="0" rIns="0" bIns="0">
              <a:normAutofit fontScale="92500" lnSpcReduction="20000"/>
            </a:bodyPr>
            <a:lstStyle/>
            <a:p>
              <a:pPr algn="ctr"/>
              <a:r>
                <a:rPr lang="zh-CN" altLang="en-US" sz="1400" b="1">
                  <a:solidFill>
                    <a:srgbClr val="FFFFFF"/>
                  </a:solidFill>
                  <a:ea typeface="微软雅黑 Light" panose="020B0502040204020203" pitchFamily="34" charset="-122"/>
                </a:rPr>
                <a:t>标题文本预设</a:t>
              </a:r>
              <a:endParaRPr lang="zh-CN" altLang="en-US" sz="1400" b="1">
                <a:solidFill>
                  <a:srgbClr val="FFFFFF"/>
                </a:solidFill>
                <a:ea typeface="微软雅黑 Light" panose="020B0502040204020203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0"/>
    </mc:Choice>
    <mc:Fallback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1"/>
          <p:cNvSpPr/>
          <p:nvPr/>
        </p:nvSpPr>
        <p:spPr bwMode="auto">
          <a:xfrm flipH="1">
            <a:off x="-1188640" y="1431431"/>
            <a:ext cx="6454456" cy="664202"/>
          </a:xfrm>
          <a:custGeom>
            <a:avLst/>
            <a:gdLst>
              <a:gd name="connsiteX0" fmla="*/ 0 w 6085075"/>
              <a:gd name="connsiteY0" fmla="*/ 0 h 664202"/>
              <a:gd name="connsiteX1" fmla="*/ 6085075 w 6085075"/>
              <a:gd name="connsiteY1" fmla="*/ 0 h 664202"/>
              <a:gd name="connsiteX2" fmla="*/ 6085075 w 6085075"/>
              <a:gd name="connsiteY2" fmla="*/ 664202 h 664202"/>
              <a:gd name="connsiteX3" fmla="*/ 0 w 6085075"/>
              <a:gd name="connsiteY3" fmla="*/ 664202 h 664202"/>
              <a:gd name="connsiteX4" fmla="*/ 0 w 6085075"/>
              <a:gd name="connsiteY4" fmla="*/ 0 h 664202"/>
              <a:gd name="connsiteX0-1" fmla="*/ 329184 w 6085075"/>
              <a:gd name="connsiteY0-2" fmla="*/ 0 h 664202"/>
              <a:gd name="connsiteX1-3" fmla="*/ 6085075 w 6085075"/>
              <a:gd name="connsiteY1-4" fmla="*/ 0 h 664202"/>
              <a:gd name="connsiteX2-5" fmla="*/ 6085075 w 6085075"/>
              <a:gd name="connsiteY2-6" fmla="*/ 664202 h 664202"/>
              <a:gd name="connsiteX3-7" fmla="*/ 0 w 6085075"/>
              <a:gd name="connsiteY3-8" fmla="*/ 664202 h 664202"/>
              <a:gd name="connsiteX4-9" fmla="*/ 329184 w 6085075"/>
              <a:gd name="connsiteY4-10" fmla="*/ 0 h 66420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085075" h="664202">
                <a:moveTo>
                  <a:pt x="329184" y="0"/>
                </a:moveTo>
                <a:lnTo>
                  <a:pt x="6085075" y="0"/>
                </a:lnTo>
                <a:lnTo>
                  <a:pt x="6085075" y="664202"/>
                </a:lnTo>
                <a:lnTo>
                  <a:pt x="0" y="664202"/>
                </a:lnTo>
                <a:lnTo>
                  <a:pt x="329184" y="0"/>
                </a:lnTo>
                <a:close/>
              </a:path>
            </a:pathLst>
          </a:custGeom>
          <a:solidFill>
            <a:srgbClr val="6F6F6F"/>
          </a:solidFill>
          <a:ln>
            <a:noFill/>
          </a:ln>
        </p:spPr>
        <p:txBody>
          <a:bodyPr vert="horz" wrap="none" lIns="640080" tIns="45720" rIns="91440" bIns="45720" anchor="ctr" anchorCtr="0" compatLnSpc="1">
            <a:normAutofit/>
          </a:bodyPr>
          <a:lstStyle/>
          <a:p>
            <a:endParaRPr lang="zh-CN" altLang="en-US" sz="1600" dirty="0">
              <a:solidFill>
                <a:srgbClr val="FEFFFF"/>
              </a:solidFill>
              <a:ea typeface="微软雅黑 Light" panose="020B0502040204020203" pitchFamily="34" charset="-122"/>
            </a:endParaRPr>
          </a:p>
        </p:txBody>
      </p:sp>
      <p:sp>
        <p:nvSpPr>
          <p:cNvPr id="7" name="Rectangle 11"/>
          <p:cNvSpPr/>
          <p:nvPr/>
        </p:nvSpPr>
        <p:spPr bwMode="auto">
          <a:xfrm>
            <a:off x="3995936" y="3072364"/>
            <a:ext cx="6454456" cy="756608"/>
          </a:xfrm>
          <a:custGeom>
            <a:avLst/>
            <a:gdLst>
              <a:gd name="connsiteX0" fmla="*/ 0 w 6085075"/>
              <a:gd name="connsiteY0" fmla="*/ 0 h 664202"/>
              <a:gd name="connsiteX1" fmla="*/ 6085075 w 6085075"/>
              <a:gd name="connsiteY1" fmla="*/ 0 h 664202"/>
              <a:gd name="connsiteX2" fmla="*/ 6085075 w 6085075"/>
              <a:gd name="connsiteY2" fmla="*/ 664202 h 664202"/>
              <a:gd name="connsiteX3" fmla="*/ 0 w 6085075"/>
              <a:gd name="connsiteY3" fmla="*/ 664202 h 664202"/>
              <a:gd name="connsiteX4" fmla="*/ 0 w 6085075"/>
              <a:gd name="connsiteY4" fmla="*/ 0 h 664202"/>
              <a:gd name="connsiteX0-1" fmla="*/ 329184 w 6085075"/>
              <a:gd name="connsiteY0-2" fmla="*/ 0 h 664202"/>
              <a:gd name="connsiteX1-3" fmla="*/ 6085075 w 6085075"/>
              <a:gd name="connsiteY1-4" fmla="*/ 0 h 664202"/>
              <a:gd name="connsiteX2-5" fmla="*/ 6085075 w 6085075"/>
              <a:gd name="connsiteY2-6" fmla="*/ 664202 h 664202"/>
              <a:gd name="connsiteX3-7" fmla="*/ 0 w 6085075"/>
              <a:gd name="connsiteY3-8" fmla="*/ 664202 h 664202"/>
              <a:gd name="connsiteX4-9" fmla="*/ 329184 w 6085075"/>
              <a:gd name="connsiteY4-10" fmla="*/ 0 h 66420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085075" h="664202">
                <a:moveTo>
                  <a:pt x="329184" y="0"/>
                </a:moveTo>
                <a:lnTo>
                  <a:pt x="6085075" y="0"/>
                </a:lnTo>
                <a:lnTo>
                  <a:pt x="6085075" y="664202"/>
                </a:lnTo>
                <a:lnTo>
                  <a:pt x="0" y="664202"/>
                </a:lnTo>
                <a:lnTo>
                  <a:pt x="329184" y="0"/>
                </a:lnTo>
                <a:close/>
              </a:path>
            </a:pathLst>
          </a:custGeom>
          <a:solidFill>
            <a:srgbClr val="6F6F6F"/>
          </a:solidFill>
          <a:ln>
            <a:noFill/>
          </a:ln>
        </p:spPr>
        <p:txBody>
          <a:bodyPr vert="horz" wrap="none" lIns="640080" tIns="45720" rIns="91440" bIns="45720" anchor="ctr" anchorCtr="0" compatLnSpc="1">
            <a:normAutofit/>
          </a:bodyPr>
          <a:lstStyle/>
          <a:p>
            <a:endParaRPr lang="zh-CN" altLang="en-US" sz="1600" dirty="0">
              <a:solidFill>
                <a:srgbClr val="FEFFFF"/>
              </a:solidFill>
              <a:ea typeface="微软雅黑 Light" panose="020B0502040204020203" pitchFamily="34" charset="-122"/>
            </a:endParaRPr>
          </a:p>
        </p:txBody>
      </p:sp>
      <p:sp>
        <p:nvSpPr>
          <p:cNvPr id="8" name="Rectangle 11"/>
          <p:cNvSpPr/>
          <p:nvPr/>
        </p:nvSpPr>
        <p:spPr bwMode="auto">
          <a:xfrm>
            <a:off x="2699793" y="2026750"/>
            <a:ext cx="6454456" cy="1049056"/>
          </a:xfrm>
          <a:custGeom>
            <a:avLst/>
            <a:gdLst>
              <a:gd name="connsiteX0" fmla="*/ 0 w 6085075"/>
              <a:gd name="connsiteY0" fmla="*/ 0 h 664202"/>
              <a:gd name="connsiteX1" fmla="*/ 6085075 w 6085075"/>
              <a:gd name="connsiteY1" fmla="*/ 0 h 664202"/>
              <a:gd name="connsiteX2" fmla="*/ 6085075 w 6085075"/>
              <a:gd name="connsiteY2" fmla="*/ 664202 h 664202"/>
              <a:gd name="connsiteX3" fmla="*/ 0 w 6085075"/>
              <a:gd name="connsiteY3" fmla="*/ 664202 h 664202"/>
              <a:gd name="connsiteX4" fmla="*/ 0 w 6085075"/>
              <a:gd name="connsiteY4" fmla="*/ 0 h 664202"/>
              <a:gd name="connsiteX0-1" fmla="*/ 329184 w 6085075"/>
              <a:gd name="connsiteY0-2" fmla="*/ 0 h 664202"/>
              <a:gd name="connsiteX1-3" fmla="*/ 6085075 w 6085075"/>
              <a:gd name="connsiteY1-4" fmla="*/ 0 h 664202"/>
              <a:gd name="connsiteX2-5" fmla="*/ 6085075 w 6085075"/>
              <a:gd name="connsiteY2-6" fmla="*/ 664202 h 664202"/>
              <a:gd name="connsiteX3-7" fmla="*/ 0 w 6085075"/>
              <a:gd name="connsiteY3-8" fmla="*/ 664202 h 664202"/>
              <a:gd name="connsiteX4-9" fmla="*/ 329184 w 6085075"/>
              <a:gd name="connsiteY4-10" fmla="*/ 0 h 66420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085075" h="664202">
                <a:moveTo>
                  <a:pt x="329184" y="0"/>
                </a:moveTo>
                <a:lnTo>
                  <a:pt x="6085075" y="0"/>
                </a:lnTo>
                <a:lnTo>
                  <a:pt x="6085075" y="664202"/>
                </a:lnTo>
                <a:lnTo>
                  <a:pt x="0" y="664202"/>
                </a:lnTo>
                <a:lnTo>
                  <a:pt x="329184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none" lIns="640080" tIns="45720" rIns="91440" bIns="45720" anchor="ctr" anchorCtr="0" compatLnSpc="1">
            <a:normAutofit/>
          </a:bodyPr>
          <a:lstStyle/>
          <a:p>
            <a:endParaRPr lang="zh-CN" altLang="en-US" sz="1600" dirty="0">
              <a:solidFill>
                <a:srgbClr val="FEFFFF"/>
              </a:solidFill>
              <a:ea typeface="微软雅黑 Light" panose="020B0502040204020203" pitchFamily="34" charset="-122"/>
            </a:endParaRPr>
          </a:p>
        </p:txBody>
      </p:sp>
      <p:sp>
        <p:nvSpPr>
          <p:cNvPr id="13" name="文本框 52"/>
          <p:cNvSpPr txBox="1">
            <a:spLocks noChangeArrowheads="1"/>
          </p:cNvSpPr>
          <p:nvPr/>
        </p:nvSpPr>
        <p:spPr bwMode="auto">
          <a:xfrm>
            <a:off x="2915816" y="2236524"/>
            <a:ext cx="3672525" cy="623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9" tIns="34295" rIns="68589" bIns="3429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36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04</a:t>
            </a:r>
            <a:r>
              <a:rPr lang="zh-CN" altLang="en-US" sz="36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文字标题预设</a:t>
            </a:r>
            <a:endParaRPr lang="zh-CN" altLang="en-US" sz="36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0"/>
    </mc:Choice>
    <mc:Fallback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48cd8c38-45ff-4801-921c-3515f19a90b8"/>
          <p:cNvGrpSpPr>
            <a:grpSpLocks noChangeAspect="1"/>
          </p:cNvGrpSpPr>
          <p:nvPr/>
        </p:nvGrpSpPr>
        <p:grpSpPr>
          <a:xfrm>
            <a:off x="539750" y="1379350"/>
            <a:ext cx="8091779" cy="2863457"/>
            <a:chOff x="719667" y="1839132"/>
            <a:chExt cx="10789039" cy="3817943"/>
          </a:xfrm>
        </p:grpSpPr>
        <p:grpSp>
          <p:nvGrpSpPr>
            <p:cNvPr id="4" name="Group 1"/>
            <p:cNvGrpSpPr/>
            <p:nvPr/>
          </p:nvGrpSpPr>
          <p:grpSpPr>
            <a:xfrm>
              <a:off x="4715384" y="1839132"/>
              <a:ext cx="3095624" cy="3817943"/>
              <a:chOff x="4715384" y="1839132"/>
              <a:chExt cx="3095624" cy="3817943"/>
            </a:xfrm>
          </p:grpSpPr>
          <p:grpSp>
            <p:nvGrpSpPr>
              <p:cNvPr id="42" name="Group 4"/>
              <p:cNvGrpSpPr/>
              <p:nvPr/>
            </p:nvGrpSpPr>
            <p:grpSpPr>
              <a:xfrm>
                <a:off x="4715384" y="4643694"/>
                <a:ext cx="3095624" cy="1013381"/>
                <a:chOff x="4889500" y="4559301"/>
                <a:chExt cx="2400300" cy="1392238"/>
              </a:xfrm>
            </p:grpSpPr>
            <p:sp>
              <p:nvSpPr>
                <p:cNvPr id="68" name="Freeform: Shape 5"/>
                <p:cNvSpPr/>
                <p:nvPr/>
              </p:nvSpPr>
              <p:spPr bwMode="auto">
                <a:xfrm>
                  <a:off x="5365750" y="4797426"/>
                  <a:ext cx="723900" cy="552450"/>
                </a:xfrm>
                <a:custGeom>
                  <a:avLst/>
                  <a:gdLst>
                    <a:gd name="T0" fmla="*/ 456 w 456"/>
                    <a:gd name="T1" fmla="*/ 0 h 348"/>
                    <a:gd name="T2" fmla="*/ 456 w 456"/>
                    <a:gd name="T3" fmla="*/ 123 h 348"/>
                    <a:gd name="T4" fmla="*/ 0 w 456"/>
                    <a:gd name="T5" fmla="*/ 348 h 348"/>
                    <a:gd name="T6" fmla="*/ 0 w 456"/>
                    <a:gd name="T7" fmla="*/ 229 h 348"/>
                    <a:gd name="T8" fmla="*/ 456 w 456"/>
                    <a:gd name="T9" fmla="*/ 0 h 3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6" h="348">
                      <a:moveTo>
                        <a:pt x="456" y="0"/>
                      </a:moveTo>
                      <a:lnTo>
                        <a:pt x="456" y="123"/>
                      </a:lnTo>
                      <a:lnTo>
                        <a:pt x="0" y="348"/>
                      </a:lnTo>
                      <a:lnTo>
                        <a:pt x="0" y="229"/>
                      </a:lnTo>
                      <a:lnTo>
                        <a:pt x="456" y="0"/>
                      </a:ln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ea typeface="微软雅黑 Light" panose="020B0502040204020203" pitchFamily="34" charset="-122"/>
                  </a:endParaRPr>
                </a:p>
              </p:txBody>
            </p:sp>
            <p:sp>
              <p:nvSpPr>
                <p:cNvPr id="69" name="Freeform: Shape 6"/>
                <p:cNvSpPr/>
                <p:nvPr/>
              </p:nvSpPr>
              <p:spPr bwMode="auto">
                <a:xfrm>
                  <a:off x="4889500" y="4797426"/>
                  <a:ext cx="1922463" cy="1154113"/>
                </a:xfrm>
                <a:custGeom>
                  <a:avLst/>
                  <a:gdLst>
                    <a:gd name="T0" fmla="*/ 1211 w 1211"/>
                    <a:gd name="T1" fmla="*/ 229 h 727"/>
                    <a:gd name="T2" fmla="*/ 1211 w 1211"/>
                    <a:gd name="T3" fmla="*/ 348 h 727"/>
                    <a:gd name="T4" fmla="*/ 756 w 1211"/>
                    <a:gd name="T5" fmla="*/ 123 h 727"/>
                    <a:gd name="T6" fmla="*/ 756 w 1211"/>
                    <a:gd name="T7" fmla="*/ 0 h 727"/>
                    <a:gd name="T8" fmla="*/ 1211 w 1211"/>
                    <a:gd name="T9" fmla="*/ 229 h 727"/>
                    <a:gd name="T10" fmla="*/ 0 w 1211"/>
                    <a:gd name="T11" fmla="*/ 348 h 727"/>
                    <a:gd name="T12" fmla="*/ 756 w 1211"/>
                    <a:gd name="T13" fmla="*/ 727 h 727"/>
                    <a:gd name="T14" fmla="*/ 756 w 1211"/>
                    <a:gd name="T15" fmla="*/ 603 h 727"/>
                    <a:gd name="T16" fmla="*/ 0 w 1211"/>
                    <a:gd name="T17" fmla="*/ 229 h 727"/>
                    <a:gd name="T18" fmla="*/ 0 w 1211"/>
                    <a:gd name="T19" fmla="*/ 348 h 7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11" h="727">
                      <a:moveTo>
                        <a:pt x="1211" y="229"/>
                      </a:moveTo>
                      <a:lnTo>
                        <a:pt x="1211" y="348"/>
                      </a:lnTo>
                      <a:lnTo>
                        <a:pt x="756" y="123"/>
                      </a:lnTo>
                      <a:lnTo>
                        <a:pt x="756" y="0"/>
                      </a:lnTo>
                      <a:lnTo>
                        <a:pt x="1211" y="229"/>
                      </a:lnTo>
                      <a:close/>
                      <a:moveTo>
                        <a:pt x="0" y="348"/>
                      </a:moveTo>
                      <a:lnTo>
                        <a:pt x="756" y="727"/>
                      </a:lnTo>
                      <a:lnTo>
                        <a:pt x="756" y="603"/>
                      </a:lnTo>
                      <a:lnTo>
                        <a:pt x="0" y="229"/>
                      </a:lnTo>
                      <a:lnTo>
                        <a:pt x="0" y="348"/>
                      </a:ln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ea typeface="微软雅黑 Light" panose="020B0502040204020203" pitchFamily="34" charset="-122"/>
                  </a:endParaRPr>
                </a:p>
              </p:txBody>
            </p:sp>
            <p:sp>
              <p:nvSpPr>
                <p:cNvPr id="70" name="Freeform: Shape 7"/>
                <p:cNvSpPr/>
                <p:nvPr/>
              </p:nvSpPr>
              <p:spPr bwMode="auto">
                <a:xfrm>
                  <a:off x="6089650" y="5160963"/>
                  <a:ext cx="1200150" cy="790575"/>
                </a:xfrm>
                <a:custGeom>
                  <a:avLst/>
                  <a:gdLst>
                    <a:gd name="T0" fmla="*/ 756 w 756"/>
                    <a:gd name="T1" fmla="*/ 0 h 498"/>
                    <a:gd name="T2" fmla="*/ 756 w 756"/>
                    <a:gd name="T3" fmla="*/ 119 h 498"/>
                    <a:gd name="T4" fmla="*/ 0 w 756"/>
                    <a:gd name="T5" fmla="*/ 498 h 498"/>
                    <a:gd name="T6" fmla="*/ 0 w 756"/>
                    <a:gd name="T7" fmla="*/ 374 h 498"/>
                    <a:gd name="T8" fmla="*/ 756 w 756"/>
                    <a:gd name="T9" fmla="*/ 0 h 4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6" h="498">
                      <a:moveTo>
                        <a:pt x="756" y="0"/>
                      </a:moveTo>
                      <a:lnTo>
                        <a:pt x="756" y="119"/>
                      </a:lnTo>
                      <a:lnTo>
                        <a:pt x="0" y="498"/>
                      </a:lnTo>
                      <a:lnTo>
                        <a:pt x="0" y="374"/>
                      </a:lnTo>
                      <a:lnTo>
                        <a:pt x="756" y="0"/>
                      </a:ln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ea typeface="微软雅黑 Light" panose="020B0502040204020203" pitchFamily="34" charset="-122"/>
                  </a:endParaRPr>
                </a:p>
              </p:txBody>
            </p:sp>
            <p:sp>
              <p:nvSpPr>
                <p:cNvPr id="71" name="Freeform: Shape 8"/>
                <p:cNvSpPr/>
                <p:nvPr/>
              </p:nvSpPr>
              <p:spPr bwMode="auto">
                <a:xfrm>
                  <a:off x="4889500" y="4559301"/>
                  <a:ext cx="2400300" cy="1195388"/>
                </a:xfrm>
                <a:custGeom>
                  <a:avLst/>
                  <a:gdLst>
                    <a:gd name="T0" fmla="*/ 756 w 1512"/>
                    <a:gd name="T1" fmla="*/ 0 h 753"/>
                    <a:gd name="T2" fmla="*/ 1512 w 1512"/>
                    <a:gd name="T3" fmla="*/ 379 h 753"/>
                    <a:gd name="T4" fmla="*/ 756 w 1512"/>
                    <a:gd name="T5" fmla="*/ 753 h 753"/>
                    <a:gd name="T6" fmla="*/ 0 w 1512"/>
                    <a:gd name="T7" fmla="*/ 379 h 753"/>
                    <a:gd name="T8" fmla="*/ 756 w 1512"/>
                    <a:gd name="T9" fmla="*/ 0 h 753"/>
                    <a:gd name="T10" fmla="*/ 300 w 1512"/>
                    <a:gd name="T11" fmla="*/ 379 h 753"/>
                    <a:gd name="T12" fmla="*/ 756 w 1512"/>
                    <a:gd name="T13" fmla="*/ 604 h 753"/>
                    <a:gd name="T14" fmla="*/ 1211 w 1512"/>
                    <a:gd name="T15" fmla="*/ 379 h 753"/>
                    <a:gd name="T16" fmla="*/ 756 w 1512"/>
                    <a:gd name="T17" fmla="*/ 150 h 753"/>
                    <a:gd name="T18" fmla="*/ 300 w 1512"/>
                    <a:gd name="T19" fmla="*/ 379 h 7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512" h="753">
                      <a:moveTo>
                        <a:pt x="756" y="0"/>
                      </a:moveTo>
                      <a:lnTo>
                        <a:pt x="1512" y="379"/>
                      </a:lnTo>
                      <a:lnTo>
                        <a:pt x="756" y="753"/>
                      </a:lnTo>
                      <a:lnTo>
                        <a:pt x="0" y="379"/>
                      </a:lnTo>
                      <a:lnTo>
                        <a:pt x="756" y="0"/>
                      </a:lnTo>
                      <a:close/>
                      <a:moveTo>
                        <a:pt x="300" y="379"/>
                      </a:moveTo>
                      <a:lnTo>
                        <a:pt x="756" y="604"/>
                      </a:lnTo>
                      <a:lnTo>
                        <a:pt x="1211" y="379"/>
                      </a:lnTo>
                      <a:lnTo>
                        <a:pt x="756" y="150"/>
                      </a:lnTo>
                      <a:lnTo>
                        <a:pt x="300" y="379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ea typeface="微软雅黑 Light" panose="020B0502040204020203" pitchFamily="34" charset="-122"/>
                  </a:endParaRPr>
                </a:p>
              </p:txBody>
            </p:sp>
          </p:grpSp>
          <p:grpSp>
            <p:nvGrpSpPr>
              <p:cNvPr id="43" name="Group 9"/>
              <p:cNvGrpSpPr/>
              <p:nvPr/>
            </p:nvGrpSpPr>
            <p:grpSpPr>
              <a:xfrm>
                <a:off x="4715384" y="4085098"/>
                <a:ext cx="3095624" cy="1008762"/>
                <a:chOff x="4889500" y="3152776"/>
                <a:chExt cx="2400300" cy="1385888"/>
              </a:xfrm>
            </p:grpSpPr>
            <p:sp>
              <p:nvSpPr>
                <p:cNvPr id="64" name="Freeform: Shape 10"/>
                <p:cNvSpPr/>
                <p:nvPr/>
              </p:nvSpPr>
              <p:spPr bwMode="auto">
                <a:xfrm>
                  <a:off x="5365750" y="3390901"/>
                  <a:ext cx="723900" cy="552450"/>
                </a:xfrm>
                <a:custGeom>
                  <a:avLst/>
                  <a:gdLst>
                    <a:gd name="T0" fmla="*/ 456 w 456"/>
                    <a:gd name="T1" fmla="*/ 0 h 348"/>
                    <a:gd name="T2" fmla="*/ 456 w 456"/>
                    <a:gd name="T3" fmla="*/ 119 h 348"/>
                    <a:gd name="T4" fmla="*/ 0 w 456"/>
                    <a:gd name="T5" fmla="*/ 348 h 348"/>
                    <a:gd name="T6" fmla="*/ 0 w 456"/>
                    <a:gd name="T7" fmla="*/ 225 h 348"/>
                    <a:gd name="T8" fmla="*/ 456 w 456"/>
                    <a:gd name="T9" fmla="*/ 0 h 3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6" h="348">
                      <a:moveTo>
                        <a:pt x="456" y="0"/>
                      </a:moveTo>
                      <a:lnTo>
                        <a:pt x="456" y="119"/>
                      </a:lnTo>
                      <a:lnTo>
                        <a:pt x="0" y="348"/>
                      </a:lnTo>
                      <a:lnTo>
                        <a:pt x="0" y="225"/>
                      </a:lnTo>
                      <a:lnTo>
                        <a:pt x="456" y="0"/>
                      </a:lnTo>
                      <a:close/>
                    </a:path>
                  </a:pathLst>
                </a:cu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ea typeface="微软雅黑 Light" panose="020B0502040204020203" pitchFamily="34" charset="-122"/>
                  </a:endParaRPr>
                </a:p>
              </p:txBody>
            </p:sp>
            <p:sp>
              <p:nvSpPr>
                <p:cNvPr id="65" name="Freeform: Shape 11"/>
                <p:cNvSpPr/>
                <p:nvPr/>
              </p:nvSpPr>
              <p:spPr bwMode="auto">
                <a:xfrm>
                  <a:off x="4889500" y="3390901"/>
                  <a:ext cx="1922463" cy="1147763"/>
                </a:xfrm>
                <a:custGeom>
                  <a:avLst/>
                  <a:gdLst>
                    <a:gd name="T0" fmla="*/ 1211 w 1211"/>
                    <a:gd name="T1" fmla="*/ 225 h 723"/>
                    <a:gd name="T2" fmla="*/ 1211 w 1211"/>
                    <a:gd name="T3" fmla="*/ 348 h 723"/>
                    <a:gd name="T4" fmla="*/ 756 w 1211"/>
                    <a:gd name="T5" fmla="*/ 119 h 723"/>
                    <a:gd name="T6" fmla="*/ 756 w 1211"/>
                    <a:gd name="T7" fmla="*/ 0 h 723"/>
                    <a:gd name="T8" fmla="*/ 1211 w 1211"/>
                    <a:gd name="T9" fmla="*/ 225 h 723"/>
                    <a:gd name="T10" fmla="*/ 0 w 1211"/>
                    <a:gd name="T11" fmla="*/ 348 h 723"/>
                    <a:gd name="T12" fmla="*/ 756 w 1211"/>
                    <a:gd name="T13" fmla="*/ 723 h 723"/>
                    <a:gd name="T14" fmla="*/ 756 w 1211"/>
                    <a:gd name="T15" fmla="*/ 599 h 723"/>
                    <a:gd name="T16" fmla="*/ 0 w 1211"/>
                    <a:gd name="T17" fmla="*/ 225 h 723"/>
                    <a:gd name="T18" fmla="*/ 0 w 1211"/>
                    <a:gd name="T19" fmla="*/ 348 h 7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11" h="723">
                      <a:moveTo>
                        <a:pt x="1211" y="225"/>
                      </a:moveTo>
                      <a:lnTo>
                        <a:pt x="1211" y="348"/>
                      </a:lnTo>
                      <a:lnTo>
                        <a:pt x="756" y="119"/>
                      </a:lnTo>
                      <a:lnTo>
                        <a:pt x="756" y="0"/>
                      </a:lnTo>
                      <a:lnTo>
                        <a:pt x="1211" y="225"/>
                      </a:lnTo>
                      <a:close/>
                      <a:moveTo>
                        <a:pt x="0" y="348"/>
                      </a:moveTo>
                      <a:lnTo>
                        <a:pt x="756" y="723"/>
                      </a:lnTo>
                      <a:lnTo>
                        <a:pt x="756" y="599"/>
                      </a:lnTo>
                      <a:lnTo>
                        <a:pt x="0" y="225"/>
                      </a:lnTo>
                      <a:lnTo>
                        <a:pt x="0" y="348"/>
                      </a:lnTo>
                      <a:close/>
                    </a:path>
                  </a:pathLst>
                </a:cu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ea typeface="微软雅黑 Light" panose="020B0502040204020203" pitchFamily="34" charset="-122"/>
                  </a:endParaRPr>
                </a:p>
              </p:txBody>
            </p:sp>
            <p:sp>
              <p:nvSpPr>
                <p:cNvPr id="66" name="Freeform: Shape 12"/>
                <p:cNvSpPr/>
                <p:nvPr/>
              </p:nvSpPr>
              <p:spPr bwMode="auto">
                <a:xfrm>
                  <a:off x="6089650" y="3748088"/>
                  <a:ext cx="1200150" cy="790575"/>
                </a:xfrm>
                <a:custGeom>
                  <a:avLst/>
                  <a:gdLst>
                    <a:gd name="T0" fmla="*/ 756 w 756"/>
                    <a:gd name="T1" fmla="*/ 0 h 498"/>
                    <a:gd name="T2" fmla="*/ 756 w 756"/>
                    <a:gd name="T3" fmla="*/ 123 h 498"/>
                    <a:gd name="T4" fmla="*/ 0 w 756"/>
                    <a:gd name="T5" fmla="*/ 498 h 498"/>
                    <a:gd name="T6" fmla="*/ 0 w 756"/>
                    <a:gd name="T7" fmla="*/ 374 h 498"/>
                    <a:gd name="T8" fmla="*/ 756 w 756"/>
                    <a:gd name="T9" fmla="*/ 0 h 4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6" h="498">
                      <a:moveTo>
                        <a:pt x="756" y="0"/>
                      </a:moveTo>
                      <a:lnTo>
                        <a:pt x="756" y="123"/>
                      </a:lnTo>
                      <a:lnTo>
                        <a:pt x="0" y="498"/>
                      </a:lnTo>
                      <a:lnTo>
                        <a:pt x="0" y="374"/>
                      </a:lnTo>
                      <a:lnTo>
                        <a:pt x="756" y="0"/>
                      </a:lnTo>
                      <a:close/>
                    </a:path>
                  </a:pathLst>
                </a:cu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ea typeface="微软雅黑 Light" panose="020B0502040204020203" pitchFamily="34" charset="-122"/>
                  </a:endParaRPr>
                </a:p>
              </p:txBody>
            </p:sp>
            <p:sp>
              <p:nvSpPr>
                <p:cNvPr id="67" name="Freeform: Shape 13"/>
                <p:cNvSpPr/>
                <p:nvPr/>
              </p:nvSpPr>
              <p:spPr bwMode="auto">
                <a:xfrm>
                  <a:off x="4889500" y="3152776"/>
                  <a:ext cx="2400300" cy="1189038"/>
                </a:xfrm>
                <a:custGeom>
                  <a:avLst/>
                  <a:gdLst>
                    <a:gd name="T0" fmla="*/ 756 w 1512"/>
                    <a:gd name="T1" fmla="*/ 0 h 749"/>
                    <a:gd name="T2" fmla="*/ 1512 w 1512"/>
                    <a:gd name="T3" fmla="*/ 375 h 749"/>
                    <a:gd name="T4" fmla="*/ 756 w 1512"/>
                    <a:gd name="T5" fmla="*/ 749 h 749"/>
                    <a:gd name="T6" fmla="*/ 0 w 1512"/>
                    <a:gd name="T7" fmla="*/ 375 h 749"/>
                    <a:gd name="T8" fmla="*/ 756 w 1512"/>
                    <a:gd name="T9" fmla="*/ 0 h 749"/>
                    <a:gd name="T10" fmla="*/ 300 w 1512"/>
                    <a:gd name="T11" fmla="*/ 375 h 749"/>
                    <a:gd name="T12" fmla="*/ 756 w 1512"/>
                    <a:gd name="T13" fmla="*/ 604 h 749"/>
                    <a:gd name="T14" fmla="*/ 1211 w 1512"/>
                    <a:gd name="T15" fmla="*/ 375 h 749"/>
                    <a:gd name="T16" fmla="*/ 756 w 1512"/>
                    <a:gd name="T17" fmla="*/ 150 h 749"/>
                    <a:gd name="T18" fmla="*/ 300 w 1512"/>
                    <a:gd name="T19" fmla="*/ 375 h 7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512" h="749">
                      <a:moveTo>
                        <a:pt x="756" y="0"/>
                      </a:moveTo>
                      <a:lnTo>
                        <a:pt x="1512" y="375"/>
                      </a:lnTo>
                      <a:lnTo>
                        <a:pt x="756" y="749"/>
                      </a:lnTo>
                      <a:lnTo>
                        <a:pt x="0" y="375"/>
                      </a:lnTo>
                      <a:lnTo>
                        <a:pt x="756" y="0"/>
                      </a:lnTo>
                      <a:close/>
                      <a:moveTo>
                        <a:pt x="300" y="375"/>
                      </a:moveTo>
                      <a:lnTo>
                        <a:pt x="756" y="604"/>
                      </a:lnTo>
                      <a:lnTo>
                        <a:pt x="1211" y="375"/>
                      </a:lnTo>
                      <a:lnTo>
                        <a:pt x="756" y="150"/>
                      </a:lnTo>
                      <a:lnTo>
                        <a:pt x="300" y="375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ea typeface="微软雅黑 Light" panose="020B0502040204020203" pitchFamily="34" charset="-122"/>
                  </a:endParaRPr>
                </a:p>
              </p:txBody>
            </p:sp>
          </p:grpSp>
          <p:grpSp>
            <p:nvGrpSpPr>
              <p:cNvPr id="44" name="Group 14"/>
              <p:cNvGrpSpPr/>
              <p:nvPr/>
            </p:nvGrpSpPr>
            <p:grpSpPr>
              <a:xfrm>
                <a:off x="4715384" y="3521875"/>
                <a:ext cx="3095624" cy="1013381"/>
                <a:chOff x="4889500" y="4090988"/>
                <a:chExt cx="2400300" cy="1392238"/>
              </a:xfrm>
            </p:grpSpPr>
            <p:sp>
              <p:nvSpPr>
                <p:cNvPr id="60" name="Freeform: Shape 15"/>
                <p:cNvSpPr/>
                <p:nvPr/>
              </p:nvSpPr>
              <p:spPr bwMode="auto">
                <a:xfrm>
                  <a:off x="5365750" y="4329113"/>
                  <a:ext cx="723900" cy="552450"/>
                </a:xfrm>
                <a:custGeom>
                  <a:avLst/>
                  <a:gdLst>
                    <a:gd name="T0" fmla="*/ 456 w 456"/>
                    <a:gd name="T1" fmla="*/ 0 h 348"/>
                    <a:gd name="T2" fmla="*/ 456 w 456"/>
                    <a:gd name="T3" fmla="*/ 123 h 348"/>
                    <a:gd name="T4" fmla="*/ 0 w 456"/>
                    <a:gd name="T5" fmla="*/ 348 h 348"/>
                    <a:gd name="T6" fmla="*/ 0 w 456"/>
                    <a:gd name="T7" fmla="*/ 224 h 348"/>
                    <a:gd name="T8" fmla="*/ 456 w 456"/>
                    <a:gd name="T9" fmla="*/ 0 h 3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6" h="348">
                      <a:moveTo>
                        <a:pt x="456" y="0"/>
                      </a:moveTo>
                      <a:lnTo>
                        <a:pt x="456" y="123"/>
                      </a:lnTo>
                      <a:lnTo>
                        <a:pt x="0" y="348"/>
                      </a:lnTo>
                      <a:lnTo>
                        <a:pt x="0" y="224"/>
                      </a:lnTo>
                      <a:lnTo>
                        <a:pt x="456" y="0"/>
                      </a:lnTo>
                      <a:close/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ea typeface="微软雅黑 Light" panose="020B0502040204020203" pitchFamily="34" charset="-122"/>
                  </a:endParaRPr>
                </a:p>
              </p:txBody>
            </p:sp>
            <p:sp>
              <p:nvSpPr>
                <p:cNvPr id="61" name="Freeform: Shape 16"/>
                <p:cNvSpPr/>
                <p:nvPr/>
              </p:nvSpPr>
              <p:spPr bwMode="auto">
                <a:xfrm>
                  <a:off x="4889500" y="4329113"/>
                  <a:ext cx="1922463" cy="1154113"/>
                </a:xfrm>
                <a:custGeom>
                  <a:avLst/>
                  <a:gdLst>
                    <a:gd name="T0" fmla="*/ 1211 w 1211"/>
                    <a:gd name="T1" fmla="*/ 224 h 727"/>
                    <a:gd name="T2" fmla="*/ 1211 w 1211"/>
                    <a:gd name="T3" fmla="*/ 348 h 727"/>
                    <a:gd name="T4" fmla="*/ 756 w 1211"/>
                    <a:gd name="T5" fmla="*/ 123 h 727"/>
                    <a:gd name="T6" fmla="*/ 756 w 1211"/>
                    <a:gd name="T7" fmla="*/ 0 h 727"/>
                    <a:gd name="T8" fmla="*/ 1211 w 1211"/>
                    <a:gd name="T9" fmla="*/ 224 h 727"/>
                    <a:gd name="T10" fmla="*/ 0 w 1211"/>
                    <a:gd name="T11" fmla="*/ 348 h 727"/>
                    <a:gd name="T12" fmla="*/ 756 w 1211"/>
                    <a:gd name="T13" fmla="*/ 727 h 727"/>
                    <a:gd name="T14" fmla="*/ 756 w 1211"/>
                    <a:gd name="T15" fmla="*/ 603 h 727"/>
                    <a:gd name="T16" fmla="*/ 0 w 1211"/>
                    <a:gd name="T17" fmla="*/ 224 h 727"/>
                    <a:gd name="T18" fmla="*/ 0 w 1211"/>
                    <a:gd name="T19" fmla="*/ 348 h 7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11" h="727">
                      <a:moveTo>
                        <a:pt x="1211" y="224"/>
                      </a:moveTo>
                      <a:lnTo>
                        <a:pt x="1211" y="348"/>
                      </a:lnTo>
                      <a:lnTo>
                        <a:pt x="756" y="123"/>
                      </a:lnTo>
                      <a:lnTo>
                        <a:pt x="756" y="0"/>
                      </a:lnTo>
                      <a:lnTo>
                        <a:pt x="1211" y="224"/>
                      </a:lnTo>
                      <a:close/>
                      <a:moveTo>
                        <a:pt x="0" y="348"/>
                      </a:moveTo>
                      <a:lnTo>
                        <a:pt x="756" y="727"/>
                      </a:lnTo>
                      <a:lnTo>
                        <a:pt x="756" y="603"/>
                      </a:lnTo>
                      <a:lnTo>
                        <a:pt x="0" y="224"/>
                      </a:lnTo>
                      <a:lnTo>
                        <a:pt x="0" y="348"/>
                      </a:lnTo>
                      <a:close/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ea typeface="微软雅黑 Light" panose="020B0502040204020203" pitchFamily="34" charset="-122"/>
                  </a:endParaRPr>
                </a:p>
              </p:txBody>
            </p:sp>
            <p:sp>
              <p:nvSpPr>
                <p:cNvPr id="62" name="Freeform: Shape 17"/>
                <p:cNvSpPr/>
                <p:nvPr/>
              </p:nvSpPr>
              <p:spPr bwMode="auto">
                <a:xfrm>
                  <a:off x="6089650" y="4684713"/>
                  <a:ext cx="1200150" cy="798513"/>
                </a:xfrm>
                <a:custGeom>
                  <a:avLst/>
                  <a:gdLst>
                    <a:gd name="T0" fmla="*/ 756 w 756"/>
                    <a:gd name="T1" fmla="*/ 0 h 503"/>
                    <a:gd name="T2" fmla="*/ 756 w 756"/>
                    <a:gd name="T3" fmla="*/ 124 h 503"/>
                    <a:gd name="T4" fmla="*/ 0 w 756"/>
                    <a:gd name="T5" fmla="*/ 503 h 503"/>
                    <a:gd name="T6" fmla="*/ 0 w 756"/>
                    <a:gd name="T7" fmla="*/ 379 h 503"/>
                    <a:gd name="T8" fmla="*/ 756 w 756"/>
                    <a:gd name="T9" fmla="*/ 0 h 5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6" h="503">
                      <a:moveTo>
                        <a:pt x="756" y="0"/>
                      </a:moveTo>
                      <a:lnTo>
                        <a:pt x="756" y="124"/>
                      </a:lnTo>
                      <a:lnTo>
                        <a:pt x="0" y="503"/>
                      </a:lnTo>
                      <a:lnTo>
                        <a:pt x="0" y="379"/>
                      </a:lnTo>
                      <a:lnTo>
                        <a:pt x="756" y="0"/>
                      </a:lnTo>
                      <a:close/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ea typeface="微软雅黑 Light" panose="020B0502040204020203" pitchFamily="34" charset="-122"/>
                  </a:endParaRPr>
                </a:p>
              </p:txBody>
            </p:sp>
            <p:sp>
              <p:nvSpPr>
                <p:cNvPr id="63" name="Freeform: Shape 18"/>
                <p:cNvSpPr/>
                <p:nvPr/>
              </p:nvSpPr>
              <p:spPr bwMode="auto">
                <a:xfrm>
                  <a:off x="4889500" y="4090988"/>
                  <a:ext cx="2400300" cy="1195388"/>
                </a:xfrm>
                <a:custGeom>
                  <a:avLst/>
                  <a:gdLst>
                    <a:gd name="T0" fmla="*/ 756 w 1512"/>
                    <a:gd name="T1" fmla="*/ 0 h 753"/>
                    <a:gd name="T2" fmla="*/ 1512 w 1512"/>
                    <a:gd name="T3" fmla="*/ 374 h 753"/>
                    <a:gd name="T4" fmla="*/ 756 w 1512"/>
                    <a:gd name="T5" fmla="*/ 753 h 753"/>
                    <a:gd name="T6" fmla="*/ 0 w 1512"/>
                    <a:gd name="T7" fmla="*/ 374 h 753"/>
                    <a:gd name="T8" fmla="*/ 756 w 1512"/>
                    <a:gd name="T9" fmla="*/ 0 h 753"/>
                    <a:gd name="T10" fmla="*/ 300 w 1512"/>
                    <a:gd name="T11" fmla="*/ 374 h 753"/>
                    <a:gd name="T12" fmla="*/ 756 w 1512"/>
                    <a:gd name="T13" fmla="*/ 603 h 753"/>
                    <a:gd name="T14" fmla="*/ 1211 w 1512"/>
                    <a:gd name="T15" fmla="*/ 374 h 753"/>
                    <a:gd name="T16" fmla="*/ 756 w 1512"/>
                    <a:gd name="T17" fmla="*/ 150 h 753"/>
                    <a:gd name="T18" fmla="*/ 300 w 1512"/>
                    <a:gd name="T19" fmla="*/ 374 h 7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512" h="753">
                      <a:moveTo>
                        <a:pt x="756" y="0"/>
                      </a:moveTo>
                      <a:lnTo>
                        <a:pt x="1512" y="374"/>
                      </a:lnTo>
                      <a:lnTo>
                        <a:pt x="756" y="753"/>
                      </a:lnTo>
                      <a:lnTo>
                        <a:pt x="0" y="374"/>
                      </a:lnTo>
                      <a:lnTo>
                        <a:pt x="756" y="0"/>
                      </a:lnTo>
                      <a:close/>
                      <a:moveTo>
                        <a:pt x="300" y="374"/>
                      </a:moveTo>
                      <a:lnTo>
                        <a:pt x="756" y="603"/>
                      </a:lnTo>
                      <a:lnTo>
                        <a:pt x="1211" y="374"/>
                      </a:lnTo>
                      <a:lnTo>
                        <a:pt x="756" y="150"/>
                      </a:lnTo>
                      <a:lnTo>
                        <a:pt x="300" y="374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ea typeface="微软雅黑 Light" panose="020B0502040204020203" pitchFamily="34" charset="-122"/>
                  </a:endParaRPr>
                </a:p>
              </p:txBody>
            </p:sp>
          </p:grpSp>
          <p:grpSp>
            <p:nvGrpSpPr>
              <p:cNvPr id="45" name="Group 19"/>
              <p:cNvGrpSpPr/>
              <p:nvPr/>
            </p:nvGrpSpPr>
            <p:grpSpPr>
              <a:xfrm>
                <a:off x="4715384" y="2958650"/>
                <a:ext cx="3095624" cy="1013381"/>
                <a:chOff x="4889500" y="2678113"/>
                <a:chExt cx="2400300" cy="1392238"/>
              </a:xfrm>
            </p:grpSpPr>
            <p:sp>
              <p:nvSpPr>
                <p:cNvPr id="56" name="Freeform: Shape 20"/>
                <p:cNvSpPr/>
                <p:nvPr/>
              </p:nvSpPr>
              <p:spPr bwMode="auto">
                <a:xfrm>
                  <a:off x="5365750" y="2916238"/>
                  <a:ext cx="723900" cy="558800"/>
                </a:xfrm>
                <a:custGeom>
                  <a:avLst/>
                  <a:gdLst>
                    <a:gd name="T0" fmla="*/ 456 w 456"/>
                    <a:gd name="T1" fmla="*/ 0 h 352"/>
                    <a:gd name="T2" fmla="*/ 456 w 456"/>
                    <a:gd name="T3" fmla="*/ 123 h 352"/>
                    <a:gd name="T4" fmla="*/ 0 w 456"/>
                    <a:gd name="T5" fmla="*/ 352 h 352"/>
                    <a:gd name="T6" fmla="*/ 0 w 456"/>
                    <a:gd name="T7" fmla="*/ 229 h 352"/>
                    <a:gd name="T8" fmla="*/ 456 w 456"/>
                    <a:gd name="T9" fmla="*/ 0 h 3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6" h="352">
                      <a:moveTo>
                        <a:pt x="456" y="0"/>
                      </a:moveTo>
                      <a:lnTo>
                        <a:pt x="456" y="123"/>
                      </a:lnTo>
                      <a:lnTo>
                        <a:pt x="0" y="352"/>
                      </a:lnTo>
                      <a:lnTo>
                        <a:pt x="0" y="229"/>
                      </a:lnTo>
                      <a:lnTo>
                        <a:pt x="456" y="0"/>
                      </a:lnTo>
                      <a:close/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ea typeface="微软雅黑 Light" panose="020B0502040204020203" pitchFamily="34" charset="-122"/>
                  </a:endParaRPr>
                </a:p>
              </p:txBody>
            </p:sp>
            <p:sp>
              <p:nvSpPr>
                <p:cNvPr id="57" name="Freeform: Shape 21"/>
                <p:cNvSpPr/>
                <p:nvPr/>
              </p:nvSpPr>
              <p:spPr bwMode="auto">
                <a:xfrm>
                  <a:off x="4889500" y="2916238"/>
                  <a:ext cx="1922463" cy="1154113"/>
                </a:xfrm>
                <a:custGeom>
                  <a:avLst/>
                  <a:gdLst>
                    <a:gd name="T0" fmla="*/ 1211 w 1211"/>
                    <a:gd name="T1" fmla="*/ 229 h 727"/>
                    <a:gd name="T2" fmla="*/ 1211 w 1211"/>
                    <a:gd name="T3" fmla="*/ 352 h 727"/>
                    <a:gd name="T4" fmla="*/ 756 w 1211"/>
                    <a:gd name="T5" fmla="*/ 123 h 727"/>
                    <a:gd name="T6" fmla="*/ 756 w 1211"/>
                    <a:gd name="T7" fmla="*/ 0 h 727"/>
                    <a:gd name="T8" fmla="*/ 1211 w 1211"/>
                    <a:gd name="T9" fmla="*/ 229 h 727"/>
                    <a:gd name="T10" fmla="*/ 0 w 1211"/>
                    <a:gd name="T11" fmla="*/ 352 h 727"/>
                    <a:gd name="T12" fmla="*/ 756 w 1211"/>
                    <a:gd name="T13" fmla="*/ 727 h 727"/>
                    <a:gd name="T14" fmla="*/ 756 w 1211"/>
                    <a:gd name="T15" fmla="*/ 603 h 727"/>
                    <a:gd name="T16" fmla="*/ 0 w 1211"/>
                    <a:gd name="T17" fmla="*/ 229 h 727"/>
                    <a:gd name="T18" fmla="*/ 0 w 1211"/>
                    <a:gd name="T19" fmla="*/ 352 h 7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11" h="727">
                      <a:moveTo>
                        <a:pt x="1211" y="229"/>
                      </a:moveTo>
                      <a:lnTo>
                        <a:pt x="1211" y="352"/>
                      </a:lnTo>
                      <a:lnTo>
                        <a:pt x="756" y="123"/>
                      </a:lnTo>
                      <a:lnTo>
                        <a:pt x="756" y="0"/>
                      </a:lnTo>
                      <a:lnTo>
                        <a:pt x="1211" y="229"/>
                      </a:lnTo>
                      <a:close/>
                      <a:moveTo>
                        <a:pt x="0" y="352"/>
                      </a:moveTo>
                      <a:lnTo>
                        <a:pt x="756" y="727"/>
                      </a:lnTo>
                      <a:lnTo>
                        <a:pt x="756" y="603"/>
                      </a:lnTo>
                      <a:lnTo>
                        <a:pt x="0" y="229"/>
                      </a:lnTo>
                      <a:lnTo>
                        <a:pt x="0" y="352"/>
                      </a:lnTo>
                      <a:close/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ea typeface="微软雅黑 Light" panose="020B0502040204020203" pitchFamily="34" charset="-122"/>
                  </a:endParaRPr>
                </a:p>
              </p:txBody>
            </p:sp>
            <p:sp>
              <p:nvSpPr>
                <p:cNvPr id="58" name="Freeform: Shape 22"/>
                <p:cNvSpPr/>
                <p:nvPr/>
              </p:nvSpPr>
              <p:spPr bwMode="auto">
                <a:xfrm>
                  <a:off x="6089650" y="3279776"/>
                  <a:ext cx="1200150" cy="790575"/>
                </a:xfrm>
                <a:custGeom>
                  <a:avLst/>
                  <a:gdLst>
                    <a:gd name="T0" fmla="*/ 756 w 756"/>
                    <a:gd name="T1" fmla="*/ 0 h 498"/>
                    <a:gd name="T2" fmla="*/ 756 w 756"/>
                    <a:gd name="T3" fmla="*/ 123 h 498"/>
                    <a:gd name="T4" fmla="*/ 0 w 756"/>
                    <a:gd name="T5" fmla="*/ 498 h 498"/>
                    <a:gd name="T6" fmla="*/ 0 w 756"/>
                    <a:gd name="T7" fmla="*/ 374 h 498"/>
                    <a:gd name="T8" fmla="*/ 756 w 756"/>
                    <a:gd name="T9" fmla="*/ 0 h 4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6" h="498">
                      <a:moveTo>
                        <a:pt x="756" y="0"/>
                      </a:moveTo>
                      <a:lnTo>
                        <a:pt x="756" y="123"/>
                      </a:lnTo>
                      <a:lnTo>
                        <a:pt x="0" y="498"/>
                      </a:lnTo>
                      <a:lnTo>
                        <a:pt x="0" y="374"/>
                      </a:lnTo>
                      <a:lnTo>
                        <a:pt x="756" y="0"/>
                      </a:lnTo>
                      <a:close/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ea typeface="微软雅黑 Light" panose="020B0502040204020203" pitchFamily="34" charset="-122"/>
                  </a:endParaRPr>
                </a:p>
              </p:txBody>
            </p:sp>
            <p:sp>
              <p:nvSpPr>
                <p:cNvPr id="59" name="Freeform: Shape 23"/>
                <p:cNvSpPr/>
                <p:nvPr/>
              </p:nvSpPr>
              <p:spPr bwMode="auto">
                <a:xfrm>
                  <a:off x="4889500" y="2678113"/>
                  <a:ext cx="2400300" cy="1195388"/>
                </a:xfrm>
                <a:custGeom>
                  <a:avLst/>
                  <a:gdLst>
                    <a:gd name="T0" fmla="*/ 756 w 1512"/>
                    <a:gd name="T1" fmla="*/ 0 h 753"/>
                    <a:gd name="T2" fmla="*/ 1512 w 1512"/>
                    <a:gd name="T3" fmla="*/ 379 h 753"/>
                    <a:gd name="T4" fmla="*/ 756 w 1512"/>
                    <a:gd name="T5" fmla="*/ 753 h 753"/>
                    <a:gd name="T6" fmla="*/ 0 w 1512"/>
                    <a:gd name="T7" fmla="*/ 379 h 753"/>
                    <a:gd name="T8" fmla="*/ 756 w 1512"/>
                    <a:gd name="T9" fmla="*/ 0 h 753"/>
                    <a:gd name="T10" fmla="*/ 300 w 1512"/>
                    <a:gd name="T11" fmla="*/ 379 h 753"/>
                    <a:gd name="T12" fmla="*/ 756 w 1512"/>
                    <a:gd name="T13" fmla="*/ 603 h 753"/>
                    <a:gd name="T14" fmla="*/ 1211 w 1512"/>
                    <a:gd name="T15" fmla="*/ 379 h 753"/>
                    <a:gd name="T16" fmla="*/ 756 w 1512"/>
                    <a:gd name="T17" fmla="*/ 150 h 753"/>
                    <a:gd name="T18" fmla="*/ 300 w 1512"/>
                    <a:gd name="T19" fmla="*/ 379 h 7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512" h="753">
                      <a:moveTo>
                        <a:pt x="756" y="0"/>
                      </a:moveTo>
                      <a:lnTo>
                        <a:pt x="1512" y="379"/>
                      </a:lnTo>
                      <a:lnTo>
                        <a:pt x="756" y="753"/>
                      </a:lnTo>
                      <a:lnTo>
                        <a:pt x="0" y="379"/>
                      </a:lnTo>
                      <a:lnTo>
                        <a:pt x="756" y="0"/>
                      </a:lnTo>
                      <a:close/>
                      <a:moveTo>
                        <a:pt x="300" y="379"/>
                      </a:moveTo>
                      <a:lnTo>
                        <a:pt x="756" y="603"/>
                      </a:lnTo>
                      <a:lnTo>
                        <a:pt x="1211" y="379"/>
                      </a:lnTo>
                      <a:lnTo>
                        <a:pt x="756" y="150"/>
                      </a:lnTo>
                      <a:lnTo>
                        <a:pt x="300" y="379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ea typeface="微软雅黑 Light" panose="020B0502040204020203" pitchFamily="34" charset="-122"/>
                  </a:endParaRPr>
                </a:p>
              </p:txBody>
            </p:sp>
          </p:grpSp>
          <p:grpSp>
            <p:nvGrpSpPr>
              <p:cNvPr id="46" name="Group 24"/>
              <p:cNvGrpSpPr/>
              <p:nvPr/>
            </p:nvGrpSpPr>
            <p:grpSpPr>
              <a:xfrm>
                <a:off x="4715384" y="2401209"/>
                <a:ext cx="3095624" cy="1007606"/>
                <a:chOff x="4889500" y="3622676"/>
                <a:chExt cx="2400300" cy="1384300"/>
              </a:xfrm>
            </p:grpSpPr>
            <p:sp>
              <p:nvSpPr>
                <p:cNvPr id="52" name="Freeform: Shape 25"/>
                <p:cNvSpPr/>
                <p:nvPr/>
              </p:nvSpPr>
              <p:spPr bwMode="auto">
                <a:xfrm>
                  <a:off x="5365750" y="3859213"/>
                  <a:ext cx="723900" cy="552450"/>
                </a:xfrm>
                <a:custGeom>
                  <a:avLst/>
                  <a:gdLst>
                    <a:gd name="T0" fmla="*/ 456 w 456"/>
                    <a:gd name="T1" fmla="*/ 0 h 348"/>
                    <a:gd name="T2" fmla="*/ 456 w 456"/>
                    <a:gd name="T3" fmla="*/ 119 h 348"/>
                    <a:gd name="T4" fmla="*/ 0 w 456"/>
                    <a:gd name="T5" fmla="*/ 348 h 348"/>
                    <a:gd name="T6" fmla="*/ 0 w 456"/>
                    <a:gd name="T7" fmla="*/ 225 h 348"/>
                    <a:gd name="T8" fmla="*/ 456 w 456"/>
                    <a:gd name="T9" fmla="*/ 0 h 3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6" h="348">
                      <a:moveTo>
                        <a:pt x="456" y="0"/>
                      </a:moveTo>
                      <a:lnTo>
                        <a:pt x="456" y="119"/>
                      </a:lnTo>
                      <a:lnTo>
                        <a:pt x="0" y="348"/>
                      </a:lnTo>
                      <a:lnTo>
                        <a:pt x="0" y="225"/>
                      </a:lnTo>
                      <a:lnTo>
                        <a:pt x="45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ea typeface="微软雅黑 Light" panose="020B0502040204020203" pitchFamily="34" charset="-122"/>
                  </a:endParaRPr>
                </a:p>
              </p:txBody>
            </p:sp>
            <p:sp>
              <p:nvSpPr>
                <p:cNvPr id="53" name="Freeform: Shape 26"/>
                <p:cNvSpPr/>
                <p:nvPr/>
              </p:nvSpPr>
              <p:spPr bwMode="auto">
                <a:xfrm>
                  <a:off x="4889500" y="3859213"/>
                  <a:ext cx="1922463" cy="1147763"/>
                </a:xfrm>
                <a:custGeom>
                  <a:avLst/>
                  <a:gdLst>
                    <a:gd name="T0" fmla="*/ 1211 w 1211"/>
                    <a:gd name="T1" fmla="*/ 225 h 723"/>
                    <a:gd name="T2" fmla="*/ 1211 w 1211"/>
                    <a:gd name="T3" fmla="*/ 348 h 723"/>
                    <a:gd name="T4" fmla="*/ 756 w 1211"/>
                    <a:gd name="T5" fmla="*/ 119 h 723"/>
                    <a:gd name="T6" fmla="*/ 756 w 1211"/>
                    <a:gd name="T7" fmla="*/ 0 h 723"/>
                    <a:gd name="T8" fmla="*/ 1211 w 1211"/>
                    <a:gd name="T9" fmla="*/ 225 h 723"/>
                    <a:gd name="T10" fmla="*/ 0 w 1211"/>
                    <a:gd name="T11" fmla="*/ 348 h 723"/>
                    <a:gd name="T12" fmla="*/ 756 w 1211"/>
                    <a:gd name="T13" fmla="*/ 723 h 723"/>
                    <a:gd name="T14" fmla="*/ 756 w 1211"/>
                    <a:gd name="T15" fmla="*/ 604 h 723"/>
                    <a:gd name="T16" fmla="*/ 0 w 1211"/>
                    <a:gd name="T17" fmla="*/ 225 h 723"/>
                    <a:gd name="T18" fmla="*/ 0 w 1211"/>
                    <a:gd name="T19" fmla="*/ 348 h 7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11" h="723">
                      <a:moveTo>
                        <a:pt x="1211" y="225"/>
                      </a:moveTo>
                      <a:lnTo>
                        <a:pt x="1211" y="348"/>
                      </a:lnTo>
                      <a:lnTo>
                        <a:pt x="756" y="119"/>
                      </a:lnTo>
                      <a:lnTo>
                        <a:pt x="756" y="0"/>
                      </a:lnTo>
                      <a:lnTo>
                        <a:pt x="1211" y="225"/>
                      </a:lnTo>
                      <a:close/>
                      <a:moveTo>
                        <a:pt x="0" y="348"/>
                      </a:moveTo>
                      <a:lnTo>
                        <a:pt x="756" y="723"/>
                      </a:lnTo>
                      <a:lnTo>
                        <a:pt x="756" y="604"/>
                      </a:lnTo>
                      <a:lnTo>
                        <a:pt x="0" y="225"/>
                      </a:lnTo>
                      <a:lnTo>
                        <a:pt x="0" y="348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ea typeface="微软雅黑 Light" panose="020B0502040204020203" pitchFamily="34" charset="-122"/>
                  </a:endParaRPr>
                </a:p>
              </p:txBody>
            </p:sp>
            <p:sp>
              <p:nvSpPr>
                <p:cNvPr id="54" name="Freeform: Shape 27"/>
                <p:cNvSpPr/>
                <p:nvPr/>
              </p:nvSpPr>
              <p:spPr bwMode="auto">
                <a:xfrm>
                  <a:off x="6089650" y="4216401"/>
                  <a:ext cx="1200150" cy="790575"/>
                </a:xfrm>
                <a:custGeom>
                  <a:avLst/>
                  <a:gdLst>
                    <a:gd name="T0" fmla="*/ 756 w 756"/>
                    <a:gd name="T1" fmla="*/ 0 h 498"/>
                    <a:gd name="T2" fmla="*/ 756 w 756"/>
                    <a:gd name="T3" fmla="*/ 123 h 498"/>
                    <a:gd name="T4" fmla="*/ 0 w 756"/>
                    <a:gd name="T5" fmla="*/ 498 h 498"/>
                    <a:gd name="T6" fmla="*/ 0 w 756"/>
                    <a:gd name="T7" fmla="*/ 379 h 498"/>
                    <a:gd name="T8" fmla="*/ 756 w 756"/>
                    <a:gd name="T9" fmla="*/ 0 h 4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6" h="498">
                      <a:moveTo>
                        <a:pt x="756" y="0"/>
                      </a:moveTo>
                      <a:lnTo>
                        <a:pt x="756" y="123"/>
                      </a:lnTo>
                      <a:lnTo>
                        <a:pt x="0" y="498"/>
                      </a:lnTo>
                      <a:lnTo>
                        <a:pt x="0" y="379"/>
                      </a:lnTo>
                      <a:lnTo>
                        <a:pt x="75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ea typeface="微软雅黑 Light" panose="020B0502040204020203" pitchFamily="34" charset="-122"/>
                  </a:endParaRPr>
                </a:p>
              </p:txBody>
            </p:sp>
            <p:sp>
              <p:nvSpPr>
                <p:cNvPr id="55" name="Freeform: Shape 28"/>
                <p:cNvSpPr/>
                <p:nvPr/>
              </p:nvSpPr>
              <p:spPr bwMode="auto">
                <a:xfrm>
                  <a:off x="4889500" y="3622676"/>
                  <a:ext cx="2400300" cy="1195388"/>
                </a:xfrm>
                <a:custGeom>
                  <a:avLst/>
                  <a:gdLst>
                    <a:gd name="T0" fmla="*/ 756 w 1512"/>
                    <a:gd name="T1" fmla="*/ 0 h 753"/>
                    <a:gd name="T2" fmla="*/ 1512 w 1512"/>
                    <a:gd name="T3" fmla="*/ 374 h 753"/>
                    <a:gd name="T4" fmla="*/ 756 w 1512"/>
                    <a:gd name="T5" fmla="*/ 753 h 753"/>
                    <a:gd name="T6" fmla="*/ 0 w 1512"/>
                    <a:gd name="T7" fmla="*/ 374 h 753"/>
                    <a:gd name="T8" fmla="*/ 756 w 1512"/>
                    <a:gd name="T9" fmla="*/ 0 h 753"/>
                    <a:gd name="T10" fmla="*/ 300 w 1512"/>
                    <a:gd name="T11" fmla="*/ 374 h 753"/>
                    <a:gd name="T12" fmla="*/ 756 w 1512"/>
                    <a:gd name="T13" fmla="*/ 603 h 753"/>
                    <a:gd name="T14" fmla="*/ 1211 w 1512"/>
                    <a:gd name="T15" fmla="*/ 374 h 753"/>
                    <a:gd name="T16" fmla="*/ 756 w 1512"/>
                    <a:gd name="T17" fmla="*/ 149 h 753"/>
                    <a:gd name="T18" fmla="*/ 300 w 1512"/>
                    <a:gd name="T19" fmla="*/ 374 h 7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512" h="753">
                      <a:moveTo>
                        <a:pt x="756" y="0"/>
                      </a:moveTo>
                      <a:lnTo>
                        <a:pt x="1512" y="374"/>
                      </a:lnTo>
                      <a:lnTo>
                        <a:pt x="756" y="753"/>
                      </a:lnTo>
                      <a:lnTo>
                        <a:pt x="0" y="374"/>
                      </a:lnTo>
                      <a:lnTo>
                        <a:pt x="756" y="0"/>
                      </a:lnTo>
                      <a:close/>
                      <a:moveTo>
                        <a:pt x="300" y="374"/>
                      </a:moveTo>
                      <a:lnTo>
                        <a:pt x="756" y="603"/>
                      </a:lnTo>
                      <a:lnTo>
                        <a:pt x="1211" y="374"/>
                      </a:lnTo>
                      <a:lnTo>
                        <a:pt x="756" y="149"/>
                      </a:lnTo>
                      <a:lnTo>
                        <a:pt x="300" y="37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ea typeface="微软雅黑 Light" panose="020B0502040204020203" pitchFamily="34" charset="-122"/>
                  </a:endParaRPr>
                </a:p>
              </p:txBody>
            </p:sp>
          </p:grpSp>
          <p:grpSp>
            <p:nvGrpSpPr>
              <p:cNvPr id="47" name="Group 29"/>
              <p:cNvGrpSpPr/>
              <p:nvPr/>
            </p:nvGrpSpPr>
            <p:grpSpPr>
              <a:xfrm>
                <a:off x="4715384" y="1839132"/>
                <a:ext cx="3095624" cy="1012225"/>
                <a:chOff x="4889500" y="2209801"/>
                <a:chExt cx="2400300" cy="1390650"/>
              </a:xfrm>
            </p:grpSpPr>
            <p:sp>
              <p:nvSpPr>
                <p:cNvPr id="48" name="Freeform: Shape 30"/>
                <p:cNvSpPr/>
                <p:nvPr/>
              </p:nvSpPr>
              <p:spPr bwMode="auto">
                <a:xfrm>
                  <a:off x="5365750" y="2446338"/>
                  <a:ext cx="723900" cy="554038"/>
                </a:xfrm>
                <a:custGeom>
                  <a:avLst/>
                  <a:gdLst>
                    <a:gd name="T0" fmla="*/ 456 w 456"/>
                    <a:gd name="T1" fmla="*/ 0 h 349"/>
                    <a:gd name="T2" fmla="*/ 456 w 456"/>
                    <a:gd name="T3" fmla="*/ 124 h 349"/>
                    <a:gd name="T4" fmla="*/ 0 w 456"/>
                    <a:gd name="T5" fmla="*/ 349 h 349"/>
                    <a:gd name="T6" fmla="*/ 0 w 456"/>
                    <a:gd name="T7" fmla="*/ 230 h 349"/>
                    <a:gd name="T8" fmla="*/ 456 w 456"/>
                    <a:gd name="T9" fmla="*/ 0 h 3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6" h="349">
                      <a:moveTo>
                        <a:pt x="456" y="0"/>
                      </a:moveTo>
                      <a:lnTo>
                        <a:pt x="456" y="124"/>
                      </a:lnTo>
                      <a:lnTo>
                        <a:pt x="0" y="349"/>
                      </a:lnTo>
                      <a:lnTo>
                        <a:pt x="0" y="230"/>
                      </a:lnTo>
                      <a:lnTo>
                        <a:pt x="456" y="0"/>
                      </a:ln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ea typeface="微软雅黑 Light" panose="020B0502040204020203" pitchFamily="34" charset="-122"/>
                  </a:endParaRPr>
                </a:p>
              </p:txBody>
            </p:sp>
            <p:sp>
              <p:nvSpPr>
                <p:cNvPr id="49" name="Freeform: Shape 31"/>
                <p:cNvSpPr/>
                <p:nvPr/>
              </p:nvSpPr>
              <p:spPr bwMode="auto">
                <a:xfrm>
                  <a:off x="4889500" y="2446338"/>
                  <a:ext cx="1922463" cy="1154113"/>
                </a:xfrm>
                <a:custGeom>
                  <a:avLst/>
                  <a:gdLst>
                    <a:gd name="T0" fmla="*/ 1211 w 1211"/>
                    <a:gd name="T1" fmla="*/ 230 h 727"/>
                    <a:gd name="T2" fmla="*/ 1211 w 1211"/>
                    <a:gd name="T3" fmla="*/ 349 h 727"/>
                    <a:gd name="T4" fmla="*/ 756 w 1211"/>
                    <a:gd name="T5" fmla="*/ 124 h 727"/>
                    <a:gd name="T6" fmla="*/ 756 w 1211"/>
                    <a:gd name="T7" fmla="*/ 0 h 727"/>
                    <a:gd name="T8" fmla="*/ 1211 w 1211"/>
                    <a:gd name="T9" fmla="*/ 230 h 727"/>
                    <a:gd name="T10" fmla="*/ 0 w 1211"/>
                    <a:gd name="T11" fmla="*/ 349 h 727"/>
                    <a:gd name="T12" fmla="*/ 756 w 1211"/>
                    <a:gd name="T13" fmla="*/ 727 h 727"/>
                    <a:gd name="T14" fmla="*/ 756 w 1211"/>
                    <a:gd name="T15" fmla="*/ 604 h 727"/>
                    <a:gd name="T16" fmla="*/ 0 w 1211"/>
                    <a:gd name="T17" fmla="*/ 230 h 727"/>
                    <a:gd name="T18" fmla="*/ 0 w 1211"/>
                    <a:gd name="T19" fmla="*/ 349 h 7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11" h="727">
                      <a:moveTo>
                        <a:pt x="1211" y="230"/>
                      </a:moveTo>
                      <a:lnTo>
                        <a:pt x="1211" y="349"/>
                      </a:lnTo>
                      <a:lnTo>
                        <a:pt x="756" y="124"/>
                      </a:lnTo>
                      <a:lnTo>
                        <a:pt x="756" y="0"/>
                      </a:lnTo>
                      <a:lnTo>
                        <a:pt x="1211" y="230"/>
                      </a:lnTo>
                      <a:close/>
                      <a:moveTo>
                        <a:pt x="0" y="349"/>
                      </a:moveTo>
                      <a:lnTo>
                        <a:pt x="756" y="727"/>
                      </a:lnTo>
                      <a:lnTo>
                        <a:pt x="756" y="604"/>
                      </a:lnTo>
                      <a:lnTo>
                        <a:pt x="0" y="230"/>
                      </a:lnTo>
                      <a:lnTo>
                        <a:pt x="0" y="349"/>
                      </a:ln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ea typeface="微软雅黑 Light" panose="020B0502040204020203" pitchFamily="34" charset="-122"/>
                  </a:endParaRPr>
                </a:p>
              </p:txBody>
            </p:sp>
            <p:sp>
              <p:nvSpPr>
                <p:cNvPr id="50" name="Freeform: Shape 32"/>
                <p:cNvSpPr/>
                <p:nvPr/>
              </p:nvSpPr>
              <p:spPr bwMode="auto">
                <a:xfrm>
                  <a:off x="6089650" y="2811463"/>
                  <a:ext cx="1200150" cy="788988"/>
                </a:xfrm>
                <a:custGeom>
                  <a:avLst/>
                  <a:gdLst>
                    <a:gd name="T0" fmla="*/ 756 w 756"/>
                    <a:gd name="T1" fmla="*/ 0 h 497"/>
                    <a:gd name="T2" fmla="*/ 756 w 756"/>
                    <a:gd name="T3" fmla="*/ 119 h 497"/>
                    <a:gd name="T4" fmla="*/ 0 w 756"/>
                    <a:gd name="T5" fmla="*/ 497 h 497"/>
                    <a:gd name="T6" fmla="*/ 0 w 756"/>
                    <a:gd name="T7" fmla="*/ 374 h 497"/>
                    <a:gd name="T8" fmla="*/ 756 w 756"/>
                    <a:gd name="T9" fmla="*/ 0 h 4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6" h="497">
                      <a:moveTo>
                        <a:pt x="756" y="0"/>
                      </a:moveTo>
                      <a:lnTo>
                        <a:pt x="756" y="119"/>
                      </a:lnTo>
                      <a:lnTo>
                        <a:pt x="0" y="497"/>
                      </a:lnTo>
                      <a:lnTo>
                        <a:pt x="0" y="374"/>
                      </a:lnTo>
                      <a:lnTo>
                        <a:pt x="756" y="0"/>
                      </a:ln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ea typeface="微软雅黑 Light" panose="020B0502040204020203" pitchFamily="34" charset="-122"/>
                  </a:endParaRPr>
                </a:p>
              </p:txBody>
            </p:sp>
            <p:sp>
              <p:nvSpPr>
                <p:cNvPr id="51" name="Freeform: Shape 33"/>
                <p:cNvSpPr/>
                <p:nvPr/>
              </p:nvSpPr>
              <p:spPr bwMode="auto">
                <a:xfrm>
                  <a:off x="4889500" y="2209801"/>
                  <a:ext cx="2400300" cy="1195388"/>
                </a:xfrm>
                <a:custGeom>
                  <a:avLst/>
                  <a:gdLst>
                    <a:gd name="T0" fmla="*/ 756 w 1512"/>
                    <a:gd name="T1" fmla="*/ 0 h 753"/>
                    <a:gd name="T2" fmla="*/ 1512 w 1512"/>
                    <a:gd name="T3" fmla="*/ 379 h 753"/>
                    <a:gd name="T4" fmla="*/ 756 w 1512"/>
                    <a:gd name="T5" fmla="*/ 753 h 753"/>
                    <a:gd name="T6" fmla="*/ 0 w 1512"/>
                    <a:gd name="T7" fmla="*/ 379 h 753"/>
                    <a:gd name="T8" fmla="*/ 756 w 1512"/>
                    <a:gd name="T9" fmla="*/ 0 h 753"/>
                    <a:gd name="T10" fmla="*/ 300 w 1512"/>
                    <a:gd name="T11" fmla="*/ 379 h 753"/>
                    <a:gd name="T12" fmla="*/ 756 w 1512"/>
                    <a:gd name="T13" fmla="*/ 603 h 753"/>
                    <a:gd name="T14" fmla="*/ 1211 w 1512"/>
                    <a:gd name="T15" fmla="*/ 379 h 753"/>
                    <a:gd name="T16" fmla="*/ 756 w 1512"/>
                    <a:gd name="T17" fmla="*/ 149 h 753"/>
                    <a:gd name="T18" fmla="*/ 300 w 1512"/>
                    <a:gd name="T19" fmla="*/ 379 h 7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512" h="753">
                      <a:moveTo>
                        <a:pt x="756" y="0"/>
                      </a:moveTo>
                      <a:lnTo>
                        <a:pt x="1512" y="379"/>
                      </a:lnTo>
                      <a:lnTo>
                        <a:pt x="756" y="753"/>
                      </a:lnTo>
                      <a:lnTo>
                        <a:pt x="0" y="379"/>
                      </a:lnTo>
                      <a:lnTo>
                        <a:pt x="756" y="0"/>
                      </a:lnTo>
                      <a:close/>
                      <a:moveTo>
                        <a:pt x="300" y="379"/>
                      </a:moveTo>
                      <a:lnTo>
                        <a:pt x="756" y="603"/>
                      </a:lnTo>
                      <a:lnTo>
                        <a:pt x="1211" y="379"/>
                      </a:lnTo>
                      <a:lnTo>
                        <a:pt x="756" y="149"/>
                      </a:lnTo>
                      <a:lnTo>
                        <a:pt x="300" y="379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ea typeface="微软雅黑 Light" panose="020B0502040204020203" pitchFamily="34" charset="-122"/>
                  </a:endParaRPr>
                </a:p>
              </p:txBody>
            </p:sp>
          </p:grpSp>
        </p:grpSp>
        <p:cxnSp>
          <p:nvCxnSpPr>
            <p:cNvPr id="5" name="Straight Arrow Connector 34"/>
            <p:cNvCxnSpPr/>
            <p:nvPr/>
          </p:nvCxnSpPr>
          <p:spPr>
            <a:xfrm>
              <a:off x="7928659" y="5116716"/>
              <a:ext cx="432000" cy="0"/>
            </a:xfrm>
            <a:prstGeom prst="straightConnector1">
              <a:avLst/>
            </a:prstGeom>
            <a:ln w="12700">
              <a:solidFill>
                <a:schemeClr val="tx2">
                  <a:lumMod val="20000"/>
                  <a:lumOff val="80000"/>
                </a:schemeClr>
              </a:solidFill>
              <a:tailEnd type="diamond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" name="Group 36"/>
            <p:cNvGrpSpPr/>
            <p:nvPr/>
          </p:nvGrpSpPr>
          <p:grpSpPr>
            <a:xfrm flipH="1">
              <a:off x="4302180" y="1927702"/>
              <a:ext cx="0" cy="783911"/>
              <a:chOff x="33075" y="-1"/>
              <a:chExt cx="3467961" cy="1461015"/>
            </a:xfrm>
          </p:grpSpPr>
          <p:sp>
            <p:nvSpPr>
              <p:cNvPr id="40" name="Straight Connector 37"/>
              <p:cNvSpPr/>
              <p:nvPr/>
            </p:nvSpPr>
            <p:spPr>
              <a:xfrm flipV="1">
                <a:off x="3488334" y="-1"/>
                <a:ext cx="1" cy="1461015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41" name="Straight Connector 38"/>
              <p:cNvSpPr/>
              <p:nvPr/>
            </p:nvSpPr>
            <p:spPr>
              <a:xfrm flipH="1" flipV="1">
                <a:off x="33075" y="730506"/>
                <a:ext cx="3467961" cy="1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miter lim="400000"/>
                <a:tailEnd type="oval" w="med" len="med"/>
              </a:ln>
              <a:effectLst/>
            </p:spPr>
            <p:txBody>
              <a:bodyPr anchor="ctr"/>
              <a:lstStyle/>
              <a:p>
                <a:pPr algn="ctr"/>
                <a:endParaRPr>
                  <a:ea typeface="微软雅黑 Light" panose="020B0502040204020203" pitchFamily="34" charset="-122"/>
                </a:endParaRPr>
              </a:p>
            </p:txBody>
          </p:sp>
        </p:grpSp>
        <p:grpSp>
          <p:nvGrpSpPr>
            <p:cNvPr id="7" name="Group 40"/>
            <p:cNvGrpSpPr/>
            <p:nvPr/>
          </p:nvGrpSpPr>
          <p:grpSpPr>
            <a:xfrm flipH="1">
              <a:off x="4302180" y="3059404"/>
              <a:ext cx="0" cy="783911"/>
              <a:chOff x="33075" y="-1"/>
              <a:chExt cx="3467961" cy="1461015"/>
            </a:xfrm>
          </p:grpSpPr>
          <p:sp>
            <p:nvSpPr>
              <p:cNvPr id="38" name="Straight Connector 41"/>
              <p:cNvSpPr/>
              <p:nvPr/>
            </p:nvSpPr>
            <p:spPr>
              <a:xfrm flipV="1">
                <a:off x="3488334" y="-1"/>
                <a:ext cx="1" cy="1461015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39" name="Straight Connector 42"/>
              <p:cNvSpPr/>
              <p:nvPr/>
            </p:nvSpPr>
            <p:spPr>
              <a:xfrm flipH="1" flipV="1">
                <a:off x="33075" y="730506"/>
                <a:ext cx="3467961" cy="1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miter lim="400000"/>
                <a:tailEnd type="oval" w="med" len="med"/>
              </a:ln>
              <a:effectLst/>
            </p:spPr>
            <p:txBody>
              <a:bodyPr anchor="ctr"/>
              <a:lstStyle/>
              <a:p>
                <a:pPr algn="ctr"/>
                <a:endParaRPr>
                  <a:ea typeface="微软雅黑 Light" panose="020B0502040204020203" pitchFamily="34" charset="-122"/>
                </a:endParaRPr>
              </a:p>
            </p:txBody>
          </p:sp>
        </p:grpSp>
        <p:grpSp>
          <p:nvGrpSpPr>
            <p:cNvPr id="8" name="Group 44"/>
            <p:cNvGrpSpPr/>
            <p:nvPr/>
          </p:nvGrpSpPr>
          <p:grpSpPr>
            <a:xfrm flipH="1">
              <a:off x="4302180" y="4164711"/>
              <a:ext cx="0" cy="783911"/>
              <a:chOff x="33075" y="-1"/>
              <a:chExt cx="3467961" cy="1461015"/>
            </a:xfrm>
          </p:grpSpPr>
          <p:sp>
            <p:nvSpPr>
              <p:cNvPr id="36" name="Straight Connector 45"/>
              <p:cNvSpPr/>
              <p:nvPr/>
            </p:nvSpPr>
            <p:spPr>
              <a:xfrm flipV="1">
                <a:off x="3488334" y="-1"/>
                <a:ext cx="1" cy="1461015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37" name="Straight Connector 46"/>
              <p:cNvSpPr/>
              <p:nvPr/>
            </p:nvSpPr>
            <p:spPr>
              <a:xfrm flipH="1" flipV="1">
                <a:off x="33075" y="730506"/>
                <a:ext cx="3467961" cy="1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miter lim="400000"/>
                <a:tailEnd type="oval" w="med" len="med"/>
              </a:ln>
              <a:effectLst/>
            </p:spPr>
            <p:txBody>
              <a:bodyPr anchor="ctr"/>
              <a:lstStyle/>
              <a:p>
                <a:pPr algn="ctr"/>
                <a:endParaRPr>
                  <a:ea typeface="微软雅黑 Light" panose="020B0502040204020203" pitchFamily="34" charset="-122"/>
                </a:endParaRPr>
              </a:p>
            </p:txBody>
          </p:sp>
        </p:grpSp>
        <p:grpSp>
          <p:nvGrpSpPr>
            <p:cNvPr id="9" name="Group 48"/>
            <p:cNvGrpSpPr/>
            <p:nvPr/>
          </p:nvGrpSpPr>
          <p:grpSpPr>
            <a:xfrm flipV="1">
              <a:off x="7923867" y="2490346"/>
              <a:ext cx="0" cy="783911"/>
              <a:chOff x="33075" y="-1"/>
              <a:chExt cx="3467961" cy="1461015"/>
            </a:xfrm>
          </p:grpSpPr>
          <p:sp>
            <p:nvSpPr>
              <p:cNvPr id="34" name="Straight Connector 49"/>
              <p:cNvSpPr/>
              <p:nvPr/>
            </p:nvSpPr>
            <p:spPr>
              <a:xfrm flipV="1">
                <a:off x="3488334" y="-1"/>
                <a:ext cx="1" cy="1461015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35" name="Straight Connector 50"/>
              <p:cNvSpPr/>
              <p:nvPr/>
            </p:nvSpPr>
            <p:spPr>
              <a:xfrm flipH="1" flipV="1">
                <a:off x="33075" y="730506"/>
                <a:ext cx="3467961" cy="1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miter lim="400000"/>
                <a:tailEnd type="oval" w="med" len="med"/>
              </a:ln>
              <a:effectLst/>
            </p:spPr>
            <p:txBody>
              <a:bodyPr anchor="ctr"/>
              <a:lstStyle/>
              <a:p>
                <a:pPr algn="ctr"/>
                <a:endParaRPr>
                  <a:ea typeface="微软雅黑 Light" panose="020B0502040204020203" pitchFamily="34" charset="-122"/>
                </a:endParaRPr>
              </a:p>
            </p:txBody>
          </p:sp>
        </p:grpSp>
        <p:grpSp>
          <p:nvGrpSpPr>
            <p:cNvPr id="10" name="Group 52"/>
            <p:cNvGrpSpPr/>
            <p:nvPr/>
          </p:nvGrpSpPr>
          <p:grpSpPr>
            <a:xfrm flipV="1">
              <a:off x="7923867" y="3595653"/>
              <a:ext cx="0" cy="783911"/>
              <a:chOff x="33075" y="-1"/>
              <a:chExt cx="3467961" cy="1461015"/>
            </a:xfrm>
          </p:grpSpPr>
          <p:sp>
            <p:nvSpPr>
              <p:cNvPr id="32" name="Straight Connector 53"/>
              <p:cNvSpPr/>
              <p:nvPr/>
            </p:nvSpPr>
            <p:spPr>
              <a:xfrm flipV="1">
                <a:off x="3488334" y="-1"/>
                <a:ext cx="1" cy="1461015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33" name="Straight Connector 54"/>
              <p:cNvSpPr/>
              <p:nvPr/>
            </p:nvSpPr>
            <p:spPr>
              <a:xfrm flipH="1" flipV="1">
                <a:off x="33075" y="730506"/>
                <a:ext cx="3467961" cy="1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miter lim="400000"/>
                <a:tailEnd type="oval" w="med" len="med"/>
              </a:ln>
              <a:effectLst/>
            </p:spPr>
            <p:txBody>
              <a:bodyPr anchor="ctr"/>
              <a:lstStyle/>
              <a:p>
                <a:pPr algn="ctr"/>
                <a:endParaRPr>
                  <a:ea typeface="微软雅黑 Light" panose="020B0502040204020203" pitchFamily="34" charset="-122"/>
                </a:endParaRPr>
              </a:p>
            </p:txBody>
          </p:sp>
        </p:grpSp>
        <p:grpSp>
          <p:nvGrpSpPr>
            <p:cNvPr id="11" name="Group 56"/>
            <p:cNvGrpSpPr/>
            <p:nvPr/>
          </p:nvGrpSpPr>
          <p:grpSpPr>
            <a:xfrm flipV="1">
              <a:off x="7965947" y="4723362"/>
              <a:ext cx="0" cy="783911"/>
              <a:chOff x="33075" y="-1"/>
              <a:chExt cx="3467961" cy="1461015"/>
            </a:xfrm>
          </p:grpSpPr>
          <p:sp>
            <p:nvSpPr>
              <p:cNvPr id="30" name="Straight Connector 57"/>
              <p:cNvSpPr/>
              <p:nvPr/>
            </p:nvSpPr>
            <p:spPr>
              <a:xfrm flipV="1">
                <a:off x="3488334" y="-1"/>
                <a:ext cx="1" cy="1461015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31" name="Straight Connector 58"/>
              <p:cNvSpPr/>
              <p:nvPr/>
            </p:nvSpPr>
            <p:spPr>
              <a:xfrm flipH="1" flipV="1">
                <a:off x="33075" y="730506"/>
                <a:ext cx="3467961" cy="1"/>
              </a:xfrm>
              <a:prstGeom prst="line">
                <a:avLst/>
              </a:prstGeom>
              <a:noFill/>
              <a:ln w="6350" cap="flat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miter lim="400000"/>
                <a:tailEnd type="oval" w="med" len="med"/>
              </a:ln>
              <a:effectLst/>
            </p:spPr>
            <p:txBody>
              <a:bodyPr anchor="ctr"/>
              <a:lstStyle/>
              <a:p>
                <a:pPr algn="ctr"/>
                <a:endParaRPr>
                  <a:ea typeface="微软雅黑 Light" panose="020B0502040204020203" pitchFamily="34" charset="-122"/>
                </a:endParaRPr>
              </a:p>
            </p:txBody>
          </p:sp>
        </p:grpSp>
        <p:grpSp>
          <p:nvGrpSpPr>
            <p:cNvPr id="12" name="Group 59"/>
            <p:cNvGrpSpPr/>
            <p:nvPr/>
          </p:nvGrpSpPr>
          <p:grpSpPr>
            <a:xfrm>
              <a:off x="719667" y="1921118"/>
              <a:ext cx="2766140" cy="767261"/>
              <a:chOff x="4012199" y="1347816"/>
              <a:chExt cx="2322052" cy="767261"/>
            </a:xfrm>
          </p:grpSpPr>
          <p:sp>
            <p:nvSpPr>
              <p:cNvPr id="28" name="TextBox 60"/>
              <p:cNvSpPr txBox="1"/>
              <p:nvPr/>
            </p:nvSpPr>
            <p:spPr>
              <a:xfrm>
                <a:off x="4012199" y="1594037"/>
                <a:ext cx="2322052" cy="521040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normAutofit fontScale="92500"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zh-CN" altLang="en-US" sz="1100">
                    <a:ea typeface="微软雅黑 Light" panose="020B0502040204020203" pitchFamily="34" charset="-122"/>
                  </a:rPr>
                  <a:t>此部分内容作为文字排版占位显示</a:t>
                </a:r>
                <a:br>
                  <a:rPr lang="zh-CN" altLang="en-US" sz="1100">
                    <a:ea typeface="微软雅黑 Light" panose="020B0502040204020203" pitchFamily="34" charset="-122"/>
                  </a:rPr>
                </a:br>
                <a:r>
                  <a:rPr lang="zh-CN" altLang="en-US" sz="1100">
                    <a:ea typeface="微软雅黑 Light" panose="020B0502040204020203" pitchFamily="34" charset="-122"/>
                  </a:rPr>
                  <a:t>（建议使用主题字体）</a:t>
                </a:r>
                <a:endParaRPr lang="zh-CN" altLang="en-US" sz="110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29" name="TextBox 61"/>
              <p:cNvSpPr txBox="1"/>
              <p:nvPr/>
            </p:nvSpPr>
            <p:spPr>
              <a:xfrm>
                <a:off x="5300792" y="1347816"/>
                <a:ext cx="1033459" cy="246221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normAutofit fontScale="92500" lnSpcReduction="20000"/>
              </a:bodyPr>
              <a:lstStyle/>
              <a:p>
                <a:pPr algn="r"/>
                <a:r>
                  <a:rPr lang="zh-CN" altLang="en-US" sz="1600" b="1">
                    <a:solidFill>
                      <a:schemeClr val="accent1">
                        <a:lumMod val="100000"/>
                      </a:schemeClr>
                    </a:solidFill>
                    <a:ea typeface="微软雅黑 Light" panose="020B0502040204020203" pitchFamily="34" charset="-122"/>
                  </a:rPr>
                  <a:t>标题文本预设</a:t>
                </a:r>
                <a:endParaRPr lang="zh-CN" altLang="en-US" sz="1600" b="1">
                  <a:solidFill>
                    <a:schemeClr val="accent1">
                      <a:lumMod val="100000"/>
                    </a:schemeClr>
                  </a:solidFill>
                  <a:ea typeface="微软雅黑 Light" panose="020B0502040204020203" pitchFamily="34" charset="-122"/>
                </a:endParaRPr>
              </a:p>
            </p:txBody>
          </p:sp>
        </p:grpSp>
        <p:grpSp>
          <p:nvGrpSpPr>
            <p:cNvPr id="13" name="Group 62"/>
            <p:cNvGrpSpPr/>
            <p:nvPr/>
          </p:nvGrpSpPr>
          <p:grpSpPr>
            <a:xfrm>
              <a:off x="719667" y="3036371"/>
              <a:ext cx="2766140" cy="767261"/>
              <a:chOff x="4012199" y="1347816"/>
              <a:chExt cx="2322052" cy="767261"/>
            </a:xfrm>
          </p:grpSpPr>
          <p:sp>
            <p:nvSpPr>
              <p:cNvPr id="26" name="TextBox 63"/>
              <p:cNvSpPr txBox="1"/>
              <p:nvPr/>
            </p:nvSpPr>
            <p:spPr>
              <a:xfrm>
                <a:off x="4012199" y="1594037"/>
                <a:ext cx="2322052" cy="521040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normAutofit fontScale="92500"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zh-CN" altLang="en-US" sz="1100">
                    <a:ea typeface="微软雅黑 Light" panose="020B0502040204020203" pitchFamily="34" charset="-122"/>
                  </a:rPr>
                  <a:t>此部分内容作为文字排版占位显示</a:t>
                </a:r>
                <a:br>
                  <a:rPr lang="zh-CN" altLang="en-US" sz="1100">
                    <a:ea typeface="微软雅黑 Light" panose="020B0502040204020203" pitchFamily="34" charset="-122"/>
                  </a:rPr>
                </a:br>
                <a:r>
                  <a:rPr lang="zh-CN" altLang="en-US" sz="1100">
                    <a:ea typeface="微软雅黑 Light" panose="020B0502040204020203" pitchFamily="34" charset="-122"/>
                  </a:rPr>
                  <a:t>（建议使用主题字体）</a:t>
                </a:r>
                <a:endParaRPr lang="zh-CN" altLang="en-US" sz="110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27" name="TextBox 64"/>
              <p:cNvSpPr txBox="1"/>
              <p:nvPr/>
            </p:nvSpPr>
            <p:spPr>
              <a:xfrm>
                <a:off x="5300792" y="1347816"/>
                <a:ext cx="1033459" cy="246221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normAutofit fontScale="92500" lnSpcReduction="20000"/>
              </a:bodyPr>
              <a:lstStyle/>
              <a:p>
                <a:pPr algn="r"/>
                <a:r>
                  <a:rPr lang="zh-CN" altLang="en-US" sz="1600" b="1">
                    <a:solidFill>
                      <a:schemeClr val="accent3">
                        <a:lumMod val="100000"/>
                      </a:schemeClr>
                    </a:solidFill>
                    <a:ea typeface="微软雅黑 Light" panose="020B0502040204020203" pitchFamily="34" charset="-122"/>
                  </a:rPr>
                  <a:t>标题文本预设</a:t>
                </a:r>
                <a:endParaRPr lang="zh-CN" altLang="en-US" sz="1600" b="1">
                  <a:solidFill>
                    <a:schemeClr val="accent3">
                      <a:lumMod val="100000"/>
                    </a:schemeClr>
                  </a:solidFill>
                  <a:ea typeface="微软雅黑 Light" panose="020B0502040204020203" pitchFamily="34" charset="-122"/>
                </a:endParaRPr>
              </a:p>
            </p:txBody>
          </p:sp>
        </p:grpSp>
        <p:grpSp>
          <p:nvGrpSpPr>
            <p:cNvPr id="14" name="Group 65"/>
            <p:cNvGrpSpPr/>
            <p:nvPr/>
          </p:nvGrpSpPr>
          <p:grpSpPr>
            <a:xfrm>
              <a:off x="719667" y="4151624"/>
              <a:ext cx="2766140" cy="767261"/>
              <a:chOff x="4012199" y="1347816"/>
              <a:chExt cx="2322052" cy="767261"/>
            </a:xfrm>
          </p:grpSpPr>
          <p:sp>
            <p:nvSpPr>
              <p:cNvPr id="24" name="TextBox 66"/>
              <p:cNvSpPr txBox="1"/>
              <p:nvPr/>
            </p:nvSpPr>
            <p:spPr>
              <a:xfrm>
                <a:off x="4012199" y="1594037"/>
                <a:ext cx="2322052" cy="521040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normAutofit fontScale="92500"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zh-CN" altLang="en-US" sz="1100">
                    <a:ea typeface="微软雅黑 Light" panose="020B0502040204020203" pitchFamily="34" charset="-122"/>
                  </a:rPr>
                  <a:t>此部分内容作为文字排版占位显示</a:t>
                </a:r>
                <a:br>
                  <a:rPr lang="zh-CN" altLang="en-US" sz="1100">
                    <a:ea typeface="微软雅黑 Light" panose="020B0502040204020203" pitchFamily="34" charset="-122"/>
                  </a:rPr>
                </a:br>
                <a:r>
                  <a:rPr lang="zh-CN" altLang="en-US" sz="1100">
                    <a:ea typeface="微软雅黑 Light" panose="020B0502040204020203" pitchFamily="34" charset="-122"/>
                  </a:rPr>
                  <a:t>（建议使用主题字体）</a:t>
                </a:r>
                <a:endParaRPr lang="zh-CN" altLang="en-US" sz="110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25" name="TextBox 67"/>
              <p:cNvSpPr txBox="1"/>
              <p:nvPr/>
            </p:nvSpPr>
            <p:spPr>
              <a:xfrm>
                <a:off x="5300792" y="1347816"/>
                <a:ext cx="1033459" cy="246221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normAutofit fontScale="92500" lnSpcReduction="20000"/>
              </a:bodyPr>
              <a:lstStyle/>
              <a:p>
                <a:pPr algn="r"/>
                <a:r>
                  <a:rPr lang="zh-CN" altLang="en-US" sz="1600" b="1">
                    <a:solidFill>
                      <a:schemeClr val="accent5">
                        <a:lumMod val="100000"/>
                      </a:schemeClr>
                    </a:solidFill>
                    <a:ea typeface="微软雅黑 Light" panose="020B0502040204020203" pitchFamily="34" charset="-122"/>
                  </a:rPr>
                  <a:t>标题文本预设</a:t>
                </a:r>
                <a:endParaRPr lang="zh-CN" altLang="en-US" sz="1600" b="1">
                  <a:solidFill>
                    <a:schemeClr val="accent5">
                      <a:lumMod val="100000"/>
                    </a:schemeClr>
                  </a:solidFill>
                  <a:ea typeface="微软雅黑 Light" panose="020B0502040204020203" pitchFamily="34" charset="-122"/>
                </a:endParaRPr>
              </a:p>
            </p:txBody>
          </p:sp>
        </p:grpSp>
        <p:grpSp>
          <p:nvGrpSpPr>
            <p:cNvPr id="15" name="Group 68"/>
            <p:cNvGrpSpPr/>
            <p:nvPr/>
          </p:nvGrpSpPr>
          <p:grpSpPr>
            <a:xfrm>
              <a:off x="8708724" y="2364715"/>
              <a:ext cx="2766140" cy="767261"/>
              <a:chOff x="4012199" y="1347816"/>
              <a:chExt cx="2322052" cy="767261"/>
            </a:xfrm>
          </p:grpSpPr>
          <p:sp>
            <p:nvSpPr>
              <p:cNvPr id="22" name="TextBox 69"/>
              <p:cNvSpPr txBox="1"/>
              <p:nvPr/>
            </p:nvSpPr>
            <p:spPr>
              <a:xfrm>
                <a:off x="4012199" y="1594037"/>
                <a:ext cx="2322052" cy="521040"/>
              </a:xfrm>
              <a:prstGeom prst="rect">
                <a:avLst/>
              </a:prstGeom>
              <a:noFill/>
            </p:spPr>
            <p:txBody>
              <a:bodyPr wrap="square" lIns="0" tIns="0" rIns="0" bIns="0" anchor="ctr" anchorCtr="0">
                <a:normAutofit fontScale="925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100">
                    <a:ea typeface="微软雅黑 Light" panose="020B0502040204020203" pitchFamily="34" charset="-122"/>
                  </a:rPr>
                  <a:t>此部分内容作为文字排版占位显示</a:t>
                </a:r>
                <a:br>
                  <a:rPr lang="zh-CN" altLang="en-US" sz="1100">
                    <a:ea typeface="微软雅黑 Light" panose="020B0502040204020203" pitchFamily="34" charset="-122"/>
                  </a:rPr>
                </a:br>
                <a:r>
                  <a:rPr lang="zh-CN" altLang="en-US" sz="1100">
                    <a:ea typeface="微软雅黑 Light" panose="020B0502040204020203" pitchFamily="34" charset="-122"/>
                  </a:rPr>
                  <a:t>（建议使用主题字体）</a:t>
                </a:r>
                <a:endParaRPr lang="zh-CN" altLang="en-US" sz="110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23" name="TextBox 70"/>
              <p:cNvSpPr txBox="1"/>
              <p:nvPr/>
            </p:nvSpPr>
            <p:spPr>
              <a:xfrm>
                <a:off x="4012199" y="1347816"/>
                <a:ext cx="1033459" cy="246221"/>
              </a:xfrm>
              <a:prstGeom prst="rect">
                <a:avLst/>
              </a:prstGeom>
              <a:noFill/>
            </p:spPr>
            <p:txBody>
              <a:bodyPr wrap="none" lIns="0" tIns="0" rIns="0" bIns="0" anchor="ctr" anchorCtr="0">
                <a:normAutofit fontScale="92500" lnSpcReduction="20000"/>
              </a:bodyPr>
              <a:lstStyle/>
              <a:p>
                <a:r>
                  <a:rPr lang="zh-CN" altLang="en-US" sz="1600" b="1">
                    <a:solidFill>
                      <a:schemeClr val="accent2"/>
                    </a:solidFill>
                    <a:ea typeface="微软雅黑 Light" panose="020B0502040204020203" pitchFamily="34" charset="-122"/>
                  </a:rPr>
                  <a:t>标题文本预设</a:t>
                </a:r>
                <a:endParaRPr lang="zh-CN" altLang="en-US" sz="1600" b="1">
                  <a:solidFill>
                    <a:schemeClr val="accent2"/>
                  </a:solidFill>
                  <a:ea typeface="微软雅黑 Light" panose="020B0502040204020203" pitchFamily="34" charset="-122"/>
                </a:endParaRPr>
              </a:p>
            </p:txBody>
          </p:sp>
        </p:grpSp>
        <p:grpSp>
          <p:nvGrpSpPr>
            <p:cNvPr id="16" name="Group 71"/>
            <p:cNvGrpSpPr/>
            <p:nvPr/>
          </p:nvGrpSpPr>
          <p:grpSpPr>
            <a:xfrm>
              <a:off x="8708724" y="3552363"/>
              <a:ext cx="2766140" cy="767261"/>
              <a:chOff x="4012199" y="1347816"/>
              <a:chExt cx="2322052" cy="767261"/>
            </a:xfrm>
          </p:grpSpPr>
          <p:sp>
            <p:nvSpPr>
              <p:cNvPr id="20" name="TextBox 72"/>
              <p:cNvSpPr txBox="1"/>
              <p:nvPr/>
            </p:nvSpPr>
            <p:spPr>
              <a:xfrm>
                <a:off x="4012199" y="1594037"/>
                <a:ext cx="2322052" cy="521040"/>
              </a:xfrm>
              <a:prstGeom prst="rect">
                <a:avLst/>
              </a:prstGeom>
              <a:noFill/>
            </p:spPr>
            <p:txBody>
              <a:bodyPr wrap="square" lIns="0" tIns="0" rIns="0" bIns="0" anchor="ctr" anchorCtr="0">
                <a:normAutofit fontScale="925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100">
                    <a:ea typeface="微软雅黑 Light" panose="020B0502040204020203" pitchFamily="34" charset="-122"/>
                  </a:rPr>
                  <a:t>此部分内容作为文字排版占位显示</a:t>
                </a:r>
                <a:br>
                  <a:rPr lang="zh-CN" altLang="en-US" sz="1100">
                    <a:ea typeface="微软雅黑 Light" panose="020B0502040204020203" pitchFamily="34" charset="-122"/>
                  </a:rPr>
                </a:br>
                <a:r>
                  <a:rPr lang="zh-CN" altLang="en-US" sz="1100">
                    <a:ea typeface="微软雅黑 Light" panose="020B0502040204020203" pitchFamily="34" charset="-122"/>
                  </a:rPr>
                  <a:t>（建议使用主题字体）</a:t>
                </a:r>
                <a:endParaRPr lang="zh-CN" altLang="en-US" sz="110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21" name="TextBox 73"/>
              <p:cNvSpPr txBox="1"/>
              <p:nvPr/>
            </p:nvSpPr>
            <p:spPr>
              <a:xfrm>
                <a:off x="4012199" y="1347816"/>
                <a:ext cx="1033459" cy="246221"/>
              </a:xfrm>
              <a:prstGeom prst="rect">
                <a:avLst/>
              </a:prstGeom>
              <a:noFill/>
            </p:spPr>
            <p:txBody>
              <a:bodyPr wrap="none" lIns="0" tIns="0" rIns="0" bIns="0" anchor="ctr" anchorCtr="0">
                <a:normAutofit fontScale="92500" lnSpcReduction="20000"/>
              </a:bodyPr>
              <a:lstStyle/>
              <a:p>
                <a:r>
                  <a:rPr lang="zh-CN" altLang="en-US" sz="1600" b="1">
                    <a:solidFill>
                      <a:schemeClr val="accent4">
                        <a:lumMod val="100000"/>
                      </a:schemeClr>
                    </a:solidFill>
                    <a:ea typeface="微软雅黑 Light" panose="020B0502040204020203" pitchFamily="34" charset="-122"/>
                  </a:rPr>
                  <a:t>标题文本预设</a:t>
                </a:r>
                <a:endParaRPr lang="zh-CN" altLang="en-US" sz="1600" b="1">
                  <a:solidFill>
                    <a:schemeClr val="accent4">
                      <a:lumMod val="100000"/>
                    </a:schemeClr>
                  </a:solidFill>
                  <a:ea typeface="微软雅黑 Light" panose="020B0502040204020203" pitchFamily="34" charset="-122"/>
                </a:endParaRPr>
              </a:p>
            </p:txBody>
          </p:sp>
        </p:grpSp>
        <p:grpSp>
          <p:nvGrpSpPr>
            <p:cNvPr id="17" name="Group 74"/>
            <p:cNvGrpSpPr/>
            <p:nvPr/>
          </p:nvGrpSpPr>
          <p:grpSpPr>
            <a:xfrm>
              <a:off x="8742566" y="4740011"/>
              <a:ext cx="2766140" cy="767261"/>
              <a:chOff x="4012199" y="1347816"/>
              <a:chExt cx="2322052" cy="767261"/>
            </a:xfrm>
          </p:grpSpPr>
          <p:sp>
            <p:nvSpPr>
              <p:cNvPr id="18" name="TextBox 75"/>
              <p:cNvSpPr txBox="1"/>
              <p:nvPr/>
            </p:nvSpPr>
            <p:spPr>
              <a:xfrm>
                <a:off x="4012199" y="1594037"/>
                <a:ext cx="2322052" cy="521040"/>
              </a:xfrm>
              <a:prstGeom prst="rect">
                <a:avLst/>
              </a:prstGeom>
              <a:noFill/>
            </p:spPr>
            <p:txBody>
              <a:bodyPr wrap="square" lIns="0" tIns="0" rIns="0" bIns="0" anchor="ctr" anchorCtr="0">
                <a:normAutofit fontScale="925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100">
                    <a:ea typeface="微软雅黑 Light" panose="020B0502040204020203" pitchFamily="34" charset="-122"/>
                  </a:rPr>
                  <a:t>此部分内容作为文字排版占位显示</a:t>
                </a:r>
                <a:br>
                  <a:rPr lang="zh-CN" altLang="en-US" sz="1100">
                    <a:ea typeface="微软雅黑 Light" panose="020B0502040204020203" pitchFamily="34" charset="-122"/>
                  </a:rPr>
                </a:br>
                <a:r>
                  <a:rPr lang="zh-CN" altLang="en-US" sz="1100">
                    <a:ea typeface="微软雅黑 Light" panose="020B0502040204020203" pitchFamily="34" charset="-122"/>
                  </a:rPr>
                  <a:t>（建议使用主题字体）</a:t>
                </a:r>
                <a:endParaRPr lang="zh-CN" altLang="en-US" sz="110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19" name="TextBox 76"/>
              <p:cNvSpPr txBox="1"/>
              <p:nvPr/>
            </p:nvSpPr>
            <p:spPr>
              <a:xfrm>
                <a:off x="4012199" y="1347816"/>
                <a:ext cx="1033459" cy="246221"/>
              </a:xfrm>
              <a:prstGeom prst="rect">
                <a:avLst/>
              </a:prstGeom>
              <a:noFill/>
            </p:spPr>
            <p:txBody>
              <a:bodyPr wrap="none" lIns="0" tIns="0" rIns="0" bIns="0" anchor="ctr" anchorCtr="0">
                <a:normAutofit fontScale="92500" lnSpcReduction="20000"/>
              </a:bodyPr>
              <a:lstStyle/>
              <a:p>
                <a:r>
                  <a:rPr lang="zh-CN" altLang="en-US" sz="1600" b="1">
                    <a:solidFill>
                      <a:schemeClr val="accent6">
                        <a:lumMod val="100000"/>
                      </a:schemeClr>
                    </a:solidFill>
                    <a:ea typeface="微软雅黑 Light" panose="020B0502040204020203" pitchFamily="34" charset="-122"/>
                  </a:rPr>
                  <a:t>标题文本预设</a:t>
                </a:r>
                <a:endParaRPr lang="zh-CN" altLang="en-US" sz="1600" b="1">
                  <a:solidFill>
                    <a:schemeClr val="accent6">
                      <a:lumMod val="100000"/>
                    </a:schemeClr>
                  </a:solidFill>
                  <a:ea typeface="微软雅黑 Light" panose="020B0502040204020203" pitchFamily="34" charset="-122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0"/>
    </mc:Choice>
    <mc:Fallback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2"/>
          <p:cNvSpPr/>
          <p:nvPr/>
        </p:nvSpPr>
        <p:spPr bwMode="auto">
          <a:xfrm>
            <a:off x="4130376" y="3441616"/>
            <a:ext cx="778640" cy="956838"/>
          </a:xfrm>
          <a:custGeom>
            <a:avLst/>
            <a:gdLst>
              <a:gd name="T0" fmla="*/ 586 w 586"/>
              <a:gd name="T1" fmla="*/ 155 h 966"/>
              <a:gd name="T2" fmla="*/ 0 w 586"/>
              <a:gd name="T3" fmla="*/ 0 h 966"/>
              <a:gd name="T4" fmla="*/ 586 w 586"/>
              <a:gd name="T5" fmla="*/ 966 h 966"/>
              <a:gd name="T6" fmla="*/ 586 w 586"/>
              <a:gd name="T7" fmla="*/ 155 h 966"/>
              <a:gd name="connsiteX0" fmla="*/ 19010 w 19010"/>
              <a:gd name="connsiteY0" fmla="*/ 3054 h 11449"/>
              <a:gd name="connsiteX1" fmla="*/ 0 w 19010"/>
              <a:gd name="connsiteY1" fmla="*/ 0 h 11449"/>
              <a:gd name="connsiteX2" fmla="*/ 19010 w 19010"/>
              <a:gd name="connsiteY2" fmla="*/ 11449 h 11449"/>
              <a:gd name="connsiteX3" fmla="*/ 19010 w 19010"/>
              <a:gd name="connsiteY3" fmla="*/ 3054 h 11449"/>
              <a:gd name="connsiteX0-1" fmla="*/ 11160 w 11160"/>
              <a:gd name="connsiteY0-2" fmla="*/ 2433 h 10828"/>
              <a:gd name="connsiteX1-3" fmla="*/ 0 w 11160"/>
              <a:gd name="connsiteY1-4" fmla="*/ 0 h 10828"/>
              <a:gd name="connsiteX2-5" fmla="*/ 11160 w 11160"/>
              <a:gd name="connsiteY2-6" fmla="*/ 10828 h 10828"/>
              <a:gd name="connsiteX3-7" fmla="*/ 11160 w 11160"/>
              <a:gd name="connsiteY3-8" fmla="*/ 2433 h 10828"/>
              <a:gd name="connsiteX0-9" fmla="*/ 11160 w 11160"/>
              <a:gd name="connsiteY0-10" fmla="*/ 2433 h 7226"/>
              <a:gd name="connsiteX1-11" fmla="*/ 0 w 11160"/>
              <a:gd name="connsiteY1-12" fmla="*/ 0 h 7226"/>
              <a:gd name="connsiteX2-13" fmla="*/ 11160 w 11160"/>
              <a:gd name="connsiteY2-14" fmla="*/ 7226 h 7226"/>
              <a:gd name="connsiteX3-15" fmla="*/ 11160 w 11160"/>
              <a:gd name="connsiteY3-16" fmla="*/ 2433 h 7226"/>
              <a:gd name="connsiteX0-17" fmla="*/ 10000 w 10000"/>
              <a:gd name="connsiteY0-18" fmla="*/ 3367 h 11513"/>
              <a:gd name="connsiteX1-19" fmla="*/ 0 w 10000"/>
              <a:gd name="connsiteY1-20" fmla="*/ 0 h 11513"/>
              <a:gd name="connsiteX2-21" fmla="*/ 9927 w 10000"/>
              <a:gd name="connsiteY2-22" fmla="*/ 11513 h 11513"/>
              <a:gd name="connsiteX3-23" fmla="*/ 10000 w 10000"/>
              <a:gd name="connsiteY3-24" fmla="*/ 3367 h 1151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0000" h="11513">
                <a:moveTo>
                  <a:pt x="10000" y="3367"/>
                </a:moveTo>
                <a:lnTo>
                  <a:pt x="0" y="0"/>
                </a:lnTo>
                <a:lnTo>
                  <a:pt x="9927" y="11513"/>
                </a:lnTo>
                <a:cubicBezTo>
                  <a:pt x="9951" y="8798"/>
                  <a:pt x="9976" y="6082"/>
                  <a:pt x="10000" y="3367"/>
                </a:cubicBezTo>
                <a:close/>
              </a:path>
            </a:pathLst>
          </a:custGeom>
          <a:solidFill>
            <a:schemeClr val="accent5"/>
          </a:solidFill>
          <a:ln w="57150">
            <a:solidFill>
              <a:schemeClr val="bg1"/>
            </a:solidFill>
          </a:ln>
        </p:spPr>
        <p:txBody>
          <a:bodyPr anchor="ctr"/>
          <a:lstStyle/>
          <a:p>
            <a:pPr algn="ctr"/>
            <a:endParaRPr>
              <a:ea typeface="微软雅黑 Light" panose="020B0502040204020203" pitchFamily="34" charset="-122"/>
            </a:endParaRPr>
          </a:p>
        </p:txBody>
      </p:sp>
      <p:sp>
        <p:nvSpPr>
          <p:cNvPr id="5" name="Freeform: Shape 3"/>
          <p:cNvSpPr/>
          <p:nvPr/>
        </p:nvSpPr>
        <p:spPr bwMode="auto">
          <a:xfrm>
            <a:off x="4452240" y="1058618"/>
            <a:ext cx="1040606" cy="1371600"/>
          </a:xfrm>
          <a:custGeom>
            <a:avLst/>
            <a:gdLst>
              <a:gd name="T0" fmla="*/ 0 w 874"/>
              <a:gd name="T1" fmla="*/ 0 h 1152"/>
              <a:gd name="T2" fmla="*/ 874 w 874"/>
              <a:gd name="T3" fmla="*/ 507 h 1152"/>
              <a:gd name="T4" fmla="*/ 0 w 874"/>
              <a:gd name="T5" fmla="*/ 1152 h 1152"/>
              <a:gd name="T6" fmla="*/ 0 w 874"/>
              <a:gd name="T7" fmla="*/ 0 h 1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74" h="1152">
                <a:moveTo>
                  <a:pt x="0" y="0"/>
                </a:moveTo>
                <a:lnTo>
                  <a:pt x="874" y="507"/>
                </a:lnTo>
                <a:lnTo>
                  <a:pt x="0" y="115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57150">
            <a:solidFill>
              <a:schemeClr val="bg1"/>
            </a:solidFill>
          </a:ln>
        </p:spPr>
        <p:txBody>
          <a:bodyPr anchor="ctr"/>
          <a:lstStyle/>
          <a:p>
            <a:pPr algn="ctr"/>
            <a:endParaRPr>
              <a:ea typeface="微软雅黑 Light" panose="020B0502040204020203" pitchFamily="34" charset="-122"/>
            </a:endParaRPr>
          </a:p>
        </p:txBody>
      </p:sp>
      <p:sp>
        <p:nvSpPr>
          <p:cNvPr id="6" name="Freeform: Shape 4"/>
          <p:cNvSpPr/>
          <p:nvPr/>
        </p:nvSpPr>
        <p:spPr bwMode="auto">
          <a:xfrm>
            <a:off x="3356865" y="1662264"/>
            <a:ext cx="2135981" cy="1181100"/>
          </a:xfrm>
          <a:custGeom>
            <a:avLst/>
            <a:gdLst>
              <a:gd name="T0" fmla="*/ 1500 w 1794"/>
              <a:gd name="T1" fmla="*/ 992 h 992"/>
              <a:gd name="T2" fmla="*/ 1794 w 1794"/>
              <a:gd name="T3" fmla="*/ 0 h 992"/>
              <a:gd name="T4" fmla="*/ 0 w 1794"/>
              <a:gd name="T5" fmla="*/ 493 h 992"/>
              <a:gd name="T6" fmla="*/ 1500 w 1794"/>
              <a:gd name="T7" fmla="*/ 992 h 9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794" h="992">
                <a:moveTo>
                  <a:pt x="1500" y="992"/>
                </a:moveTo>
                <a:lnTo>
                  <a:pt x="1794" y="0"/>
                </a:lnTo>
                <a:lnTo>
                  <a:pt x="0" y="493"/>
                </a:lnTo>
                <a:lnTo>
                  <a:pt x="1500" y="992"/>
                </a:lnTo>
                <a:close/>
              </a:path>
            </a:pathLst>
          </a:custGeom>
          <a:solidFill>
            <a:schemeClr val="accent2"/>
          </a:solidFill>
          <a:ln w="57150">
            <a:solidFill>
              <a:schemeClr val="bg1"/>
            </a:solidFill>
          </a:ln>
        </p:spPr>
        <p:txBody>
          <a:bodyPr anchor="ctr"/>
          <a:lstStyle/>
          <a:p>
            <a:pPr algn="ctr"/>
            <a:endParaRPr>
              <a:ea typeface="微软雅黑 Light" panose="020B0502040204020203" pitchFamily="34" charset="-122"/>
            </a:endParaRPr>
          </a:p>
        </p:txBody>
      </p:sp>
      <p:sp>
        <p:nvSpPr>
          <p:cNvPr id="7" name="Freeform: Shape 5"/>
          <p:cNvSpPr/>
          <p:nvPr/>
        </p:nvSpPr>
        <p:spPr bwMode="auto">
          <a:xfrm>
            <a:off x="3156840" y="2639768"/>
            <a:ext cx="2575322" cy="1091431"/>
          </a:xfrm>
          <a:custGeom>
            <a:avLst/>
            <a:gdLst>
              <a:gd name="T0" fmla="*/ 1628 w 2163"/>
              <a:gd name="T1" fmla="*/ 858 h 858"/>
              <a:gd name="T2" fmla="*/ 2163 w 2163"/>
              <a:gd name="T3" fmla="*/ 0 h 858"/>
              <a:gd name="T4" fmla="*/ 0 w 2163"/>
              <a:gd name="T5" fmla="*/ 426 h 858"/>
              <a:gd name="T6" fmla="*/ 1628 w 2163"/>
              <a:gd name="T7" fmla="*/ 858 h 858"/>
              <a:gd name="connsiteX0" fmla="*/ 6787 w 10000"/>
              <a:gd name="connsiteY0" fmla="*/ 10684 h 10684"/>
              <a:gd name="connsiteX1" fmla="*/ 10000 w 10000"/>
              <a:gd name="connsiteY1" fmla="*/ 0 h 10684"/>
              <a:gd name="connsiteX2" fmla="*/ 0 w 10000"/>
              <a:gd name="connsiteY2" fmla="*/ 4965 h 10684"/>
              <a:gd name="connsiteX3" fmla="*/ 6787 w 10000"/>
              <a:gd name="connsiteY3" fmla="*/ 10684 h 10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0" h="10684">
                <a:moveTo>
                  <a:pt x="6787" y="10684"/>
                </a:moveTo>
                <a:lnTo>
                  <a:pt x="10000" y="0"/>
                </a:lnTo>
                <a:lnTo>
                  <a:pt x="0" y="4965"/>
                </a:lnTo>
                <a:lnTo>
                  <a:pt x="6787" y="10684"/>
                </a:lnTo>
                <a:close/>
              </a:path>
            </a:pathLst>
          </a:custGeom>
          <a:solidFill>
            <a:schemeClr val="accent4"/>
          </a:solidFill>
          <a:ln w="57150">
            <a:solidFill>
              <a:schemeClr val="bg1"/>
            </a:solidFill>
          </a:ln>
        </p:spPr>
        <p:txBody>
          <a:bodyPr anchor="ctr"/>
          <a:lstStyle/>
          <a:p>
            <a:pPr algn="ctr"/>
            <a:endParaRPr>
              <a:ea typeface="微软雅黑 Light" panose="020B0502040204020203" pitchFamily="34" charset="-122"/>
            </a:endParaRPr>
          </a:p>
        </p:txBody>
      </p:sp>
      <p:sp>
        <p:nvSpPr>
          <p:cNvPr id="8" name="Freeform: Shape 6"/>
          <p:cNvSpPr/>
          <p:nvPr/>
        </p:nvSpPr>
        <p:spPr bwMode="auto">
          <a:xfrm>
            <a:off x="3065161" y="2249243"/>
            <a:ext cx="2667000" cy="1309687"/>
          </a:xfrm>
          <a:custGeom>
            <a:avLst/>
            <a:gdLst>
              <a:gd name="T0" fmla="*/ 2240 w 2240"/>
              <a:gd name="T1" fmla="*/ 328 h 1100"/>
              <a:gd name="T2" fmla="*/ 0 w 2240"/>
              <a:gd name="T3" fmla="*/ 1100 h 1100"/>
              <a:gd name="T4" fmla="*/ 245 w 2240"/>
              <a:gd name="T5" fmla="*/ 0 h 1100"/>
              <a:gd name="T6" fmla="*/ 2240 w 2240"/>
              <a:gd name="T7" fmla="*/ 328 h 1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40" h="1100">
                <a:moveTo>
                  <a:pt x="2240" y="328"/>
                </a:moveTo>
                <a:lnTo>
                  <a:pt x="0" y="1100"/>
                </a:lnTo>
                <a:lnTo>
                  <a:pt x="245" y="0"/>
                </a:lnTo>
                <a:lnTo>
                  <a:pt x="2240" y="328"/>
                </a:lnTo>
                <a:close/>
              </a:path>
            </a:pathLst>
          </a:custGeom>
          <a:solidFill>
            <a:schemeClr val="accent3"/>
          </a:solidFill>
          <a:ln w="57150">
            <a:solidFill>
              <a:schemeClr val="bg1"/>
            </a:solidFill>
          </a:ln>
        </p:spPr>
        <p:txBody>
          <a:bodyPr anchor="ctr"/>
          <a:lstStyle/>
          <a:p>
            <a:pPr algn="ctr"/>
            <a:endParaRPr>
              <a:ea typeface="微软雅黑 Light" panose="020B0502040204020203" pitchFamily="34" charset="-122"/>
            </a:endParaRPr>
          </a:p>
        </p:txBody>
      </p:sp>
      <p:sp>
        <p:nvSpPr>
          <p:cNvPr id="9" name="Freeform: Shape 24"/>
          <p:cNvSpPr/>
          <p:nvPr/>
        </p:nvSpPr>
        <p:spPr bwMode="auto">
          <a:xfrm>
            <a:off x="3549020" y="2573606"/>
            <a:ext cx="412226" cy="412226"/>
          </a:xfrm>
          <a:custGeom>
            <a:avLst/>
            <a:gdLst>
              <a:gd name="T0" fmla="*/ 118 w 236"/>
              <a:gd name="T1" fmla="*/ 0 h 236"/>
              <a:gd name="T2" fmla="*/ 0 w 236"/>
              <a:gd name="T3" fmla="*/ 118 h 236"/>
              <a:gd name="T4" fmla="*/ 118 w 236"/>
              <a:gd name="T5" fmla="*/ 236 h 236"/>
              <a:gd name="T6" fmla="*/ 236 w 236"/>
              <a:gd name="T7" fmla="*/ 118 h 236"/>
              <a:gd name="T8" fmla="*/ 118 w 236"/>
              <a:gd name="T9" fmla="*/ 0 h 236"/>
              <a:gd name="T10" fmla="*/ 106 w 236"/>
              <a:gd name="T11" fmla="*/ 171 h 236"/>
              <a:gd name="T12" fmla="*/ 54 w 236"/>
              <a:gd name="T13" fmla="*/ 163 h 236"/>
              <a:gd name="T14" fmla="*/ 54 w 236"/>
              <a:gd name="T15" fmla="*/ 121 h 236"/>
              <a:gd name="T16" fmla="*/ 106 w 236"/>
              <a:gd name="T17" fmla="*/ 121 h 236"/>
              <a:gd name="T18" fmla="*/ 106 w 236"/>
              <a:gd name="T19" fmla="*/ 171 h 236"/>
              <a:gd name="T20" fmla="*/ 106 w 236"/>
              <a:gd name="T21" fmla="*/ 114 h 236"/>
              <a:gd name="T22" fmla="*/ 54 w 236"/>
              <a:gd name="T23" fmla="*/ 114 h 236"/>
              <a:gd name="T24" fmla="*/ 54 w 236"/>
              <a:gd name="T25" fmla="*/ 72 h 236"/>
              <a:gd name="T26" fmla="*/ 106 w 236"/>
              <a:gd name="T27" fmla="*/ 64 h 236"/>
              <a:gd name="T28" fmla="*/ 106 w 236"/>
              <a:gd name="T29" fmla="*/ 114 h 236"/>
              <a:gd name="T30" fmla="*/ 182 w 236"/>
              <a:gd name="T31" fmla="*/ 182 h 236"/>
              <a:gd name="T32" fmla="*/ 113 w 236"/>
              <a:gd name="T33" fmla="*/ 172 h 236"/>
              <a:gd name="T34" fmla="*/ 113 w 236"/>
              <a:gd name="T35" fmla="*/ 121 h 236"/>
              <a:gd name="T36" fmla="*/ 182 w 236"/>
              <a:gd name="T37" fmla="*/ 121 h 236"/>
              <a:gd name="T38" fmla="*/ 182 w 236"/>
              <a:gd name="T39" fmla="*/ 182 h 236"/>
              <a:gd name="T40" fmla="*/ 182 w 236"/>
              <a:gd name="T41" fmla="*/ 114 h 236"/>
              <a:gd name="T42" fmla="*/ 113 w 236"/>
              <a:gd name="T43" fmla="*/ 114 h 236"/>
              <a:gd name="T44" fmla="*/ 113 w 236"/>
              <a:gd name="T45" fmla="*/ 63 h 236"/>
              <a:gd name="T46" fmla="*/ 182 w 236"/>
              <a:gd name="T47" fmla="*/ 53 h 236"/>
              <a:gd name="T48" fmla="*/ 182 w 236"/>
              <a:gd name="T49" fmla="*/ 114 h 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36" h="236"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cubicBezTo>
                  <a:pt x="0" y="183"/>
                  <a:pt x="53" y="236"/>
                  <a:pt x="118" y="236"/>
                </a:cubicBezTo>
                <a:cubicBezTo>
                  <a:pt x="183" y="236"/>
                  <a:pt x="236" y="183"/>
                  <a:pt x="236" y="118"/>
                </a:cubicBezTo>
                <a:cubicBezTo>
                  <a:pt x="236" y="53"/>
                  <a:pt x="183" y="0"/>
                  <a:pt x="118" y="0"/>
                </a:cubicBezTo>
                <a:close/>
                <a:moveTo>
                  <a:pt x="106" y="171"/>
                </a:moveTo>
                <a:cubicBezTo>
                  <a:pt x="54" y="163"/>
                  <a:pt x="54" y="163"/>
                  <a:pt x="54" y="163"/>
                </a:cubicBezTo>
                <a:cubicBezTo>
                  <a:pt x="54" y="121"/>
                  <a:pt x="54" y="121"/>
                  <a:pt x="54" y="121"/>
                </a:cubicBezTo>
                <a:cubicBezTo>
                  <a:pt x="106" y="121"/>
                  <a:pt x="106" y="121"/>
                  <a:pt x="106" y="121"/>
                </a:cubicBezTo>
                <a:lnTo>
                  <a:pt x="106" y="171"/>
                </a:lnTo>
                <a:close/>
                <a:moveTo>
                  <a:pt x="106" y="114"/>
                </a:moveTo>
                <a:cubicBezTo>
                  <a:pt x="54" y="114"/>
                  <a:pt x="54" y="114"/>
                  <a:pt x="54" y="114"/>
                </a:cubicBezTo>
                <a:cubicBezTo>
                  <a:pt x="54" y="72"/>
                  <a:pt x="54" y="72"/>
                  <a:pt x="54" y="72"/>
                </a:cubicBezTo>
                <a:cubicBezTo>
                  <a:pt x="106" y="64"/>
                  <a:pt x="106" y="64"/>
                  <a:pt x="106" y="64"/>
                </a:cubicBezTo>
                <a:lnTo>
                  <a:pt x="106" y="114"/>
                </a:lnTo>
                <a:close/>
                <a:moveTo>
                  <a:pt x="182" y="182"/>
                </a:moveTo>
                <a:cubicBezTo>
                  <a:pt x="113" y="172"/>
                  <a:pt x="113" y="172"/>
                  <a:pt x="113" y="172"/>
                </a:cubicBezTo>
                <a:cubicBezTo>
                  <a:pt x="113" y="121"/>
                  <a:pt x="113" y="121"/>
                  <a:pt x="113" y="121"/>
                </a:cubicBezTo>
                <a:cubicBezTo>
                  <a:pt x="182" y="121"/>
                  <a:pt x="182" y="121"/>
                  <a:pt x="182" y="121"/>
                </a:cubicBezTo>
                <a:lnTo>
                  <a:pt x="182" y="182"/>
                </a:lnTo>
                <a:close/>
                <a:moveTo>
                  <a:pt x="182" y="114"/>
                </a:moveTo>
                <a:cubicBezTo>
                  <a:pt x="113" y="114"/>
                  <a:pt x="113" y="114"/>
                  <a:pt x="113" y="114"/>
                </a:cubicBezTo>
                <a:cubicBezTo>
                  <a:pt x="113" y="63"/>
                  <a:pt x="113" y="63"/>
                  <a:pt x="113" y="63"/>
                </a:cubicBezTo>
                <a:cubicBezTo>
                  <a:pt x="182" y="53"/>
                  <a:pt x="182" y="53"/>
                  <a:pt x="182" y="53"/>
                </a:cubicBezTo>
                <a:lnTo>
                  <a:pt x="182" y="11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>
              <a:ea typeface="微软雅黑 Light" panose="020B0502040204020203" pitchFamily="34" charset="-122"/>
            </a:endParaRPr>
          </a:p>
        </p:txBody>
      </p:sp>
      <p:sp>
        <p:nvSpPr>
          <p:cNvPr id="10" name="Freeform: Shape 25"/>
          <p:cNvSpPr/>
          <p:nvPr/>
        </p:nvSpPr>
        <p:spPr bwMode="auto">
          <a:xfrm>
            <a:off x="4572000" y="1360698"/>
            <a:ext cx="412226" cy="412226"/>
          </a:xfrm>
          <a:custGeom>
            <a:avLst/>
            <a:gdLst>
              <a:gd name="T0" fmla="*/ 223 w 228"/>
              <a:gd name="T1" fmla="*/ 95 h 228"/>
              <a:gd name="T2" fmla="*/ 196 w 228"/>
              <a:gd name="T3" fmla="*/ 90 h 228"/>
              <a:gd name="T4" fmla="*/ 189 w 228"/>
              <a:gd name="T5" fmla="*/ 74 h 228"/>
              <a:gd name="T6" fmla="*/ 205 w 228"/>
              <a:gd name="T7" fmla="*/ 50 h 228"/>
              <a:gd name="T8" fmla="*/ 205 w 228"/>
              <a:gd name="T9" fmla="*/ 43 h 228"/>
              <a:gd name="T10" fmla="*/ 185 w 228"/>
              <a:gd name="T11" fmla="*/ 24 h 228"/>
              <a:gd name="T12" fmla="*/ 178 w 228"/>
              <a:gd name="T13" fmla="*/ 23 h 228"/>
              <a:gd name="T14" fmla="*/ 155 w 228"/>
              <a:gd name="T15" fmla="*/ 39 h 228"/>
              <a:gd name="T16" fmla="*/ 138 w 228"/>
              <a:gd name="T17" fmla="*/ 32 h 228"/>
              <a:gd name="T18" fmla="*/ 133 w 228"/>
              <a:gd name="T19" fmla="*/ 5 h 228"/>
              <a:gd name="T20" fmla="*/ 127 w 228"/>
              <a:gd name="T21" fmla="*/ 0 h 228"/>
              <a:gd name="T22" fmla="*/ 100 w 228"/>
              <a:gd name="T23" fmla="*/ 0 h 228"/>
              <a:gd name="T24" fmla="*/ 94 w 228"/>
              <a:gd name="T25" fmla="*/ 5 h 228"/>
              <a:gd name="T26" fmla="*/ 89 w 228"/>
              <a:gd name="T27" fmla="*/ 32 h 228"/>
              <a:gd name="T28" fmla="*/ 73 w 228"/>
              <a:gd name="T29" fmla="*/ 39 h 228"/>
              <a:gd name="T30" fmla="*/ 50 w 228"/>
              <a:gd name="T31" fmla="*/ 23 h 228"/>
              <a:gd name="T32" fmla="*/ 43 w 228"/>
              <a:gd name="T33" fmla="*/ 24 h 228"/>
              <a:gd name="T34" fmla="*/ 23 w 228"/>
              <a:gd name="T35" fmla="*/ 43 h 228"/>
              <a:gd name="T36" fmla="*/ 23 w 228"/>
              <a:gd name="T37" fmla="*/ 51 h 228"/>
              <a:gd name="T38" fmla="*/ 39 w 228"/>
              <a:gd name="T39" fmla="*/ 74 h 228"/>
              <a:gd name="T40" fmla="*/ 32 w 228"/>
              <a:gd name="T41" fmla="*/ 90 h 228"/>
              <a:gd name="T42" fmla="*/ 5 w 228"/>
              <a:gd name="T43" fmla="*/ 95 h 228"/>
              <a:gd name="T44" fmla="*/ 0 w 228"/>
              <a:gd name="T45" fmla="*/ 100 h 228"/>
              <a:gd name="T46" fmla="*/ 0 w 228"/>
              <a:gd name="T47" fmla="*/ 128 h 228"/>
              <a:gd name="T48" fmla="*/ 5 w 228"/>
              <a:gd name="T49" fmla="*/ 134 h 228"/>
              <a:gd name="T50" fmla="*/ 32 w 228"/>
              <a:gd name="T51" fmla="*/ 139 h 228"/>
              <a:gd name="T52" fmla="*/ 39 w 228"/>
              <a:gd name="T53" fmla="*/ 155 h 228"/>
              <a:gd name="T54" fmla="*/ 23 w 228"/>
              <a:gd name="T55" fmla="*/ 178 h 228"/>
              <a:gd name="T56" fmla="*/ 24 w 228"/>
              <a:gd name="T57" fmla="*/ 185 h 228"/>
              <a:gd name="T58" fmla="*/ 43 w 228"/>
              <a:gd name="T59" fmla="*/ 204 h 228"/>
              <a:gd name="T60" fmla="*/ 51 w 228"/>
              <a:gd name="T61" fmla="*/ 205 h 228"/>
              <a:gd name="T62" fmla="*/ 73 w 228"/>
              <a:gd name="T63" fmla="*/ 189 h 228"/>
              <a:gd name="T64" fmla="*/ 89 w 228"/>
              <a:gd name="T65" fmla="*/ 196 h 228"/>
              <a:gd name="T66" fmla="*/ 94 w 228"/>
              <a:gd name="T67" fmla="*/ 223 h 228"/>
              <a:gd name="T68" fmla="*/ 100 w 228"/>
              <a:gd name="T69" fmla="*/ 228 h 228"/>
              <a:gd name="T70" fmla="*/ 127 w 228"/>
              <a:gd name="T71" fmla="*/ 228 h 228"/>
              <a:gd name="T72" fmla="*/ 133 w 228"/>
              <a:gd name="T73" fmla="*/ 223 h 228"/>
              <a:gd name="T74" fmla="*/ 138 w 228"/>
              <a:gd name="T75" fmla="*/ 196 h 228"/>
              <a:gd name="T76" fmla="*/ 154 w 228"/>
              <a:gd name="T77" fmla="*/ 190 h 228"/>
              <a:gd name="T78" fmla="*/ 177 w 228"/>
              <a:gd name="T79" fmla="*/ 205 h 228"/>
              <a:gd name="T80" fmla="*/ 185 w 228"/>
              <a:gd name="T81" fmla="*/ 205 h 228"/>
              <a:gd name="T82" fmla="*/ 204 w 228"/>
              <a:gd name="T83" fmla="*/ 185 h 228"/>
              <a:gd name="T84" fmla="*/ 205 w 228"/>
              <a:gd name="T85" fmla="*/ 178 h 228"/>
              <a:gd name="T86" fmla="*/ 189 w 228"/>
              <a:gd name="T87" fmla="*/ 155 h 228"/>
              <a:gd name="T88" fmla="*/ 196 w 228"/>
              <a:gd name="T89" fmla="*/ 139 h 228"/>
              <a:gd name="T90" fmla="*/ 223 w 228"/>
              <a:gd name="T91" fmla="*/ 134 h 228"/>
              <a:gd name="T92" fmla="*/ 228 w 228"/>
              <a:gd name="T93" fmla="*/ 128 h 228"/>
              <a:gd name="T94" fmla="*/ 228 w 228"/>
              <a:gd name="T95" fmla="*/ 100 h 228"/>
              <a:gd name="T96" fmla="*/ 223 w 228"/>
              <a:gd name="T97" fmla="*/ 95 h 228"/>
              <a:gd name="T98" fmla="*/ 114 w 228"/>
              <a:gd name="T99" fmla="*/ 149 h 228"/>
              <a:gd name="T100" fmla="*/ 79 w 228"/>
              <a:gd name="T101" fmla="*/ 114 h 228"/>
              <a:gd name="T102" fmla="*/ 114 w 228"/>
              <a:gd name="T103" fmla="*/ 79 h 228"/>
              <a:gd name="T104" fmla="*/ 149 w 228"/>
              <a:gd name="T105" fmla="*/ 114 h 228"/>
              <a:gd name="T106" fmla="*/ 114 w 228"/>
              <a:gd name="T107" fmla="*/ 149 h 2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28" h="228">
                <a:moveTo>
                  <a:pt x="223" y="95"/>
                </a:moveTo>
                <a:cubicBezTo>
                  <a:pt x="196" y="90"/>
                  <a:pt x="196" y="90"/>
                  <a:pt x="196" y="90"/>
                </a:cubicBezTo>
                <a:cubicBezTo>
                  <a:pt x="194" y="84"/>
                  <a:pt x="192" y="79"/>
                  <a:pt x="189" y="74"/>
                </a:cubicBezTo>
                <a:cubicBezTo>
                  <a:pt x="205" y="50"/>
                  <a:pt x="205" y="50"/>
                  <a:pt x="205" y="50"/>
                </a:cubicBezTo>
                <a:cubicBezTo>
                  <a:pt x="207" y="48"/>
                  <a:pt x="206" y="45"/>
                  <a:pt x="205" y="43"/>
                </a:cubicBezTo>
                <a:cubicBezTo>
                  <a:pt x="185" y="24"/>
                  <a:pt x="185" y="24"/>
                  <a:pt x="185" y="24"/>
                </a:cubicBezTo>
                <a:cubicBezTo>
                  <a:pt x="183" y="22"/>
                  <a:pt x="180" y="21"/>
                  <a:pt x="178" y="23"/>
                </a:cubicBezTo>
                <a:cubicBezTo>
                  <a:pt x="155" y="39"/>
                  <a:pt x="155" y="39"/>
                  <a:pt x="155" y="39"/>
                </a:cubicBezTo>
                <a:cubicBezTo>
                  <a:pt x="149" y="36"/>
                  <a:pt x="144" y="34"/>
                  <a:pt x="138" y="32"/>
                </a:cubicBezTo>
                <a:cubicBezTo>
                  <a:pt x="133" y="5"/>
                  <a:pt x="133" y="5"/>
                  <a:pt x="133" y="5"/>
                </a:cubicBezTo>
                <a:cubicBezTo>
                  <a:pt x="133" y="2"/>
                  <a:pt x="130" y="0"/>
                  <a:pt x="127" y="0"/>
                </a:cubicBezTo>
                <a:cubicBezTo>
                  <a:pt x="100" y="0"/>
                  <a:pt x="100" y="0"/>
                  <a:pt x="100" y="0"/>
                </a:cubicBezTo>
                <a:cubicBezTo>
                  <a:pt x="97" y="0"/>
                  <a:pt x="95" y="2"/>
                  <a:pt x="94" y="5"/>
                </a:cubicBezTo>
                <a:cubicBezTo>
                  <a:pt x="89" y="32"/>
                  <a:pt x="89" y="32"/>
                  <a:pt x="89" y="32"/>
                </a:cubicBezTo>
                <a:cubicBezTo>
                  <a:pt x="83" y="34"/>
                  <a:pt x="78" y="36"/>
                  <a:pt x="73" y="39"/>
                </a:cubicBezTo>
                <a:cubicBezTo>
                  <a:pt x="50" y="23"/>
                  <a:pt x="50" y="23"/>
                  <a:pt x="50" y="23"/>
                </a:cubicBezTo>
                <a:cubicBezTo>
                  <a:pt x="48" y="22"/>
                  <a:pt x="45" y="22"/>
                  <a:pt x="43" y="24"/>
                </a:cubicBezTo>
                <a:cubicBezTo>
                  <a:pt x="23" y="43"/>
                  <a:pt x="23" y="43"/>
                  <a:pt x="23" y="43"/>
                </a:cubicBezTo>
                <a:cubicBezTo>
                  <a:pt x="22" y="45"/>
                  <a:pt x="21" y="49"/>
                  <a:pt x="23" y="51"/>
                </a:cubicBezTo>
                <a:cubicBezTo>
                  <a:pt x="39" y="74"/>
                  <a:pt x="39" y="74"/>
                  <a:pt x="39" y="74"/>
                </a:cubicBezTo>
                <a:cubicBezTo>
                  <a:pt x="36" y="79"/>
                  <a:pt x="34" y="84"/>
                  <a:pt x="32" y="90"/>
                </a:cubicBezTo>
                <a:cubicBezTo>
                  <a:pt x="5" y="95"/>
                  <a:pt x="5" y="95"/>
                  <a:pt x="5" y="95"/>
                </a:cubicBezTo>
                <a:cubicBezTo>
                  <a:pt x="2" y="95"/>
                  <a:pt x="0" y="98"/>
                  <a:pt x="0" y="100"/>
                </a:cubicBezTo>
                <a:cubicBezTo>
                  <a:pt x="0" y="128"/>
                  <a:pt x="0" y="128"/>
                  <a:pt x="0" y="128"/>
                </a:cubicBezTo>
                <a:cubicBezTo>
                  <a:pt x="0" y="131"/>
                  <a:pt x="2" y="133"/>
                  <a:pt x="5" y="134"/>
                </a:cubicBezTo>
                <a:cubicBezTo>
                  <a:pt x="32" y="139"/>
                  <a:pt x="32" y="139"/>
                  <a:pt x="32" y="139"/>
                </a:cubicBezTo>
                <a:cubicBezTo>
                  <a:pt x="34" y="144"/>
                  <a:pt x="36" y="150"/>
                  <a:pt x="39" y="155"/>
                </a:cubicBezTo>
                <a:cubicBezTo>
                  <a:pt x="23" y="178"/>
                  <a:pt x="23" y="178"/>
                  <a:pt x="23" y="178"/>
                </a:cubicBezTo>
                <a:cubicBezTo>
                  <a:pt x="22" y="180"/>
                  <a:pt x="22" y="183"/>
                  <a:pt x="24" y="185"/>
                </a:cubicBezTo>
                <a:cubicBezTo>
                  <a:pt x="43" y="204"/>
                  <a:pt x="43" y="204"/>
                  <a:pt x="43" y="204"/>
                </a:cubicBezTo>
                <a:cubicBezTo>
                  <a:pt x="45" y="206"/>
                  <a:pt x="48" y="207"/>
                  <a:pt x="51" y="205"/>
                </a:cubicBezTo>
                <a:cubicBezTo>
                  <a:pt x="73" y="189"/>
                  <a:pt x="73" y="189"/>
                  <a:pt x="73" y="189"/>
                </a:cubicBezTo>
                <a:cubicBezTo>
                  <a:pt x="78" y="192"/>
                  <a:pt x="84" y="194"/>
                  <a:pt x="89" y="196"/>
                </a:cubicBezTo>
                <a:cubicBezTo>
                  <a:pt x="94" y="223"/>
                  <a:pt x="94" y="223"/>
                  <a:pt x="94" y="223"/>
                </a:cubicBezTo>
                <a:cubicBezTo>
                  <a:pt x="95" y="226"/>
                  <a:pt x="97" y="228"/>
                  <a:pt x="100" y="228"/>
                </a:cubicBezTo>
                <a:cubicBezTo>
                  <a:pt x="127" y="228"/>
                  <a:pt x="127" y="228"/>
                  <a:pt x="127" y="228"/>
                </a:cubicBezTo>
                <a:cubicBezTo>
                  <a:pt x="130" y="228"/>
                  <a:pt x="133" y="226"/>
                  <a:pt x="133" y="223"/>
                </a:cubicBezTo>
                <a:cubicBezTo>
                  <a:pt x="138" y="196"/>
                  <a:pt x="138" y="196"/>
                  <a:pt x="138" y="196"/>
                </a:cubicBezTo>
                <a:cubicBezTo>
                  <a:pt x="144" y="194"/>
                  <a:pt x="149" y="192"/>
                  <a:pt x="154" y="190"/>
                </a:cubicBezTo>
                <a:cubicBezTo>
                  <a:pt x="177" y="205"/>
                  <a:pt x="177" y="205"/>
                  <a:pt x="177" y="205"/>
                </a:cubicBezTo>
                <a:cubicBezTo>
                  <a:pt x="180" y="207"/>
                  <a:pt x="183" y="207"/>
                  <a:pt x="185" y="205"/>
                </a:cubicBezTo>
                <a:cubicBezTo>
                  <a:pt x="204" y="185"/>
                  <a:pt x="204" y="185"/>
                  <a:pt x="204" y="185"/>
                </a:cubicBezTo>
                <a:cubicBezTo>
                  <a:pt x="206" y="183"/>
                  <a:pt x="206" y="180"/>
                  <a:pt x="205" y="178"/>
                </a:cubicBezTo>
                <a:cubicBezTo>
                  <a:pt x="189" y="155"/>
                  <a:pt x="189" y="155"/>
                  <a:pt x="189" y="155"/>
                </a:cubicBezTo>
                <a:cubicBezTo>
                  <a:pt x="192" y="150"/>
                  <a:pt x="194" y="144"/>
                  <a:pt x="196" y="139"/>
                </a:cubicBezTo>
                <a:cubicBezTo>
                  <a:pt x="223" y="134"/>
                  <a:pt x="223" y="134"/>
                  <a:pt x="223" y="134"/>
                </a:cubicBezTo>
                <a:cubicBezTo>
                  <a:pt x="226" y="133"/>
                  <a:pt x="228" y="131"/>
                  <a:pt x="228" y="128"/>
                </a:cubicBezTo>
                <a:cubicBezTo>
                  <a:pt x="228" y="100"/>
                  <a:pt x="228" y="100"/>
                  <a:pt x="228" y="100"/>
                </a:cubicBezTo>
                <a:cubicBezTo>
                  <a:pt x="228" y="98"/>
                  <a:pt x="226" y="95"/>
                  <a:pt x="223" y="95"/>
                </a:cubicBezTo>
                <a:close/>
                <a:moveTo>
                  <a:pt x="114" y="149"/>
                </a:moveTo>
                <a:cubicBezTo>
                  <a:pt x="95" y="149"/>
                  <a:pt x="79" y="133"/>
                  <a:pt x="79" y="114"/>
                </a:cubicBezTo>
                <a:cubicBezTo>
                  <a:pt x="79" y="95"/>
                  <a:pt x="95" y="79"/>
                  <a:pt x="114" y="79"/>
                </a:cubicBezTo>
                <a:cubicBezTo>
                  <a:pt x="133" y="79"/>
                  <a:pt x="149" y="95"/>
                  <a:pt x="149" y="114"/>
                </a:cubicBezTo>
                <a:cubicBezTo>
                  <a:pt x="149" y="133"/>
                  <a:pt x="133" y="149"/>
                  <a:pt x="114" y="14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>
              <a:ea typeface="微软雅黑 Light" panose="020B0502040204020203" pitchFamily="34" charset="-122"/>
            </a:endParaRPr>
          </a:p>
        </p:txBody>
      </p:sp>
      <p:sp>
        <p:nvSpPr>
          <p:cNvPr id="11" name="Freeform: Shape 26"/>
          <p:cNvSpPr/>
          <p:nvPr/>
        </p:nvSpPr>
        <p:spPr bwMode="auto">
          <a:xfrm>
            <a:off x="4702903" y="1953464"/>
            <a:ext cx="412226" cy="412226"/>
          </a:xfrm>
          <a:custGeom>
            <a:avLst/>
            <a:gdLst>
              <a:gd name="T0" fmla="*/ 130 w 236"/>
              <a:gd name="T1" fmla="*/ 1 h 236"/>
              <a:gd name="T2" fmla="*/ 118 w 236"/>
              <a:gd name="T3" fmla="*/ 0 h 236"/>
              <a:gd name="T4" fmla="*/ 30 w 236"/>
              <a:gd name="T5" fmla="*/ 40 h 236"/>
              <a:gd name="T6" fmla="*/ 68 w 236"/>
              <a:gd name="T7" fmla="*/ 105 h 236"/>
              <a:gd name="T8" fmla="*/ 130 w 236"/>
              <a:gd name="T9" fmla="*/ 1 h 236"/>
              <a:gd name="T10" fmla="*/ 20 w 236"/>
              <a:gd name="T11" fmla="*/ 52 h 236"/>
              <a:gd name="T12" fmla="*/ 0 w 236"/>
              <a:gd name="T13" fmla="*/ 118 h 236"/>
              <a:gd name="T14" fmla="*/ 5 w 236"/>
              <a:gd name="T15" fmla="*/ 153 h 236"/>
              <a:gd name="T16" fmla="*/ 81 w 236"/>
              <a:gd name="T17" fmla="*/ 153 h 236"/>
              <a:gd name="T18" fmla="*/ 20 w 236"/>
              <a:gd name="T19" fmla="*/ 52 h 236"/>
              <a:gd name="T20" fmla="*/ 225 w 236"/>
              <a:gd name="T21" fmla="*/ 68 h 236"/>
              <a:gd name="T22" fmla="*/ 145 w 236"/>
              <a:gd name="T23" fmla="*/ 3 h 236"/>
              <a:gd name="T24" fmla="*/ 106 w 236"/>
              <a:gd name="T25" fmla="*/ 68 h 236"/>
              <a:gd name="T26" fmla="*/ 225 w 236"/>
              <a:gd name="T27" fmla="*/ 68 h 236"/>
              <a:gd name="T28" fmla="*/ 130 w 236"/>
              <a:gd name="T29" fmla="*/ 167 h 236"/>
              <a:gd name="T30" fmla="*/ 11 w 236"/>
              <a:gd name="T31" fmla="*/ 167 h 236"/>
              <a:gd name="T32" fmla="*/ 96 w 236"/>
              <a:gd name="T33" fmla="*/ 234 h 236"/>
              <a:gd name="T34" fmla="*/ 93 w 236"/>
              <a:gd name="T35" fmla="*/ 232 h 236"/>
              <a:gd name="T36" fmla="*/ 130 w 236"/>
              <a:gd name="T37" fmla="*/ 167 h 236"/>
              <a:gd name="T38" fmla="*/ 230 w 236"/>
              <a:gd name="T39" fmla="*/ 82 h 236"/>
              <a:gd name="T40" fmla="*/ 155 w 236"/>
              <a:gd name="T41" fmla="*/ 82 h 236"/>
              <a:gd name="T42" fmla="*/ 215 w 236"/>
              <a:gd name="T43" fmla="*/ 186 h 236"/>
              <a:gd name="T44" fmla="*/ 236 w 236"/>
              <a:gd name="T45" fmla="*/ 118 h 236"/>
              <a:gd name="T46" fmla="*/ 230 w 236"/>
              <a:gd name="T47" fmla="*/ 82 h 236"/>
              <a:gd name="T48" fmla="*/ 108 w 236"/>
              <a:gd name="T49" fmla="*/ 236 h 236"/>
              <a:gd name="T50" fmla="*/ 118 w 236"/>
              <a:gd name="T51" fmla="*/ 236 h 236"/>
              <a:gd name="T52" fmla="*/ 205 w 236"/>
              <a:gd name="T53" fmla="*/ 198 h 236"/>
              <a:gd name="T54" fmla="*/ 167 w 236"/>
              <a:gd name="T55" fmla="*/ 132 h 236"/>
              <a:gd name="T56" fmla="*/ 108 w 236"/>
              <a:gd name="T57" fmla="*/ 236 h 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36" h="236">
                <a:moveTo>
                  <a:pt x="130" y="1"/>
                </a:moveTo>
                <a:cubicBezTo>
                  <a:pt x="126" y="0"/>
                  <a:pt x="122" y="0"/>
                  <a:pt x="118" y="0"/>
                </a:cubicBezTo>
                <a:cubicBezTo>
                  <a:pt x="83" y="0"/>
                  <a:pt x="51" y="16"/>
                  <a:pt x="30" y="40"/>
                </a:cubicBezTo>
                <a:cubicBezTo>
                  <a:pt x="68" y="105"/>
                  <a:pt x="68" y="105"/>
                  <a:pt x="68" y="105"/>
                </a:cubicBezTo>
                <a:lnTo>
                  <a:pt x="130" y="1"/>
                </a:lnTo>
                <a:close/>
                <a:moveTo>
                  <a:pt x="20" y="52"/>
                </a:moveTo>
                <a:cubicBezTo>
                  <a:pt x="7" y="71"/>
                  <a:pt x="0" y="94"/>
                  <a:pt x="0" y="118"/>
                </a:cubicBezTo>
                <a:cubicBezTo>
                  <a:pt x="0" y="130"/>
                  <a:pt x="2" y="142"/>
                  <a:pt x="5" y="153"/>
                </a:cubicBezTo>
                <a:cubicBezTo>
                  <a:pt x="81" y="153"/>
                  <a:pt x="81" y="153"/>
                  <a:pt x="81" y="153"/>
                </a:cubicBezTo>
                <a:lnTo>
                  <a:pt x="20" y="52"/>
                </a:lnTo>
                <a:close/>
                <a:moveTo>
                  <a:pt x="225" y="68"/>
                </a:moveTo>
                <a:cubicBezTo>
                  <a:pt x="210" y="36"/>
                  <a:pt x="180" y="11"/>
                  <a:pt x="145" y="3"/>
                </a:cubicBezTo>
                <a:cubicBezTo>
                  <a:pt x="106" y="68"/>
                  <a:pt x="106" y="68"/>
                  <a:pt x="106" y="68"/>
                </a:cubicBezTo>
                <a:lnTo>
                  <a:pt x="225" y="68"/>
                </a:lnTo>
                <a:close/>
                <a:moveTo>
                  <a:pt x="130" y="167"/>
                </a:moveTo>
                <a:cubicBezTo>
                  <a:pt x="11" y="167"/>
                  <a:pt x="11" y="167"/>
                  <a:pt x="11" y="167"/>
                </a:cubicBezTo>
                <a:cubicBezTo>
                  <a:pt x="26" y="201"/>
                  <a:pt x="58" y="227"/>
                  <a:pt x="96" y="234"/>
                </a:cubicBezTo>
                <a:cubicBezTo>
                  <a:pt x="93" y="232"/>
                  <a:pt x="93" y="232"/>
                  <a:pt x="93" y="232"/>
                </a:cubicBezTo>
                <a:lnTo>
                  <a:pt x="130" y="167"/>
                </a:lnTo>
                <a:close/>
                <a:moveTo>
                  <a:pt x="230" y="82"/>
                </a:moveTo>
                <a:cubicBezTo>
                  <a:pt x="155" y="82"/>
                  <a:pt x="155" y="82"/>
                  <a:pt x="155" y="82"/>
                </a:cubicBezTo>
                <a:cubicBezTo>
                  <a:pt x="215" y="186"/>
                  <a:pt x="215" y="186"/>
                  <a:pt x="215" y="186"/>
                </a:cubicBezTo>
                <a:cubicBezTo>
                  <a:pt x="228" y="167"/>
                  <a:pt x="236" y="143"/>
                  <a:pt x="236" y="118"/>
                </a:cubicBezTo>
                <a:cubicBezTo>
                  <a:pt x="236" y="106"/>
                  <a:pt x="234" y="94"/>
                  <a:pt x="230" y="82"/>
                </a:cubicBezTo>
                <a:close/>
                <a:moveTo>
                  <a:pt x="108" y="236"/>
                </a:moveTo>
                <a:cubicBezTo>
                  <a:pt x="111" y="236"/>
                  <a:pt x="115" y="236"/>
                  <a:pt x="118" y="236"/>
                </a:cubicBezTo>
                <a:cubicBezTo>
                  <a:pt x="152" y="236"/>
                  <a:pt x="183" y="221"/>
                  <a:pt x="205" y="198"/>
                </a:cubicBezTo>
                <a:cubicBezTo>
                  <a:pt x="167" y="132"/>
                  <a:pt x="167" y="132"/>
                  <a:pt x="167" y="132"/>
                </a:cubicBezTo>
                <a:lnTo>
                  <a:pt x="108" y="2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>
              <a:ea typeface="微软雅黑 Light" panose="020B0502040204020203" pitchFamily="34" charset="-122"/>
            </a:endParaRPr>
          </a:p>
        </p:txBody>
      </p:sp>
      <p:sp>
        <p:nvSpPr>
          <p:cNvPr id="12" name="Freeform: Shape 27"/>
          <p:cNvSpPr/>
          <p:nvPr/>
        </p:nvSpPr>
        <p:spPr bwMode="auto">
          <a:xfrm>
            <a:off x="4567226" y="3111183"/>
            <a:ext cx="417000" cy="417000"/>
          </a:xfrm>
          <a:custGeom>
            <a:avLst/>
            <a:gdLst>
              <a:gd name="T0" fmla="*/ 119 w 236"/>
              <a:gd name="T1" fmla="*/ 123 h 236"/>
              <a:gd name="T2" fmla="*/ 111 w 236"/>
              <a:gd name="T3" fmla="*/ 131 h 236"/>
              <a:gd name="T4" fmla="*/ 115 w 236"/>
              <a:gd name="T5" fmla="*/ 138 h 236"/>
              <a:gd name="T6" fmla="*/ 115 w 236"/>
              <a:gd name="T7" fmla="*/ 150 h 236"/>
              <a:gd name="T8" fmla="*/ 118 w 236"/>
              <a:gd name="T9" fmla="*/ 154 h 236"/>
              <a:gd name="T10" fmla="*/ 119 w 236"/>
              <a:gd name="T11" fmla="*/ 154 h 236"/>
              <a:gd name="T12" fmla="*/ 122 w 236"/>
              <a:gd name="T13" fmla="*/ 150 h 236"/>
              <a:gd name="T14" fmla="*/ 122 w 236"/>
              <a:gd name="T15" fmla="*/ 138 h 236"/>
              <a:gd name="T16" fmla="*/ 126 w 236"/>
              <a:gd name="T17" fmla="*/ 131 h 236"/>
              <a:gd name="T18" fmla="*/ 119 w 236"/>
              <a:gd name="T19" fmla="*/ 123 h 236"/>
              <a:gd name="T20" fmla="*/ 119 w 236"/>
              <a:gd name="T21" fmla="*/ 66 h 236"/>
              <a:gd name="T22" fmla="*/ 100 w 236"/>
              <a:gd name="T23" fmla="*/ 84 h 236"/>
              <a:gd name="T24" fmla="*/ 100 w 236"/>
              <a:gd name="T25" fmla="*/ 102 h 236"/>
              <a:gd name="T26" fmla="*/ 137 w 236"/>
              <a:gd name="T27" fmla="*/ 102 h 236"/>
              <a:gd name="T28" fmla="*/ 137 w 236"/>
              <a:gd name="T29" fmla="*/ 84 h 236"/>
              <a:gd name="T30" fmla="*/ 119 w 236"/>
              <a:gd name="T31" fmla="*/ 66 h 236"/>
              <a:gd name="T32" fmla="*/ 118 w 236"/>
              <a:gd name="T33" fmla="*/ 0 h 236"/>
              <a:gd name="T34" fmla="*/ 0 w 236"/>
              <a:gd name="T35" fmla="*/ 118 h 236"/>
              <a:gd name="T36" fmla="*/ 118 w 236"/>
              <a:gd name="T37" fmla="*/ 236 h 236"/>
              <a:gd name="T38" fmla="*/ 236 w 236"/>
              <a:gd name="T39" fmla="*/ 118 h 236"/>
              <a:gd name="T40" fmla="*/ 118 w 236"/>
              <a:gd name="T41" fmla="*/ 0 h 236"/>
              <a:gd name="T42" fmla="*/ 164 w 236"/>
              <a:gd name="T43" fmla="*/ 161 h 236"/>
              <a:gd name="T44" fmla="*/ 149 w 236"/>
              <a:gd name="T45" fmla="*/ 176 h 236"/>
              <a:gd name="T46" fmla="*/ 88 w 236"/>
              <a:gd name="T47" fmla="*/ 176 h 236"/>
              <a:gd name="T48" fmla="*/ 73 w 236"/>
              <a:gd name="T49" fmla="*/ 161 h 236"/>
              <a:gd name="T50" fmla="*/ 73 w 236"/>
              <a:gd name="T51" fmla="*/ 105 h 236"/>
              <a:gd name="T52" fmla="*/ 76 w 236"/>
              <a:gd name="T53" fmla="*/ 102 h 236"/>
              <a:gd name="T54" fmla="*/ 86 w 236"/>
              <a:gd name="T55" fmla="*/ 102 h 236"/>
              <a:gd name="T56" fmla="*/ 86 w 236"/>
              <a:gd name="T57" fmla="*/ 84 h 236"/>
              <a:gd name="T58" fmla="*/ 118 w 236"/>
              <a:gd name="T59" fmla="*/ 51 h 236"/>
              <a:gd name="T60" fmla="*/ 119 w 236"/>
              <a:gd name="T61" fmla="*/ 51 h 236"/>
              <a:gd name="T62" fmla="*/ 152 w 236"/>
              <a:gd name="T63" fmla="*/ 84 h 236"/>
              <a:gd name="T64" fmla="*/ 152 w 236"/>
              <a:gd name="T65" fmla="*/ 102 h 236"/>
              <a:gd name="T66" fmla="*/ 161 w 236"/>
              <a:gd name="T67" fmla="*/ 102 h 236"/>
              <a:gd name="T68" fmla="*/ 164 w 236"/>
              <a:gd name="T69" fmla="*/ 105 h 236"/>
              <a:gd name="T70" fmla="*/ 164 w 236"/>
              <a:gd name="T71" fmla="*/ 161 h 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36" h="236">
                <a:moveTo>
                  <a:pt x="119" y="123"/>
                </a:moveTo>
                <a:cubicBezTo>
                  <a:pt x="114" y="123"/>
                  <a:pt x="111" y="127"/>
                  <a:pt x="111" y="131"/>
                </a:cubicBezTo>
                <a:cubicBezTo>
                  <a:pt x="111" y="134"/>
                  <a:pt x="112" y="136"/>
                  <a:pt x="115" y="138"/>
                </a:cubicBezTo>
                <a:cubicBezTo>
                  <a:pt x="115" y="150"/>
                  <a:pt x="115" y="150"/>
                  <a:pt x="115" y="150"/>
                </a:cubicBezTo>
                <a:cubicBezTo>
                  <a:pt x="115" y="152"/>
                  <a:pt x="116" y="154"/>
                  <a:pt x="118" y="154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21" y="154"/>
                  <a:pt x="122" y="152"/>
                  <a:pt x="122" y="150"/>
                </a:cubicBezTo>
                <a:cubicBezTo>
                  <a:pt x="122" y="138"/>
                  <a:pt x="122" y="138"/>
                  <a:pt x="122" y="138"/>
                </a:cubicBezTo>
                <a:cubicBezTo>
                  <a:pt x="125" y="136"/>
                  <a:pt x="126" y="134"/>
                  <a:pt x="126" y="131"/>
                </a:cubicBezTo>
                <a:cubicBezTo>
                  <a:pt x="126" y="126"/>
                  <a:pt x="123" y="123"/>
                  <a:pt x="119" y="123"/>
                </a:cubicBezTo>
                <a:close/>
                <a:moveTo>
                  <a:pt x="119" y="66"/>
                </a:moveTo>
                <a:cubicBezTo>
                  <a:pt x="108" y="66"/>
                  <a:pt x="100" y="74"/>
                  <a:pt x="100" y="84"/>
                </a:cubicBezTo>
                <a:cubicBezTo>
                  <a:pt x="100" y="102"/>
                  <a:pt x="100" y="102"/>
                  <a:pt x="100" y="102"/>
                </a:cubicBezTo>
                <a:cubicBezTo>
                  <a:pt x="137" y="102"/>
                  <a:pt x="137" y="102"/>
                  <a:pt x="137" y="102"/>
                </a:cubicBezTo>
                <a:cubicBezTo>
                  <a:pt x="137" y="84"/>
                  <a:pt x="137" y="84"/>
                  <a:pt x="137" y="84"/>
                </a:cubicBezTo>
                <a:cubicBezTo>
                  <a:pt x="137" y="74"/>
                  <a:pt x="129" y="66"/>
                  <a:pt x="119" y="66"/>
                </a:cubicBezTo>
                <a:close/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cubicBezTo>
                  <a:pt x="0" y="183"/>
                  <a:pt x="53" y="236"/>
                  <a:pt x="118" y="236"/>
                </a:cubicBezTo>
                <a:cubicBezTo>
                  <a:pt x="183" y="236"/>
                  <a:pt x="236" y="183"/>
                  <a:pt x="236" y="118"/>
                </a:cubicBezTo>
                <a:cubicBezTo>
                  <a:pt x="236" y="53"/>
                  <a:pt x="183" y="0"/>
                  <a:pt x="118" y="0"/>
                </a:cubicBezTo>
                <a:close/>
                <a:moveTo>
                  <a:pt x="164" y="161"/>
                </a:moveTo>
                <a:cubicBezTo>
                  <a:pt x="164" y="169"/>
                  <a:pt x="157" y="176"/>
                  <a:pt x="149" y="176"/>
                </a:cubicBezTo>
                <a:cubicBezTo>
                  <a:pt x="88" y="176"/>
                  <a:pt x="88" y="176"/>
                  <a:pt x="88" y="176"/>
                </a:cubicBezTo>
                <a:cubicBezTo>
                  <a:pt x="80" y="176"/>
                  <a:pt x="73" y="169"/>
                  <a:pt x="73" y="161"/>
                </a:cubicBezTo>
                <a:cubicBezTo>
                  <a:pt x="73" y="105"/>
                  <a:pt x="73" y="105"/>
                  <a:pt x="73" y="105"/>
                </a:cubicBezTo>
                <a:cubicBezTo>
                  <a:pt x="73" y="103"/>
                  <a:pt x="74" y="102"/>
                  <a:pt x="76" y="102"/>
                </a:cubicBezTo>
                <a:cubicBezTo>
                  <a:pt x="86" y="102"/>
                  <a:pt x="86" y="102"/>
                  <a:pt x="86" y="102"/>
                </a:cubicBezTo>
                <a:cubicBezTo>
                  <a:pt x="86" y="84"/>
                  <a:pt x="86" y="84"/>
                  <a:pt x="86" y="84"/>
                </a:cubicBezTo>
                <a:cubicBezTo>
                  <a:pt x="86" y="66"/>
                  <a:pt x="100" y="52"/>
                  <a:pt x="118" y="51"/>
                </a:cubicBezTo>
                <a:cubicBezTo>
                  <a:pt x="119" y="51"/>
                  <a:pt x="119" y="51"/>
                  <a:pt x="119" y="51"/>
                </a:cubicBezTo>
                <a:cubicBezTo>
                  <a:pt x="137" y="52"/>
                  <a:pt x="152" y="66"/>
                  <a:pt x="152" y="84"/>
                </a:cubicBezTo>
                <a:cubicBezTo>
                  <a:pt x="152" y="102"/>
                  <a:pt x="152" y="102"/>
                  <a:pt x="152" y="102"/>
                </a:cubicBezTo>
                <a:cubicBezTo>
                  <a:pt x="161" y="102"/>
                  <a:pt x="161" y="102"/>
                  <a:pt x="161" y="102"/>
                </a:cubicBezTo>
                <a:cubicBezTo>
                  <a:pt x="163" y="102"/>
                  <a:pt x="164" y="103"/>
                  <a:pt x="164" y="105"/>
                </a:cubicBezTo>
                <a:lnTo>
                  <a:pt x="164" y="16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>
              <a:ea typeface="微软雅黑 Light" panose="020B0502040204020203" pitchFamily="34" charset="-122"/>
            </a:endParaRPr>
          </a:p>
        </p:txBody>
      </p:sp>
      <p:grpSp>
        <p:nvGrpSpPr>
          <p:cNvPr id="13" name="Group 34"/>
          <p:cNvGrpSpPr/>
          <p:nvPr/>
        </p:nvGrpSpPr>
        <p:grpSpPr>
          <a:xfrm>
            <a:off x="2365748" y="1318504"/>
            <a:ext cx="2086492" cy="592422"/>
            <a:chOff x="930114" y="1808820"/>
            <a:chExt cx="2781989" cy="789896"/>
          </a:xfrm>
        </p:grpSpPr>
        <p:sp>
          <p:nvSpPr>
            <p:cNvPr id="23" name="TextBox 35"/>
            <p:cNvSpPr txBox="1"/>
            <p:nvPr/>
          </p:nvSpPr>
          <p:spPr bwMode="auto">
            <a:xfrm>
              <a:off x="1522148" y="1808820"/>
              <a:ext cx="2189954" cy="32823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0" tIns="0" rIns="540000" bIns="0" anchor="t" anchorCtr="0">
              <a:normAutofit fontScale="92500" lnSpcReduction="20000"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marL="0" lvl="1" algn="r"/>
              <a:r>
                <a:rPr lang="zh-CN" altLang="en-US" sz="2135" b="1">
                  <a:solidFill>
                    <a:schemeClr val="accent1"/>
                  </a:solidFill>
                  <a:ea typeface="微软雅黑 Light" panose="020B0502040204020203" pitchFamily="34" charset="-122"/>
                </a:rPr>
                <a:t>标题文本预设</a:t>
              </a:r>
              <a:endParaRPr lang="zh-CN" altLang="en-US" sz="2135" b="1">
                <a:solidFill>
                  <a:schemeClr val="accent1"/>
                </a:solidFill>
                <a:ea typeface="微软雅黑 Light" panose="020B0502040204020203" pitchFamily="34" charset="-122"/>
              </a:endParaRPr>
            </a:p>
          </p:txBody>
        </p:sp>
        <p:sp>
          <p:nvSpPr>
            <p:cNvPr id="24" name="TextBox 36"/>
            <p:cNvSpPr txBox="1"/>
            <p:nvPr/>
          </p:nvSpPr>
          <p:spPr bwMode="auto">
            <a:xfrm>
              <a:off x="930114" y="2137051"/>
              <a:ext cx="2781989" cy="46166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540000" bIns="0" anchor="t" anchorCtr="0">
              <a:normAutofit fontScale="77500" lnSpcReduction="20000"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algn="r">
                <a:lnSpc>
                  <a:spcPct val="120000"/>
                </a:lnSpc>
                <a:defRPr/>
              </a:pPr>
              <a:r>
                <a:rPr lang="zh-CN" altLang="en-US" sz="1000" dirty="0">
                  <a:solidFill>
                    <a:schemeClr val="tx1"/>
                  </a:solidFill>
                  <a:ea typeface="微软雅黑 Light" panose="020B0502040204020203" pitchFamily="34" charset="-122"/>
                </a:rPr>
                <a:t>此部分内容作为文字排版占位显示 </a:t>
              </a:r>
              <a:br>
                <a:rPr lang="zh-CN" altLang="en-US" sz="1000" dirty="0">
                  <a:solidFill>
                    <a:schemeClr val="tx1"/>
                  </a:solidFill>
                  <a:ea typeface="微软雅黑 Light" panose="020B0502040204020203" pitchFamily="34" charset="-122"/>
                </a:rPr>
              </a:br>
              <a:r>
                <a:rPr lang="zh-CN" altLang="en-US" sz="1000" dirty="0">
                  <a:solidFill>
                    <a:schemeClr val="tx1"/>
                  </a:solidFill>
                  <a:ea typeface="微软雅黑 Light" panose="020B0502040204020203" pitchFamily="34" charset="-122"/>
                </a:rPr>
                <a:t>（建议使用主题字体）</a:t>
              </a:r>
              <a:endParaRPr lang="zh-CN" altLang="en-US" sz="1000" dirty="0">
                <a:solidFill>
                  <a:schemeClr val="tx1"/>
                </a:solidFill>
                <a:ea typeface="微软雅黑 Light" panose="020B0502040204020203" pitchFamily="34" charset="-122"/>
              </a:endParaRPr>
            </a:p>
          </p:txBody>
        </p:sp>
      </p:grpSp>
      <p:grpSp>
        <p:nvGrpSpPr>
          <p:cNvPr id="14" name="Group 41"/>
          <p:cNvGrpSpPr/>
          <p:nvPr/>
        </p:nvGrpSpPr>
        <p:grpSpPr>
          <a:xfrm>
            <a:off x="5492846" y="1865148"/>
            <a:ext cx="2086492" cy="592422"/>
            <a:chOff x="8436262" y="1808820"/>
            <a:chExt cx="2781989" cy="789896"/>
          </a:xfrm>
        </p:grpSpPr>
        <p:sp>
          <p:nvSpPr>
            <p:cNvPr id="21" name="TextBox 42"/>
            <p:cNvSpPr txBox="1"/>
            <p:nvPr/>
          </p:nvSpPr>
          <p:spPr bwMode="auto">
            <a:xfrm>
              <a:off x="8436262" y="1808820"/>
              <a:ext cx="2189954" cy="32823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540000" tIns="0" rIns="0" bIns="0" anchor="t" anchorCtr="0">
              <a:normAutofit fontScale="92500" lnSpcReduction="20000"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marL="0" lvl="1"/>
              <a:r>
                <a:rPr lang="zh-CN" altLang="en-US" sz="2135" b="1">
                  <a:solidFill>
                    <a:schemeClr val="accent2"/>
                  </a:solidFill>
                  <a:ea typeface="微软雅黑 Light" panose="020B0502040204020203" pitchFamily="34" charset="-122"/>
                </a:rPr>
                <a:t>标题文本预设</a:t>
              </a:r>
              <a:endParaRPr lang="zh-CN" altLang="en-US" sz="2135" b="1">
                <a:solidFill>
                  <a:schemeClr val="accent2"/>
                </a:solidFill>
                <a:ea typeface="微软雅黑 Light" panose="020B0502040204020203" pitchFamily="34" charset="-122"/>
              </a:endParaRPr>
            </a:p>
          </p:txBody>
        </p:sp>
        <p:sp>
          <p:nvSpPr>
            <p:cNvPr id="22" name="TextBox 43"/>
            <p:cNvSpPr txBox="1"/>
            <p:nvPr/>
          </p:nvSpPr>
          <p:spPr bwMode="auto">
            <a:xfrm>
              <a:off x="8436262" y="2137051"/>
              <a:ext cx="2781989" cy="46166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540000" tIns="0" rIns="0" bIns="0" anchor="t" anchorCtr="0">
              <a:normAutofit fontScale="77500" lnSpcReduction="20000"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algn="l">
                <a:lnSpc>
                  <a:spcPct val="120000"/>
                </a:lnSpc>
                <a:defRPr/>
              </a:pPr>
              <a:r>
                <a:rPr lang="zh-CN" altLang="en-US" sz="1000">
                  <a:solidFill>
                    <a:schemeClr val="tx1"/>
                  </a:solidFill>
                  <a:ea typeface="微软雅黑 Light" panose="020B0502040204020203" pitchFamily="34" charset="-122"/>
                </a:rPr>
                <a:t>此部分内容作为文字排版占位显示 </a:t>
              </a:r>
              <a:br>
                <a:rPr lang="zh-CN" altLang="en-US" sz="1000">
                  <a:solidFill>
                    <a:schemeClr val="tx1"/>
                  </a:solidFill>
                  <a:ea typeface="微软雅黑 Light" panose="020B0502040204020203" pitchFamily="34" charset="-122"/>
                </a:rPr>
              </a:br>
              <a:r>
                <a:rPr lang="zh-CN" altLang="en-US" sz="1000">
                  <a:solidFill>
                    <a:schemeClr val="tx1"/>
                  </a:solidFill>
                  <a:ea typeface="微软雅黑 Light" panose="020B0502040204020203" pitchFamily="34" charset="-122"/>
                </a:rPr>
                <a:t>（建议使用主题字体）</a:t>
              </a:r>
              <a:endParaRPr lang="zh-CN" altLang="en-US" sz="1000">
                <a:solidFill>
                  <a:schemeClr val="tx1"/>
                </a:solidFill>
                <a:ea typeface="微软雅黑 Light" panose="020B0502040204020203" pitchFamily="34" charset="-122"/>
              </a:endParaRPr>
            </a:p>
          </p:txBody>
        </p:sp>
      </p:grpSp>
      <p:grpSp>
        <p:nvGrpSpPr>
          <p:cNvPr id="15" name="Group 44"/>
          <p:cNvGrpSpPr/>
          <p:nvPr/>
        </p:nvGrpSpPr>
        <p:grpSpPr>
          <a:xfrm>
            <a:off x="651153" y="2543282"/>
            <a:ext cx="2414008" cy="592422"/>
            <a:chOff x="930114" y="1808820"/>
            <a:chExt cx="2781989" cy="789896"/>
          </a:xfrm>
        </p:grpSpPr>
        <p:sp>
          <p:nvSpPr>
            <p:cNvPr id="19" name="TextBox 45"/>
            <p:cNvSpPr txBox="1"/>
            <p:nvPr/>
          </p:nvSpPr>
          <p:spPr bwMode="auto">
            <a:xfrm>
              <a:off x="1819267" y="1808820"/>
              <a:ext cx="1892835" cy="32823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0" tIns="0" rIns="540000" bIns="0" anchor="t" anchorCtr="0">
              <a:normAutofit fontScale="92500" lnSpcReduction="20000"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marL="0" lvl="1" algn="r"/>
              <a:r>
                <a:rPr lang="zh-CN" altLang="en-US" sz="2135" b="1">
                  <a:solidFill>
                    <a:schemeClr val="accent3">
                      <a:lumMod val="100000"/>
                    </a:schemeClr>
                  </a:solidFill>
                  <a:ea typeface="微软雅黑 Light" panose="020B0502040204020203" pitchFamily="34" charset="-122"/>
                </a:rPr>
                <a:t>标题文本预设</a:t>
              </a:r>
              <a:endParaRPr lang="zh-CN" altLang="en-US" sz="2135" b="1">
                <a:solidFill>
                  <a:schemeClr val="accent3">
                    <a:lumMod val="100000"/>
                  </a:schemeClr>
                </a:solidFill>
                <a:ea typeface="微软雅黑 Light" panose="020B0502040204020203" pitchFamily="34" charset="-122"/>
              </a:endParaRPr>
            </a:p>
          </p:txBody>
        </p:sp>
        <p:sp>
          <p:nvSpPr>
            <p:cNvPr id="20" name="TextBox 46"/>
            <p:cNvSpPr txBox="1"/>
            <p:nvPr/>
          </p:nvSpPr>
          <p:spPr bwMode="auto">
            <a:xfrm>
              <a:off x="930114" y="2137051"/>
              <a:ext cx="2781989" cy="46166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540000" bIns="0" anchor="t" anchorCtr="0">
              <a:normAutofit fontScale="92500"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algn="r">
                <a:lnSpc>
                  <a:spcPct val="120000"/>
                </a:lnSpc>
                <a:defRPr/>
              </a:pPr>
              <a:r>
                <a:rPr lang="zh-CN" altLang="en-US" sz="1000">
                  <a:solidFill>
                    <a:schemeClr val="tx1"/>
                  </a:solidFill>
                  <a:ea typeface="微软雅黑 Light" panose="020B0502040204020203" pitchFamily="34" charset="-122"/>
                </a:rPr>
                <a:t>此部分内容作为文字排版占位显示 </a:t>
              </a:r>
              <a:br>
                <a:rPr lang="zh-CN" altLang="en-US" sz="1000">
                  <a:solidFill>
                    <a:schemeClr val="tx1"/>
                  </a:solidFill>
                  <a:ea typeface="微软雅黑 Light" panose="020B0502040204020203" pitchFamily="34" charset="-122"/>
                </a:rPr>
              </a:br>
              <a:r>
                <a:rPr lang="zh-CN" altLang="en-US" sz="1000">
                  <a:solidFill>
                    <a:schemeClr val="tx1"/>
                  </a:solidFill>
                  <a:ea typeface="微软雅黑 Light" panose="020B0502040204020203" pitchFamily="34" charset="-122"/>
                </a:rPr>
                <a:t>（建议使用主题字体）</a:t>
              </a:r>
              <a:endParaRPr lang="zh-CN" altLang="en-US" sz="1000">
                <a:solidFill>
                  <a:schemeClr val="tx1"/>
                </a:solidFill>
                <a:ea typeface="微软雅黑 Light" panose="020B0502040204020203" pitchFamily="34" charset="-122"/>
              </a:endParaRPr>
            </a:p>
          </p:txBody>
        </p:sp>
      </p:grpSp>
      <p:grpSp>
        <p:nvGrpSpPr>
          <p:cNvPr id="16" name="Group 47"/>
          <p:cNvGrpSpPr/>
          <p:nvPr/>
        </p:nvGrpSpPr>
        <p:grpSpPr>
          <a:xfrm>
            <a:off x="5732161" y="2972701"/>
            <a:ext cx="2086492" cy="592422"/>
            <a:chOff x="8436262" y="1808820"/>
            <a:chExt cx="2781989" cy="789896"/>
          </a:xfrm>
        </p:grpSpPr>
        <p:sp>
          <p:nvSpPr>
            <p:cNvPr id="17" name="TextBox 48"/>
            <p:cNvSpPr txBox="1"/>
            <p:nvPr/>
          </p:nvSpPr>
          <p:spPr bwMode="auto">
            <a:xfrm>
              <a:off x="8436262" y="1808820"/>
              <a:ext cx="2189954" cy="32823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540000" tIns="0" rIns="0" bIns="0" anchor="t" anchorCtr="0">
              <a:normAutofit fontScale="92500" lnSpcReduction="20000"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marL="0" lvl="1"/>
              <a:r>
                <a:rPr lang="zh-CN" altLang="en-US" sz="2135" b="1">
                  <a:solidFill>
                    <a:schemeClr val="accent4">
                      <a:lumMod val="100000"/>
                    </a:schemeClr>
                  </a:solidFill>
                  <a:ea typeface="微软雅黑 Light" panose="020B0502040204020203" pitchFamily="34" charset="-122"/>
                </a:rPr>
                <a:t>标题文本预设</a:t>
              </a:r>
              <a:endParaRPr lang="zh-CN" altLang="en-US" sz="2135" b="1">
                <a:solidFill>
                  <a:schemeClr val="accent4">
                    <a:lumMod val="100000"/>
                  </a:schemeClr>
                </a:solidFill>
                <a:ea typeface="微软雅黑 Light" panose="020B0502040204020203" pitchFamily="34" charset="-122"/>
              </a:endParaRPr>
            </a:p>
          </p:txBody>
        </p:sp>
        <p:sp>
          <p:nvSpPr>
            <p:cNvPr id="18" name="TextBox 49"/>
            <p:cNvSpPr txBox="1"/>
            <p:nvPr/>
          </p:nvSpPr>
          <p:spPr bwMode="auto">
            <a:xfrm>
              <a:off x="8436262" y="2137051"/>
              <a:ext cx="2781989" cy="46166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540000" tIns="0" rIns="0" bIns="0" anchor="t" anchorCtr="0">
              <a:normAutofit fontScale="77500" lnSpcReduction="20000"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algn="l">
                <a:lnSpc>
                  <a:spcPct val="120000"/>
                </a:lnSpc>
                <a:defRPr/>
              </a:pPr>
              <a:r>
                <a:rPr lang="zh-CN" altLang="en-US" sz="1000">
                  <a:solidFill>
                    <a:schemeClr val="tx1"/>
                  </a:solidFill>
                  <a:ea typeface="微软雅黑 Light" panose="020B0502040204020203" pitchFamily="34" charset="-122"/>
                </a:rPr>
                <a:t>此部分内容作为文字排版占位显示 </a:t>
              </a:r>
              <a:br>
                <a:rPr lang="zh-CN" altLang="en-US" sz="1000">
                  <a:solidFill>
                    <a:schemeClr val="tx1"/>
                  </a:solidFill>
                  <a:ea typeface="微软雅黑 Light" panose="020B0502040204020203" pitchFamily="34" charset="-122"/>
                </a:rPr>
              </a:br>
              <a:r>
                <a:rPr lang="zh-CN" altLang="en-US" sz="1000">
                  <a:solidFill>
                    <a:schemeClr val="tx1"/>
                  </a:solidFill>
                  <a:ea typeface="微软雅黑 Light" panose="020B0502040204020203" pitchFamily="34" charset="-122"/>
                </a:rPr>
                <a:t>（建议使用主题字体）</a:t>
              </a:r>
              <a:endParaRPr lang="zh-CN" altLang="en-US" sz="1000">
                <a:solidFill>
                  <a:schemeClr val="tx1"/>
                </a:solidFill>
                <a:ea typeface="微软雅黑 Light" panose="020B0502040204020203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0"/>
    </mc:Choice>
    <mc:Fallback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39"/>
          <p:cNvGrpSpPr/>
          <p:nvPr/>
        </p:nvGrpSpPr>
        <p:grpSpPr>
          <a:xfrm>
            <a:off x="4747947" y="1201407"/>
            <a:ext cx="2184893" cy="642478"/>
            <a:chOff x="1415480" y="1651350"/>
            <a:chExt cx="2913191" cy="856637"/>
          </a:xfrm>
        </p:grpSpPr>
        <p:sp>
          <p:nvSpPr>
            <p:cNvPr id="39" name="TextBox 47"/>
            <p:cNvSpPr txBox="1"/>
            <p:nvPr/>
          </p:nvSpPr>
          <p:spPr bwMode="auto">
            <a:xfrm>
              <a:off x="1415480" y="1651350"/>
              <a:ext cx="2913191" cy="309958"/>
            </a:xfrm>
            <a:prstGeom prst="rect">
              <a:avLst/>
            </a:prstGeom>
            <a:noFill/>
          </p:spPr>
          <p:txBody>
            <a:bodyPr wrap="none" lIns="540000" tIns="0" rIns="0" bIns="0" anchor="ctr" anchorCtr="0">
              <a:normAutofit/>
            </a:bodyPr>
            <a:lstStyle/>
            <a:p>
              <a:pPr algn="l" latinLnBrk="0"/>
              <a:r>
                <a:rPr lang="zh-CN" altLang="en-US" sz="1400">
                  <a:solidFill>
                    <a:schemeClr val="accent1">
                      <a:lumMod val="100000"/>
                    </a:schemeClr>
                  </a:solidFill>
                  <a:effectLst/>
                  <a:ea typeface="微软雅黑 Light" panose="020B0502040204020203" pitchFamily="34" charset="-122"/>
                </a:rPr>
                <a:t>标题文本预设</a:t>
              </a:r>
              <a:endParaRPr lang="zh-CN" altLang="en-US" sz="1400">
                <a:solidFill>
                  <a:schemeClr val="accent1">
                    <a:lumMod val="100000"/>
                  </a:schemeClr>
                </a:solidFill>
                <a:effectLst/>
                <a:ea typeface="微软雅黑 Light" panose="020B0502040204020203" pitchFamily="34" charset="-122"/>
              </a:endParaRPr>
            </a:p>
          </p:txBody>
        </p:sp>
        <p:sp>
          <p:nvSpPr>
            <p:cNvPr id="40" name="TextBox 58"/>
            <p:cNvSpPr txBox="1"/>
            <p:nvPr/>
          </p:nvSpPr>
          <p:spPr bwMode="auto">
            <a:xfrm>
              <a:off x="1415480" y="1951808"/>
              <a:ext cx="2913191" cy="556179"/>
            </a:xfrm>
            <a:prstGeom prst="rect">
              <a:avLst/>
            </a:prstGeom>
            <a:noFill/>
          </p:spPr>
          <p:txBody>
            <a:bodyPr wrap="square" lIns="540000" tIns="0" rIns="0" bIns="0" anchor="ctr" anchorCtr="0">
              <a:normAutofit fontScale="92500" lnSpcReduction="20000"/>
            </a:bodyPr>
            <a:lstStyle/>
            <a:p>
              <a:pPr algn="l" latinLnBrk="0">
                <a:lnSpc>
                  <a:spcPct val="120000"/>
                </a:lnSpc>
              </a:pPr>
              <a:r>
                <a:rPr lang="zh-CN" altLang="en-US" sz="1000" b="0">
                  <a:solidFill>
                    <a:schemeClr val="tx1"/>
                  </a:solidFill>
                  <a:effectLst/>
                  <a:ea typeface="微软雅黑 Light" panose="020B0502040204020203" pitchFamily="34" charset="-122"/>
                </a:rPr>
                <a:t>此部分内容作为文字排版占位显示 </a:t>
              </a:r>
              <a:br>
                <a:rPr lang="zh-CN" altLang="en-US" sz="1000" b="0">
                  <a:solidFill>
                    <a:schemeClr val="tx1"/>
                  </a:solidFill>
                  <a:effectLst/>
                  <a:ea typeface="微软雅黑 Light" panose="020B0502040204020203" pitchFamily="34" charset="-122"/>
                </a:rPr>
              </a:br>
              <a:r>
                <a:rPr lang="zh-CN" altLang="en-US" sz="1000" b="0">
                  <a:solidFill>
                    <a:schemeClr val="tx1"/>
                  </a:solidFill>
                  <a:effectLst/>
                  <a:ea typeface="微软雅黑 Light" panose="020B0502040204020203" pitchFamily="34" charset="-122"/>
                </a:rPr>
                <a:t>（建议使用主题字体）</a:t>
              </a:r>
              <a:endParaRPr lang="zh-CN" altLang="en-US" sz="1000" b="0">
                <a:solidFill>
                  <a:schemeClr val="tx1"/>
                </a:solidFill>
                <a:effectLst/>
                <a:ea typeface="微软雅黑 Light" panose="020B0502040204020203" pitchFamily="34" charset="-122"/>
              </a:endParaRPr>
            </a:p>
          </p:txBody>
        </p:sp>
      </p:grpSp>
      <p:grpSp>
        <p:nvGrpSpPr>
          <p:cNvPr id="19" name="Group 60"/>
          <p:cNvGrpSpPr/>
          <p:nvPr/>
        </p:nvGrpSpPr>
        <p:grpSpPr>
          <a:xfrm>
            <a:off x="4747947" y="2045037"/>
            <a:ext cx="2184893" cy="642478"/>
            <a:chOff x="1415480" y="1651350"/>
            <a:chExt cx="2913191" cy="856637"/>
          </a:xfrm>
        </p:grpSpPr>
        <p:sp>
          <p:nvSpPr>
            <p:cNvPr id="37" name="TextBox 61"/>
            <p:cNvSpPr txBox="1"/>
            <p:nvPr/>
          </p:nvSpPr>
          <p:spPr bwMode="auto">
            <a:xfrm>
              <a:off x="1415480" y="1651350"/>
              <a:ext cx="2913191" cy="309958"/>
            </a:xfrm>
            <a:prstGeom prst="rect">
              <a:avLst/>
            </a:prstGeom>
            <a:noFill/>
          </p:spPr>
          <p:txBody>
            <a:bodyPr wrap="none" lIns="540000" tIns="0" rIns="0" bIns="0" anchor="ctr" anchorCtr="0">
              <a:normAutofit/>
            </a:bodyPr>
            <a:lstStyle/>
            <a:p>
              <a:pPr algn="l" latinLnBrk="0"/>
              <a:r>
                <a:rPr lang="zh-CN" altLang="en-US" sz="1400">
                  <a:solidFill>
                    <a:schemeClr val="accent2">
                      <a:lumMod val="100000"/>
                    </a:schemeClr>
                  </a:solidFill>
                  <a:effectLst/>
                  <a:ea typeface="微软雅黑 Light" panose="020B0502040204020203" pitchFamily="34" charset="-122"/>
                </a:rPr>
                <a:t>标题文本预设</a:t>
              </a:r>
              <a:endParaRPr lang="zh-CN" altLang="en-US" sz="1400">
                <a:solidFill>
                  <a:schemeClr val="accent2">
                    <a:lumMod val="100000"/>
                  </a:schemeClr>
                </a:solidFill>
                <a:effectLst/>
                <a:ea typeface="微软雅黑 Light" panose="020B0502040204020203" pitchFamily="34" charset="-122"/>
              </a:endParaRPr>
            </a:p>
          </p:txBody>
        </p:sp>
        <p:sp>
          <p:nvSpPr>
            <p:cNvPr id="38" name="TextBox 62"/>
            <p:cNvSpPr txBox="1"/>
            <p:nvPr/>
          </p:nvSpPr>
          <p:spPr bwMode="auto">
            <a:xfrm>
              <a:off x="1415480" y="1951808"/>
              <a:ext cx="2913191" cy="556179"/>
            </a:xfrm>
            <a:prstGeom prst="rect">
              <a:avLst/>
            </a:prstGeom>
            <a:noFill/>
          </p:spPr>
          <p:txBody>
            <a:bodyPr wrap="square" lIns="540000" tIns="0" rIns="0" bIns="0" anchor="ctr" anchorCtr="0">
              <a:normAutofit fontScale="92500" lnSpcReduction="20000"/>
            </a:bodyPr>
            <a:lstStyle/>
            <a:p>
              <a:pPr algn="l" latinLnBrk="0">
                <a:lnSpc>
                  <a:spcPct val="120000"/>
                </a:lnSpc>
              </a:pPr>
              <a:r>
                <a:rPr lang="zh-CN" altLang="en-US" sz="1000" b="0">
                  <a:solidFill>
                    <a:schemeClr val="tx1"/>
                  </a:solidFill>
                  <a:effectLst/>
                  <a:ea typeface="微软雅黑 Light" panose="020B0502040204020203" pitchFamily="34" charset="-122"/>
                </a:rPr>
                <a:t>此部分内容作为文字排版占位显示 </a:t>
              </a:r>
              <a:br>
                <a:rPr lang="zh-CN" altLang="en-US" sz="1000" b="0">
                  <a:solidFill>
                    <a:schemeClr val="tx1"/>
                  </a:solidFill>
                  <a:effectLst/>
                  <a:ea typeface="微软雅黑 Light" panose="020B0502040204020203" pitchFamily="34" charset="-122"/>
                </a:rPr>
              </a:br>
              <a:r>
                <a:rPr lang="zh-CN" altLang="en-US" sz="1000" b="0">
                  <a:solidFill>
                    <a:schemeClr val="tx1"/>
                  </a:solidFill>
                  <a:effectLst/>
                  <a:ea typeface="微软雅黑 Light" panose="020B0502040204020203" pitchFamily="34" charset="-122"/>
                </a:rPr>
                <a:t>（建议使用主题字体）</a:t>
              </a:r>
              <a:endParaRPr lang="zh-CN" altLang="en-US" sz="1000" b="0">
                <a:solidFill>
                  <a:schemeClr val="tx1"/>
                </a:solidFill>
                <a:effectLst/>
                <a:ea typeface="微软雅黑 Light" panose="020B0502040204020203" pitchFamily="34" charset="-122"/>
              </a:endParaRPr>
            </a:p>
          </p:txBody>
        </p:sp>
      </p:grpSp>
      <p:grpSp>
        <p:nvGrpSpPr>
          <p:cNvPr id="20" name="Group 63"/>
          <p:cNvGrpSpPr/>
          <p:nvPr/>
        </p:nvGrpSpPr>
        <p:grpSpPr>
          <a:xfrm>
            <a:off x="4747947" y="2915852"/>
            <a:ext cx="2184893" cy="642478"/>
            <a:chOff x="1415480" y="1651350"/>
            <a:chExt cx="2913191" cy="856637"/>
          </a:xfrm>
        </p:grpSpPr>
        <p:sp>
          <p:nvSpPr>
            <p:cNvPr id="35" name="TextBox 64"/>
            <p:cNvSpPr txBox="1"/>
            <p:nvPr/>
          </p:nvSpPr>
          <p:spPr bwMode="auto">
            <a:xfrm>
              <a:off x="1415480" y="1651350"/>
              <a:ext cx="2913191" cy="309958"/>
            </a:xfrm>
            <a:prstGeom prst="rect">
              <a:avLst/>
            </a:prstGeom>
            <a:noFill/>
          </p:spPr>
          <p:txBody>
            <a:bodyPr wrap="none" lIns="540000" tIns="0" rIns="0" bIns="0" anchor="ctr" anchorCtr="0">
              <a:normAutofit/>
            </a:bodyPr>
            <a:lstStyle/>
            <a:p>
              <a:pPr algn="l" latinLnBrk="0"/>
              <a:r>
                <a:rPr lang="zh-CN" altLang="en-US" sz="1400">
                  <a:solidFill>
                    <a:schemeClr val="accent3">
                      <a:lumMod val="100000"/>
                    </a:schemeClr>
                  </a:solidFill>
                  <a:effectLst/>
                  <a:ea typeface="微软雅黑 Light" panose="020B0502040204020203" pitchFamily="34" charset="-122"/>
                </a:rPr>
                <a:t>标题文本预设</a:t>
              </a:r>
              <a:endParaRPr lang="zh-CN" altLang="en-US" sz="1400">
                <a:solidFill>
                  <a:schemeClr val="accent3">
                    <a:lumMod val="100000"/>
                  </a:schemeClr>
                </a:solidFill>
                <a:effectLst/>
                <a:ea typeface="微软雅黑 Light" panose="020B0502040204020203" pitchFamily="34" charset="-122"/>
              </a:endParaRPr>
            </a:p>
          </p:txBody>
        </p:sp>
        <p:sp>
          <p:nvSpPr>
            <p:cNvPr id="36" name="TextBox 65"/>
            <p:cNvSpPr txBox="1"/>
            <p:nvPr/>
          </p:nvSpPr>
          <p:spPr bwMode="auto">
            <a:xfrm>
              <a:off x="1415480" y="1951808"/>
              <a:ext cx="2913191" cy="556179"/>
            </a:xfrm>
            <a:prstGeom prst="rect">
              <a:avLst/>
            </a:prstGeom>
            <a:noFill/>
          </p:spPr>
          <p:txBody>
            <a:bodyPr wrap="square" lIns="540000" tIns="0" rIns="0" bIns="0" anchor="ctr" anchorCtr="0">
              <a:normAutofit fontScale="92500" lnSpcReduction="20000"/>
            </a:bodyPr>
            <a:lstStyle/>
            <a:p>
              <a:pPr algn="l" latinLnBrk="0">
                <a:lnSpc>
                  <a:spcPct val="120000"/>
                </a:lnSpc>
              </a:pPr>
              <a:r>
                <a:rPr lang="zh-CN" altLang="en-US" sz="1000" b="0">
                  <a:solidFill>
                    <a:schemeClr val="tx1"/>
                  </a:solidFill>
                  <a:effectLst/>
                  <a:ea typeface="微软雅黑 Light" panose="020B0502040204020203" pitchFamily="34" charset="-122"/>
                </a:rPr>
                <a:t>此部分内容作为文字排版占位显示 </a:t>
              </a:r>
              <a:br>
                <a:rPr lang="zh-CN" altLang="en-US" sz="1000" b="0">
                  <a:solidFill>
                    <a:schemeClr val="tx1"/>
                  </a:solidFill>
                  <a:effectLst/>
                  <a:ea typeface="微软雅黑 Light" panose="020B0502040204020203" pitchFamily="34" charset="-122"/>
                </a:rPr>
              </a:br>
              <a:r>
                <a:rPr lang="zh-CN" altLang="en-US" sz="1000" b="0">
                  <a:solidFill>
                    <a:schemeClr val="tx1"/>
                  </a:solidFill>
                  <a:effectLst/>
                  <a:ea typeface="微软雅黑 Light" panose="020B0502040204020203" pitchFamily="34" charset="-122"/>
                </a:rPr>
                <a:t>（建议使用主题字体）</a:t>
              </a:r>
              <a:endParaRPr lang="zh-CN" altLang="en-US" sz="1000" b="0">
                <a:solidFill>
                  <a:schemeClr val="tx1"/>
                </a:solidFill>
                <a:effectLst/>
                <a:ea typeface="微软雅黑 Light" panose="020B0502040204020203" pitchFamily="34" charset="-122"/>
              </a:endParaRPr>
            </a:p>
          </p:txBody>
        </p:sp>
      </p:grpSp>
      <p:grpSp>
        <p:nvGrpSpPr>
          <p:cNvPr id="21" name="Group 66"/>
          <p:cNvGrpSpPr/>
          <p:nvPr/>
        </p:nvGrpSpPr>
        <p:grpSpPr>
          <a:xfrm>
            <a:off x="4747947" y="3805774"/>
            <a:ext cx="2184893" cy="642478"/>
            <a:chOff x="1415480" y="1651350"/>
            <a:chExt cx="2913191" cy="856637"/>
          </a:xfrm>
        </p:grpSpPr>
        <p:sp>
          <p:nvSpPr>
            <p:cNvPr id="33" name="TextBox 67"/>
            <p:cNvSpPr txBox="1"/>
            <p:nvPr/>
          </p:nvSpPr>
          <p:spPr bwMode="auto">
            <a:xfrm>
              <a:off x="1415480" y="1651350"/>
              <a:ext cx="2913191" cy="309958"/>
            </a:xfrm>
            <a:prstGeom prst="rect">
              <a:avLst/>
            </a:prstGeom>
            <a:noFill/>
          </p:spPr>
          <p:txBody>
            <a:bodyPr wrap="none" lIns="540000" tIns="0" rIns="0" bIns="0" anchor="ctr" anchorCtr="0">
              <a:normAutofit/>
            </a:bodyPr>
            <a:lstStyle/>
            <a:p>
              <a:pPr algn="l" latinLnBrk="0"/>
              <a:r>
                <a:rPr lang="zh-CN" altLang="en-US" sz="1400">
                  <a:solidFill>
                    <a:schemeClr val="accent4">
                      <a:lumMod val="100000"/>
                    </a:schemeClr>
                  </a:solidFill>
                  <a:effectLst/>
                  <a:ea typeface="微软雅黑 Light" panose="020B0502040204020203" pitchFamily="34" charset="-122"/>
                </a:rPr>
                <a:t>标题文本预设</a:t>
              </a:r>
              <a:endParaRPr lang="zh-CN" altLang="en-US" sz="1400">
                <a:solidFill>
                  <a:schemeClr val="accent4">
                    <a:lumMod val="100000"/>
                  </a:schemeClr>
                </a:solidFill>
                <a:effectLst/>
                <a:ea typeface="微软雅黑 Light" panose="020B0502040204020203" pitchFamily="34" charset="-122"/>
              </a:endParaRPr>
            </a:p>
          </p:txBody>
        </p:sp>
        <p:sp>
          <p:nvSpPr>
            <p:cNvPr id="34" name="TextBox 68"/>
            <p:cNvSpPr txBox="1"/>
            <p:nvPr/>
          </p:nvSpPr>
          <p:spPr bwMode="auto">
            <a:xfrm>
              <a:off x="1415480" y="1951808"/>
              <a:ext cx="2913191" cy="556179"/>
            </a:xfrm>
            <a:prstGeom prst="rect">
              <a:avLst/>
            </a:prstGeom>
            <a:noFill/>
          </p:spPr>
          <p:txBody>
            <a:bodyPr wrap="square" lIns="540000" tIns="0" rIns="0" bIns="0" anchor="ctr" anchorCtr="0">
              <a:normAutofit fontScale="92500" lnSpcReduction="20000"/>
            </a:bodyPr>
            <a:lstStyle/>
            <a:p>
              <a:pPr algn="l" latinLnBrk="0">
                <a:lnSpc>
                  <a:spcPct val="120000"/>
                </a:lnSpc>
              </a:pPr>
              <a:r>
                <a:rPr lang="zh-CN" altLang="en-US" sz="1000" b="0">
                  <a:solidFill>
                    <a:schemeClr val="tx1"/>
                  </a:solidFill>
                  <a:effectLst/>
                  <a:ea typeface="微软雅黑 Light" panose="020B0502040204020203" pitchFamily="34" charset="-122"/>
                </a:rPr>
                <a:t>此部分内容作为文字排版占位显示 </a:t>
              </a:r>
              <a:br>
                <a:rPr lang="zh-CN" altLang="en-US" sz="1000" b="0">
                  <a:solidFill>
                    <a:schemeClr val="tx1"/>
                  </a:solidFill>
                  <a:effectLst/>
                  <a:ea typeface="微软雅黑 Light" panose="020B0502040204020203" pitchFamily="34" charset="-122"/>
                </a:rPr>
              </a:br>
              <a:r>
                <a:rPr lang="zh-CN" altLang="en-US" sz="1000" b="0">
                  <a:solidFill>
                    <a:schemeClr val="tx1"/>
                  </a:solidFill>
                  <a:effectLst/>
                  <a:ea typeface="微软雅黑 Light" panose="020B0502040204020203" pitchFamily="34" charset="-122"/>
                </a:rPr>
                <a:t>（建议使用主题字体）</a:t>
              </a:r>
              <a:endParaRPr lang="zh-CN" altLang="en-US" sz="1000" b="0">
                <a:solidFill>
                  <a:schemeClr val="tx1"/>
                </a:solidFill>
                <a:effectLst/>
                <a:ea typeface="微软雅黑 Light" panose="020B0502040204020203" pitchFamily="34" charset="-122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2211160" y="894551"/>
            <a:ext cx="2536787" cy="3690624"/>
            <a:chOff x="2211160" y="894551"/>
            <a:chExt cx="2536787" cy="3690624"/>
          </a:xfrm>
        </p:grpSpPr>
        <p:sp>
          <p:nvSpPr>
            <p:cNvPr id="4" name="Freeform: Shape 26"/>
            <p:cNvSpPr/>
            <p:nvPr/>
          </p:nvSpPr>
          <p:spPr bwMode="auto">
            <a:xfrm>
              <a:off x="2217353" y="1144188"/>
              <a:ext cx="2530594" cy="867670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43" y="1"/>
                </a:cxn>
                <a:cxn ang="0">
                  <a:pos x="12" y="4"/>
                </a:cxn>
                <a:cxn ang="0">
                  <a:pos x="0" y="24"/>
                </a:cxn>
                <a:cxn ang="0">
                  <a:pos x="0" y="61"/>
                </a:cxn>
                <a:cxn ang="0">
                  <a:pos x="0" y="97"/>
                </a:cxn>
                <a:cxn ang="0">
                  <a:pos x="0" y="106"/>
                </a:cxn>
                <a:cxn ang="0">
                  <a:pos x="0" y="113"/>
                </a:cxn>
                <a:cxn ang="0">
                  <a:pos x="16" y="137"/>
                </a:cxn>
                <a:cxn ang="0">
                  <a:pos x="51" y="148"/>
                </a:cxn>
                <a:cxn ang="0">
                  <a:pos x="55" y="149"/>
                </a:cxn>
                <a:cxn ang="0">
                  <a:pos x="516" y="149"/>
                </a:cxn>
                <a:cxn ang="0">
                  <a:pos x="516" y="0"/>
                </a:cxn>
                <a:cxn ang="0">
                  <a:pos x="502" y="0"/>
                </a:cxn>
                <a:cxn ang="0">
                  <a:pos x="292" y="0"/>
                </a:cxn>
                <a:cxn ang="0">
                  <a:pos x="164" y="0"/>
                </a:cxn>
                <a:cxn ang="0">
                  <a:pos x="112" y="0"/>
                </a:cxn>
                <a:cxn ang="0">
                  <a:pos x="56" y="0"/>
                </a:cxn>
              </a:cxnLst>
              <a:rect l="0" t="0" r="r" b="b"/>
              <a:pathLst>
                <a:path w="516" h="149">
                  <a:moveTo>
                    <a:pt x="56" y="0"/>
                  </a:moveTo>
                  <a:cubicBezTo>
                    <a:pt x="52" y="0"/>
                    <a:pt x="47" y="1"/>
                    <a:pt x="43" y="1"/>
                  </a:cubicBezTo>
                  <a:cubicBezTo>
                    <a:pt x="32" y="1"/>
                    <a:pt x="22" y="1"/>
                    <a:pt x="12" y="4"/>
                  </a:cubicBezTo>
                  <a:cubicBezTo>
                    <a:pt x="0" y="8"/>
                    <a:pt x="0" y="12"/>
                    <a:pt x="0" y="24"/>
                  </a:cubicBezTo>
                  <a:cubicBezTo>
                    <a:pt x="0" y="36"/>
                    <a:pt x="0" y="48"/>
                    <a:pt x="0" y="61"/>
                  </a:cubicBezTo>
                  <a:cubicBezTo>
                    <a:pt x="0" y="73"/>
                    <a:pt x="0" y="85"/>
                    <a:pt x="0" y="97"/>
                  </a:cubicBezTo>
                  <a:cubicBezTo>
                    <a:pt x="0" y="100"/>
                    <a:pt x="0" y="103"/>
                    <a:pt x="0" y="106"/>
                  </a:cubicBezTo>
                  <a:cubicBezTo>
                    <a:pt x="0" y="108"/>
                    <a:pt x="0" y="110"/>
                    <a:pt x="0" y="113"/>
                  </a:cubicBezTo>
                  <a:cubicBezTo>
                    <a:pt x="1" y="123"/>
                    <a:pt x="8" y="132"/>
                    <a:pt x="16" y="137"/>
                  </a:cubicBezTo>
                  <a:cubicBezTo>
                    <a:pt x="26" y="144"/>
                    <a:pt x="39" y="147"/>
                    <a:pt x="51" y="148"/>
                  </a:cubicBezTo>
                  <a:cubicBezTo>
                    <a:pt x="52" y="149"/>
                    <a:pt x="54" y="149"/>
                    <a:pt x="55" y="149"/>
                  </a:cubicBezTo>
                  <a:cubicBezTo>
                    <a:pt x="516" y="149"/>
                    <a:pt x="516" y="149"/>
                    <a:pt x="516" y="149"/>
                  </a:cubicBezTo>
                  <a:cubicBezTo>
                    <a:pt x="516" y="149"/>
                    <a:pt x="516" y="0"/>
                    <a:pt x="516" y="0"/>
                  </a:cubicBezTo>
                  <a:cubicBezTo>
                    <a:pt x="516" y="0"/>
                    <a:pt x="503" y="0"/>
                    <a:pt x="502" y="0"/>
                  </a:cubicBezTo>
                  <a:cubicBezTo>
                    <a:pt x="432" y="0"/>
                    <a:pt x="362" y="0"/>
                    <a:pt x="292" y="0"/>
                  </a:cubicBezTo>
                  <a:cubicBezTo>
                    <a:pt x="249" y="0"/>
                    <a:pt x="207" y="0"/>
                    <a:pt x="164" y="0"/>
                  </a:cubicBezTo>
                  <a:cubicBezTo>
                    <a:pt x="147" y="0"/>
                    <a:pt x="129" y="0"/>
                    <a:pt x="112" y="0"/>
                  </a:cubicBezTo>
                  <a:cubicBezTo>
                    <a:pt x="93" y="0"/>
                    <a:pt x="75" y="0"/>
                    <a:pt x="56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57150">
              <a:solidFill>
                <a:schemeClr val="bg1"/>
              </a:solidFill>
              <a:round/>
            </a:ln>
          </p:spPr>
          <p:txBody>
            <a:bodyPr anchor="ctr"/>
            <a:lstStyle/>
            <a:p>
              <a:pPr algn="ctr"/>
              <a:endParaRPr>
                <a:ea typeface="微软雅黑 Light" panose="020B0502040204020203" pitchFamily="34" charset="-122"/>
              </a:endParaRPr>
            </a:p>
          </p:txBody>
        </p:sp>
        <p:sp>
          <p:nvSpPr>
            <p:cNvPr id="5" name="Freeform: Shape 27"/>
            <p:cNvSpPr/>
            <p:nvPr/>
          </p:nvSpPr>
          <p:spPr bwMode="auto">
            <a:xfrm>
              <a:off x="2217353" y="894551"/>
              <a:ext cx="724502" cy="860399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75" y="0"/>
                </a:cxn>
                <a:cxn ang="0">
                  <a:pos x="56" y="1"/>
                </a:cxn>
                <a:cxn ang="0">
                  <a:pos x="33" y="5"/>
                </a:cxn>
                <a:cxn ang="0">
                  <a:pos x="23" y="10"/>
                </a:cxn>
                <a:cxn ang="0">
                  <a:pos x="2" y="35"/>
                </a:cxn>
                <a:cxn ang="0">
                  <a:pos x="0" y="44"/>
                </a:cxn>
                <a:cxn ang="0">
                  <a:pos x="0" y="59"/>
                </a:cxn>
                <a:cxn ang="0">
                  <a:pos x="0" y="96"/>
                </a:cxn>
                <a:cxn ang="0">
                  <a:pos x="0" y="133"/>
                </a:cxn>
                <a:cxn ang="0">
                  <a:pos x="0" y="141"/>
                </a:cxn>
                <a:cxn ang="0">
                  <a:pos x="0" y="148"/>
                </a:cxn>
                <a:cxn ang="0">
                  <a:pos x="4" y="134"/>
                </a:cxn>
                <a:cxn ang="0">
                  <a:pos x="7" y="129"/>
                </a:cxn>
                <a:cxn ang="0">
                  <a:pos x="11" y="124"/>
                </a:cxn>
                <a:cxn ang="0">
                  <a:pos x="16" y="120"/>
                </a:cxn>
                <a:cxn ang="0">
                  <a:pos x="34" y="111"/>
                </a:cxn>
                <a:cxn ang="0">
                  <a:pos x="41" y="109"/>
                </a:cxn>
                <a:cxn ang="0">
                  <a:pos x="106" y="105"/>
                </a:cxn>
                <a:cxn ang="0">
                  <a:pos x="111" y="105"/>
                </a:cxn>
                <a:cxn ang="0">
                  <a:pos x="148" y="105"/>
                </a:cxn>
                <a:cxn ang="0">
                  <a:pos x="148" y="0"/>
                </a:cxn>
              </a:cxnLst>
              <a:rect l="0" t="0" r="r" b="b"/>
              <a:pathLst>
                <a:path w="148" h="148">
                  <a:moveTo>
                    <a:pt x="148" y="0"/>
                  </a:moveTo>
                  <a:cubicBezTo>
                    <a:pt x="75" y="0"/>
                    <a:pt x="75" y="0"/>
                    <a:pt x="75" y="0"/>
                  </a:cubicBezTo>
                  <a:cubicBezTo>
                    <a:pt x="69" y="0"/>
                    <a:pt x="63" y="0"/>
                    <a:pt x="56" y="1"/>
                  </a:cubicBezTo>
                  <a:cubicBezTo>
                    <a:pt x="49" y="1"/>
                    <a:pt x="41" y="3"/>
                    <a:pt x="33" y="5"/>
                  </a:cubicBezTo>
                  <a:cubicBezTo>
                    <a:pt x="30" y="7"/>
                    <a:pt x="27" y="8"/>
                    <a:pt x="23" y="10"/>
                  </a:cubicBezTo>
                  <a:cubicBezTo>
                    <a:pt x="13" y="16"/>
                    <a:pt x="5" y="24"/>
                    <a:pt x="2" y="35"/>
                  </a:cubicBezTo>
                  <a:cubicBezTo>
                    <a:pt x="1" y="38"/>
                    <a:pt x="0" y="41"/>
                    <a:pt x="0" y="44"/>
                  </a:cubicBezTo>
                  <a:cubicBezTo>
                    <a:pt x="0" y="49"/>
                    <a:pt x="0" y="54"/>
                    <a:pt x="0" y="59"/>
                  </a:cubicBezTo>
                  <a:cubicBezTo>
                    <a:pt x="0" y="72"/>
                    <a:pt x="0" y="84"/>
                    <a:pt x="0" y="96"/>
                  </a:cubicBezTo>
                  <a:cubicBezTo>
                    <a:pt x="0" y="109"/>
                    <a:pt x="0" y="121"/>
                    <a:pt x="0" y="133"/>
                  </a:cubicBezTo>
                  <a:cubicBezTo>
                    <a:pt x="0" y="136"/>
                    <a:pt x="0" y="139"/>
                    <a:pt x="0" y="141"/>
                  </a:cubicBezTo>
                  <a:cubicBezTo>
                    <a:pt x="0" y="144"/>
                    <a:pt x="0" y="146"/>
                    <a:pt x="0" y="148"/>
                  </a:cubicBezTo>
                  <a:cubicBezTo>
                    <a:pt x="1" y="143"/>
                    <a:pt x="2" y="138"/>
                    <a:pt x="4" y="134"/>
                  </a:cubicBezTo>
                  <a:cubicBezTo>
                    <a:pt x="5" y="132"/>
                    <a:pt x="6" y="131"/>
                    <a:pt x="7" y="129"/>
                  </a:cubicBezTo>
                  <a:cubicBezTo>
                    <a:pt x="8" y="127"/>
                    <a:pt x="10" y="126"/>
                    <a:pt x="11" y="124"/>
                  </a:cubicBezTo>
                  <a:cubicBezTo>
                    <a:pt x="13" y="123"/>
                    <a:pt x="14" y="121"/>
                    <a:pt x="16" y="120"/>
                  </a:cubicBezTo>
                  <a:cubicBezTo>
                    <a:pt x="22" y="116"/>
                    <a:pt x="28" y="113"/>
                    <a:pt x="34" y="111"/>
                  </a:cubicBezTo>
                  <a:cubicBezTo>
                    <a:pt x="36" y="110"/>
                    <a:pt x="39" y="110"/>
                    <a:pt x="41" y="109"/>
                  </a:cubicBezTo>
                  <a:cubicBezTo>
                    <a:pt x="62" y="103"/>
                    <a:pt x="84" y="105"/>
                    <a:pt x="106" y="105"/>
                  </a:cubicBezTo>
                  <a:cubicBezTo>
                    <a:pt x="107" y="105"/>
                    <a:pt x="109" y="105"/>
                    <a:pt x="111" y="105"/>
                  </a:cubicBezTo>
                  <a:cubicBezTo>
                    <a:pt x="131" y="105"/>
                    <a:pt x="148" y="105"/>
                    <a:pt x="148" y="105"/>
                  </a:cubicBezTo>
                  <a:lnTo>
                    <a:pt x="148" y="0"/>
                  </a:lnTo>
                  <a:close/>
                </a:path>
              </a:pathLst>
            </a:custGeom>
            <a:solidFill>
              <a:schemeClr val="accent1"/>
            </a:solidFill>
            <a:ln w="57150">
              <a:solidFill>
                <a:schemeClr val="bg1"/>
              </a:solidFill>
              <a:round/>
            </a:ln>
          </p:spPr>
          <p:txBody>
            <a:bodyPr anchor="ctr"/>
            <a:lstStyle/>
            <a:p>
              <a:pPr algn="ctr"/>
              <a:endParaRPr>
                <a:ea typeface="微软雅黑 Light" panose="020B0502040204020203" pitchFamily="34" charset="-122"/>
              </a:endParaRPr>
            </a:p>
          </p:txBody>
        </p:sp>
        <p:sp>
          <p:nvSpPr>
            <p:cNvPr id="6" name="Freeform: Shape 28"/>
            <p:cNvSpPr/>
            <p:nvPr/>
          </p:nvSpPr>
          <p:spPr bwMode="auto">
            <a:xfrm>
              <a:off x="2211160" y="1493195"/>
              <a:ext cx="2536787" cy="528358"/>
            </a:xfrm>
            <a:custGeom>
              <a:avLst/>
              <a:gdLst/>
              <a:ahLst/>
              <a:cxnLst>
                <a:cxn ang="0">
                  <a:pos x="517" y="87"/>
                </a:cxn>
                <a:cxn ang="0">
                  <a:pos x="113" y="87"/>
                </a:cxn>
                <a:cxn ang="0">
                  <a:pos x="109" y="87"/>
                </a:cxn>
                <a:cxn ang="0">
                  <a:pos x="85" y="88"/>
                </a:cxn>
                <a:cxn ang="0">
                  <a:pos x="65" y="87"/>
                </a:cxn>
                <a:cxn ang="0">
                  <a:pos x="59" y="87"/>
                </a:cxn>
                <a:cxn ang="0">
                  <a:pos x="55" y="87"/>
                </a:cxn>
                <a:cxn ang="0">
                  <a:pos x="48" y="86"/>
                </a:cxn>
                <a:cxn ang="0">
                  <a:pos x="20" y="77"/>
                </a:cxn>
                <a:cxn ang="0">
                  <a:pos x="5" y="58"/>
                </a:cxn>
                <a:cxn ang="0">
                  <a:pos x="6" y="36"/>
                </a:cxn>
                <a:cxn ang="0">
                  <a:pos x="18" y="19"/>
                </a:cxn>
                <a:cxn ang="0">
                  <a:pos x="22" y="16"/>
                </a:cxn>
                <a:cxn ang="0">
                  <a:pos x="28" y="13"/>
                </a:cxn>
                <a:cxn ang="0">
                  <a:pos x="41" y="8"/>
                </a:cxn>
                <a:cxn ang="0">
                  <a:pos x="69" y="4"/>
                </a:cxn>
                <a:cxn ang="0">
                  <a:pos x="97" y="3"/>
                </a:cxn>
                <a:cxn ang="0">
                  <a:pos x="147" y="4"/>
                </a:cxn>
                <a:cxn ang="0">
                  <a:pos x="147" y="1"/>
                </a:cxn>
                <a:cxn ang="0">
                  <a:pos x="90" y="0"/>
                </a:cxn>
                <a:cxn ang="0">
                  <a:pos x="62" y="1"/>
                </a:cxn>
                <a:cxn ang="0">
                  <a:pos x="34" y="7"/>
                </a:cxn>
                <a:cxn ang="0">
                  <a:pos x="22" y="13"/>
                </a:cxn>
                <a:cxn ang="0">
                  <a:pos x="13" y="20"/>
                </a:cxn>
                <a:cxn ang="0">
                  <a:pos x="2" y="38"/>
                </a:cxn>
                <a:cxn ang="0">
                  <a:pos x="3" y="61"/>
                </a:cxn>
                <a:cxn ang="0">
                  <a:pos x="20" y="81"/>
                </a:cxn>
                <a:cxn ang="0">
                  <a:pos x="49" y="90"/>
                </a:cxn>
                <a:cxn ang="0">
                  <a:pos x="52" y="90"/>
                </a:cxn>
                <a:cxn ang="0">
                  <a:pos x="56" y="90"/>
                </a:cxn>
                <a:cxn ang="0">
                  <a:pos x="61" y="91"/>
                </a:cxn>
                <a:cxn ang="0">
                  <a:pos x="66" y="91"/>
                </a:cxn>
                <a:cxn ang="0">
                  <a:pos x="70" y="91"/>
                </a:cxn>
                <a:cxn ang="0">
                  <a:pos x="73" y="91"/>
                </a:cxn>
                <a:cxn ang="0">
                  <a:pos x="77" y="91"/>
                </a:cxn>
                <a:cxn ang="0">
                  <a:pos x="108" y="91"/>
                </a:cxn>
                <a:cxn ang="0">
                  <a:pos x="112" y="91"/>
                </a:cxn>
                <a:cxn ang="0">
                  <a:pos x="517" y="91"/>
                </a:cxn>
                <a:cxn ang="0">
                  <a:pos x="517" y="87"/>
                </a:cxn>
              </a:cxnLst>
              <a:rect l="0" t="0" r="r" b="b"/>
              <a:pathLst>
                <a:path w="517" h="91">
                  <a:moveTo>
                    <a:pt x="517" y="87"/>
                  </a:moveTo>
                  <a:cubicBezTo>
                    <a:pt x="312" y="87"/>
                    <a:pt x="113" y="87"/>
                    <a:pt x="113" y="87"/>
                  </a:cubicBezTo>
                  <a:cubicBezTo>
                    <a:pt x="112" y="87"/>
                    <a:pt x="111" y="87"/>
                    <a:pt x="109" y="87"/>
                  </a:cubicBezTo>
                  <a:cubicBezTo>
                    <a:pt x="101" y="87"/>
                    <a:pt x="93" y="87"/>
                    <a:pt x="85" y="88"/>
                  </a:cubicBezTo>
                  <a:cubicBezTo>
                    <a:pt x="78" y="88"/>
                    <a:pt x="72" y="88"/>
                    <a:pt x="65" y="87"/>
                  </a:cubicBezTo>
                  <a:cubicBezTo>
                    <a:pt x="63" y="87"/>
                    <a:pt x="61" y="87"/>
                    <a:pt x="59" y="87"/>
                  </a:cubicBezTo>
                  <a:cubicBezTo>
                    <a:pt x="58" y="87"/>
                    <a:pt x="56" y="87"/>
                    <a:pt x="55" y="87"/>
                  </a:cubicBezTo>
                  <a:cubicBezTo>
                    <a:pt x="52" y="87"/>
                    <a:pt x="50" y="87"/>
                    <a:pt x="48" y="86"/>
                  </a:cubicBezTo>
                  <a:cubicBezTo>
                    <a:pt x="38" y="85"/>
                    <a:pt x="28" y="82"/>
                    <a:pt x="20" y="77"/>
                  </a:cubicBezTo>
                  <a:cubicBezTo>
                    <a:pt x="13" y="72"/>
                    <a:pt x="8" y="66"/>
                    <a:pt x="5" y="58"/>
                  </a:cubicBezTo>
                  <a:cubicBezTo>
                    <a:pt x="3" y="51"/>
                    <a:pt x="3" y="43"/>
                    <a:pt x="6" y="36"/>
                  </a:cubicBezTo>
                  <a:cubicBezTo>
                    <a:pt x="8" y="29"/>
                    <a:pt x="13" y="24"/>
                    <a:pt x="18" y="19"/>
                  </a:cubicBezTo>
                  <a:cubicBezTo>
                    <a:pt x="19" y="18"/>
                    <a:pt x="21" y="17"/>
                    <a:pt x="22" y="16"/>
                  </a:cubicBezTo>
                  <a:cubicBezTo>
                    <a:pt x="24" y="15"/>
                    <a:pt x="26" y="14"/>
                    <a:pt x="28" y="13"/>
                  </a:cubicBezTo>
                  <a:cubicBezTo>
                    <a:pt x="32" y="11"/>
                    <a:pt x="36" y="9"/>
                    <a:pt x="41" y="8"/>
                  </a:cubicBezTo>
                  <a:cubicBezTo>
                    <a:pt x="50" y="5"/>
                    <a:pt x="59" y="4"/>
                    <a:pt x="69" y="4"/>
                  </a:cubicBezTo>
                  <a:cubicBezTo>
                    <a:pt x="78" y="3"/>
                    <a:pt x="88" y="3"/>
                    <a:pt x="97" y="3"/>
                  </a:cubicBezTo>
                  <a:cubicBezTo>
                    <a:pt x="114" y="3"/>
                    <a:pt x="131" y="3"/>
                    <a:pt x="147" y="4"/>
                  </a:cubicBezTo>
                  <a:cubicBezTo>
                    <a:pt x="149" y="4"/>
                    <a:pt x="149" y="1"/>
                    <a:pt x="147" y="1"/>
                  </a:cubicBezTo>
                  <a:cubicBezTo>
                    <a:pt x="128" y="0"/>
                    <a:pt x="109" y="0"/>
                    <a:pt x="90" y="0"/>
                  </a:cubicBezTo>
                  <a:cubicBezTo>
                    <a:pt x="81" y="0"/>
                    <a:pt x="71" y="0"/>
                    <a:pt x="62" y="1"/>
                  </a:cubicBezTo>
                  <a:cubicBezTo>
                    <a:pt x="52" y="2"/>
                    <a:pt x="43" y="3"/>
                    <a:pt x="34" y="7"/>
                  </a:cubicBezTo>
                  <a:cubicBezTo>
                    <a:pt x="30" y="8"/>
                    <a:pt x="25" y="10"/>
                    <a:pt x="22" y="13"/>
                  </a:cubicBezTo>
                  <a:cubicBezTo>
                    <a:pt x="18" y="15"/>
                    <a:pt x="15" y="17"/>
                    <a:pt x="13" y="20"/>
                  </a:cubicBezTo>
                  <a:cubicBezTo>
                    <a:pt x="7" y="25"/>
                    <a:pt x="3" y="31"/>
                    <a:pt x="2" y="38"/>
                  </a:cubicBezTo>
                  <a:cubicBezTo>
                    <a:pt x="0" y="46"/>
                    <a:pt x="0" y="54"/>
                    <a:pt x="3" y="61"/>
                  </a:cubicBezTo>
                  <a:cubicBezTo>
                    <a:pt x="6" y="69"/>
                    <a:pt x="12" y="76"/>
                    <a:pt x="20" y="81"/>
                  </a:cubicBezTo>
                  <a:cubicBezTo>
                    <a:pt x="28" y="86"/>
                    <a:pt x="38" y="89"/>
                    <a:pt x="49" y="90"/>
                  </a:cubicBezTo>
                  <a:cubicBezTo>
                    <a:pt x="50" y="90"/>
                    <a:pt x="51" y="90"/>
                    <a:pt x="52" y="90"/>
                  </a:cubicBezTo>
                  <a:cubicBezTo>
                    <a:pt x="54" y="90"/>
                    <a:pt x="55" y="90"/>
                    <a:pt x="56" y="90"/>
                  </a:cubicBezTo>
                  <a:cubicBezTo>
                    <a:pt x="58" y="91"/>
                    <a:pt x="60" y="91"/>
                    <a:pt x="61" y="91"/>
                  </a:cubicBezTo>
                  <a:cubicBezTo>
                    <a:pt x="63" y="91"/>
                    <a:pt x="64" y="91"/>
                    <a:pt x="66" y="91"/>
                  </a:cubicBezTo>
                  <a:cubicBezTo>
                    <a:pt x="67" y="91"/>
                    <a:pt x="68" y="91"/>
                    <a:pt x="70" y="91"/>
                  </a:cubicBezTo>
                  <a:cubicBezTo>
                    <a:pt x="71" y="91"/>
                    <a:pt x="72" y="91"/>
                    <a:pt x="73" y="91"/>
                  </a:cubicBezTo>
                  <a:cubicBezTo>
                    <a:pt x="74" y="91"/>
                    <a:pt x="75" y="91"/>
                    <a:pt x="77" y="91"/>
                  </a:cubicBezTo>
                  <a:cubicBezTo>
                    <a:pt x="87" y="91"/>
                    <a:pt x="98" y="91"/>
                    <a:pt x="108" y="91"/>
                  </a:cubicBezTo>
                  <a:cubicBezTo>
                    <a:pt x="110" y="91"/>
                    <a:pt x="111" y="91"/>
                    <a:pt x="112" y="91"/>
                  </a:cubicBezTo>
                  <a:cubicBezTo>
                    <a:pt x="112" y="91"/>
                    <a:pt x="311" y="91"/>
                    <a:pt x="517" y="91"/>
                  </a:cubicBezTo>
                  <a:lnTo>
                    <a:pt x="517" y="8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ea typeface="微软雅黑 Light" panose="020B0502040204020203" pitchFamily="34" charset="-122"/>
              </a:endParaRPr>
            </a:p>
          </p:txBody>
        </p:sp>
        <p:sp>
          <p:nvSpPr>
            <p:cNvPr id="7" name="Freeform: Shape 29"/>
            <p:cNvSpPr/>
            <p:nvPr/>
          </p:nvSpPr>
          <p:spPr bwMode="auto">
            <a:xfrm flipH="1">
              <a:off x="4413562" y="1670655"/>
              <a:ext cx="224988" cy="22705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6"/>
                </a:cxn>
                <a:cxn ang="0">
                  <a:pos x="46" y="46"/>
                </a:cxn>
                <a:cxn ang="0">
                  <a:pos x="46" y="0"/>
                </a:cxn>
                <a:cxn ang="0">
                  <a:pos x="0" y="0"/>
                </a:cxn>
                <a:cxn ang="0">
                  <a:pos x="38" y="28"/>
                </a:cxn>
                <a:cxn ang="0">
                  <a:pos x="19" y="28"/>
                </a:cxn>
                <a:cxn ang="0">
                  <a:pos x="26" y="36"/>
                </a:cxn>
                <a:cxn ang="0">
                  <a:pos x="20" y="42"/>
                </a:cxn>
                <a:cxn ang="0">
                  <a:pos x="5" y="27"/>
                </a:cxn>
                <a:cxn ang="0">
                  <a:pos x="4" y="24"/>
                </a:cxn>
                <a:cxn ang="0">
                  <a:pos x="5" y="21"/>
                </a:cxn>
                <a:cxn ang="0">
                  <a:pos x="20" y="6"/>
                </a:cxn>
                <a:cxn ang="0">
                  <a:pos x="26" y="12"/>
                </a:cxn>
                <a:cxn ang="0">
                  <a:pos x="19" y="19"/>
                </a:cxn>
                <a:cxn ang="0">
                  <a:pos x="38" y="19"/>
                </a:cxn>
                <a:cxn ang="0">
                  <a:pos x="38" y="28"/>
                </a:cxn>
              </a:cxnLst>
              <a:rect l="0" t="0" r="r" b="b"/>
              <a:pathLst>
                <a:path w="46" h="46">
                  <a:moveTo>
                    <a:pt x="0" y="0"/>
                  </a:moveTo>
                  <a:cubicBezTo>
                    <a:pt x="0" y="46"/>
                    <a:pt x="0" y="46"/>
                    <a:pt x="0" y="46"/>
                  </a:cubicBezTo>
                  <a:cubicBezTo>
                    <a:pt x="46" y="46"/>
                    <a:pt x="46" y="46"/>
                    <a:pt x="46" y="46"/>
                  </a:cubicBezTo>
                  <a:cubicBezTo>
                    <a:pt x="46" y="0"/>
                    <a:pt x="46" y="0"/>
                    <a:pt x="46" y="0"/>
                  </a:cubicBezTo>
                  <a:lnTo>
                    <a:pt x="0" y="0"/>
                  </a:lnTo>
                  <a:close/>
                  <a:moveTo>
                    <a:pt x="38" y="28"/>
                  </a:moveTo>
                  <a:cubicBezTo>
                    <a:pt x="19" y="28"/>
                    <a:pt x="19" y="28"/>
                    <a:pt x="19" y="28"/>
                  </a:cubicBezTo>
                  <a:cubicBezTo>
                    <a:pt x="21" y="31"/>
                    <a:pt x="24" y="33"/>
                    <a:pt x="26" y="36"/>
                  </a:cubicBezTo>
                  <a:cubicBezTo>
                    <a:pt x="30" y="40"/>
                    <a:pt x="24" y="46"/>
                    <a:pt x="20" y="42"/>
                  </a:cubicBezTo>
                  <a:cubicBezTo>
                    <a:pt x="15" y="37"/>
                    <a:pt x="10" y="32"/>
                    <a:pt x="5" y="27"/>
                  </a:cubicBezTo>
                  <a:cubicBezTo>
                    <a:pt x="4" y="26"/>
                    <a:pt x="4" y="25"/>
                    <a:pt x="4" y="24"/>
                  </a:cubicBezTo>
                  <a:cubicBezTo>
                    <a:pt x="4" y="23"/>
                    <a:pt x="4" y="22"/>
                    <a:pt x="5" y="21"/>
                  </a:cubicBezTo>
                  <a:cubicBezTo>
                    <a:pt x="10" y="16"/>
                    <a:pt x="15" y="11"/>
                    <a:pt x="20" y="6"/>
                  </a:cubicBezTo>
                  <a:cubicBezTo>
                    <a:pt x="24" y="2"/>
                    <a:pt x="30" y="8"/>
                    <a:pt x="26" y="12"/>
                  </a:cubicBezTo>
                  <a:cubicBezTo>
                    <a:pt x="24" y="14"/>
                    <a:pt x="21" y="17"/>
                    <a:pt x="19" y="19"/>
                  </a:cubicBezTo>
                  <a:cubicBezTo>
                    <a:pt x="38" y="19"/>
                    <a:pt x="38" y="19"/>
                    <a:pt x="38" y="19"/>
                  </a:cubicBezTo>
                  <a:cubicBezTo>
                    <a:pt x="44" y="19"/>
                    <a:pt x="44" y="28"/>
                    <a:pt x="38" y="2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ea typeface="微软雅黑 Light" panose="020B0502040204020203" pitchFamily="34" charset="-122"/>
              </a:endParaRPr>
            </a:p>
          </p:txBody>
        </p:sp>
        <p:sp>
          <p:nvSpPr>
            <p:cNvPr id="8" name="TextBox 30"/>
            <p:cNvSpPr txBox="1"/>
            <p:nvPr/>
          </p:nvSpPr>
          <p:spPr>
            <a:xfrm>
              <a:off x="2456690" y="991563"/>
              <a:ext cx="309219" cy="253915"/>
            </a:xfrm>
            <a:prstGeom prst="rect">
              <a:avLst/>
            </a:prstGeom>
            <a:noFill/>
          </p:spPr>
          <p:txBody>
            <a:bodyPr wrap="none">
              <a:normAutofit fontScale="77500" lnSpcReduction="20000"/>
            </a:bodyPr>
            <a:lstStyle/>
            <a:p>
              <a:pPr algn="ctr"/>
              <a:r>
                <a:rPr lang="ar-SA" sz="1600" b="1">
                  <a:solidFill>
                    <a:schemeClr val="bg1"/>
                  </a:solidFill>
                  <a:ea typeface="微软雅黑 Light" panose="020B0502040204020203" pitchFamily="34" charset="-122"/>
                </a:rPr>
                <a:t>01</a:t>
              </a:r>
              <a:endParaRPr lang="ar-SA" sz="1600" b="1">
                <a:solidFill>
                  <a:schemeClr val="bg1"/>
                </a:solidFill>
                <a:ea typeface="微软雅黑 Light" panose="020B0502040204020203" pitchFamily="34" charset="-122"/>
              </a:endParaRPr>
            </a:p>
          </p:txBody>
        </p:sp>
        <p:grpSp>
          <p:nvGrpSpPr>
            <p:cNvPr id="9" name="Group 33"/>
            <p:cNvGrpSpPr/>
            <p:nvPr/>
          </p:nvGrpSpPr>
          <p:grpSpPr>
            <a:xfrm>
              <a:off x="2211160" y="1749086"/>
              <a:ext cx="2536787" cy="1127005"/>
              <a:chOff x="1733550" y="3700460"/>
              <a:chExt cx="1951038" cy="738190"/>
            </a:xfrm>
          </p:grpSpPr>
          <p:sp>
            <p:nvSpPr>
              <p:cNvPr id="47" name="Freeform: Shape 34"/>
              <p:cNvSpPr/>
              <p:nvPr/>
            </p:nvSpPr>
            <p:spPr bwMode="auto">
              <a:xfrm>
                <a:off x="1738313" y="3863973"/>
                <a:ext cx="1946275" cy="568325"/>
              </a:xfrm>
              <a:custGeom>
                <a:avLst/>
                <a:gdLst/>
                <a:ahLst/>
                <a:cxnLst>
                  <a:cxn ang="0">
                    <a:pos x="56" y="0"/>
                  </a:cxn>
                  <a:cxn ang="0">
                    <a:pos x="43" y="1"/>
                  </a:cxn>
                  <a:cxn ang="0">
                    <a:pos x="12" y="4"/>
                  </a:cxn>
                  <a:cxn ang="0">
                    <a:pos x="0" y="24"/>
                  </a:cxn>
                  <a:cxn ang="0">
                    <a:pos x="0" y="61"/>
                  </a:cxn>
                  <a:cxn ang="0">
                    <a:pos x="0" y="97"/>
                  </a:cxn>
                  <a:cxn ang="0">
                    <a:pos x="0" y="106"/>
                  </a:cxn>
                  <a:cxn ang="0">
                    <a:pos x="0" y="113"/>
                  </a:cxn>
                  <a:cxn ang="0">
                    <a:pos x="16" y="137"/>
                  </a:cxn>
                  <a:cxn ang="0">
                    <a:pos x="51" y="148"/>
                  </a:cxn>
                  <a:cxn ang="0">
                    <a:pos x="55" y="149"/>
                  </a:cxn>
                  <a:cxn ang="0">
                    <a:pos x="516" y="149"/>
                  </a:cxn>
                  <a:cxn ang="0">
                    <a:pos x="516" y="0"/>
                  </a:cxn>
                  <a:cxn ang="0">
                    <a:pos x="502" y="0"/>
                  </a:cxn>
                  <a:cxn ang="0">
                    <a:pos x="292" y="0"/>
                  </a:cxn>
                  <a:cxn ang="0">
                    <a:pos x="164" y="0"/>
                  </a:cxn>
                  <a:cxn ang="0">
                    <a:pos x="112" y="0"/>
                  </a:cxn>
                  <a:cxn ang="0">
                    <a:pos x="56" y="0"/>
                  </a:cxn>
                </a:cxnLst>
                <a:rect l="0" t="0" r="r" b="b"/>
                <a:pathLst>
                  <a:path w="516" h="149">
                    <a:moveTo>
                      <a:pt x="56" y="0"/>
                    </a:moveTo>
                    <a:cubicBezTo>
                      <a:pt x="52" y="0"/>
                      <a:pt x="47" y="1"/>
                      <a:pt x="43" y="1"/>
                    </a:cubicBezTo>
                    <a:cubicBezTo>
                      <a:pt x="32" y="1"/>
                      <a:pt x="22" y="1"/>
                      <a:pt x="12" y="4"/>
                    </a:cubicBezTo>
                    <a:cubicBezTo>
                      <a:pt x="0" y="8"/>
                      <a:pt x="0" y="12"/>
                      <a:pt x="0" y="24"/>
                    </a:cubicBezTo>
                    <a:cubicBezTo>
                      <a:pt x="0" y="36"/>
                      <a:pt x="0" y="48"/>
                      <a:pt x="0" y="61"/>
                    </a:cubicBezTo>
                    <a:cubicBezTo>
                      <a:pt x="0" y="73"/>
                      <a:pt x="0" y="85"/>
                      <a:pt x="0" y="97"/>
                    </a:cubicBezTo>
                    <a:cubicBezTo>
                      <a:pt x="0" y="100"/>
                      <a:pt x="0" y="103"/>
                      <a:pt x="0" y="106"/>
                    </a:cubicBezTo>
                    <a:cubicBezTo>
                      <a:pt x="0" y="108"/>
                      <a:pt x="0" y="110"/>
                      <a:pt x="0" y="113"/>
                    </a:cubicBezTo>
                    <a:cubicBezTo>
                      <a:pt x="1" y="123"/>
                      <a:pt x="8" y="132"/>
                      <a:pt x="16" y="137"/>
                    </a:cubicBezTo>
                    <a:cubicBezTo>
                      <a:pt x="26" y="144"/>
                      <a:pt x="39" y="147"/>
                      <a:pt x="51" y="148"/>
                    </a:cubicBezTo>
                    <a:cubicBezTo>
                      <a:pt x="52" y="149"/>
                      <a:pt x="54" y="149"/>
                      <a:pt x="55" y="149"/>
                    </a:cubicBezTo>
                    <a:cubicBezTo>
                      <a:pt x="516" y="149"/>
                      <a:pt x="516" y="149"/>
                      <a:pt x="516" y="149"/>
                    </a:cubicBezTo>
                    <a:cubicBezTo>
                      <a:pt x="516" y="149"/>
                      <a:pt x="516" y="0"/>
                      <a:pt x="516" y="0"/>
                    </a:cubicBezTo>
                    <a:cubicBezTo>
                      <a:pt x="516" y="0"/>
                      <a:pt x="503" y="0"/>
                      <a:pt x="502" y="0"/>
                    </a:cubicBezTo>
                    <a:cubicBezTo>
                      <a:pt x="432" y="0"/>
                      <a:pt x="362" y="0"/>
                      <a:pt x="292" y="0"/>
                    </a:cubicBezTo>
                    <a:cubicBezTo>
                      <a:pt x="249" y="0"/>
                      <a:pt x="207" y="0"/>
                      <a:pt x="164" y="0"/>
                    </a:cubicBezTo>
                    <a:cubicBezTo>
                      <a:pt x="147" y="0"/>
                      <a:pt x="129" y="0"/>
                      <a:pt x="112" y="0"/>
                    </a:cubicBezTo>
                    <a:cubicBezTo>
                      <a:pt x="93" y="0"/>
                      <a:pt x="75" y="0"/>
                      <a:pt x="56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57150">
                <a:solidFill>
                  <a:schemeClr val="bg1"/>
                </a:solidFill>
                <a:round/>
              </a:ln>
            </p:spPr>
            <p:txBody>
              <a:bodyPr anchor="ctr"/>
              <a:lstStyle/>
              <a:p>
                <a:pPr algn="ctr"/>
                <a:endParaRPr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48" name="Freeform: Shape 35"/>
              <p:cNvSpPr/>
              <p:nvPr/>
            </p:nvSpPr>
            <p:spPr bwMode="auto">
              <a:xfrm>
                <a:off x="1738313" y="3700460"/>
                <a:ext cx="557213" cy="563563"/>
              </a:xfrm>
              <a:custGeom>
                <a:avLst/>
                <a:gdLst/>
                <a:ahLst/>
                <a:cxnLst>
                  <a:cxn ang="0">
                    <a:pos x="148" y="0"/>
                  </a:cxn>
                  <a:cxn ang="0">
                    <a:pos x="75" y="0"/>
                  </a:cxn>
                  <a:cxn ang="0">
                    <a:pos x="56" y="1"/>
                  </a:cxn>
                  <a:cxn ang="0">
                    <a:pos x="33" y="5"/>
                  </a:cxn>
                  <a:cxn ang="0">
                    <a:pos x="23" y="10"/>
                  </a:cxn>
                  <a:cxn ang="0">
                    <a:pos x="2" y="35"/>
                  </a:cxn>
                  <a:cxn ang="0">
                    <a:pos x="0" y="44"/>
                  </a:cxn>
                  <a:cxn ang="0">
                    <a:pos x="0" y="59"/>
                  </a:cxn>
                  <a:cxn ang="0">
                    <a:pos x="0" y="96"/>
                  </a:cxn>
                  <a:cxn ang="0">
                    <a:pos x="0" y="133"/>
                  </a:cxn>
                  <a:cxn ang="0">
                    <a:pos x="0" y="141"/>
                  </a:cxn>
                  <a:cxn ang="0">
                    <a:pos x="0" y="148"/>
                  </a:cxn>
                  <a:cxn ang="0">
                    <a:pos x="4" y="134"/>
                  </a:cxn>
                  <a:cxn ang="0">
                    <a:pos x="7" y="129"/>
                  </a:cxn>
                  <a:cxn ang="0">
                    <a:pos x="11" y="124"/>
                  </a:cxn>
                  <a:cxn ang="0">
                    <a:pos x="16" y="120"/>
                  </a:cxn>
                  <a:cxn ang="0">
                    <a:pos x="34" y="111"/>
                  </a:cxn>
                  <a:cxn ang="0">
                    <a:pos x="41" y="109"/>
                  </a:cxn>
                  <a:cxn ang="0">
                    <a:pos x="106" y="105"/>
                  </a:cxn>
                  <a:cxn ang="0">
                    <a:pos x="111" y="105"/>
                  </a:cxn>
                  <a:cxn ang="0">
                    <a:pos x="148" y="105"/>
                  </a:cxn>
                  <a:cxn ang="0">
                    <a:pos x="148" y="0"/>
                  </a:cxn>
                </a:cxnLst>
                <a:rect l="0" t="0" r="r" b="b"/>
                <a:pathLst>
                  <a:path w="148" h="148">
                    <a:moveTo>
                      <a:pt x="148" y="0"/>
                    </a:moveTo>
                    <a:cubicBezTo>
                      <a:pt x="75" y="0"/>
                      <a:pt x="75" y="0"/>
                      <a:pt x="75" y="0"/>
                    </a:cubicBezTo>
                    <a:cubicBezTo>
                      <a:pt x="69" y="0"/>
                      <a:pt x="63" y="0"/>
                      <a:pt x="56" y="1"/>
                    </a:cubicBezTo>
                    <a:cubicBezTo>
                      <a:pt x="49" y="1"/>
                      <a:pt x="41" y="3"/>
                      <a:pt x="33" y="5"/>
                    </a:cubicBezTo>
                    <a:cubicBezTo>
                      <a:pt x="30" y="7"/>
                      <a:pt x="27" y="8"/>
                      <a:pt x="23" y="10"/>
                    </a:cubicBezTo>
                    <a:cubicBezTo>
                      <a:pt x="13" y="16"/>
                      <a:pt x="5" y="24"/>
                      <a:pt x="2" y="35"/>
                    </a:cubicBezTo>
                    <a:cubicBezTo>
                      <a:pt x="1" y="38"/>
                      <a:pt x="0" y="41"/>
                      <a:pt x="0" y="44"/>
                    </a:cubicBezTo>
                    <a:cubicBezTo>
                      <a:pt x="0" y="49"/>
                      <a:pt x="0" y="54"/>
                      <a:pt x="0" y="59"/>
                    </a:cubicBezTo>
                    <a:cubicBezTo>
                      <a:pt x="0" y="72"/>
                      <a:pt x="0" y="84"/>
                      <a:pt x="0" y="96"/>
                    </a:cubicBezTo>
                    <a:cubicBezTo>
                      <a:pt x="0" y="109"/>
                      <a:pt x="0" y="121"/>
                      <a:pt x="0" y="133"/>
                    </a:cubicBezTo>
                    <a:cubicBezTo>
                      <a:pt x="0" y="136"/>
                      <a:pt x="0" y="139"/>
                      <a:pt x="0" y="141"/>
                    </a:cubicBezTo>
                    <a:cubicBezTo>
                      <a:pt x="0" y="144"/>
                      <a:pt x="0" y="146"/>
                      <a:pt x="0" y="148"/>
                    </a:cubicBezTo>
                    <a:cubicBezTo>
                      <a:pt x="1" y="143"/>
                      <a:pt x="2" y="138"/>
                      <a:pt x="4" y="134"/>
                    </a:cubicBezTo>
                    <a:cubicBezTo>
                      <a:pt x="5" y="132"/>
                      <a:pt x="6" y="131"/>
                      <a:pt x="7" y="129"/>
                    </a:cubicBezTo>
                    <a:cubicBezTo>
                      <a:pt x="8" y="127"/>
                      <a:pt x="10" y="126"/>
                      <a:pt x="11" y="124"/>
                    </a:cubicBezTo>
                    <a:cubicBezTo>
                      <a:pt x="13" y="123"/>
                      <a:pt x="14" y="121"/>
                      <a:pt x="16" y="120"/>
                    </a:cubicBezTo>
                    <a:cubicBezTo>
                      <a:pt x="22" y="116"/>
                      <a:pt x="28" y="113"/>
                      <a:pt x="34" y="111"/>
                    </a:cubicBezTo>
                    <a:cubicBezTo>
                      <a:pt x="36" y="110"/>
                      <a:pt x="39" y="110"/>
                      <a:pt x="41" y="109"/>
                    </a:cubicBezTo>
                    <a:cubicBezTo>
                      <a:pt x="62" y="103"/>
                      <a:pt x="84" y="105"/>
                      <a:pt x="106" y="105"/>
                    </a:cubicBezTo>
                    <a:cubicBezTo>
                      <a:pt x="107" y="105"/>
                      <a:pt x="109" y="105"/>
                      <a:pt x="111" y="105"/>
                    </a:cubicBezTo>
                    <a:cubicBezTo>
                      <a:pt x="131" y="105"/>
                      <a:pt x="148" y="105"/>
                      <a:pt x="148" y="105"/>
                    </a:cubicBezTo>
                    <a:lnTo>
                      <a:pt x="148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57150">
                <a:solidFill>
                  <a:schemeClr val="bg1"/>
                </a:solidFill>
                <a:round/>
              </a:ln>
            </p:spPr>
            <p:txBody>
              <a:bodyPr anchor="ctr"/>
              <a:lstStyle/>
              <a:p>
                <a:pPr algn="ctr"/>
                <a:endParaRPr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49" name="Freeform: Shape 36"/>
              <p:cNvSpPr/>
              <p:nvPr/>
            </p:nvSpPr>
            <p:spPr bwMode="auto">
              <a:xfrm>
                <a:off x="1733550" y="4092575"/>
                <a:ext cx="1951038" cy="346075"/>
              </a:xfrm>
              <a:custGeom>
                <a:avLst/>
                <a:gdLst/>
                <a:ahLst/>
                <a:cxnLst>
                  <a:cxn ang="0">
                    <a:pos x="517" y="87"/>
                  </a:cxn>
                  <a:cxn ang="0">
                    <a:pos x="113" y="87"/>
                  </a:cxn>
                  <a:cxn ang="0">
                    <a:pos x="109" y="87"/>
                  </a:cxn>
                  <a:cxn ang="0">
                    <a:pos x="85" y="88"/>
                  </a:cxn>
                  <a:cxn ang="0">
                    <a:pos x="65" y="87"/>
                  </a:cxn>
                  <a:cxn ang="0">
                    <a:pos x="59" y="87"/>
                  </a:cxn>
                  <a:cxn ang="0">
                    <a:pos x="55" y="87"/>
                  </a:cxn>
                  <a:cxn ang="0">
                    <a:pos x="48" y="86"/>
                  </a:cxn>
                  <a:cxn ang="0">
                    <a:pos x="20" y="77"/>
                  </a:cxn>
                  <a:cxn ang="0">
                    <a:pos x="5" y="58"/>
                  </a:cxn>
                  <a:cxn ang="0">
                    <a:pos x="6" y="36"/>
                  </a:cxn>
                  <a:cxn ang="0">
                    <a:pos x="18" y="19"/>
                  </a:cxn>
                  <a:cxn ang="0">
                    <a:pos x="22" y="16"/>
                  </a:cxn>
                  <a:cxn ang="0">
                    <a:pos x="28" y="13"/>
                  </a:cxn>
                  <a:cxn ang="0">
                    <a:pos x="41" y="8"/>
                  </a:cxn>
                  <a:cxn ang="0">
                    <a:pos x="69" y="4"/>
                  </a:cxn>
                  <a:cxn ang="0">
                    <a:pos x="97" y="3"/>
                  </a:cxn>
                  <a:cxn ang="0">
                    <a:pos x="147" y="4"/>
                  </a:cxn>
                  <a:cxn ang="0">
                    <a:pos x="147" y="1"/>
                  </a:cxn>
                  <a:cxn ang="0">
                    <a:pos x="90" y="0"/>
                  </a:cxn>
                  <a:cxn ang="0">
                    <a:pos x="62" y="1"/>
                  </a:cxn>
                  <a:cxn ang="0">
                    <a:pos x="34" y="7"/>
                  </a:cxn>
                  <a:cxn ang="0">
                    <a:pos x="22" y="13"/>
                  </a:cxn>
                  <a:cxn ang="0">
                    <a:pos x="13" y="20"/>
                  </a:cxn>
                  <a:cxn ang="0">
                    <a:pos x="2" y="38"/>
                  </a:cxn>
                  <a:cxn ang="0">
                    <a:pos x="3" y="61"/>
                  </a:cxn>
                  <a:cxn ang="0">
                    <a:pos x="20" y="81"/>
                  </a:cxn>
                  <a:cxn ang="0">
                    <a:pos x="49" y="90"/>
                  </a:cxn>
                  <a:cxn ang="0">
                    <a:pos x="52" y="90"/>
                  </a:cxn>
                  <a:cxn ang="0">
                    <a:pos x="56" y="90"/>
                  </a:cxn>
                  <a:cxn ang="0">
                    <a:pos x="61" y="91"/>
                  </a:cxn>
                  <a:cxn ang="0">
                    <a:pos x="66" y="91"/>
                  </a:cxn>
                  <a:cxn ang="0">
                    <a:pos x="70" y="91"/>
                  </a:cxn>
                  <a:cxn ang="0">
                    <a:pos x="73" y="91"/>
                  </a:cxn>
                  <a:cxn ang="0">
                    <a:pos x="77" y="91"/>
                  </a:cxn>
                  <a:cxn ang="0">
                    <a:pos x="108" y="91"/>
                  </a:cxn>
                  <a:cxn ang="0">
                    <a:pos x="112" y="91"/>
                  </a:cxn>
                  <a:cxn ang="0">
                    <a:pos x="517" y="91"/>
                  </a:cxn>
                  <a:cxn ang="0">
                    <a:pos x="517" y="87"/>
                  </a:cxn>
                </a:cxnLst>
                <a:rect l="0" t="0" r="r" b="b"/>
                <a:pathLst>
                  <a:path w="517" h="91">
                    <a:moveTo>
                      <a:pt x="517" y="87"/>
                    </a:moveTo>
                    <a:cubicBezTo>
                      <a:pt x="312" y="87"/>
                      <a:pt x="113" y="87"/>
                      <a:pt x="113" y="87"/>
                    </a:cubicBezTo>
                    <a:cubicBezTo>
                      <a:pt x="112" y="87"/>
                      <a:pt x="111" y="87"/>
                      <a:pt x="109" y="87"/>
                    </a:cubicBezTo>
                    <a:cubicBezTo>
                      <a:pt x="101" y="87"/>
                      <a:pt x="93" y="87"/>
                      <a:pt x="85" y="88"/>
                    </a:cubicBezTo>
                    <a:cubicBezTo>
                      <a:pt x="78" y="88"/>
                      <a:pt x="72" y="88"/>
                      <a:pt x="65" y="87"/>
                    </a:cubicBezTo>
                    <a:cubicBezTo>
                      <a:pt x="63" y="87"/>
                      <a:pt x="61" y="87"/>
                      <a:pt x="59" y="87"/>
                    </a:cubicBezTo>
                    <a:cubicBezTo>
                      <a:pt x="58" y="87"/>
                      <a:pt x="56" y="87"/>
                      <a:pt x="55" y="87"/>
                    </a:cubicBezTo>
                    <a:cubicBezTo>
                      <a:pt x="52" y="87"/>
                      <a:pt x="50" y="87"/>
                      <a:pt x="48" y="86"/>
                    </a:cubicBezTo>
                    <a:cubicBezTo>
                      <a:pt x="38" y="85"/>
                      <a:pt x="28" y="82"/>
                      <a:pt x="20" y="77"/>
                    </a:cubicBezTo>
                    <a:cubicBezTo>
                      <a:pt x="13" y="72"/>
                      <a:pt x="8" y="66"/>
                      <a:pt x="5" y="58"/>
                    </a:cubicBezTo>
                    <a:cubicBezTo>
                      <a:pt x="3" y="51"/>
                      <a:pt x="3" y="43"/>
                      <a:pt x="6" y="36"/>
                    </a:cubicBezTo>
                    <a:cubicBezTo>
                      <a:pt x="8" y="29"/>
                      <a:pt x="13" y="24"/>
                      <a:pt x="18" y="19"/>
                    </a:cubicBezTo>
                    <a:cubicBezTo>
                      <a:pt x="19" y="18"/>
                      <a:pt x="21" y="17"/>
                      <a:pt x="22" y="16"/>
                    </a:cubicBezTo>
                    <a:cubicBezTo>
                      <a:pt x="24" y="15"/>
                      <a:pt x="26" y="14"/>
                      <a:pt x="28" y="13"/>
                    </a:cubicBezTo>
                    <a:cubicBezTo>
                      <a:pt x="32" y="11"/>
                      <a:pt x="36" y="9"/>
                      <a:pt x="41" y="8"/>
                    </a:cubicBezTo>
                    <a:cubicBezTo>
                      <a:pt x="50" y="5"/>
                      <a:pt x="59" y="4"/>
                      <a:pt x="69" y="4"/>
                    </a:cubicBezTo>
                    <a:cubicBezTo>
                      <a:pt x="78" y="3"/>
                      <a:pt x="88" y="3"/>
                      <a:pt x="97" y="3"/>
                    </a:cubicBezTo>
                    <a:cubicBezTo>
                      <a:pt x="114" y="3"/>
                      <a:pt x="131" y="3"/>
                      <a:pt x="147" y="4"/>
                    </a:cubicBezTo>
                    <a:cubicBezTo>
                      <a:pt x="149" y="4"/>
                      <a:pt x="149" y="1"/>
                      <a:pt x="147" y="1"/>
                    </a:cubicBezTo>
                    <a:cubicBezTo>
                      <a:pt x="128" y="0"/>
                      <a:pt x="109" y="0"/>
                      <a:pt x="90" y="0"/>
                    </a:cubicBezTo>
                    <a:cubicBezTo>
                      <a:pt x="81" y="0"/>
                      <a:pt x="71" y="0"/>
                      <a:pt x="62" y="1"/>
                    </a:cubicBezTo>
                    <a:cubicBezTo>
                      <a:pt x="52" y="2"/>
                      <a:pt x="43" y="3"/>
                      <a:pt x="34" y="7"/>
                    </a:cubicBezTo>
                    <a:cubicBezTo>
                      <a:pt x="30" y="8"/>
                      <a:pt x="25" y="10"/>
                      <a:pt x="22" y="13"/>
                    </a:cubicBezTo>
                    <a:cubicBezTo>
                      <a:pt x="18" y="15"/>
                      <a:pt x="15" y="17"/>
                      <a:pt x="13" y="20"/>
                    </a:cubicBezTo>
                    <a:cubicBezTo>
                      <a:pt x="7" y="25"/>
                      <a:pt x="3" y="31"/>
                      <a:pt x="2" y="38"/>
                    </a:cubicBezTo>
                    <a:cubicBezTo>
                      <a:pt x="0" y="46"/>
                      <a:pt x="0" y="54"/>
                      <a:pt x="3" y="61"/>
                    </a:cubicBezTo>
                    <a:cubicBezTo>
                      <a:pt x="6" y="69"/>
                      <a:pt x="12" y="76"/>
                      <a:pt x="20" y="81"/>
                    </a:cubicBezTo>
                    <a:cubicBezTo>
                      <a:pt x="28" y="86"/>
                      <a:pt x="38" y="89"/>
                      <a:pt x="49" y="90"/>
                    </a:cubicBezTo>
                    <a:cubicBezTo>
                      <a:pt x="50" y="90"/>
                      <a:pt x="51" y="90"/>
                      <a:pt x="52" y="90"/>
                    </a:cubicBezTo>
                    <a:cubicBezTo>
                      <a:pt x="54" y="90"/>
                      <a:pt x="55" y="90"/>
                      <a:pt x="56" y="90"/>
                    </a:cubicBezTo>
                    <a:cubicBezTo>
                      <a:pt x="58" y="91"/>
                      <a:pt x="60" y="91"/>
                      <a:pt x="61" y="91"/>
                    </a:cubicBezTo>
                    <a:cubicBezTo>
                      <a:pt x="63" y="91"/>
                      <a:pt x="64" y="91"/>
                      <a:pt x="66" y="91"/>
                    </a:cubicBezTo>
                    <a:cubicBezTo>
                      <a:pt x="67" y="91"/>
                      <a:pt x="68" y="91"/>
                      <a:pt x="70" y="91"/>
                    </a:cubicBezTo>
                    <a:cubicBezTo>
                      <a:pt x="71" y="91"/>
                      <a:pt x="72" y="91"/>
                      <a:pt x="73" y="91"/>
                    </a:cubicBezTo>
                    <a:cubicBezTo>
                      <a:pt x="74" y="91"/>
                      <a:pt x="75" y="91"/>
                      <a:pt x="77" y="91"/>
                    </a:cubicBezTo>
                    <a:cubicBezTo>
                      <a:pt x="87" y="91"/>
                      <a:pt x="98" y="91"/>
                      <a:pt x="108" y="91"/>
                    </a:cubicBezTo>
                    <a:cubicBezTo>
                      <a:pt x="110" y="91"/>
                      <a:pt x="111" y="91"/>
                      <a:pt x="112" y="91"/>
                    </a:cubicBezTo>
                    <a:cubicBezTo>
                      <a:pt x="112" y="91"/>
                      <a:pt x="311" y="91"/>
                      <a:pt x="517" y="91"/>
                    </a:cubicBezTo>
                    <a:lnTo>
                      <a:pt x="517" y="87"/>
                    </a:lnTo>
                    <a:close/>
                  </a:path>
                </a:pathLst>
              </a:custGeom>
              <a:solidFill>
                <a:schemeClr val="bg1"/>
              </a:solidFill>
              <a:ln w="57150">
                <a:solidFill>
                  <a:schemeClr val="bg1"/>
                </a:solidFill>
                <a:round/>
              </a:ln>
            </p:spPr>
            <p:txBody>
              <a:bodyPr anchor="ctr"/>
              <a:lstStyle/>
              <a:p>
                <a:pPr algn="ctr"/>
                <a:endParaRPr>
                  <a:ea typeface="微软雅黑 Light" panose="020B0502040204020203" pitchFamily="34" charset="-122"/>
                </a:endParaRPr>
              </a:p>
            </p:txBody>
          </p:sp>
        </p:grpSp>
        <p:sp>
          <p:nvSpPr>
            <p:cNvPr id="10" name="Freeform: Shape 37"/>
            <p:cNvSpPr/>
            <p:nvPr/>
          </p:nvSpPr>
          <p:spPr bwMode="auto">
            <a:xfrm flipH="1">
              <a:off x="4413562" y="2525193"/>
              <a:ext cx="224988" cy="22705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6"/>
                </a:cxn>
                <a:cxn ang="0">
                  <a:pos x="46" y="46"/>
                </a:cxn>
                <a:cxn ang="0">
                  <a:pos x="46" y="0"/>
                </a:cxn>
                <a:cxn ang="0">
                  <a:pos x="0" y="0"/>
                </a:cxn>
                <a:cxn ang="0">
                  <a:pos x="38" y="28"/>
                </a:cxn>
                <a:cxn ang="0">
                  <a:pos x="19" y="28"/>
                </a:cxn>
                <a:cxn ang="0">
                  <a:pos x="26" y="36"/>
                </a:cxn>
                <a:cxn ang="0">
                  <a:pos x="20" y="42"/>
                </a:cxn>
                <a:cxn ang="0">
                  <a:pos x="5" y="27"/>
                </a:cxn>
                <a:cxn ang="0">
                  <a:pos x="4" y="24"/>
                </a:cxn>
                <a:cxn ang="0">
                  <a:pos x="5" y="21"/>
                </a:cxn>
                <a:cxn ang="0">
                  <a:pos x="20" y="6"/>
                </a:cxn>
                <a:cxn ang="0">
                  <a:pos x="26" y="12"/>
                </a:cxn>
                <a:cxn ang="0">
                  <a:pos x="19" y="19"/>
                </a:cxn>
                <a:cxn ang="0">
                  <a:pos x="38" y="19"/>
                </a:cxn>
                <a:cxn ang="0">
                  <a:pos x="38" y="28"/>
                </a:cxn>
              </a:cxnLst>
              <a:rect l="0" t="0" r="r" b="b"/>
              <a:pathLst>
                <a:path w="46" h="46">
                  <a:moveTo>
                    <a:pt x="0" y="0"/>
                  </a:moveTo>
                  <a:cubicBezTo>
                    <a:pt x="0" y="46"/>
                    <a:pt x="0" y="46"/>
                    <a:pt x="0" y="46"/>
                  </a:cubicBezTo>
                  <a:cubicBezTo>
                    <a:pt x="46" y="46"/>
                    <a:pt x="46" y="46"/>
                    <a:pt x="46" y="46"/>
                  </a:cubicBezTo>
                  <a:cubicBezTo>
                    <a:pt x="46" y="0"/>
                    <a:pt x="46" y="0"/>
                    <a:pt x="46" y="0"/>
                  </a:cubicBezTo>
                  <a:lnTo>
                    <a:pt x="0" y="0"/>
                  </a:lnTo>
                  <a:close/>
                  <a:moveTo>
                    <a:pt x="38" y="28"/>
                  </a:moveTo>
                  <a:cubicBezTo>
                    <a:pt x="19" y="28"/>
                    <a:pt x="19" y="28"/>
                    <a:pt x="19" y="28"/>
                  </a:cubicBezTo>
                  <a:cubicBezTo>
                    <a:pt x="21" y="31"/>
                    <a:pt x="24" y="33"/>
                    <a:pt x="26" y="36"/>
                  </a:cubicBezTo>
                  <a:cubicBezTo>
                    <a:pt x="30" y="40"/>
                    <a:pt x="24" y="46"/>
                    <a:pt x="20" y="42"/>
                  </a:cubicBezTo>
                  <a:cubicBezTo>
                    <a:pt x="15" y="37"/>
                    <a:pt x="10" y="32"/>
                    <a:pt x="5" y="27"/>
                  </a:cubicBezTo>
                  <a:cubicBezTo>
                    <a:pt x="4" y="26"/>
                    <a:pt x="4" y="25"/>
                    <a:pt x="4" y="24"/>
                  </a:cubicBezTo>
                  <a:cubicBezTo>
                    <a:pt x="4" y="23"/>
                    <a:pt x="4" y="22"/>
                    <a:pt x="5" y="21"/>
                  </a:cubicBezTo>
                  <a:cubicBezTo>
                    <a:pt x="10" y="16"/>
                    <a:pt x="15" y="11"/>
                    <a:pt x="20" y="6"/>
                  </a:cubicBezTo>
                  <a:cubicBezTo>
                    <a:pt x="24" y="2"/>
                    <a:pt x="30" y="8"/>
                    <a:pt x="26" y="12"/>
                  </a:cubicBezTo>
                  <a:cubicBezTo>
                    <a:pt x="24" y="14"/>
                    <a:pt x="21" y="17"/>
                    <a:pt x="19" y="19"/>
                  </a:cubicBezTo>
                  <a:cubicBezTo>
                    <a:pt x="38" y="19"/>
                    <a:pt x="38" y="19"/>
                    <a:pt x="38" y="19"/>
                  </a:cubicBezTo>
                  <a:cubicBezTo>
                    <a:pt x="44" y="19"/>
                    <a:pt x="44" y="28"/>
                    <a:pt x="38" y="2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ea typeface="微软雅黑 Light" panose="020B0502040204020203" pitchFamily="34" charset="-122"/>
              </a:endParaRPr>
            </a:p>
          </p:txBody>
        </p:sp>
        <p:sp>
          <p:nvSpPr>
            <p:cNvPr id="11" name="TextBox 38"/>
            <p:cNvSpPr txBox="1"/>
            <p:nvPr/>
          </p:nvSpPr>
          <p:spPr>
            <a:xfrm>
              <a:off x="2441057" y="1846101"/>
              <a:ext cx="309219" cy="253915"/>
            </a:xfrm>
            <a:prstGeom prst="rect">
              <a:avLst/>
            </a:prstGeom>
            <a:noFill/>
          </p:spPr>
          <p:txBody>
            <a:bodyPr wrap="none">
              <a:normAutofit fontScale="77500" lnSpcReduction="20000"/>
            </a:bodyPr>
            <a:lstStyle/>
            <a:p>
              <a:pPr algn="ctr"/>
              <a:r>
                <a:rPr lang="en-US" sz="1600" b="1">
                  <a:solidFill>
                    <a:schemeClr val="bg1"/>
                  </a:solidFill>
                  <a:ea typeface="微软雅黑 Light" panose="020B0502040204020203" pitchFamily="34" charset="-122"/>
                </a:rPr>
                <a:t>02</a:t>
              </a:r>
              <a:endParaRPr lang="en-US" sz="1600" b="1">
                <a:solidFill>
                  <a:schemeClr val="bg1"/>
                </a:solidFill>
                <a:ea typeface="微软雅黑 Light" panose="020B0502040204020203" pitchFamily="34" charset="-122"/>
              </a:endParaRPr>
            </a:p>
          </p:txBody>
        </p:sp>
        <p:grpSp>
          <p:nvGrpSpPr>
            <p:cNvPr id="12" name="Group 41"/>
            <p:cNvGrpSpPr/>
            <p:nvPr/>
          </p:nvGrpSpPr>
          <p:grpSpPr>
            <a:xfrm>
              <a:off x="2211160" y="2603625"/>
              <a:ext cx="2536787" cy="1127005"/>
              <a:chOff x="1733550" y="3700460"/>
              <a:chExt cx="1951038" cy="738190"/>
            </a:xfrm>
          </p:grpSpPr>
          <p:sp>
            <p:nvSpPr>
              <p:cNvPr id="44" name="Freeform: Shape 42"/>
              <p:cNvSpPr/>
              <p:nvPr/>
            </p:nvSpPr>
            <p:spPr bwMode="auto">
              <a:xfrm>
                <a:off x="1738313" y="3863973"/>
                <a:ext cx="1946275" cy="568325"/>
              </a:xfrm>
              <a:custGeom>
                <a:avLst/>
                <a:gdLst/>
                <a:ahLst/>
                <a:cxnLst>
                  <a:cxn ang="0">
                    <a:pos x="56" y="0"/>
                  </a:cxn>
                  <a:cxn ang="0">
                    <a:pos x="43" y="1"/>
                  </a:cxn>
                  <a:cxn ang="0">
                    <a:pos x="12" y="4"/>
                  </a:cxn>
                  <a:cxn ang="0">
                    <a:pos x="0" y="24"/>
                  </a:cxn>
                  <a:cxn ang="0">
                    <a:pos x="0" y="61"/>
                  </a:cxn>
                  <a:cxn ang="0">
                    <a:pos x="0" y="97"/>
                  </a:cxn>
                  <a:cxn ang="0">
                    <a:pos x="0" y="106"/>
                  </a:cxn>
                  <a:cxn ang="0">
                    <a:pos x="0" y="113"/>
                  </a:cxn>
                  <a:cxn ang="0">
                    <a:pos x="16" y="137"/>
                  </a:cxn>
                  <a:cxn ang="0">
                    <a:pos x="51" y="148"/>
                  </a:cxn>
                  <a:cxn ang="0">
                    <a:pos x="55" y="149"/>
                  </a:cxn>
                  <a:cxn ang="0">
                    <a:pos x="516" y="149"/>
                  </a:cxn>
                  <a:cxn ang="0">
                    <a:pos x="516" y="0"/>
                  </a:cxn>
                  <a:cxn ang="0">
                    <a:pos x="502" y="0"/>
                  </a:cxn>
                  <a:cxn ang="0">
                    <a:pos x="292" y="0"/>
                  </a:cxn>
                  <a:cxn ang="0">
                    <a:pos x="164" y="0"/>
                  </a:cxn>
                  <a:cxn ang="0">
                    <a:pos x="112" y="0"/>
                  </a:cxn>
                  <a:cxn ang="0">
                    <a:pos x="56" y="0"/>
                  </a:cxn>
                </a:cxnLst>
                <a:rect l="0" t="0" r="r" b="b"/>
                <a:pathLst>
                  <a:path w="516" h="149">
                    <a:moveTo>
                      <a:pt x="56" y="0"/>
                    </a:moveTo>
                    <a:cubicBezTo>
                      <a:pt x="52" y="0"/>
                      <a:pt x="47" y="1"/>
                      <a:pt x="43" y="1"/>
                    </a:cubicBezTo>
                    <a:cubicBezTo>
                      <a:pt x="32" y="1"/>
                      <a:pt x="22" y="1"/>
                      <a:pt x="12" y="4"/>
                    </a:cubicBezTo>
                    <a:cubicBezTo>
                      <a:pt x="0" y="8"/>
                      <a:pt x="0" y="12"/>
                      <a:pt x="0" y="24"/>
                    </a:cubicBezTo>
                    <a:cubicBezTo>
                      <a:pt x="0" y="36"/>
                      <a:pt x="0" y="48"/>
                      <a:pt x="0" y="61"/>
                    </a:cubicBezTo>
                    <a:cubicBezTo>
                      <a:pt x="0" y="73"/>
                      <a:pt x="0" y="85"/>
                      <a:pt x="0" y="97"/>
                    </a:cubicBezTo>
                    <a:cubicBezTo>
                      <a:pt x="0" y="100"/>
                      <a:pt x="0" y="103"/>
                      <a:pt x="0" y="106"/>
                    </a:cubicBezTo>
                    <a:cubicBezTo>
                      <a:pt x="0" y="108"/>
                      <a:pt x="0" y="110"/>
                      <a:pt x="0" y="113"/>
                    </a:cubicBezTo>
                    <a:cubicBezTo>
                      <a:pt x="1" y="123"/>
                      <a:pt x="8" y="132"/>
                      <a:pt x="16" y="137"/>
                    </a:cubicBezTo>
                    <a:cubicBezTo>
                      <a:pt x="26" y="144"/>
                      <a:pt x="39" y="147"/>
                      <a:pt x="51" y="148"/>
                    </a:cubicBezTo>
                    <a:cubicBezTo>
                      <a:pt x="52" y="149"/>
                      <a:pt x="54" y="149"/>
                      <a:pt x="55" y="149"/>
                    </a:cubicBezTo>
                    <a:cubicBezTo>
                      <a:pt x="516" y="149"/>
                      <a:pt x="516" y="149"/>
                      <a:pt x="516" y="149"/>
                    </a:cubicBezTo>
                    <a:cubicBezTo>
                      <a:pt x="516" y="149"/>
                      <a:pt x="516" y="0"/>
                      <a:pt x="516" y="0"/>
                    </a:cubicBezTo>
                    <a:cubicBezTo>
                      <a:pt x="516" y="0"/>
                      <a:pt x="503" y="0"/>
                      <a:pt x="502" y="0"/>
                    </a:cubicBezTo>
                    <a:cubicBezTo>
                      <a:pt x="432" y="0"/>
                      <a:pt x="362" y="0"/>
                      <a:pt x="292" y="0"/>
                    </a:cubicBezTo>
                    <a:cubicBezTo>
                      <a:pt x="249" y="0"/>
                      <a:pt x="207" y="0"/>
                      <a:pt x="164" y="0"/>
                    </a:cubicBezTo>
                    <a:cubicBezTo>
                      <a:pt x="147" y="0"/>
                      <a:pt x="129" y="0"/>
                      <a:pt x="112" y="0"/>
                    </a:cubicBezTo>
                    <a:cubicBezTo>
                      <a:pt x="93" y="0"/>
                      <a:pt x="75" y="0"/>
                      <a:pt x="56" y="0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57150">
                <a:solidFill>
                  <a:schemeClr val="bg1"/>
                </a:solidFill>
                <a:round/>
              </a:ln>
            </p:spPr>
            <p:txBody>
              <a:bodyPr anchor="ctr"/>
              <a:lstStyle/>
              <a:p>
                <a:pPr algn="ctr"/>
                <a:endParaRPr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45" name="Freeform: Shape 43"/>
              <p:cNvSpPr/>
              <p:nvPr/>
            </p:nvSpPr>
            <p:spPr bwMode="auto">
              <a:xfrm>
                <a:off x="1738313" y="3700460"/>
                <a:ext cx="557213" cy="563563"/>
              </a:xfrm>
              <a:custGeom>
                <a:avLst/>
                <a:gdLst/>
                <a:ahLst/>
                <a:cxnLst>
                  <a:cxn ang="0">
                    <a:pos x="148" y="0"/>
                  </a:cxn>
                  <a:cxn ang="0">
                    <a:pos x="75" y="0"/>
                  </a:cxn>
                  <a:cxn ang="0">
                    <a:pos x="56" y="1"/>
                  </a:cxn>
                  <a:cxn ang="0">
                    <a:pos x="33" y="5"/>
                  </a:cxn>
                  <a:cxn ang="0">
                    <a:pos x="23" y="10"/>
                  </a:cxn>
                  <a:cxn ang="0">
                    <a:pos x="2" y="35"/>
                  </a:cxn>
                  <a:cxn ang="0">
                    <a:pos x="0" y="44"/>
                  </a:cxn>
                  <a:cxn ang="0">
                    <a:pos x="0" y="59"/>
                  </a:cxn>
                  <a:cxn ang="0">
                    <a:pos x="0" y="96"/>
                  </a:cxn>
                  <a:cxn ang="0">
                    <a:pos x="0" y="133"/>
                  </a:cxn>
                  <a:cxn ang="0">
                    <a:pos x="0" y="141"/>
                  </a:cxn>
                  <a:cxn ang="0">
                    <a:pos x="0" y="148"/>
                  </a:cxn>
                  <a:cxn ang="0">
                    <a:pos x="4" y="134"/>
                  </a:cxn>
                  <a:cxn ang="0">
                    <a:pos x="7" y="129"/>
                  </a:cxn>
                  <a:cxn ang="0">
                    <a:pos x="11" y="124"/>
                  </a:cxn>
                  <a:cxn ang="0">
                    <a:pos x="16" y="120"/>
                  </a:cxn>
                  <a:cxn ang="0">
                    <a:pos x="34" y="111"/>
                  </a:cxn>
                  <a:cxn ang="0">
                    <a:pos x="41" y="109"/>
                  </a:cxn>
                  <a:cxn ang="0">
                    <a:pos x="106" y="105"/>
                  </a:cxn>
                  <a:cxn ang="0">
                    <a:pos x="111" y="105"/>
                  </a:cxn>
                  <a:cxn ang="0">
                    <a:pos x="148" y="105"/>
                  </a:cxn>
                  <a:cxn ang="0">
                    <a:pos x="148" y="0"/>
                  </a:cxn>
                </a:cxnLst>
                <a:rect l="0" t="0" r="r" b="b"/>
                <a:pathLst>
                  <a:path w="148" h="148">
                    <a:moveTo>
                      <a:pt x="148" y="0"/>
                    </a:moveTo>
                    <a:cubicBezTo>
                      <a:pt x="75" y="0"/>
                      <a:pt x="75" y="0"/>
                      <a:pt x="75" y="0"/>
                    </a:cubicBezTo>
                    <a:cubicBezTo>
                      <a:pt x="69" y="0"/>
                      <a:pt x="63" y="0"/>
                      <a:pt x="56" y="1"/>
                    </a:cubicBezTo>
                    <a:cubicBezTo>
                      <a:pt x="49" y="1"/>
                      <a:pt x="41" y="3"/>
                      <a:pt x="33" y="5"/>
                    </a:cubicBezTo>
                    <a:cubicBezTo>
                      <a:pt x="30" y="7"/>
                      <a:pt x="27" y="8"/>
                      <a:pt x="23" y="10"/>
                    </a:cubicBezTo>
                    <a:cubicBezTo>
                      <a:pt x="13" y="16"/>
                      <a:pt x="5" y="24"/>
                      <a:pt x="2" y="35"/>
                    </a:cubicBezTo>
                    <a:cubicBezTo>
                      <a:pt x="1" y="38"/>
                      <a:pt x="0" y="41"/>
                      <a:pt x="0" y="44"/>
                    </a:cubicBezTo>
                    <a:cubicBezTo>
                      <a:pt x="0" y="49"/>
                      <a:pt x="0" y="54"/>
                      <a:pt x="0" y="59"/>
                    </a:cubicBezTo>
                    <a:cubicBezTo>
                      <a:pt x="0" y="72"/>
                      <a:pt x="0" y="84"/>
                      <a:pt x="0" y="96"/>
                    </a:cubicBezTo>
                    <a:cubicBezTo>
                      <a:pt x="0" y="109"/>
                      <a:pt x="0" y="121"/>
                      <a:pt x="0" y="133"/>
                    </a:cubicBezTo>
                    <a:cubicBezTo>
                      <a:pt x="0" y="136"/>
                      <a:pt x="0" y="139"/>
                      <a:pt x="0" y="141"/>
                    </a:cubicBezTo>
                    <a:cubicBezTo>
                      <a:pt x="0" y="144"/>
                      <a:pt x="0" y="146"/>
                      <a:pt x="0" y="148"/>
                    </a:cubicBezTo>
                    <a:cubicBezTo>
                      <a:pt x="1" y="143"/>
                      <a:pt x="2" y="138"/>
                      <a:pt x="4" y="134"/>
                    </a:cubicBezTo>
                    <a:cubicBezTo>
                      <a:pt x="5" y="132"/>
                      <a:pt x="6" y="131"/>
                      <a:pt x="7" y="129"/>
                    </a:cubicBezTo>
                    <a:cubicBezTo>
                      <a:pt x="8" y="127"/>
                      <a:pt x="10" y="126"/>
                      <a:pt x="11" y="124"/>
                    </a:cubicBezTo>
                    <a:cubicBezTo>
                      <a:pt x="13" y="123"/>
                      <a:pt x="14" y="121"/>
                      <a:pt x="16" y="120"/>
                    </a:cubicBezTo>
                    <a:cubicBezTo>
                      <a:pt x="22" y="116"/>
                      <a:pt x="28" y="113"/>
                      <a:pt x="34" y="111"/>
                    </a:cubicBezTo>
                    <a:cubicBezTo>
                      <a:pt x="36" y="110"/>
                      <a:pt x="39" y="110"/>
                      <a:pt x="41" y="109"/>
                    </a:cubicBezTo>
                    <a:cubicBezTo>
                      <a:pt x="62" y="103"/>
                      <a:pt x="84" y="105"/>
                      <a:pt x="106" y="105"/>
                    </a:cubicBezTo>
                    <a:cubicBezTo>
                      <a:pt x="107" y="105"/>
                      <a:pt x="109" y="105"/>
                      <a:pt x="111" y="105"/>
                    </a:cubicBezTo>
                    <a:cubicBezTo>
                      <a:pt x="131" y="105"/>
                      <a:pt x="148" y="105"/>
                      <a:pt x="148" y="105"/>
                    </a:cubicBezTo>
                    <a:lnTo>
                      <a:pt x="148" y="0"/>
                    </a:lnTo>
                    <a:close/>
                  </a:path>
                </a:pathLst>
              </a:custGeom>
              <a:solidFill>
                <a:schemeClr val="accent3"/>
              </a:solidFill>
              <a:ln w="57150">
                <a:solidFill>
                  <a:schemeClr val="bg1"/>
                </a:solidFill>
                <a:round/>
              </a:ln>
            </p:spPr>
            <p:txBody>
              <a:bodyPr anchor="ctr"/>
              <a:lstStyle/>
              <a:p>
                <a:pPr algn="ctr"/>
                <a:endParaRPr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46" name="Freeform: Shape 44"/>
              <p:cNvSpPr/>
              <p:nvPr/>
            </p:nvSpPr>
            <p:spPr bwMode="auto">
              <a:xfrm>
                <a:off x="1733550" y="4092575"/>
                <a:ext cx="1951038" cy="346075"/>
              </a:xfrm>
              <a:custGeom>
                <a:avLst/>
                <a:gdLst/>
                <a:ahLst/>
                <a:cxnLst>
                  <a:cxn ang="0">
                    <a:pos x="517" y="87"/>
                  </a:cxn>
                  <a:cxn ang="0">
                    <a:pos x="113" y="87"/>
                  </a:cxn>
                  <a:cxn ang="0">
                    <a:pos x="109" y="87"/>
                  </a:cxn>
                  <a:cxn ang="0">
                    <a:pos x="85" y="88"/>
                  </a:cxn>
                  <a:cxn ang="0">
                    <a:pos x="65" y="87"/>
                  </a:cxn>
                  <a:cxn ang="0">
                    <a:pos x="59" y="87"/>
                  </a:cxn>
                  <a:cxn ang="0">
                    <a:pos x="55" y="87"/>
                  </a:cxn>
                  <a:cxn ang="0">
                    <a:pos x="48" y="86"/>
                  </a:cxn>
                  <a:cxn ang="0">
                    <a:pos x="20" y="77"/>
                  </a:cxn>
                  <a:cxn ang="0">
                    <a:pos x="5" y="58"/>
                  </a:cxn>
                  <a:cxn ang="0">
                    <a:pos x="6" y="36"/>
                  </a:cxn>
                  <a:cxn ang="0">
                    <a:pos x="18" y="19"/>
                  </a:cxn>
                  <a:cxn ang="0">
                    <a:pos x="22" y="16"/>
                  </a:cxn>
                  <a:cxn ang="0">
                    <a:pos x="28" y="13"/>
                  </a:cxn>
                  <a:cxn ang="0">
                    <a:pos x="41" y="8"/>
                  </a:cxn>
                  <a:cxn ang="0">
                    <a:pos x="69" y="4"/>
                  </a:cxn>
                  <a:cxn ang="0">
                    <a:pos x="97" y="3"/>
                  </a:cxn>
                  <a:cxn ang="0">
                    <a:pos x="147" y="4"/>
                  </a:cxn>
                  <a:cxn ang="0">
                    <a:pos x="147" y="1"/>
                  </a:cxn>
                  <a:cxn ang="0">
                    <a:pos x="90" y="0"/>
                  </a:cxn>
                  <a:cxn ang="0">
                    <a:pos x="62" y="1"/>
                  </a:cxn>
                  <a:cxn ang="0">
                    <a:pos x="34" y="7"/>
                  </a:cxn>
                  <a:cxn ang="0">
                    <a:pos x="22" y="13"/>
                  </a:cxn>
                  <a:cxn ang="0">
                    <a:pos x="13" y="20"/>
                  </a:cxn>
                  <a:cxn ang="0">
                    <a:pos x="2" y="38"/>
                  </a:cxn>
                  <a:cxn ang="0">
                    <a:pos x="3" y="61"/>
                  </a:cxn>
                  <a:cxn ang="0">
                    <a:pos x="20" y="81"/>
                  </a:cxn>
                  <a:cxn ang="0">
                    <a:pos x="49" y="90"/>
                  </a:cxn>
                  <a:cxn ang="0">
                    <a:pos x="52" y="90"/>
                  </a:cxn>
                  <a:cxn ang="0">
                    <a:pos x="56" y="90"/>
                  </a:cxn>
                  <a:cxn ang="0">
                    <a:pos x="61" y="91"/>
                  </a:cxn>
                  <a:cxn ang="0">
                    <a:pos x="66" y="91"/>
                  </a:cxn>
                  <a:cxn ang="0">
                    <a:pos x="70" y="91"/>
                  </a:cxn>
                  <a:cxn ang="0">
                    <a:pos x="73" y="91"/>
                  </a:cxn>
                  <a:cxn ang="0">
                    <a:pos x="77" y="91"/>
                  </a:cxn>
                  <a:cxn ang="0">
                    <a:pos x="108" y="91"/>
                  </a:cxn>
                  <a:cxn ang="0">
                    <a:pos x="112" y="91"/>
                  </a:cxn>
                  <a:cxn ang="0">
                    <a:pos x="517" y="91"/>
                  </a:cxn>
                  <a:cxn ang="0">
                    <a:pos x="517" y="87"/>
                  </a:cxn>
                </a:cxnLst>
                <a:rect l="0" t="0" r="r" b="b"/>
                <a:pathLst>
                  <a:path w="517" h="91">
                    <a:moveTo>
                      <a:pt x="517" y="87"/>
                    </a:moveTo>
                    <a:cubicBezTo>
                      <a:pt x="312" y="87"/>
                      <a:pt x="113" y="87"/>
                      <a:pt x="113" y="87"/>
                    </a:cubicBezTo>
                    <a:cubicBezTo>
                      <a:pt x="112" y="87"/>
                      <a:pt x="111" y="87"/>
                      <a:pt x="109" y="87"/>
                    </a:cubicBezTo>
                    <a:cubicBezTo>
                      <a:pt x="101" y="87"/>
                      <a:pt x="93" y="87"/>
                      <a:pt x="85" y="88"/>
                    </a:cubicBezTo>
                    <a:cubicBezTo>
                      <a:pt x="78" y="88"/>
                      <a:pt x="72" y="88"/>
                      <a:pt x="65" y="87"/>
                    </a:cubicBezTo>
                    <a:cubicBezTo>
                      <a:pt x="63" y="87"/>
                      <a:pt x="61" y="87"/>
                      <a:pt x="59" y="87"/>
                    </a:cubicBezTo>
                    <a:cubicBezTo>
                      <a:pt x="58" y="87"/>
                      <a:pt x="56" y="87"/>
                      <a:pt x="55" y="87"/>
                    </a:cubicBezTo>
                    <a:cubicBezTo>
                      <a:pt x="52" y="87"/>
                      <a:pt x="50" y="87"/>
                      <a:pt x="48" y="86"/>
                    </a:cubicBezTo>
                    <a:cubicBezTo>
                      <a:pt x="38" y="85"/>
                      <a:pt x="28" y="82"/>
                      <a:pt x="20" y="77"/>
                    </a:cubicBezTo>
                    <a:cubicBezTo>
                      <a:pt x="13" y="72"/>
                      <a:pt x="8" y="66"/>
                      <a:pt x="5" y="58"/>
                    </a:cubicBezTo>
                    <a:cubicBezTo>
                      <a:pt x="3" y="51"/>
                      <a:pt x="3" y="43"/>
                      <a:pt x="6" y="36"/>
                    </a:cubicBezTo>
                    <a:cubicBezTo>
                      <a:pt x="8" y="29"/>
                      <a:pt x="13" y="24"/>
                      <a:pt x="18" y="19"/>
                    </a:cubicBezTo>
                    <a:cubicBezTo>
                      <a:pt x="19" y="18"/>
                      <a:pt x="21" y="17"/>
                      <a:pt x="22" y="16"/>
                    </a:cubicBezTo>
                    <a:cubicBezTo>
                      <a:pt x="24" y="15"/>
                      <a:pt x="26" y="14"/>
                      <a:pt x="28" y="13"/>
                    </a:cubicBezTo>
                    <a:cubicBezTo>
                      <a:pt x="32" y="11"/>
                      <a:pt x="36" y="9"/>
                      <a:pt x="41" y="8"/>
                    </a:cubicBezTo>
                    <a:cubicBezTo>
                      <a:pt x="50" y="5"/>
                      <a:pt x="59" y="4"/>
                      <a:pt x="69" y="4"/>
                    </a:cubicBezTo>
                    <a:cubicBezTo>
                      <a:pt x="78" y="3"/>
                      <a:pt x="88" y="3"/>
                      <a:pt x="97" y="3"/>
                    </a:cubicBezTo>
                    <a:cubicBezTo>
                      <a:pt x="114" y="3"/>
                      <a:pt x="131" y="3"/>
                      <a:pt x="147" y="4"/>
                    </a:cubicBezTo>
                    <a:cubicBezTo>
                      <a:pt x="149" y="4"/>
                      <a:pt x="149" y="1"/>
                      <a:pt x="147" y="1"/>
                    </a:cubicBezTo>
                    <a:cubicBezTo>
                      <a:pt x="128" y="0"/>
                      <a:pt x="109" y="0"/>
                      <a:pt x="90" y="0"/>
                    </a:cubicBezTo>
                    <a:cubicBezTo>
                      <a:pt x="81" y="0"/>
                      <a:pt x="71" y="0"/>
                      <a:pt x="62" y="1"/>
                    </a:cubicBezTo>
                    <a:cubicBezTo>
                      <a:pt x="52" y="2"/>
                      <a:pt x="43" y="3"/>
                      <a:pt x="34" y="7"/>
                    </a:cubicBezTo>
                    <a:cubicBezTo>
                      <a:pt x="30" y="8"/>
                      <a:pt x="25" y="10"/>
                      <a:pt x="22" y="13"/>
                    </a:cubicBezTo>
                    <a:cubicBezTo>
                      <a:pt x="18" y="15"/>
                      <a:pt x="15" y="17"/>
                      <a:pt x="13" y="20"/>
                    </a:cubicBezTo>
                    <a:cubicBezTo>
                      <a:pt x="7" y="25"/>
                      <a:pt x="3" y="31"/>
                      <a:pt x="2" y="38"/>
                    </a:cubicBezTo>
                    <a:cubicBezTo>
                      <a:pt x="0" y="46"/>
                      <a:pt x="0" y="54"/>
                      <a:pt x="3" y="61"/>
                    </a:cubicBezTo>
                    <a:cubicBezTo>
                      <a:pt x="6" y="69"/>
                      <a:pt x="12" y="76"/>
                      <a:pt x="20" y="81"/>
                    </a:cubicBezTo>
                    <a:cubicBezTo>
                      <a:pt x="28" y="86"/>
                      <a:pt x="38" y="89"/>
                      <a:pt x="49" y="90"/>
                    </a:cubicBezTo>
                    <a:cubicBezTo>
                      <a:pt x="50" y="90"/>
                      <a:pt x="51" y="90"/>
                      <a:pt x="52" y="90"/>
                    </a:cubicBezTo>
                    <a:cubicBezTo>
                      <a:pt x="54" y="90"/>
                      <a:pt x="55" y="90"/>
                      <a:pt x="56" y="90"/>
                    </a:cubicBezTo>
                    <a:cubicBezTo>
                      <a:pt x="58" y="91"/>
                      <a:pt x="60" y="91"/>
                      <a:pt x="61" y="91"/>
                    </a:cubicBezTo>
                    <a:cubicBezTo>
                      <a:pt x="63" y="91"/>
                      <a:pt x="64" y="91"/>
                      <a:pt x="66" y="91"/>
                    </a:cubicBezTo>
                    <a:cubicBezTo>
                      <a:pt x="67" y="91"/>
                      <a:pt x="68" y="91"/>
                      <a:pt x="70" y="91"/>
                    </a:cubicBezTo>
                    <a:cubicBezTo>
                      <a:pt x="71" y="91"/>
                      <a:pt x="72" y="91"/>
                      <a:pt x="73" y="91"/>
                    </a:cubicBezTo>
                    <a:cubicBezTo>
                      <a:pt x="74" y="91"/>
                      <a:pt x="75" y="91"/>
                      <a:pt x="77" y="91"/>
                    </a:cubicBezTo>
                    <a:cubicBezTo>
                      <a:pt x="87" y="91"/>
                      <a:pt x="98" y="91"/>
                      <a:pt x="108" y="91"/>
                    </a:cubicBezTo>
                    <a:cubicBezTo>
                      <a:pt x="110" y="91"/>
                      <a:pt x="111" y="91"/>
                      <a:pt x="112" y="91"/>
                    </a:cubicBezTo>
                    <a:cubicBezTo>
                      <a:pt x="112" y="91"/>
                      <a:pt x="311" y="91"/>
                      <a:pt x="517" y="91"/>
                    </a:cubicBezTo>
                    <a:lnTo>
                      <a:pt x="517" y="87"/>
                    </a:lnTo>
                    <a:close/>
                  </a:path>
                </a:pathLst>
              </a:custGeom>
              <a:solidFill>
                <a:schemeClr val="bg1"/>
              </a:solidFill>
              <a:ln w="57150">
                <a:solidFill>
                  <a:schemeClr val="bg1"/>
                </a:solidFill>
                <a:round/>
              </a:ln>
            </p:spPr>
            <p:txBody>
              <a:bodyPr anchor="ctr"/>
              <a:lstStyle/>
              <a:p>
                <a:pPr algn="ctr"/>
                <a:endParaRPr>
                  <a:ea typeface="微软雅黑 Light" panose="020B0502040204020203" pitchFamily="34" charset="-122"/>
                </a:endParaRPr>
              </a:p>
            </p:txBody>
          </p:sp>
        </p:grpSp>
        <p:sp>
          <p:nvSpPr>
            <p:cNvPr id="13" name="Freeform: Shape 45"/>
            <p:cNvSpPr/>
            <p:nvPr/>
          </p:nvSpPr>
          <p:spPr bwMode="auto">
            <a:xfrm flipH="1">
              <a:off x="4413562" y="3379732"/>
              <a:ext cx="224988" cy="22705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6"/>
                </a:cxn>
                <a:cxn ang="0">
                  <a:pos x="46" y="46"/>
                </a:cxn>
                <a:cxn ang="0">
                  <a:pos x="46" y="0"/>
                </a:cxn>
                <a:cxn ang="0">
                  <a:pos x="0" y="0"/>
                </a:cxn>
                <a:cxn ang="0">
                  <a:pos x="38" y="28"/>
                </a:cxn>
                <a:cxn ang="0">
                  <a:pos x="19" y="28"/>
                </a:cxn>
                <a:cxn ang="0">
                  <a:pos x="26" y="36"/>
                </a:cxn>
                <a:cxn ang="0">
                  <a:pos x="20" y="42"/>
                </a:cxn>
                <a:cxn ang="0">
                  <a:pos x="5" y="27"/>
                </a:cxn>
                <a:cxn ang="0">
                  <a:pos x="4" y="24"/>
                </a:cxn>
                <a:cxn ang="0">
                  <a:pos x="5" y="21"/>
                </a:cxn>
                <a:cxn ang="0">
                  <a:pos x="20" y="6"/>
                </a:cxn>
                <a:cxn ang="0">
                  <a:pos x="26" y="12"/>
                </a:cxn>
                <a:cxn ang="0">
                  <a:pos x="19" y="19"/>
                </a:cxn>
                <a:cxn ang="0">
                  <a:pos x="38" y="19"/>
                </a:cxn>
                <a:cxn ang="0">
                  <a:pos x="38" y="28"/>
                </a:cxn>
              </a:cxnLst>
              <a:rect l="0" t="0" r="r" b="b"/>
              <a:pathLst>
                <a:path w="46" h="46">
                  <a:moveTo>
                    <a:pt x="0" y="0"/>
                  </a:moveTo>
                  <a:cubicBezTo>
                    <a:pt x="0" y="46"/>
                    <a:pt x="0" y="46"/>
                    <a:pt x="0" y="46"/>
                  </a:cubicBezTo>
                  <a:cubicBezTo>
                    <a:pt x="46" y="46"/>
                    <a:pt x="46" y="46"/>
                    <a:pt x="46" y="46"/>
                  </a:cubicBezTo>
                  <a:cubicBezTo>
                    <a:pt x="46" y="0"/>
                    <a:pt x="46" y="0"/>
                    <a:pt x="46" y="0"/>
                  </a:cubicBezTo>
                  <a:lnTo>
                    <a:pt x="0" y="0"/>
                  </a:lnTo>
                  <a:close/>
                  <a:moveTo>
                    <a:pt x="38" y="28"/>
                  </a:moveTo>
                  <a:cubicBezTo>
                    <a:pt x="19" y="28"/>
                    <a:pt x="19" y="28"/>
                    <a:pt x="19" y="28"/>
                  </a:cubicBezTo>
                  <a:cubicBezTo>
                    <a:pt x="21" y="31"/>
                    <a:pt x="24" y="33"/>
                    <a:pt x="26" y="36"/>
                  </a:cubicBezTo>
                  <a:cubicBezTo>
                    <a:pt x="30" y="40"/>
                    <a:pt x="24" y="46"/>
                    <a:pt x="20" y="42"/>
                  </a:cubicBezTo>
                  <a:cubicBezTo>
                    <a:pt x="15" y="37"/>
                    <a:pt x="10" y="32"/>
                    <a:pt x="5" y="27"/>
                  </a:cubicBezTo>
                  <a:cubicBezTo>
                    <a:pt x="4" y="26"/>
                    <a:pt x="4" y="25"/>
                    <a:pt x="4" y="24"/>
                  </a:cubicBezTo>
                  <a:cubicBezTo>
                    <a:pt x="4" y="23"/>
                    <a:pt x="4" y="22"/>
                    <a:pt x="5" y="21"/>
                  </a:cubicBezTo>
                  <a:cubicBezTo>
                    <a:pt x="10" y="16"/>
                    <a:pt x="15" y="11"/>
                    <a:pt x="20" y="6"/>
                  </a:cubicBezTo>
                  <a:cubicBezTo>
                    <a:pt x="24" y="2"/>
                    <a:pt x="30" y="8"/>
                    <a:pt x="26" y="12"/>
                  </a:cubicBezTo>
                  <a:cubicBezTo>
                    <a:pt x="24" y="14"/>
                    <a:pt x="21" y="17"/>
                    <a:pt x="19" y="19"/>
                  </a:cubicBezTo>
                  <a:cubicBezTo>
                    <a:pt x="38" y="19"/>
                    <a:pt x="38" y="19"/>
                    <a:pt x="38" y="19"/>
                  </a:cubicBezTo>
                  <a:cubicBezTo>
                    <a:pt x="44" y="19"/>
                    <a:pt x="44" y="28"/>
                    <a:pt x="38" y="2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ea typeface="微软雅黑 Light" panose="020B0502040204020203" pitchFamily="34" charset="-122"/>
              </a:endParaRPr>
            </a:p>
          </p:txBody>
        </p:sp>
        <p:sp>
          <p:nvSpPr>
            <p:cNvPr id="14" name="TextBox 46"/>
            <p:cNvSpPr txBox="1"/>
            <p:nvPr/>
          </p:nvSpPr>
          <p:spPr>
            <a:xfrm>
              <a:off x="2441057" y="2700641"/>
              <a:ext cx="309219" cy="253915"/>
            </a:xfrm>
            <a:prstGeom prst="rect">
              <a:avLst/>
            </a:prstGeom>
            <a:noFill/>
          </p:spPr>
          <p:txBody>
            <a:bodyPr wrap="none">
              <a:normAutofit fontScale="77500" lnSpcReduction="20000"/>
            </a:bodyPr>
            <a:lstStyle/>
            <a:p>
              <a:pPr algn="ctr"/>
              <a:r>
                <a:rPr lang="en-US" sz="1600" b="1">
                  <a:solidFill>
                    <a:schemeClr val="bg1"/>
                  </a:solidFill>
                  <a:ea typeface="微软雅黑 Light" panose="020B0502040204020203" pitchFamily="34" charset="-122"/>
                </a:rPr>
                <a:t>03</a:t>
              </a:r>
              <a:endParaRPr lang="en-US" sz="1600" b="1">
                <a:solidFill>
                  <a:schemeClr val="bg1"/>
                </a:solidFill>
                <a:ea typeface="微软雅黑 Light" panose="020B0502040204020203" pitchFamily="34" charset="-122"/>
              </a:endParaRPr>
            </a:p>
          </p:txBody>
        </p:sp>
        <p:grpSp>
          <p:nvGrpSpPr>
            <p:cNvPr id="15" name="Group 49"/>
            <p:cNvGrpSpPr/>
            <p:nvPr/>
          </p:nvGrpSpPr>
          <p:grpSpPr>
            <a:xfrm>
              <a:off x="2211160" y="3458166"/>
              <a:ext cx="2536787" cy="1127005"/>
              <a:chOff x="1733550" y="3700460"/>
              <a:chExt cx="1951038" cy="738190"/>
            </a:xfrm>
          </p:grpSpPr>
          <p:sp>
            <p:nvSpPr>
              <p:cNvPr id="41" name="Freeform: Shape 50"/>
              <p:cNvSpPr/>
              <p:nvPr/>
            </p:nvSpPr>
            <p:spPr bwMode="auto">
              <a:xfrm>
                <a:off x="1738313" y="3863973"/>
                <a:ext cx="1946275" cy="568325"/>
              </a:xfrm>
              <a:custGeom>
                <a:avLst/>
                <a:gdLst/>
                <a:ahLst/>
                <a:cxnLst>
                  <a:cxn ang="0">
                    <a:pos x="56" y="0"/>
                  </a:cxn>
                  <a:cxn ang="0">
                    <a:pos x="43" y="1"/>
                  </a:cxn>
                  <a:cxn ang="0">
                    <a:pos x="12" y="4"/>
                  </a:cxn>
                  <a:cxn ang="0">
                    <a:pos x="0" y="24"/>
                  </a:cxn>
                  <a:cxn ang="0">
                    <a:pos x="0" y="61"/>
                  </a:cxn>
                  <a:cxn ang="0">
                    <a:pos x="0" y="97"/>
                  </a:cxn>
                  <a:cxn ang="0">
                    <a:pos x="0" y="106"/>
                  </a:cxn>
                  <a:cxn ang="0">
                    <a:pos x="0" y="113"/>
                  </a:cxn>
                  <a:cxn ang="0">
                    <a:pos x="16" y="137"/>
                  </a:cxn>
                  <a:cxn ang="0">
                    <a:pos x="51" y="148"/>
                  </a:cxn>
                  <a:cxn ang="0">
                    <a:pos x="55" y="149"/>
                  </a:cxn>
                  <a:cxn ang="0">
                    <a:pos x="516" y="149"/>
                  </a:cxn>
                  <a:cxn ang="0">
                    <a:pos x="516" y="0"/>
                  </a:cxn>
                  <a:cxn ang="0">
                    <a:pos x="502" y="0"/>
                  </a:cxn>
                  <a:cxn ang="0">
                    <a:pos x="292" y="0"/>
                  </a:cxn>
                  <a:cxn ang="0">
                    <a:pos x="164" y="0"/>
                  </a:cxn>
                  <a:cxn ang="0">
                    <a:pos x="112" y="0"/>
                  </a:cxn>
                  <a:cxn ang="0">
                    <a:pos x="56" y="0"/>
                  </a:cxn>
                </a:cxnLst>
                <a:rect l="0" t="0" r="r" b="b"/>
                <a:pathLst>
                  <a:path w="516" h="149">
                    <a:moveTo>
                      <a:pt x="56" y="0"/>
                    </a:moveTo>
                    <a:cubicBezTo>
                      <a:pt x="52" y="0"/>
                      <a:pt x="47" y="1"/>
                      <a:pt x="43" y="1"/>
                    </a:cubicBezTo>
                    <a:cubicBezTo>
                      <a:pt x="32" y="1"/>
                      <a:pt x="22" y="1"/>
                      <a:pt x="12" y="4"/>
                    </a:cubicBezTo>
                    <a:cubicBezTo>
                      <a:pt x="0" y="8"/>
                      <a:pt x="0" y="12"/>
                      <a:pt x="0" y="24"/>
                    </a:cubicBezTo>
                    <a:cubicBezTo>
                      <a:pt x="0" y="36"/>
                      <a:pt x="0" y="48"/>
                      <a:pt x="0" y="61"/>
                    </a:cubicBezTo>
                    <a:cubicBezTo>
                      <a:pt x="0" y="73"/>
                      <a:pt x="0" y="85"/>
                      <a:pt x="0" y="97"/>
                    </a:cubicBezTo>
                    <a:cubicBezTo>
                      <a:pt x="0" y="100"/>
                      <a:pt x="0" y="103"/>
                      <a:pt x="0" y="106"/>
                    </a:cubicBezTo>
                    <a:cubicBezTo>
                      <a:pt x="0" y="108"/>
                      <a:pt x="0" y="110"/>
                      <a:pt x="0" y="113"/>
                    </a:cubicBezTo>
                    <a:cubicBezTo>
                      <a:pt x="1" y="123"/>
                      <a:pt x="8" y="132"/>
                      <a:pt x="16" y="137"/>
                    </a:cubicBezTo>
                    <a:cubicBezTo>
                      <a:pt x="26" y="144"/>
                      <a:pt x="39" y="147"/>
                      <a:pt x="51" y="148"/>
                    </a:cubicBezTo>
                    <a:cubicBezTo>
                      <a:pt x="52" y="149"/>
                      <a:pt x="54" y="149"/>
                      <a:pt x="55" y="149"/>
                    </a:cubicBezTo>
                    <a:cubicBezTo>
                      <a:pt x="516" y="149"/>
                      <a:pt x="516" y="149"/>
                      <a:pt x="516" y="149"/>
                    </a:cubicBezTo>
                    <a:cubicBezTo>
                      <a:pt x="516" y="149"/>
                      <a:pt x="516" y="0"/>
                      <a:pt x="516" y="0"/>
                    </a:cubicBezTo>
                    <a:cubicBezTo>
                      <a:pt x="516" y="0"/>
                      <a:pt x="503" y="0"/>
                      <a:pt x="502" y="0"/>
                    </a:cubicBezTo>
                    <a:cubicBezTo>
                      <a:pt x="432" y="0"/>
                      <a:pt x="362" y="0"/>
                      <a:pt x="292" y="0"/>
                    </a:cubicBezTo>
                    <a:cubicBezTo>
                      <a:pt x="249" y="0"/>
                      <a:pt x="207" y="0"/>
                      <a:pt x="164" y="0"/>
                    </a:cubicBezTo>
                    <a:cubicBezTo>
                      <a:pt x="147" y="0"/>
                      <a:pt x="129" y="0"/>
                      <a:pt x="112" y="0"/>
                    </a:cubicBezTo>
                    <a:cubicBezTo>
                      <a:pt x="93" y="0"/>
                      <a:pt x="75" y="0"/>
                      <a:pt x="56" y="0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 w="57150">
                <a:solidFill>
                  <a:schemeClr val="bg1"/>
                </a:solidFill>
                <a:round/>
              </a:ln>
            </p:spPr>
            <p:txBody>
              <a:bodyPr anchor="ctr"/>
              <a:lstStyle/>
              <a:p>
                <a:pPr algn="ctr"/>
                <a:endParaRPr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42" name="Freeform: Shape 51"/>
              <p:cNvSpPr/>
              <p:nvPr/>
            </p:nvSpPr>
            <p:spPr bwMode="auto">
              <a:xfrm>
                <a:off x="1738313" y="3700460"/>
                <a:ext cx="557213" cy="563563"/>
              </a:xfrm>
              <a:custGeom>
                <a:avLst/>
                <a:gdLst/>
                <a:ahLst/>
                <a:cxnLst>
                  <a:cxn ang="0">
                    <a:pos x="148" y="0"/>
                  </a:cxn>
                  <a:cxn ang="0">
                    <a:pos x="75" y="0"/>
                  </a:cxn>
                  <a:cxn ang="0">
                    <a:pos x="56" y="1"/>
                  </a:cxn>
                  <a:cxn ang="0">
                    <a:pos x="33" y="5"/>
                  </a:cxn>
                  <a:cxn ang="0">
                    <a:pos x="23" y="10"/>
                  </a:cxn>
                  <a:cxn ang="0">
                    <a:pos x="2" y="35"/>
                  </a:cxn>
                  <a:cxn ang="0">
                    <a:pos x="0" y="44"/>
                  </a:cxn>
                  <a:cxn ang="0">
                    <a:pos x="0" y="59"/>
                  </a:cxn>
                  <a:cxn ang="0">
                    <a:pos x="0" y="96"/>
                  </a:cxn>
                  <a:cxn ang="0">
                    <a:pos x="0" y="133"/>
                  </a:cxn>
                  <a:cxn ang="0">
                    <a:pos x="0" y="141"/>
                  </a:cxn>
                  <a:cxn ang="0">
                    <a:pos x="0" y="148"/>
                  </a:cxn>
                  <a:cxn ang="0">
                    <a:pos x="4" y="134"/>
                  </a:cxn>
                  <a:cxn ang="0">
                    <a:pos x="7" y="129"/>
                  </a:cxn>
                  <a:cxn ang="0">
                    <a:pos x="11" y="124"/>
                  </a:cxn>
                  <a:cxn ang="0">
                    <a:pos x="16" y="120"/>
                  </a:cxn>
                  <a:cxn ang="0">
                    <a:pos x="34" y="111"/>
                  </a:cxn>
                  <a:cxn ang="0">
                    <a:pos x="41" y="109"/>
                  </a:cxn>
                  <a:cxn ang="0">
                    <a:pos x="106" y="105"/>
                  </a:cxn>
                  <a:cxn ang="0">
                    <a:pos x="111" y="105"/>
                  </a:cxn>
                  <a:cxn ang="0">
                    <a:pos x="148" y="105"/>
                  </a:cxn>
                  <a:cxn ang="0">
                    <a:pos x="148" y="0"/>
                  </a:cxn>
                </a:cxnLst>
                <a:rect l="0" t="0" r="r" b="b"/>
                <a:pathLst>
                  <a:path w="148" h="148">
                    <a:moveTo>
                      <a:pt x="148" y="0"/>
                    </a:moveTo>
                    <a:cubicBezTo>
                      <a:pt x="75" y="0"/>
                      <a:pt x="75" y="0"/>
                      <a:pt x="75" y="0"/>
                    </a:cubicBezTo>
                    <a:cubicBezTo>
                      <a:pt x="69" y="0"/>
                      <a:pt x="63" y="0"/>
                      <a:pt x="56" y="1"/>
                    </a:cubicBezTo>
                    <a:cubicBezTo>
                      <a:pt x="49" y="1"/>
                      <a:pt x="41" y="3"/>
                      <a:pt x="33" y="5"/>
                    </a:cubicBezTo>
                    <a:cubicBezTo>
                      <a:pt x="30" y="7"/>
                      <a:pt x="27" y="8"/>
                      <a:pt x="23" y="10"/>
                    </a:cubicBezTo>
                    <a:cubicBezTo>
                      <a:pt x="13" y="16"/>
                      <a:pt x="5" y="24"/>
                      <a:pt x="2" y="35"/>
                    </a:cubicBezTo>
                    <a:cubicBezTo>
                      <a:pt x="1" y="38"/>
                      <a:pt x="0" y="41"/>
                      <a:pt x="0" y="44"/>
                    </a:cubicBezTo>
                    <a:cubicBezTo>
                      <a:pt x="0" y="49"/>
                      <a:pt x="0" y="54"/>
                      <a:pt x="0" y="59"/>
                    </a:cubicBezTo>
                    <a:cubicBezTo>
                      <a:pt x="0" y="72"/>
                      <a:pt x="0" y="84"/>
                      <a:pt x="0" y="96"/>
                    </a:cubicBezTo>
                    <a:cubicBezTo>
                      <a:pt x="0" y="109"/>
                      <a:pt x="0" y="121"/>
                      <a:pt x="0" y="133"/>
                    </a:cubicBezTo>
                    <a:cubicBezTo>
                      <a:pt x="0" y="136"/>
                      <a:pt x="0" y="139"/>
                      <a:pt x="0" y="141"/>
                    </a:cubicBezTo>
                    <a:cubicBezTo>
                      <a:pt x="0" y="144"/>
                      <a:pt x="0" y="146"/>
                      <a:pt x="0" y="148"/>
                    </a:cubicBezTo>
                    <a:cubicBezTo>
                      <a:pt x="1" y="143"/>
                      <a:pt x="2" y="138"/>
                      <a:pt x="4" y="134"/>
                    </a:cubicBezTo>
                    <a:cubicBezTo>
                      <a:pt x="5" y="132"/>
                      <a:pt x="6" y="131"/>
                      <a:pt x="7" y="129"/>
                    </a:cubicBezTo>
                    <a:cubicBezTo>
                      <a:pt x="8" y="127"/>
                      <a:pt x="10" y="126"/>
                      <a:pt x="11" y="124"/>
                    </a:cubicBezTo>
                    <a:cubicBezTo>
                      <a:pt x="13" y="123"/>
                      <a:pt x="14" y="121"/>
                      <a:pt x="16" y="120"/>
                    </a:cubicBezTo>
                    <a:cubicBezTo>
                      <a:pt x="22" y="116"/>
                      <a:pt x="28" y="113"/>
                      <a:pt x="34" y="111"/>
                    </a:cubicBezTo>
                    <a:cubicBezTo>
                      <a:pt x="36" y="110"/>
                      <a:pt x="39" y="110"/>
                      <a:pt x="41" y="109"/>
                    </a:cubicBezTo>
                    <a:cubicBezTo>
                      <a:pt x="62" y="103"/>
                      <a:pt x="84" y="105"/>
                      <a:pt x="106" y="105"/>
                    </a:cubicBezTo>
                    <a:cubicBezTo>
                      <a:pt x="107" y="105"/>
                      <a:pt x="109" y="105"/>
                      <a:pt x="111" y="105"/>
                    </a:cubicBezTo>
                    <a:cubicBezTo>
                      <a:pt x="131" y="105"/>
                      <a:pt x="148" y="105"/>
                      <a:pt x="148" y="105"/>
                    </a:cubicBezTo>
                    <a:lnTo>
                      <a:pt x="148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57150">
                <a:solidFill>
                  <a:schemeClr val="bg1"/>
                </a:solidFill>
                <a:round/>
              </a:ln>
            </p:spPr>
            <p:txBody>
              <a:bodyPr anchor="ctr"/>
              <a:lstStyle/>
              <a:p>
                <a:pPr algn="ctr"/>
                <a:endParaRPr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43" name="Freeform: Shape 55"/>
              <p:cNvSpPr/>
              <p:nvPr/>
            </p:nvSpPr>
            <p:spPr bwMode="auto">
              <a:xfrm>
                <a:off x="1733550" y="4092575"/>
                <a:ext cx="1951038" cy="346075"/>
              </a:xfrm>
              <a:custGeom>
                <a:avLst/>
                <a:gdLst/>
                <a:ahLst/>
                <a:cxnLst>
                  <a:cxn ang="0">
                    <a:pos x="517" y="87"/>
                  </a:cxn>
                  <a:cxn ang="0">
                    <a:pos x="113" y="87"/>
                  </a:cxn>
                  <a:cxn ang="0">
                    <a:pos x="109" y="87"/>
                  </a:cxn>
                  <a:cxn ang="0">
                    <a:pos x="85" y="88"/>
                  </a:cxn>
                  <a:cxn ang="0">
                    <a:pos x="65" y="87"/>
                  </a:cxn>
                  <a:cxn ang="0">
                    <a:pos x="59" y="87"/>
                  </a:cxn>
                  <a:cxn ang="0">
                    <a:pos x="55" y="87"/>
                  </a:cxn>
                  <a:cxn ang="0">
                    <a:pos x="48" y="86"/>
                  </a:cxn>
                  <a:cxn ang="0">
                    <a:pos x="20" y="77"/>
                  </a:cxn>
                  <a:cxn ang="0">
                    <a:pos x="5" y="58"/>
                  </a:cxn>
                  <a:cxn ang="0">
                    <a:pos x="6" y="36"/>
                  </a:cxn>
                  <a:cxn ang="0">
                    <a:pos x="18" y="19"/>
                  </a:cxn>
                  <a:cxn ang="0">
                    <a:pos x="22" y="16"/>
                  </a:cxn>
                  <a:cxn ang="0">
                    <a:pos x="28" y="13"/>
                  </a:cxn>
                  <a:cxn ang="0">
                    <a:pos x="41" y="8"/>
                  </a:cxn>
                  <a:cxn ang="0">
                    <a:pos x="69" y="4"/>
                  </a:cxn>
                  <a:cxn ang="0">
                    <a:pos x="97" y="3"/>
                  </a:cxn>
                  <a:cxn ang="0">
                    <a:pos x="147" y="4"/>
                  </a:cxn>
                  <a:cxn ang="0">
                    <a:pos x="147" y="1"/>
                  </a:cxn>
                  <a:cxn ang="0">
                    <a:pos x="90" y="0"/>
                  </a:cxn>
                  <a:cxn ang="0">
                    <a:pos x="62" y="1"/>
                  </a:cxn>
                  <a:cxn ang="0">
                    <a:pos x="34" y="7"/>
                  </a:cxn>
                  <a:cxn ang="0">
                    <a:pos x="22" y="13"/>
                  </a:cxn>
                  <a:cxn ang="0">
                    <a:pos x="13" y="20"/>
                  </a:cxn>
                  <a:cxn ang="0">
                    <a:pos x="2" y="38"/>
                  </a:cxn>
                  <a:cxn ang="0">
                    <a:pos x="3" y="61"/>
                  </a:cxn>
                  <a:cxn ang="0">
                    <a:pos x="20" y="81"/>
                  </a:cxn>
                  <a:cxn ang="0">
                    <a:pos x="49" y="90"/>
                  </a:cxn>
                  <a:cxn ang="0">
                    <a:pos x="52" y="90"/>
                  </a:cxn>
                  <a:cxn ang="0">
                    <a:pos x="56" y="90"/>
                  </a:cxn>
                  <a:cxn ang="0">
                    <a:pos x="61" y="91"/>
                  </a:cxn>
                  <a:cxn ang="0">
                    <a:pos x="66" y="91"/>
                  </a:cxn>
                  <a:cxn ang="0">
                    <a:pos x="70" y="91"/>
                  </a:cxn>
                  <a:cxn ang="0">
                    <a:pos x="73" y="91"/>
                  </a:cxn>
                  <a:cxn ang="0">
                    <a:pos x="77" y="91"/>
                  </a:cxn>
                  <a:cxn ang="0">
                    <a:pos x="108" y="91"/>
                  </a:cxn>
                  <a:cxn ang="0">
                    <a:pos x="112" y="91"/>
                  </a:cxn>
                  <a:cxn ang="0">
                    <a:pos x="517" y="91"/>
                  </a:cxn>
                  <a:cxn ang="0">
                    <a:pos x="517" y="87"/>
                  </a:cxn>
                </a:cxnLst>
                <a:rect l="0" t="0" r="r" b="b"/>
                <a:pathLst>
                  <a:path w="517" h="91">
                    <a:moveTo>
                      <a:pt x="517" y="87"/>
                    </a:moveTo>
                    <a:cubicBezTo>
                      <a:pt x="312" y="87"/>
                      <a:pt x="113" y="87"/>
                      <a:pt x="113" y="87"/>
                    </a:cubicBezTo>
                    <a:cubicBezTo>
                      <a:pt x="112" y="87"/>
                      <a:pt x="111" y="87"/>
                      <a:pt x="109" y="87"/>
                    </a:cubicBezTo>
                    <a:cubicBezTo>
                      <a:pt x="101" y="87"/>
                      <a:pt x="93" y="87"/>
                      <a:pt x="85" y="88"/>
                    </a:cubicBezTo>
                    <a:cubicBezTo>
                      <a:pt x="78" y="88"/>
                      <a:pt x="72" y="88"/>
                      <a:pt x="65" y="87"/>
                    </a:cubicBezTo>
                    <a:cubicBezTo>
                      <a:pt x="63" y="87"/>
                      <a:pt x="61" y="87"/>
                      <a:pt x="59" y="87"/>
                    </a:cubicBezTo>
                    <a:cubicBezTo>
                      <a:pt x="58" y="87"/>
                      <a:pt x="56" y="87"/>
                      <a:pt x="55" y="87"/>
                    </a:cubicBezTo>
                    <a:cubicBezTo>
                      <a:pt x="52" y="87"/>
                      <a:pt x="50" y="87"/>
                      <a:pt x="48" y="86"/>
                    </a:cubicBezTo>
                    <a:cubicBezTo>
                      <a:pt x="38" y="85"/>
                      <a:pt x="28" y="82"/>
                      <a:pt x="20" y="77"/>
                    </a:cubicBezTo>
                    <a:cubicBezTo>
                      <a:pt x="13" y="72"/>
                      <a:pt x="8" y="66"/>
                      <a:pt x="5" y="58"/>
                    </a:cubicBezTo>
                    <a:cubicBezTo>
                      <a:pt x="3" y="51"/>
                      <a:pt x="3" y="43"/>
                      <a:pt x="6" y="36"/>
                    </a:cubicBezTo>
                    <a:cubicBezTo>
                      <a:pt x="8" y="29"/>
                      <a:pt x="13" y="24"/>
                      <a:pt x="18" y="19"/>
                    </a:cubicBezTo>
                    <a:cubicBezTo>
                      <a:pt x="19" y="18"/>
                      <a:pt x="21" y="17"/>
                      <a:pt x="22" y="16"/>
                    </a:cubicBezTo>
                    <a:cubicBezTo>
                      <a:pt x="24" y="15"/>
                      <a:pt x="26" y="14"/>
                      <a:pt x="28" y="13"/>
                    </a:cubicBezTo>
                    <a:cubicBezTo>
                      <a:pt x="32" y="11"/>
                      <a:pt x="36" y="9"/>
                      <a:pt x="41" y="8"/>
                    </a:cubicBezTo>
                    <a:cubicBezTo>
                      <a:pt x="50" y="5"/>
                      <a:pt x="59" y="4"/>
                      <a:pt x="69" y="4"/>
                    </a:cubicBezTo>
                    <a:cubicBezTo>
                      <a:pt x="78" y="3"/>
                      <a:pt x="88" y="3"/>
                      <a:pt x="97" y="3"/>
                    </a:cubicBezTo>
                    <a:cubicBezTo>
                      <a:pt x="114" y="3"/>
                      <a:pt x="131" y="3"/>
                      <a:pt x="147" y="4"/>
                    </a:cubicBezTo>
                    <a:cubicBezTo>
                      <a:pt x="149" y="4"/>
                      <a:pt x="149" y="1"/>
                      <a:pt x="147" y="1"/>
                    </a:cubicBezTo>
                    <a:cubicBezTo>
                      <a:pt x="128" y="0"/>
                      <a:pt x="109" y="0"/>
                      <a:pt x="90" y="0"/>
                    </a:cubicBezTo>
                    <a:cubicBezTo>
                      <a:pt x="81" y="0"/>
                      <a:pt x="71" y="0"/>
                      <a:pt x="62" y="1"/>
                    </a:cubicBezTo>
                    <a:cubicBezTo>
                      <a:pt x="52" y="2"/>
                      <a:pt x="43" y="3"/>
                      <a:pt x="34" y="7"/>
                    </a:cubicBezTo>
                    <a:cubicBezTo>
                      <a:pt x="30" y="8"/>
                      <a:pt x="25" y="10"/>
                      <a:pt x="22" y="13"/>
                    </a:cubicBezTo>
                    <a:cubicBezTo>
                      <a:pt x="18" y="15"/>
                      <a:pt x="15" y="17"/>
                      <a:pt x="13" y="20"/>
                    </a:cubicBezTo>
                    <a:cubicBezTo>
                      <a:pt x="7" y="25"/>
                      <a:pt x="3" y="31"/>
                      <a:pt x="2" y="38"/>
                    </a:cubicBezTo>
                    <a:cubicBezTo>
                      <a:pt x="0" y="46"/>
                      <a:pt x="0" y="54"/>
                      <a:pt x="3" y="61"/>
                    </a:cubicBezTo>
                    <a:cubicBezTo>
                      <a:pt x="6" y="69"/>
                      <a:pt x="12" y="76"/>
                      <a:pt x="20" y="81"/>
                    </a:cubicBezTo>
                    <a:cubicBezTo>
                      <a:pt x="28" y="86"/>
                      <a:pt x="38" y="89"/>
                      <a:pt x="49" y="90"/>
                    </a:cubicBezTo>
                    <a:cubicBezTo>
                      <a:pt x="50" y="90"/>
                      <a:pt x="51" y="90"/>
                      <a:pt x="52" y="90"/>
                    </a:cubicBezTo>
                    <a:cubicBezTo>
                      <a:pt x="54" y="90"/>
                      <a:pt x="55" y="90"/>
                      <a:pt x="56" y="90"/>
                    </a:cubicBezTo>
                    <a:cubicBezTo>
                      <a:pt x="58" y="91"/>
                      <a:pt x="60" y="91"/>
                      <a:pt x="61" y="91"/>
                    </a:cubicBezTo>
                    <a:cubicBezTo>
                      <a:pt x="63" y="91"/>
                      <a:pt x="64" y="91"/>
                      <a:pt x="66" y="91"/>
                    </a:cubicBezTo>
                    <a:cubicBezTo>
                      <a:pt x="67" y="91"/>
                      <a:pt x="68" y="91"/>
                      <a:pt x="70" y="91"/>
                    </a:cubicBezTo>
                    <a:cubicBezTo>
                      <a:pt x="71" y="91"/>
                      <a:pt x="72" y="91"/>
                      <a:pt x="73" y="91"/>
                    </a:cubicBezTo>
                    <a:cubicBezTo>
                      <a:pt x="74" y="91"/>
                      <a:pt x="75" y="91"/>
                      <a:pt x="77" y="91"/>
                    </a:cubicBezTo>
                    <a:cubicBezTo>
                      <a:pt x="87" y="91"/>
                      <a:pt x="98" y="91"/>
                      <a:pt x="108" y="91"/>
                    </a:cubicBezTo>
                    <a:cubicBezTo>
                      <a:pt x="110" y="91"/>
                      <a:pt x="111" y="91"/>
                      <a:pt x="112" y="91"/>
                    </a:cubicBezTo>
                    <a:cubicBezTo>
                      <a:pt x="112" y="91"/>
                      <a:pt x="311" y="91"/>
                      <a:pt x="517" y="91"/>
                    </a:cubicBezTo>
                    <a:lnTo>
                      <a:pt x="517" y="87"/>
                    </a:lnTo>
                    <a:close/>
                  </a:path>
                </a:pathLst>
              </a:custGeom>
              <a:solidFill>
                <a:schemeClr val="bg1"/>
              </a:solidFill>
              <a:ln w="57150">
                <a:solidFill>
                  <a:schemeClr val="bg1"/>
                </a:solidFill>
                <a:round/>
              </a:ln>
            </p:spPr>
            <p:txBody>
              <a:bodyPr anchor="ctr"/>
              <a:lstStyle/>
              <a:p>
                <a:pPr algn="ctr"/>
                <a:endParaRPr>
                  <a:ea typeface="微软雅黑 Light" panose="020B0502040204020203" pitchFamily="34" charset="-122"/>
                </a:endParaRPr>
              </a:p>
            </p:txBody>
          </p:sp>
        </p:grpSp>
        <p:sp>
          <p:nvSpPr>
            <p:cNvPr id="16" name="Freeform: Shape 56"/>
            <p:cNvSpPr/>
            <p:nvPr/>
          </p:nvSpPr>
          <p:spPr bwMode="auto">
            <a:xfrm flipH="1">
              <a:off x="4413562" y="4234273"/>
              <a:ext cx="224988" cy="22705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6"/>
                </a:cxn>
                <a:cxn ang="0">
                  <a:pos x="46" y="46"/>
                </a:cxn>
                <a:cxn ang="0">
                  <a:pos x="46" y="0"/>
                </a:cxn>
                <a:cxn ang="0">
                  <a:pos x="0" y="0"/>
                </a:cxn>
                <a:cxn ang="0">
                  <a:pos x="38" y="28"/>
                </a:cxn>
                <a:cxn ang="0">
                  <a:pos x="19" y="28"/>
                </a:cxn>
                <a:cxn ang="0">
                  <a:pos x="26" y="36"/>
                </a:cxn>
                <a:cxn ang="0">
                  <a:pos x="20" y="42"/>
                </a:cxn>
                <a:cxn ang="0">
                  <a:pos x="5" y="27"/>
                </a:cxn>
                <a:cxn ang="0">
                  <a:pos x="4" y="24"/>
                </a:cxn>
                <a:cxn ang="0">
                  <a:pos x="5" y="21"/>
                </a:cxn>
                <a:cxn ang="0">
                  <a:pos x="20" y="6"/>
                </a:cxn>
                <a:cxn ang="0">
                  <a:pos x="26" y="12"/>
                </a:cxn>
                <a:cxn ang="0">
                  <a:pos x="19" y="19"/>
                </a:cxn>
                <a:cxn ang="0">
                  <a:pos x="38" y="19"/>
                </a:cxn>
                <a:cxn ang="0">
                  <a:pos x="38" y="28"/>
                </a:cxn>
              </a:cxnLst>
              <a:rect l="0" t="0" r="r" b="b"/>
              <a:pathLst>
                <a:path w="46" h="46">
                  <a:moveTo>
                    <a:pt x="0" y="0"/>
                  </a:moveTo>
                  <a:cubicBezTo>
                    <a:pt x="0" y="46"/>
                    <a:pt x="0" y="46"/>
                    <a:pt x="0" y="46"/>
                  </a:cubicBezTo>
                  <a:cubicBezTo>
                    <a:pt x="46" y="46"/>
                    <a:pt x="46" y="46"/>
                    <a:pt x="46" y="46"/>
                  </a:cubicBezTo>
                  <a:cubicBezTo>
                    <a:pt x="46" y="0"/>
                    <a:pt x="46" y="0"/>
                    <a:pt x="46" y="0"/>
                  </a:cubicBezTo>
                  <a:lnTo>
                    <a:pt x="0" y="0"/>
                  </a:lnTo>
                  <a:close/>
                  <a:moveTo>
                    <a:pt x="38" y="28"/>
                  </a:moveTo>
                  <a:cubicBezTo>
                    <a:pt x="19" y="28"/>
                    <a:pt x="19" y="28"/>
                    <a:pt x="19" y="28"/>
                  </a:cubicBezTo>
                  <a:cubicBezTo>
                    <a:pt x="21" y="31"/>
                    <a:pt x="24" y="33"/>
                    <a:pt x="26" y="36"/>
                  </a:cubicBezTo>
                  <a:cubicBezTo>
                    <a:pt x="30" y="40"/>
                    <a:pt x="24" y="46"/>
                    <a:pt x="20" y="42"/>
                  </a:cubicBezTo>
                  <a:cubicBezTo>
                    <a:pt x="15" y="37"/>
                    <a:pt x="10" y="32"/>
                    <a:pt x="5" y="27"/>
                  </a:cubicBezTo>
                  <a:cubicBezTo>
                    <a:pt x="4" y="26"/>
                    <a:pt x="4" y="25"/>
                    <a:pt x="4" y="24"/>
                  </a:cubicBezTo>
                  <a:cubicBezTo>
                    <a:pt x="4" y="23"/>
                    <a:pt x="4" y="22"/>
                    <a:pt x="5" y="21"/>
                  </a:cubicBezTo>
                  <a:cubicBezTo>
                    <a:pt x="10" y="16"/>
                    <a:pt x="15" y="11"/>
                    <a:pt x="20" y="6"/>
                  </a:cubicBezTo>
                  <a:cubicBezTo>
                    <a:pt x="24" y="2"/>
                    <a:pt x="30" y="8"/>
                    <a:pt x="26" y="12"/>
                  </a:cubicBezTo>
                  <a:cubicBezTo>
                    <a:pt x="24" y="14"/>
                    <a:pt x="21" y="17"/>
                    <a:pt x="19" y="19"/>
                  </a:cubicBezTo>
                  <a:cubicBezTo>
                    <a:pt x="38" y="19"/>
                    <a:pt x="38" y="19"/>
                    <a:pt x="38" y="19"/>
                  </a:cubicBezTo>
                  <a:cubicBezTo>
                    <a:pt x="44" y="19"/>
                    <a:pt x="44" y="28"/>
                    <a:pt x="38" y="2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ea typeface="微软雅黑 Light" panose="020B0502040204020203" pitchFamily="34" charset="-122"/>
              </a:endParaRPr>
            </a:p>
          </p:txBody>
        </p:sp>
        <p:sp>
          <p:nvSpPr>
            <p:cNvPr id="17" name="TextBox 57"/>
            <p:cNvSpPr txBox="1"/>
            <p:nvPr/>
          </p:nvSpPr>
          <p:spPr>
            <a:xfrm>
              <a:off x="2441057" y="3555182"/>
              <a:ext cx="309219" cy="253915"/>
            </a:xfrm>
            <a:prstGeom prst="rect">
              <a:avLst/>
            </a:prstGeom>
            <a:noFill/>
          </p:spPr>
          <p:txBody>
            <a:bodyPr wrap="none">
              <a:normAutofit fontScale="77500" lnSpcReduction="20000"/>
            </a:bodyPr>
            <a:lstStyle/>
            <a:p>
              <a:pPr algn="ctr"/>
              <a:r>
                <a:rPr lang="en-US" sz="1600" b="1">
                  <a:solidFill>
                    <a:schemeClr val="bg1"/>
                  </a:solidFill>
                  <a:ea typeface="微软雅黑 Light" panose="020B0502040204020203" pitchFamily="34" charset="-122"/>
                </a:rPr>
                <a:t>04</a:t>
              </a:r>
              <a:endParaRPr lang="en-US" sz="1600" b="1">
                <a:solidFill>
                  <a:schemeClr val="bg1"/>
                </a:solidFill>
                <a:ea typeface="微软雅黑 Light" panose="020B0502040204020203" pitchFamily="34" charset="-122"/>
              </a:endParaRPr>
            </a:p>
          </p:txBody>
        </p:sp>
        <p:grpSp>
          <p:nvGrpSpPr>
            <p:cNvPr id="22" name="Group 7"/>
            <p:cNvGrpSpPr/>
            <p:nvPr/>
          </p:nvGrpSpPr>
          <p:grpSpPr>
            <a:xfrm>
              <a:off x="2941856" y="1159584"/>
              <a:ext cx="1471706" cy="861968"/>
              <a:chOff x="1885685" y="1524784"/>
              <a:chExt cx="1962275" cy="1149291"/>
            </a:xfrm>
          </p:grpSpPr>
          <p:sp>
            <p:nvSpPr>
              <p:cNvPr id="31" name="TextBox 70"/>
              <p:cNvSpPr txBox="1"/>
              <p:nvPr/>
            </p:nvSpPr>
            <p:spPr bwMode="auto">
              <a:xfrm>
                <a:off x="1885685" y="1524784"/>
                <a:ext cx="1962275" cy="409755"/>
              </a:xfrm>
              <a:prstGeom prst="rect">
                <a:avLst/>
              </a:prstGeom>
              <a:noFill/>
            </p:spPr>
            <p:txBody>
              <a:bodyPr wrap="none" lIns="216000" tIns="0" rIns="0" bIns="0" anchor="ctr" anchorCtr="0">
                <a:normAutofit/>
              </a:bodyPr>
              <a:lstStyle/>
              <a:p>
                <a:pPr algn="l" latinLnBrk="0"/>
                <a:r>
                  <a:rPr lang="zh-CN" altLang="en-US" sz="1400">
                    <a:solidFill>
                      <a:schemeClr val="bg1"/>
                    </a:solidFill>
                    <a:effectLst/>
                    <a:ea typeface="微软雅黑 Light" panose="020B0502040204020203" pitchFamily="34" charset="-122"/>
                  </a:rPr>
                  <a:t>标题文本预设</a:t>
                </a:r>
                <a:endParaRPr lang="zh-CN" altLang="en-US" sz="1400">
                  <a:solidFill>
                    <a:schemeClr val="bg1"/>
                  </a:solidFill>
                  <a:effectLst/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32" name="TextBox 71"/>
              <p:cNvSpPr txBox="1"/>
              <p:nvPr/>
            </p:nvSpPr>
            <p:spPr bwMode="auto">
              <a:xfrm>
                <a:off x="1885685" y="1934539"/>
                <a:ext cx="1962275" cy="739536"/>
              </a:xfrm>
              <a:prstGeom prst="rect">
                <a:avLst/>
              </a:prstGeom>
              <a:noFill/>
            </p:spPr>
            <p:txBody>
              <a:bodyPr wrap="square" lIns="216000" tIns="0" rIns="216000" bIns="0" anchor="t" anchorCtr="1">
                <a:normAutofit/>
              </a:bodyPr>
              <a:lstStyle/>
              <a:p>
                <a:pPr algn="l" latinLnBrk="0">
                  <a:lnSpc>
                    <a:spcPct val="120000"/>
                  </a:lnSpc>
                </a:pPr>
                <a:r>
                  <a:rPr lang="zh-CN" altLang="en-US" sz="900" b="0" dirty="0">
                    <a:solidFill>
                      <a:schemeClr val="bg1"/>
                    </a:solidFill>
                    <a:effectLst/>
                    <a:ea typeface="微软雅黑 Light" panose="020B0502040204020203" pitchFamily="34" charset="-122"/>
                  </a:rPr>
                  <a:t>此部分内容作为文字排版占位显示 （建议使用主题字体）</a:t>
                </a:r>
                <a:endParaRPr lang="zh-CN" altLang="en-US" sz="900" b="0" dirty="0">
                  <a:solidFill>
                    <a:schemeClr val="bg1"/>
                  </a:solidFill>
                  <a:effectLst/>
                  <a:ea typeface="微软雅黑 Light" panose="020B0502040204020203" pitchFamily="34" charset="-122"/>
                </a:endParaRPr>
              </a:p>
            </p:txBody>
          </p:sp>
        </p:grpSp>
        <p:grpSp>
          <p:nvGrpSpPr>
            <p:cNvPr id="23" name="Group 6"/>
            <p:cNvGrpSpPr/>
            <p:nvPr/>
          </p:nvGrpSpPr>
          <p:grpSpPr>
            <a:xfrm>
              <a:off x="2941856" y="2014123"/>
              <a:ext cx="1471706" cy="861968"/>
              <a:chOff x="1885685" y="2694603"/>
              <a:chExt cx="1962275" cy="1149291"/>
            </a:xfrm>
          </p:grpSpPr>
          <p:sp>
            <p:nvSpPr>
              <p:cNvPr id="29" name="TextBox 72"/>
              <p:cNvSpPr txBox="1"/>
              <p:nvPr/>
            </p:nvSpPr>
            <p:spPr bwMode="auto">
              <a:xfrm>
                <a:off x="1885685" y="2694603"/>
                <a:ext cx="1962275" cy="409755"/>
              </a:xfrm>
              <a:prstGeom prst="rect">
                <a:avLst/>
              </a:prstGeom>
              <a:noFill/>
            </p:spPr>
            <p:txBody>
              <a:bodyPr wrap="none" lIns="216000" tIns="0" rIns="0" bIns="0" anchor="ctr" anchorCtr="0">
                <a:normAutofit/>
              </a:bodyPr>
              <a:lstStyle/>
              <a:p>
                <a:pPr algn="l" latinLnBrk="0"/>
                <a:r>
                  <a:rPr lang="zh-CN" altLang="en-US" sz="1400">
                    <a:solidFill>
                      <a:schemeClr val="bg1"/>
                    </a:solidFill>
                    <a:effectLst/>
                    <a:ea typeface="微软雅黑 Light" panose="020B0502040204020203" pitchFamily="34" charset="-122"/>
                  </a:rPr>
                  <a:t>标题文本预设</a:t>
                </a:r>
                <a:endParaRPr lang="zh-CN" altLang="en-US" sz="1400">
                  <a:solidFill>
                    <a:schemeClr val="bg1"/>
                  </a:solidFill>
                  <a:effectLst/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30" name="TextBox 73"/>
              <p:cNvSpPr txBox="1"/>
              <p:nvPr/>
            </p:nvSpPr>
            <p:spPr bwMode="auto">
              <a:xfrm>
                <a:off x="1885685" y="3104358"/>
                <a:ext cx="1962275" cy="739536"/>
              </a:xfrm>
              <a:prstGeom prst="rect">
                <a:avLst/>
              </a:prstGeom>
              <a:noFill/>
            </p:spPr>
            <p:txBody>
              <a:bodyPr wrap="square" lIns="216000" tIns="0" rIns="216000" bIns="0" anchor="t" anchorCtr="1">
                <a:normAutofit/>
              </a:bodyPr>
              <a:lstStyle/>
              <a:p>
                <a:pPr algn="l" latinLnBrk="0">
                  <a:lnSpc>
                    <a:spcPct val="120000"/>
                  </a:lnSpc>
                </a:pPr>
                <a:r>
                  <a:rPr lang="zh-CN" altLang="en-US" sz="900" b="0">
                    <a:solidFill>
                      <a:schemeClr val="bg1"/>
                    </a:solidFill>
                    <a:effectLst/>
                    <a:ea typeface="微软雅黑 Light" panose="020B0502040204020203" pitchFamily="34" charset="-122"/>
                  </a:rPr>
                  <a:t>此部分内容作为文字排版占位显示 （建议使用主题字体）</a:t>
                </a:r>
                <a:endParaRPr lang="zh-CN" altLang="en-US" sz="900" b="0">
                  <a:solidFill>
                    <a:schemeClr val="bg1"/>
                  </a:solidFill>
                  <a:effectLst/>
                  <a:ea typeface="微软雅黑 Light" panose="020B0502040204020203" pitchFamily="34" charset="-122"/>
                </a:endParaRPr>
              </a:p>
            </p:txBody>
          </p:sp>
        </p:grpSp>
        <p:sp>
          <p:nvSpPr>
            <p:cNvPr id="24" name="TextBox 75"/>
            <p:cNvSpPr txBox="1"/>
            <p:nvPr/>
          </p:nvSpPr>
          <p:spPr bwMode="auto">
            <a:xfrm>
              <a:off x="2941856" y="2868662"/>
              <a:ext cx="1471706" cy="307316"/>
            </a:xfrm>
            <a:prstGeom prst="rect">
              <a:avLst/>
            </a:prstGeom>
            <a:noFill/>
          </p:spPr>
          <p:txBody>
            <a:bodyPr wrap="none" lIns="216000" tIns="0" rIns="0" bIns="0" anchor="ctr" anchorCtr="0">
              <a:normAutofit/>
            </a:bodyPr>
            <a:lstStyle/>
            <a:p>
              <a:pPr algn="l" latinLnBrk="0"/>
              <a:r>
                <a:rPr lang="zh-CN" altLang="en-US" sz="1400">
                  <a:solidFill>
                    <a:schemeClr val="bg1"/>
                  </a:solidFill>
                  <a:effectLst/>
                  <a:ea typeface="微软雅黑 Light" panose="020B0502040204020203" pitchFamily="34" charset="-122"/>
                </a:rPr>
                <a:t>标题文本预设</a:t>
              </a:r>
              <a:endParaRPr lang="zh-CN" altLang="en-US" sz="1400">
                <a:solidFill>
                  <a:schemeClr val="bg1"/>
                </a:solidFill>
                <a:effectLst/>
                <a:ea typeface="微软雅黑 Light" panose="020B0502040204020203" pitchFamily="34" charset="-122"/>
              </a:endParaRPr>
            </a:p>
          </p:txBody>
        </p:sp>
        <p:sp>
          <p:nvSpPr>
            <p:cNvPr id="25" name="TextBox 76"/>
            <p:cNvSpPr txBox="1"/>
            <p:nvPr/>
          </p:nvSpPr>
          <p:spPr bwMode="auto">
            <a:xfrm>
              <a:off x="2941856" y="3175979"/>
              <a:ext cx="1471706" cy="554652"/>
            </a:xfrm>
            <a:prstGeom prst="rect">
              <a:avLst/>
            </a:prstGeom>
            <a:noFill/>
          </p:spPr>
          <p:txBody>
            <a:bodyPr wrap="square" lIns="216000" tIns="0" rIns="216000" bIns="0" anchor="t" anchorCtr="1">
              <a:normAutofit/>
            </a:bodyPr>
            <a:lstStyle/>
            <a:p>
              <a:pPr algn="l" latinLnBrk="0">
                <a:lnSpc>
                  <a:spcPct val="120000"/>
                </a:lnSpc>
              </a:pPr>
              <a:r>
                <a:rPr lang="zh-CN" altLang="en-US" sz="900" b="0">
                  <a:solidFill>
                    <a:schemeClr val="bg1"/>
                  </a:solidFill>
                  <a:effectLst/>
                  <a:ea typeface="微软雅黑 Light" panose="020B0502040204020203" pitchFamily="34" charset="-122"/>
                </a:rPr>
                <a:t>此部分内容作为文字排版占位显示 （建议使用主题字体）</a:t>
              </a:r>
              <a:endParaRPr lang="zh-CN" altLang="en-US" sz="900" b="0">
                <a:solidFill>
                  <a:schemeClr val="bg1"/>
                </a:solidFill>
                <a:effectLst/>
                <a:ea typeface="微软雅黑 Light" panose="020B0502040204020203" pitchFamily="34" charset="-122"/>
              </a:endParaRPr>
            </a:p>
          </p:txBody>
        </p:sp>
        <p:grpSp>
          <p:nvGrpSpPr>
            <p:cNvPr id="26" name="Group 8"/>
            <p:cNvGrpSpPr/>
            <p:nvPr/>
          </p:nvGrpSpPr>
          <p:grpSpPr>
            <a:xfrm>
              <a:off x="2941855" y="3723203"/>
              <a:ext cx="1471707" cy="861972"/>
              <a:chOff x="1885684" y="4934802"/>
              <a:chExt cx="1962276" cy="1149296"/>
            </a:xfrm>
          </p:grpSpPr>
          <p:sp>
            <p:nvSpPr>
              <p:cNvPr id="27" name="TextBox 77"/>
              <p:cNvSpPr txBox="1"/>
              <p:nvPr/>
            </p:nvSpPr>
            <p:spPr bwMode="auto">
              <a:xfrm>
                <a:off x="1885685" y="4934802"/>
                <a:ext cx="1962275" cy="409755"/>
              </a:xfrm>
              <a:prstGeom prst="rect">
                <a:avLst/>
              </a:prstGeom>
              <a:noFill/>
            </p:spPr>
            <p:txBody>
              <a:bodyPr wrap="none" lIns="216000" tIns="0" rIns="0" bIns="0" anchor="ctr" anchorCtr="0">
                <a:normAutofit/>
              </a:bodyPr>
              <a:lstStyle/>
              <a:p>
                <a:pPr algn="l" latinLnBrk="0"/>
                <a:r>
                  <a:rPr lang="zh-CN" altLang="en-US" sz="1400">
                    <a:solidFill>
                      <a:schemeClr val="bg1"/>
                    </a:solidFill>
                    <a:effectLst/>
                    <a:ea typeface="微软雅黑 Light" panose="020B0502040204020203" pitchFamily="34" charset="-122"/>
                  </a:rPr>
                  <a:t>标题文本预设</a:t>
                </a:r>
                <a:endParaRPr lang="zh-CN" altLang="en-US" sz="1400">
                  <a:solidFill>
                    <a:schemeClr val="bg1"/>
                  </a:solidFill>
                  <a:effectLst/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28" name="TextBox 78"/>
              <p:cNvSpPr txBox="1"/>
              <p:nvPr/>
            </p:nvSpPr>
            <p:spPr bwMode="auto">
              <a:xfrm>
                <a:off x="1885684" y="5344562"/>
                <a:ext cx="1962275" cy="739536"/>
              </a:xfrm>
              <a:prstGeom prst="rect">
                <a:avLst/>
              </a:prstGeom>
              <a:noFill/>
            </p:spPr>
            <p:txBody>
              <a:bodyPr wrap="square" lIns="216000" tIns="0" rIns="216000" bIns="0" anchor="t" anchorCtr="1">
                <a:normAutofit/>
              </a:bodyPr>
              <a:lstStyle/>
              <a:p>
                <a:pPr algn="l" latinLnBrk="0">
                  <a:lnSpc>
                    <a:spcPct val="120000"/>
                  </a:lnSpc>
                </a:pPr>
                <a:r>
                  <a:rPr lang="zh-CN" altLang="en-US" sz="900" b="0">
                    <a:solidFill>
                      <a:schemeClr val="bg1"/>
                    </a:solidFill>
                    <a:effectLst/>
                    <a:ea typeface="微软雅黑 Light" panose="020B0502040204020203" pitchFamily="34" charset="-122"/>
                  </a:rPr>
                  <a:t>此部分内容作为文字排版占位显示 （建议使用主题字体）</a:t>
                </a:r>
                <a:endParaRPr lang="zh-CN" altLang="en-US" sz="900" b="0">
                  <a:solidFill>
                    <a:schemeClr val="bg1"/>
                  </a:solidFill>
                  <a:effectLst/>
                  <a:ea typeface="微软雅黑 Light" panose="020B0502040204020203" pitchFamily="34" charset="-122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0"/>
    </mc:Choice>
    <mc:Fallback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ea typeface="微软雅黑 Light" panose="020B0502040204020203" pitchFamily="34" charset="-122"/>
              </a:rPr>
              <a:t>延时符</a:t>
            </a:r>
            <a:endParaRPr lang="zh-CN" altLang="en-US" dirty="0">
              <a:ea typeface="微软雅黑 Light" panose="020B0502040204020203" pitchFamily="3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000" y="0"/>
            <a:ext cx="9205999" cy="514350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-61999" y="1"/>
            <a:ext cx="9205999" cy="5143500"/>
          </a:xfrm>
          <a:prstGeom prst="rect">
            <a:avLst/>
          </a:prstGeom>
          <a:solidFill>
            <a:schemeClr val="tx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微软雅黑 Light" panose="020B0502040204020203" pitchFamily="34" charset="-122"/>
            </a:endParaRPr>
          </a:p>
        </p:txBody>
      </p:sp>
      <p:sp>
        <p:nvSpPr>
          <p:cNvPr id="16" name="TextBox 11"/>
          <p:cNvSpPr txBox="1"/>
          <p:nvPr/>
        </p:nvSpPr>
        <p:spPr>
          <a:xfrm flipH="1">
            <a:off x="2339752" y="627534"/>
            <a:ext cx="363191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b="1" dirty="0" smtClean="0">
                <a:solidFill>
                  <a:schemeClr val="bg1">
                    <a:alpha val="88000"/>
                  </a:schemeClr>
                </a:solidFill>
                <a:latin typeface="Impact" panose="020B0806030902050204" pitchFamily="34" charset="0"/>
                <a:ea typeface="微软雅黑 Light" panose="020B0502040204020203" pitchFamily="34" charset="-122"/>
              </a:rPr>
              <a:t>201X</a:t>
            </a:r>
            <a:endParaRPr lang="id-ID" sz="8800" b="1" dirty="0">
              <a:solidFill>
                <a:schemeClr val="bg1">
                  <a:alpha val="88000"/>
                </a:schemeClr>
              </a:solidFill>
              <a:latin typeface="Impact" panose="020B0806030902050204" pitchFamily="34" charset="0"/>
              <a:ea typeface="微软雅黑 Light" panose="020B0502040204020203" pitchFamily="34" charset="-122"/>
            </a:endParaRPr>
          </a:p>
        </p:txBody>
      </p:sp>
      <p:sp>
        <p:nvSpPr>
          <p:cNvPr id="17" name="矩形 17"/>
          <p:cNvSpPr/>
          <p:nvPr/>
        </p:nvSpPr>
        <p:spPr>
          <a:xfrm>
            <a:off x="179512" y="771550"/>
            <a:ext cx="3616114" cy="2018224"/>
          </a:xfrm>
          <a:custGeom>
            <a:avLst/>
            <a:gdLst>
              <a:gd name="connsiteX0" fmla="*/ 0 w 3616114"/>
              <a:gd name="connsiteY0" fmla="*/ 0 h 2018224"/>
              <a:gd name="connsiteX1" fmla="*/ 3616114 w 3616114"/>
              <a:gd name="connsiteY1" fmla="*/ 0 h 2018224"/>
              <a:gd name="connsiteX2" fmla="*/ 3616114 w 3616114"/>
              <a:gd name="connsiteY2" fmla="*/ 2018224 h 2018224"/>
              <a:gd name="connsiteX3" fmla="*/ 0 w 3616114"/>
              <a:gd name="connsiteY3" fmla="*/ 2018224 h 2018224"/>
              <a:gd name="connsiteX4" fmla="*/ 0 w 3616114"/>
              <a:gd name="connsiteY4" fmla="*/ 0 h 2018224"/>
              <a:gd name="connsiteX0-1" fmla="*/ 0 w 3616114"/>
              <a:gd name="connsiteY0-2" fmla="*/ 0 h 2018224"/>
              <a:gd name="connsiteX1-3" fmla="*/ 3616114 w 3616114"/>
              <a:gd name="connsiteY1-4" fmla="*/ 0 h 2018224"/>
              <a:gd name="connsiteX2-5" fmla="*/ 3612559 w 3616114"/>
              <a:gd name="connsiteY2-6" fmla="*/ 158986 h 2018224"/>
              <a:gd name="connsiteX3-7" fmla="*/ 3616114 w 3616114"/>
              <a:gd name="connsiteY3-8" fmla="*/ 2018224 h 2018224"/>
              <a:gd name="connsiteX4-9" fmla="*/ 0 w 3616114"/>
              <a:gd name="connsiteY4-10" fmla="*/ 2018224 h 2018224"/>
              <a:gd name="connsiteX5" fmla="*/ 0 w 3616114"/>
              <a:gd name="connsiteY5" fmla="*/ 0 h 2018224"/>
              <a:gd name="connsiteX0-11" fmla="*/ 0 w 3616114"/>
              <a:gd name="connsiteY0-12" fmla="*/ 0 h 2018224"/>
              <a:gd name="connsiteX1-13" fmla="*/ 3616114 w 3616114"/>
              <a:gd name="connsiteY1-14" fmla="*/ 0 h 2018224"/>
              <a:gd name="connsiteX2-15" fmla="*/ 3612559 w 3616114"/>
              <a:gd name="connsiteY2-16" fmla="*/ 158986 h 2018224"/>
              <a:gd name="connsiteX3-17" fmla="*/ 3612559 w 3616114"/>
              <a:gd name="connsiteY3-18" fmla="*/ 1659678 h 2018224"/>
              <a:gd name="connsiteX4-19" fmla="*/ 3616114 w 3616114"/>
              <a:gd name="connsiteY4-20" fmla="*/ 2018224 h 2018224"/>
              <a:gd name="connsiteX5-21" fmla="*/ 0 w 3616114"/>
              <a:gd name="connsiteY5-22" fmla="*/ 2018224 h 2018224"/>
              <a:gd name="connsiteX6" fmla="*/ 0 w 3616114"/>
              <a:gd name="connsiteY6" fmla="*/ 0 h 2018224"/>
              <a:gd name="connsiteX0-23" fmla="*/ 3612559 w 3703999"/>
              <a:gd name="connsiteY0-24" fmla="*/ 1659678 h 2018224"/>
              <a:gd name="connsiteX1-25" fmla="*/ 3616114 w 3703999"/>
              <a:gd name="connsiteY1-26" fmla="*/ 2018224 h 2018224"/>
              <a:gd name="connsiteX2-27" fmla="*/ 0 w 3703999"/>
              <a:gd name="connsiteY2-28" fmla="*/ 2018224 h 2018224"/>
              <a:gd name="connsiteX3-29" fmla="*/ 0 w 3703999"/>
              <a:gd name="connsiteY3-30" fmla="*/ 0 h 2018224"/>
              <a:gd name="connsiteX4-31" fmla="*/ 3616114 w 3703999"/>
              <a:gd name="connsiteY4-32" fmla="*/ 0 h 2018224"/>
              <a:gd name="connsiteX5-33" fmla="*/ 3612559 w 3703999"/>
              <a:gd name="connsiteY5-34" fmla="*/ 158986 h 2018224"/>
              <a:gd name="connsiteX6-35" fmla="*/ 3703999 w 3703999"/>
              <a:gd name="connsiteY6-36" fmla="*/ 1751118 h 2018224"/>
              <a:gd name="connsiteX0-37" fmla="*/ 3612559 w 3623317"/>
              <a:gd name="connsiteY0-38" fmla="*/ 1659678 h 2018224"/>
              <a:gd name="connsiteX1-39" fmla="*/ 3616114 w 3623317"/>
              <a:gd name="connsiteY1-40" fmla="*/ 2018224 h 2018224"/>
              <a:gd name="connsiteX2-41" fmla="*/ 0 w 3623317"/>
              <a:gd name="connsiteY2-42" fmla="*/ 2018224 h 2018224"/>
              <a:gd name="connsiteX3-43" fmla="*/ 0 w 3623317"/>
              <a:gd name="connsiteY3-44" fmla="*/ 0 h 2018224"/>
              <a:gd name="connsiteX4-45" fmla="*/ 3616114 w 3623317"/>
              <a:gd name="connsiteY4-46" fmla="*/ 0 h 2018224"/>
              <a:gd name="connsiteX5-47" fmla="*/ 3612559 w 3623317"/>
              <a:gd name="connsiteY5-48" fmla="*/ 158986 h 2018224"/>
              <a:gd name="connsiteX6-49" fmla="*/ 3623317 w 3623317"/>
              <a:gd name="connsiteY6-50" fmla="*/ 293457 h 2018224"/>
              <a:gd name="connsiteX0-51" fmla="*/ 3612559 w 3616114"/>
              <a:gd name="connsiteY0-52" fmla="*/ 1659678 h 2018224"/>
              <a:gd name="connsiteX1-53" fmla="*/ 3616114 w 3616114"/>
              <a:gd name="connsiteY1-54" fmla="*/ 2018224 h 2018224"/>
              <a:gd name="connsiteX2-55" fmla="*/ 0 w 3616114"/>
              <a:gd name="connsiteY2-56" fmla="*/ 2018224 h 2018224"/>
              <a:gd name="connsiteX3-57" fmla="*/ 0 w 3616114"/>
              <a:gd name="connsiteY3-58" fmla="*/ 0 h 2018224"/>
              <a:gd name="connsiteX4-59" fmla="*/ 3616114 w 3616114"/>
              <a:gd name="connsiteY4-60" fmla="*/ 0 h 2018224"/>
              <a:gd name="connsiteX5-61" fmla="*/ 3612559 w 3616114"/>
              <a:gd name="connsiteY5-62" fmla="*/ 158986 h 201822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</a:cxnLst>
            <a:rect l="l" t="t" r="r" b="b"/>
            <a:pathLst>
              <a:path w="3616114" h="2018224">
                <a:moveTo>
                  <a:pt x="3612559" y="1659678"/>
                </a:moveTo>
                <a:lnTo>
                  <a:pt x="3616114" y="2018224"/>
                </a:lnTo>
                <a:lnTo>
                  <a:pt x="0" y="2018224"/>
                </a:lnTo>
                <a:lnTo>
                  <a:pt x="0" y="0"/>
                </a:lnTo>
                <a:lnTo>
                  <a:pt x="3616114" y="0"/>
                </a:lnTo>
                <a:lnTo>
                  <a:pt x="3612559" y="158986"/>
                </a:lnTo>
              </a:path>
            </a:pathLst>
          </a:custGeom>
          <a:noFill/>
          <a:ln w="57150">
            <a:solidFill>
              <a:schemeClr val="bg1">
                <a:alpha val="7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微软雅黑 Light" panose="020B0502040204020203" pitchFamily="34" charset="-122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3872094" y="3329732"/>
            <a:ext cx="38314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演示完毕感谢观看</a:t>
            </a:r>
            <a:endParaRPr lang="en-US" altLang="zh-CN" sz="32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7" name="文本框 34"/>
          <p:cNvSpPr>
            <a:spLocks noChangeArrowheads="1"/>
          </p:cNvSpPr>
          <p:nvPr/>
        </p:nvSpPr>
        <p:spPr bwMode="auto">
          <a:xfrm>
            <a:off x="3959104" y="2571750"/>
            <a:ext cx="3772141" cy="838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9" tIns="34295" rIns="68589" bIns="3429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5000" b="1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方正姚体" pitchFamily="2" charset="-122"/>
              </a:rPr>
              <a:t>THANK YOU</a:t>
            </a:r>
            <a:endParaRPr lang="zh-CN" altLang="en-US" sz="5000" b="1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sym typeface="方正姚体" pitchFamily="2" charset="-122"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0"/>
    </mc:Choice>
    <mc:Fallback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/>
      <p:bldP spid="3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1"/>
          <p:cNvSpPr/>
          <p:nvPr/>
        </p:nvSpPr>
        <p:spPr bwMode="auto">
          <a:xfrm flipH="1">
            <a:off x="-1188640" y="1431431"/>
            <a:ext cx="6454456" cy="664202"/>
          </a:xfrm>
          <a:custGeom>
            <a:avLst/>
            <a:gdLst>
              <a:gd name="connsiteX0" fmla="*/ 0 w 6085075"/>
              <a:gd name="connsiteY0" fmla="*/ 0 h 664202"/>
              <a:gd name="connsiteX1" fmla="*/ 6085075 w 6085075"/>
              <a:gd name="connsiteY1" fmla="*/ 0 h 664202"/>
              <a:gd name="connsiteX2" fmla="*/ 6085075 w 6085075"/>
              <a:gd name="connsiteY2" fmla="*/ 664202 h 664202"/>
              <a:gd name="connsiteX3" fmla="*/ 0 w 6085075"/>
              <a:gd name="connsiteY3" fmla="*/ 664202 h 664202"/>
              <a:gd name="connsiteX4" fmla="*/ 0 w 6085075"/>
              <a:gd name="connsiteY4" fmla="*/ 0 h 664202"/>
              <a:gd name="connsiteX0-1" fmla="*/ 329184 w 6085075"/>
              <a:gd name="connsiteY0-2" fmla="*/ 0 h 664202"/>
              <a:gd name="connsiteX1-3" fmla="*/ 6085075 w 6085075"/>
              <a:gd name="connsiteY1-4" fmla="*/ 0 h 664202"/>
              <a:gd name="connsiteX2-5" fmla="*/ 6085075 w 6085075"/>
              <a:gd name="connsiteY2-6" fmla="*/ 664202 h 664202"/>
              <a:gd name="connsiteX3-7" fmla="*/ 0 w 6085075"/>
              <a:gd name="connsiteY3-8" fmla="*/ 664202 h 664202"/>
              <a:gd name="connsiteX4-9" fmla="*/ 329184 w 6085075"/>
              <a:gd name="connsiteY4-10" fmla="*/ 0 h 66420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085075" h="664202">
                <a:moveTo>
                  <a:pt x="329184" y="0"/>
                </a:moveTo>
                <a:lnTo>
                  <a:pt x="6085075" y="0"/>
                </a:lnTo>
                <a:lnTo>
                  <a:pt x="6085075" y="664202"/>
                </a:lnTo>
                <a:lnTo>
                  <a:pt x="0" y="664202"/>
                </a:lnTo>
                <a:lnTo>
                  <a:pt x="329184" y="0"/>
                </a:lnTo>
                <a:close/>
              </a:path>
            </a:pathLst>
          </a:custGeom>
          <a:solidFill>
            <a:srgbClr val="6F6F6F"/>
          </a:solidFill>
          <a:ln>
            <a:noFill/>
          </a:ln>
        </p:spPr>
        <p:txBody>
          <a:bodyPr vert="horz" wrap="none" lIns="640080" tIns="45720" rIns="91440" bIns="45720" anchor="ctr" anchorCtr="0" compatLnSpc="1">
            <a:normAutofit/>
          </a:bodyPr>
          <a:lstStyle/>
          <a:p>
            <a:endParaRPr lang="zh-CN" altLang="en-US" sz="1600" dirty="0">
              <a:solidFill>
                <a:srgbClr val="FEFFFF"/>
              </a:solidFill>
              <a:ea typeface="微软雅黑 Light" panose="020B0502040204020203" pitchFamily="34" charset="-122"/>
            </a:endParaRPr>
          </a:p>
        </p:txBody>
      </p:sp>
      <p:sp>
        <p:nvSpPr>
          <p:cNvPr id="24" name="Rectangle 11"/>
          <p:cNvSpPr/>
          <p:nvPr/>
        </p:nvSpPr>
        <p:spPr bwMode="auto">
          <a:xfrm>
            <a:off x="3995936" y="3072364"/>
            <a:ext cx="6454456" cy="756608"/>
          </a:xfrm>
          <a:custGeom>
            <a:avLst/>
            <a:gdLst>
              <a:gd name="connsiteX0" fmla="*/ 0 w 6085075"/>
              <a:gd name="connsiteY0" fmla="*/ 0 h 664202"/>
              <a:gd name="connsiteX1" fmla="*/ 6085075 w 6085075"/>
              <a:gd name="connsiteY1" fmla="*/ 0 h 664202"/>
              <a:gd name="connsiteX2" fmla="*/ 6085075 w 6085075"/>
              <a:gd name="connsiteY2" fmla="*/ 664202 h 664202"/>
              <a:gd name="connsiteX3" fmla="*/ 0 w 6085075"/>
              <a:gd name="connsiteY3" fmla="*/ 664202 h 664202"/>
              <a:gd name="connsiteX4" fmla="*/ 0 w 6085075"/>
              <a:gd name="connsiteY4" fmla="*/ 0 h 664202"/>
              <a:gd name="connsiteX0-1" fmla="*/ 329184 w 6085075"/>
              <a:gd name="connsiteY0-2" fmla="*/ 0 h 664202"/>
              <a:gd name="connsiteX1-3" fmla="*/ 6085075 w 6085075"/>
              <a:gd name="connsiteY1-4" fmla="*/ 0 h 664202"/>
              <a:gd name="connsiteX2-5" fmla="*/ 6085075 w 6085075"/>
              <a:gd name="connsiteY2-6" fmla="*/ 664202 h 664202"/>
              <a:gd name="connsiteX3-7" fmla="*/ 0 w 6085075"/>
              <a:gd name="connsiteY3-8" fmla="*/ 664202 h 664202"/>
              <a:gd name="connsiteX4-9" fmla="*/ 329184 w 6085075"/>
              <a:gd name="connsiteY4-10" fmla="*/ 0 h 66420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085075" h="664202">
                <a:moveTo>
                  <a:pt x="329184" y="0"/>
                </a:moveTo>
                <a:lnTo>
                  <a:pt x="6085075" y="0"/>
                </a:lnTo>
                <a:lnTo>
                  <a:pt x="6085075" y="664202"/>
                </a:lnTo>
                <a:lnTo>
                  <a:pt x="0" y="664202"/>
                </a:lnTo>
                <a:lnTo>
                  <a:pt x="329184" y="0"/>
                </a:lnTo>
                <a:close/>
              </a:path>
            </a:pathLst>
          </a:custGeom>
          <a:solidFill>
            <a:srgbClr val="6F6F6F"/>
          </a:solidFill>
          <a:ln>
            <a:noFill/>
          </a:ln>
        </p:spPr>
        <p:txBody>
          <a:bodyPr vert="horz" wrap="none" lIns="640080" tIns="45720" rIns="91440" bIns="45720" anchor="ctr" anchorCtr="0" compatLnSpc="1">
            <a:normAutofit/>
          </a:bodyPr>
          <a:lstStyle/>
          <a:p>
            <a:endParaRPr lang="zh-CN" altLang="en-US" sz="1600" dirty="0">
              <a:solidFill>
                <a:srgbClr val="FEFFFF"/>
              </a:solidFill>
              <a:ea typeface="微软雅黑 Light" panose="020B0502040204020203" pitchFamily="34" charset="-122"/>
            </a:endParaRPr>
          </a:p>
        </p:txBody>
      </p:sp>
      <p:sp>
        <p:nvSpPr>
          <p:cNvPr id="13" name="Rectangle 11"/>
          <p:cNvSpPr/>
          <p:nvPr/>
        </p:nvSpPr>
        <p:spPr bwMode="auto">
          <a:xfrm>
            <a:off x="2699793" y="2026750"/>
            <a:ext cx="6454456" cy="1049056"/>
          </a:xfrm>
          <a:custGeom>
            <a:avLst/>
            <a:gdLst>
              <a:gd name="connsiteX0" fmla="*/ 0 w 6085075"/>
              <a:gd name="connsiteY0" fmla="*/ 0 h 664202"/>
              <a:gd name="connsiteX1" fmla="*/ 6085075 w 6085075"/>
              <a:gd name="connsiteY1" fmla="*/ 0 h 664202"/>
              <a:gd name="connsiteX2" fmla="*/ 6085075 w 6085075"/>
              <a:gd name="connsiteY2" fmla="*/ 664202 h 664202"/>
              <a:gd name="connsiteX3" fmla="*/ 0 w 6085075"/>
              <a:gd name="connsiteY3" fmla="*/ 664202 h 664202"/>
              <a:gd name="connsiteX4" fmla="*/ 0 w 6085075"/>
              <a:gd name="connsiteY4" fmla="*/ 0 h 664202"/>
              <a:gd name="connsiteX0-1" fmla="*/ 329184 w 6085075"/>
              <a:gd name="connsiteY0-2" fmla="*/ 0 h 664202"/>
              <a:gd name="connsiteX1-3" fmla="*/ 6085075 w 6085075"/>
              <a:gd name="connsiteY1-4" fmla="*/ 0 h 664202"/>
              <a:gd name="connsiteX2-5" fmla="*/ 6085075 w 6085075"/>
              <a:gd name="connsiteY2-6" fmla="*/ 664202 h 664202"/>
              <a:gd name="connsiteX3-7" fmla="*/ 0 w 6085075"/>
              <a:gd name="connsiteY3-8" fmla="*/ 664202 h 664202"/>
              <a:gd name="connsiteX4-9" fmla="*/ 329184 w 6085075"/>
              <a:gd name="connsiteY4-10" fmla="*/ 0 h 66420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085075" h="664202">
                <a:moveTo>
                  <a:pt x="329184" y="0"/>
                </a:moveTo>
                <a:lnTo>
                  <a:pt x="6085075" y="0"/>
                </a:lnTo>
                <a:lnTo>
                  <a:pt x="6085075" y="664202"/>
                </a:lnTo>
                <a:lnTo>
                  <a:pt x="0" y="664202"/>
                </a:lnTo>
                <a:lnTo>
                  <a:pt x="329184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none" lIns="640080" tIns="45720" rIns="91440" bIns="45720" anchor="ctr" anchorCtr="0" compatLnSpc="1">
            <a:normAutofit/>
          </a:bodyPr>
          <a:lstStyle/>
          <a:p>
            <a:endParaRPr lang="zh-CN" altLang="en-US" sz="1600" dirty="0">
              <a:solidFill>
                <a:srgbClr val="FEFFFF"/>
              </a:solidFill>
              <a:ea typeface="微软雅黑 Light" panose="020B0502040204020203" pitchFamily="34" charset="-122"/>
            </a:endParaRPr>
          </a:p>
        </p:txBody>
      </p:sp>
      <p:sp>
        <p:nvSpPr>
          <p:cNvPr id="49" name="文本框 52"/>
          <p:cNvSpPr txBox="1">
            <a:spLocks noChangeArrowheads="1"/>
          </p:cNvSpPr>
          <p:nvPr/>
        </p:nvSpPr>
        <p:spPr bwMode="auto">
          <a:xfrm>
            <a:off x="2915816" y="2236524"/>
            <a:ext cx="3672525" cy="623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9" tIns="34295" rIns="68589" bIns="3429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36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01</a:t>
            </a:r>
            <a:r>
              <a:rPr lang="zh-CN" altLang="en-US" sz="36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文字标题预设</a:t>
            </a:r>
            <a:endParaRPr lang="zh-CN" altLang="en-US" sz="36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0"/>
    </mc:Choice>
    <mc:Fallback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4" grpId="0" animBg="1"/>
      <p:bldP spid="13" grpId="0" animBg="1"/>
      <p:bldP spid="4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/>
          <p:cNvGrpSpPr/>
          <p:nvPr/>
        </p:nvGrpSpPr>
        <p:grpSpPr>
          <a:xfrm>
            <a:off x="864115" y="1544866"/>
            <a:ext cx="7498407" cy="2335604"/>
            <a:chOff x="864115" y="1544866"/>
            <a:chExt cx="7498407" cy="2335604"/>
          </a:xfrm>
        </p:grpSpPr>
        <p:grpSp>
          <p:nvGrpSpPr>
            <p:cNvPr id="11" name="组合 10"/>
            <p:cNvGrpSpPr/>
            <p:nvPr/>
          </p:nvGrpSpPr>
          <p:grpSpPr>
            <a:xfrm>
              <a:off x="864115" y="1544866"/>
              <a:ext cx="1805711" cy="626833"/>
              <a:chOff x="609599" y="3139323"/>
              <a:chExt cx="2407615" cy="835777"/>
            </a:xfrm>
          </p:grpSpPr>
          <p:sp>
            <p:nvSpPr>
              <p:cNvPr id="25" name="文本框 15"/>
              <p:cNvSpPr txBox="1"/>
              <p:nvPr/>
            </p:nvSpPr>
            <p:spPr>
              <a:xfrm>
                <a:off x="609599" y="3385544"/>
                <a:ext cx="2407615" cy="589556"/>
              </a:xfrm>
              <a:prstGeom prst="rect">
                <a:avLst/>
              </a:prstGeom>
              <a:noFill/>
            </p:spPr>
            <p:txBody>
              <a:bodyPr wrap="square" lIns="72000" tIns="0" rIns="72000" bIns="0" anchor="ctr" anchorCtr="0">
                <a:normAutofit fontScale="92500" lnSpcReduction="20000"/>
              </a:bodyPr>
              <a:lstStyle/>
              <a:p>
                <a:pPr algn="r" defTabSz="914400">
                  <a:lnSpc>
                    <a:spcPct val="120000"/>
                  </a:lnSpc>
                  <a:defRPr/>
                </a:pPr>
                <a:r>
                  <a:rPr lang="zh-CN" altLang="en-US" sz="1000">
                    <a:ea typeface="微软雅黑 Light" panose="020B0502040204020203" pitchFamily="34" charset="-122"/>
                  </a:rPr>
                  <a:t>此部分内容作为文字排版占位显示</a:t>
                </a:r>
                <a:br>
                  <a:rPr lang="zh-CN" altLang="en-US" sz="1000">
                    <a:ea typeface="微软雅黑 Light" panose="020B0502040204020203" pitchFamily="34" charset="-122"/>
                  </a:rPr>
                </a:br>
                <a:r>
                  <a:rPr lang="zh-CN" altLang="en-US" sz="1000">
                    <a:ea typeface="微软雅黑 Light" panose="020B0502040204020203" pitchFamily="34" charset="-122"/>
                  </a:rPr>
                  <a:t>（建议使用主题字体）</a:t>
                </a:r>
                <a:endParaRPr lang="zh-CN" altLang="en-US" sz="100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26" name="矩形 25"/>
              <p:cNvSpPr/>
              <p:nvPr/>
            </p:nvSpPr>
            <p:spPr>
              <a:xfrm>
                <a:off x="609599" y="3139323"/>
                <a:ext cx="2407615" cy="246221"/>
              </a:xfrm>
              <a:prstGeom prst="rect">
                <a:avLst/>
              </a:prstGeom>
            </p:spPr>
            <p:txBody>
              <a:bodyPr wrap="none" lIns="72000" tIns="0" rIns="72000" bIns="0">
                <a:normAutofit fontScale="92500" lnSpcReduction="20000"/>
              </a:bodyPr>
              <a:lstStyle/>
              <a:p>
                <a:pPr lvl="0" algn="r" defTabSz="914400">
                  <a:defRPr/>
                </a:pPr>
                <a:r>
                  <a:rPr lang="zh-CN" altLang="en-US" sz="1600" b="1">
                    <a:solidFill>
                      <a:schemeClr val="accent1"/>
                    </a:solidFill>
                    <a:ea typeface="微软雅黑 Light" panose="020B0502040204020203" pitchFamily="34" charset="-122"/>
                  </a:rPr>
                  <a:t>标题文本预设</a:t>
                </a:r>
                <a:endParaRPr lang="zh-CN" altLang="en-US" sz="1600" b="1">
                  <a:solidFill>
                    <a:schemeClr val="accent1"/>
                  </a:solidFill>
                  <a:ea typeface="微软雅黑 Light" panose="020B0502040204020203" pitchFamily="34" charset="-122"/>
                </a:endParaRPr>
              </a:p>
            </p:txBody>
          </p:sp>
        </p:grpSp>
        <p:grpSp>
          <p:nvGrpSpPr>
            <p:cNvPr id="12" name="组合 11"/>
            <p:cNvGrpSpPr/>
            <p:nvPr/>
          </p:nvGrpSpPr>
          <p:grpSpPr>
            <a:xfrm>
              <a:off x="6519525" y="1544866"/>
              <a:ext cx="1842997" cy="626833"/>
              <a:chOff x="9029821" y="3139323"/>
              <a:chExt cx="2457329" cy="835777"/>
            </a:xfrm>
          </p:grpSpPr>
          <p:sp>
            <p:nvSpPr>
              <p:cNvPr id="23" name="文本框 18"/>
              <p:cNvSpPr txBox="1"/>
              <p:nvPr/>
            </p:nvSpPr>
            <p:spPr>
              <a:xfrm>
                <a:off x="9029821" y="3385544"/>
                <a:ext cx="2457329" cy="589556"/>
              </a:xfrm>
              <a:prstGeom prst="rect">
                <a:avLst/>
              </a:prstGeom>
              <a:noFill/>
            </p:spPr>
            <p:txBody>
              <a:bodyPr wrap="square" lIns="72000" tIns="0" rIns="72000" bIns="0" anchor="ctr" anchorCtr="0">
                <a:normAutofit fontScale="92500" lnSpcReduction="20000"/>
              </a:bodyPr>
              <a:lstStyle/>
              <a:p>
                <a:pPr defTabSz="914400">
                  <a:lnSpc>
                    <a:spcPct val="120000"/>
                  </a:lnSpc>
                  <a:defRPr/>
                </a:pPr>
                <a:r>
                  <a:rPr lang="zh-CN" altLang="en-US" sz="1000" dirty="0">
                    <a:ea typeface="微软雅黑 Light" panose="020B0502040204020203" pitchFamily="34" charset="-122"/>
                  </a:rPr>
                  <a:t>此部分内容作为文字排版占位显示</a:t>
                </a:r>
                <a:br>
                  <a:rPr lang="zh-CN" altLang="en-US" sz="1000" dirty="0">
                    <a:ea typeface="微软雅黑 Light" panose="020B0502040204020203" pitchFamily="34" charset="-122"/>
                  </a:rPr>
                </a:br>
                <a:r>
                  <a:rPr lang="zh-CN" altLang="en-US" sz="1000" dirty="0">
                    <a:ea typeface="微软雅黑 Light" panose="020B0502040204020203" pitchFamily="34" charset="-122"/>
                  </a:rPr>
                  <a:t>（建议使用主题字体）</a:t>
                </a:r>
                <a:endParaRPr lang="zh-CN" altLang="en-US" sz="1000" dirty="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24" name="矩形 23"/>
              <p:cNvSpPr/>
              <p:nvPr/>
            </p:nvSpPr>
            <p:spPr>
              <a:xfrm>
                <a:off x="9029821" y="3139323"/>
                <a:ext cx="2457329" cy="246221"/>
              </a:xfrm>
              <a:prstGeom prst="rect">
                <a:avLst/>
              </a:prstGeom>
            </p:spPr>
            <p:txBody>
              <a:bodyPr wrap="none" lIns="72000" tIns="0" rIns="72000" bIns="0">
                <a:normAutofit fontScale="92500" lnSpcReduction="20000"/>
              </a:bodyPr>
              <a:lstStyle/>
              <a:p>
                <a:pPr lvl="0" defTabSz="914400">
                  <a:defRPr/>
                </a:pPr>
                <a:r>
                  <a:rPr lang="zh-CN" altLang="en-US" sz="1600" b="1">
                    <a:solidFill>
                      <a:schemeClr val="accent2"/>
                    </a:solidFill>
                    <a:ea typeface="微软雅黑 Light" panose="020B0502040204020203" pitchFamily="34" charset="-122"/>
                  </a:rPr>
                  <a:t>标题文本预设</a:t>
                </a:r>
                <a:endParaRPr lang="zh-CN" altLang="en-US" sz="1600" b="1">
                  <a:solidFill>
                    <a:schemeClr val="accent2"/>
                  </a:solidFill>
                  <a:ea typeface="微软雅黑 Light" panose="020B0502040204020203" pitchFamily="34" charset="-122"/>
                </a:endParaRPr>
              </a:p>
            </p:txBody>
          </p:sp>
        </p:grpSp>
        <p:grpSp>
          <p:nvGrpSpPr>
            <p:cNvPr id="13" name="组合 12"/>
            <p:cNvGrpSpPr/>
            <p:nvPr/>
          </p:nvGrpSpPr>
          <p:grpSpPr>
            <a:xfrm>
              <a:off x="864115" y="3253637"/>
              <a:ext cx="1805711" cy="626833"/>
              <a:chOff x="609599" y="3139323"/>
              <a:chExt cx="2407615" cy="835777"/>
            </a:xfrm>
          </p:grpSpPr>
          <p:sp>
            <p:nvSpPr>
              <p:cNvPr id="21" name="文本框 21"/>
              <p:cNvSpPr txBox="1"/>
              <p:nvPr/>
            </p:nvSpPr>
            <p:spPr>
              <a:xfrm>
                <a:off x="609599" y="3385544"/>
                <a:ext cx="2407615" cy="589556"/>
              </a:xfrm>
              <a:prstGeom prst="rect">
                <a:avLst/>
              </a:prstGeom>
              <a:noFill/>
            </p:spPr>
            <p:txBody>
              <a:bodyPr wrap="square" lIns="72000" tIns="0" rIns="72000" bIns="0" anchor="ctr" anchorCtr="0">
                <a:normAutofit fontScale="92500" lnSpcReduction="20000"/>
              </a:bodyPr>
              <a:lstStyle/>
              <a:p>
                <a:pPr algn="r" defTabSz="914400">
                  <a:lnSpc>
                    <a:spcPct val="120000"/>
                  </a:lnSpc>
                  <a:defRPr/>
                </a:pPr>
                <a:r>
                  <a:rPr lang="zh-CN" altLang="en-US" sz="1000">
                    <a:ea typeface="微软雅黑 Light" panose="020B0502040204020203" pitchFamily="34" charset="-122"/>
                  </a:rPr>
                  <a:t>此部分内容作为文字排版占位显示</a:t>
                </a:r>
                <a:br>
                  <a:rPr lang="zh-CN" altLang="en-US" sz="1000">
                    <a:ea typeface="微软雅黑 Light" panose="020B0502040204020203" pitchFamily="34" charset="-122"/>
                  </a:rPr>
                </a:br>
                <a:r>
                  <a:rPr lang="zh-CN" altLang="en-US" sz="1000">
                    <a:ea typeface="微软雅黑 Light" panose="020B0502040204020203" pitchFamily="34" charset="-122"/>
                  </a:rPr>
                  <a:t>（建议使用主题字体）</a:t>
                </a:r>
                <a:endParaRPr lang="zh-CN" altLang="en-US" sz="100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22" name="矩形 21"/>
              <p:cNvSpPr/>
              <p:nvPr/>
            </p:nvSpPr>
            <p:spPr>
              <a:xfrm>
                <a:off x="609599" y="3139323"/>
                <a:ext cx="2407615" cy="246221"/>
              </a:xfrm>
              <a:prstGeom prst="rect">
                <a:avLst/>
              </a:prstGeom>
            </p:spPr>
            <p:txBody>
              <a:bodyPr wrap="none" lIns="72000" tIns="0" rIns="72000" bIns="0">
                <a:normAutofit fontScale="92500" lnSpcReduction="20000"/>
              </a:bodyPr>
              <a:lstStyle/>
              <a:p>
                <a:pPr lvl="0" algn="r" defTabSz="914400">
                  <a:defRPr/>
                </a:pPr>
                <a:r>
                  <a:rPr lang="zh-CN" altLang="en-US" sz="1600" b="1">
                    <a:solidFill>
                      <a:schemeClr val="accent6"/>
                    </a:solidFill>
                    <a:ea typeface="微软雅黑 Light" panose="020B0502040204020203" pitchFamily="34" charset="-122"/>
                  </a:rPr>
                  <a:t>标题文本预设</a:t>
                </a:r>
                <a:endParaRPr lang="zh-CN" altLang="en-US" sz="1600" b="1">
                  <a:solidFill>
                    <a:schemeClr val="accent6"/>
                  </a:solidFill>
                  <a:ea typeface="微软雅黑 Light" panose="020B0502040204020203" pitchFamily="34" charset="-122"/>
                </a:endParaRPr>
              </a:p>
            </p:txBody>
          </p:sp>
        </p:grpSp>
        <p:grpSp>
          <p:nvGrpSpPr>
            <p:cNvPr id="14" name="组合 13"/>
            <p:cNvGrpSpPr/>
            <p:nvPr/>
          </p:nvGrpSpPr>
          <p:grpSpPr>
            <a:xfrm>
              <a:off x="6519525" y="3253637"/>
              <a:ext cx="1842997" cy="626833"/>
              <a:chOff x="9029821" y="3139323"/>
              <a:chExt cx="2457329" cy="835777"/>
            </a:xfrm>
          </p:grpSpPr>
          <p:sp>
            <p:nvSpPr>
              <p:cNvPr id="19" name="文本框 24"/>
              <p:cNvSpPr txBox="1"/>
              <p:nvPr/>
            </p:nvSpPr>
            <p:spPr>
              <a:xfrm>
                <a:off x="9029821" y="3385544"/>
                <a:ext cx="2457329" cy="589556"/>
              </a:xfrm>
              <a:prstGeom prst="rect">
                <a:avLst/>
              </a:prstGeom>
              <a:noFill/>
            </p:spPr>
            <p:txBody>
              <a:bodyPr wrap="square" lIns="72000" tIns="0" rIns="72000" bIns="0" anchor="ctr" anchorCtr="0">
                <a:normAutofit fontScale="92500" lnSpcReduction="20000"/>
              </a:bodyPr>
              <a:lstStyle/>
              <a:p>
                <a:pPr defTabSz="914400">
                  <a:lnSpc>
                    <a:spcPct val="120000"/>
                  </a:lnSpc>
                  <a:defRPr/>
                </a:pPr>
                <a:r>
                  <a:rPr lang="zh-CN" altLang="en-US" sz="1000">
                    <a:ea typeface="微软雅黑 Light" panose="020B0502040204020203" pitchFamily="34" charset="-122"/>
                  </a:rPr>
                  <a:t>此部分内容作为文字排版占位显示</a:t>
                </a:r>
                <a:br>
                  <a:rPr lang="zh-CN" altLang="en-US" sz="1000">
                    <a:ea typeface="微软雅黑 Light" panose="020B0502040204020203" pitchFamily="34" charset="-122"/>
                  </a:rPr>
                </a:br>
                <a:r>
                  <a:rPr lang="zh-CN" altLang="en-US" sz="1000">
                    <a:ea typeface="微软雅黑 Light" panose="020B0502040204020203" pitchFamily="34" charset="-122"/>
                  </a:rPr>
                  <a:t>（建议使用主题字体）</a:t>
                </a:r>
                <a:endParaRPr lang="zh-CN" altLang="en-US" sz="1000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20" name="矩形 19"/>
              <p:cNvSpPr/>
              <p:nvPr/>
            </p:nvSpPr>
            <p:spPr>
              <a:xfrm>
                <a:off x="9029821" y="3139323"/>
                <a:ext cx="2457329" cy="246221"/>
              </a:xfrm>
              <a:prstGeom prst="rect">
                <a:avLst/>
              </a:prstGeom>
            </p:spPr>
            <p:txBody>
              <a:bodyPr wrap="none" lIns="72000" tIns="0" rIns="72000" bIns="0">
                <a:normAutofit fontScale="92500" lnSpcReduction="20000"/>
              </a:bodyPr>
              <a:lstStyle/>
              <a:p>
                <a:pPr lvl="0" defTabSz="914400">
                  <a:defRPr/>
                </a:pPr>
                <a:r>
                  <a:rPr lang="zh-CN" altLang="en-US" sz="1600" b="1">
                    <a:solidFill>
                      <a:schemeClr val="accent4"/>
                    </a:solidFill>
                    <a:ea typeface="微软雅黑 Light" panose="020B0502040204020203" pitchFamily="34" charset="-122"/>
                  </a:rPr>
                  <a:t>标题文本预设</a:t>
                </a:r>
                <a:endParaRPr lang="zh-CN" altLang="en-US" sz="1600" b="1">
                  <a:solidFill>
                    <a:schemeClr val="accent4"/>
                  </a:solidFill>
                  <a:ea typeface="微软雅黑 Light" panose="020B0502040204020203" pitchFamily="34" charset="-122"/>
                </a:endParaRPr>
              </a:p>
            </p:txBody>
          </p:sp>
        </p:grpSp>
      </p:grpSp>
      <p:grpSp>
        <p:nvGrpSpPr>
          <p:cNvPr id="33" name="组合 32"/>
          <p:cNvGrpSpPr/>
          <p:nvPr/>
        </p:nvGrpSpPr>
        <p:grpSpPr>
          <a:xfrm>
            <a:off x="2742526" y="920084"/>
            <a:ext cx="3681464" cy="3556853"/>
            <a:chOff x="2742526" y="920084"/>
            <a:chExt cx="3681464" cy="3556853"/>
          </a:xfrm>
        </p:grpSpPr>
        <p:sp>
          <p:nvSpPr>
            <p:cNvPr id="5" name="等腰三角形 4"/>
            <p:cNvSpPr/>
            <p:nvPr/>
          </p:nvSpPr>
          <p:spPr>
            <a:xfrm rot="13500000" flipH="1">
              <a:off x="4304111" y="2036267"/>
              <a:ext cx="1514475" cy="492919"/>
            </a:xfrm>
            <a:prstGeom prst="triangle">
              <a:avLst/>
            </a:prstGeom>
            <a:solidFill>
              <a:schemeClr val="bg1">
                <a:lumMod val="85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ea typeface="微软雅黑 Light" panose="020B0502040204020203" pitchFamily="34" charset="-122"/>
              </a:endParaRPr>
            </a:p>
          </p:txBody>
        </p:sp>
        <p:sp>
          <p:nvSpPr>
            <p:cNvPr id="6" name="箭头: 五边形 5"/>
            <p:cNvSpPr/>
            <p:nvPr/>
          </p:nvSpPr>
          <p:spPr>
            <a:xfrm rot="8100000" flipH="1">
              <a:off x="5057043" y="920084"/>
              <a:ext cx="1219420" cy="1514475"/>
            </a:xfrm>
            <a:prstGeom prst="homePlate">
              <a:avLst>
                <a:gd name="adj" fmla="val 30072"/>
              </a:avLst>
            </a:prstGeom>
            <a:solidFill>
              <a:schemeClr val="accent2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ea typeface="微软雅黑 Light" panose="020B0502040204020203" pitchFamily="34" charset="-122"/>
              </a:endParaRPr>
            </a:p>
          </p:txBody>
        </p:sp>
        <p:sp>
          <p:nvSpPr>
            <p:cNvPr id="7" name="等腰三角形 6"/>
            <p:cNvSpPr/>
            <p:nvPr/>
          </p:nvSpPr>
          <p:spPr>
            <a:xfrm rot="13500000" flipV="1">
              <a:off x="3347930" y="2867836"/>
              <a:ext cx="1514475" cy="492919"/>
            </a:xfrm>
            <a:prstGeom prst="triangle">
              <a:avLst/>
            </a:prstGeom>
            <a:solidFill>
              <a:schemeClr val="bg1">
                <a:lumMod val="85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ea typeface="微软雅黑 Light" panose="020B0502040204020203" pitchFamily="34" charset="-122"/>
              </a:endParaRPr>
            </a:p>
          </p:txBody>
        </p:sp>
        <p:sp>
          <p:nvSpPr>
            <p:cNvPr id="8" name="箭头: 五边形 7"/>
            <p:cNvSpPr/>
            <p:nvPr/>
          </p:nvSpPr>
          <p:spPr>
            <a:xfrm rot="8100000" flipV="1">
              <a:off x="2890053" y="2962462"/>
              <a:ext cx="1219420" cy="1514475"/>
            </a:xfrm>
            <a:prstGeom prst="homePlate">
              <a:avLst>
                <a:gd name="adj" fmla="val 30072"/>
              </a:avLst>
            </a:prstGeom>
            <a:solidFill>
              <a:schemeClr val="accent6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ea typeface="微软雅黑 Light" panose="020B0502040204020203" pitchFamily="34" charset="-122"/>
              </a:endParaRPr>
            </a:p>
          </p:txBody>
        </p:sp>
        <p:sp>
          <p:nvSpPr>
            <p:cNvPr id="9" name="等腰三角形 8"/>
            <p:cNvSpPr/>
            <p:nvPr/>
          </p:nvSpPr>
          <p:spPr>
            <a:xfrm rot="8100000" flipH="1" flipV="1">
              <a:off x="4304111" y="2896899"/>
              <a:ext cx="1514475" cy="492919"/>
            </a:xfrm>
            <a:prstGeom prst="triangle">
              <a:avLst/>
            </a:prstGeom>
            <a:solidFill>
              <a:schemeClr val="bg1">
                <a:lumMod val="85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ea typeface="微软雅黑 Light" panose="020B0502040204020203" pitchFamily="34" charset="-122"/>
              </a:endParaRPr>
            </a:p>
          </p:txBody>
        </p:sp>
        <p:sp>
          <p:nvSpPr>
            <p:cNvPr id="10" name="箭头: 五边形 9"/>
            <p:cNvSpPr/>
            <p:nvPr/>
          </p:nvSpPr>
          <p:spPr>
            <a:xfrm rot="13500000" flipH="1" flipV="1">
              <a:off x="5057043" y="2991525"/>
              <a:ext cx="1219420" cy="1514475"/>
            </a:xfrm>
            <a:prstGeom prst="homePlate">
              <a:avLst>
                <a:gd name="adj" fmla="val 30072"/>
              </a:avLst>
            </a:prstGeom>
            <a:solidFill>
              <a:srgbClr val="6F6F6F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ea typeface="微软雅黑 Light" panose="020B0502040204020203" pitchFamily="34" charset="-122"/>
              </a:endParaRPr>
            </a:p>
          </p:txBody>
        </p:sp>
        <p:sp>
          <p:nvSpPr>
            <p:cNvPr id="15" name="任意多边形: 形状 14"/>
            <p:cNvSpPr/>
            <p:nvPr/>
          </p:nvSpPr>
          <p:spPr bwMode="auto">
            <a:xfrm>
              <a:off x="3317425" y="3456177"/>
              <a:ext cx="499455" cy="422075"/>
            </a:xfrm>
            <a:custGeom>
              <a:avLst/>
              <a:gdLst>
                <a:gd name="connsiteX0" fmla="*/ 46038 w 338138"/>
                <a:gd name="connsiteY0" fmla="*/ 261938 h 285751"/>
                <a:gd name="connsiteX1" fmla="*/ 38100 w 338138"/>
                <a:gd name="connsiteY1" fmla="*/ 270670 h 285751"/>
                <a:gd name="connsiteX2" fmla="*/ 46038 w 338138"/>
                <a:gd name="connsiteY2" fmla="*/ 279402 h 285751"/>
                <a:gd name="connsiteX3" fmla="*/ 53976 w 338138"/>
                <a:gd name="connsiteY3" fmla="*/ 270670 h 285751"/>
                <a:gd name="connsiteX4" fmla="*/ 46038 w 338138"/>
                <a:gd name="connsiteY4" fmla="*/ 261938 h 285751"/>
                <a:gd name="connsiteX5" fmla="*/ 288131 w 338138"/>
                <a:gd name="connsiteY5" fmla="*/ 184150 h 285751"/>
                <a:gd name="connsiteX6" fmla="*/ 277812 w 338138"/>
                <a:gd name="connsiteY6" fmla="*/ 194469 h 285751"/>
                <a:gd name="connsiteX7" fmla="*/ 288131 w 338138"/>
                <a:gd name="connsiteY7" fmla="*/ 204788 h 285751"/>
                <a:gd name="connsiteX8" fmla="*/ 298450 w 338138"/>
                <a:gd name="connsiteY8" fmla="*/ 194469 h 285751"/>
                <a:gd name="connsiteX9" fmla="*/ 288131 w 338138"/>
                <a:gd name="connsiteY9" fmla="*/ 184150 h 285751"/>
                <a:gd name="connsiteX10" fmla="*/ 19050 w 338138"/>
                <a:gd name="connsiteY10" fmla="*/ 165100 h 285751"/>
                <a:gd name="connsiteX11" fmla="*/ 19050 w 338138"/>
                <a:gd name="connsiteY11" fmla="*/ 242888 h 285751"/>
                <a:gd name="connsiteX12" fmla="*/ 73025 w 338138"/>
                <a:gd name="connsiteY12" fmla="*/ 242888 h 285751"/>
                <a:gd name="connsiteX13" fmla="*/ 73025 w 338138"/>
                <a:gd name="connsiteY13" fmla="*/ 165100 h 285751"/>
                <a:gd name="connsiteX14" fmla="*/ 12010 w 338138"/>
                <a:gd name="connsiteY14" fmla="*/ 141288 h 285751"/>
                <a:gd name="connsiteX15" fmla="*/ 81400 w 338138"/>
                <a:gd name="connsiteY15" fmla="*/ 141288 h 285751"/>
                <a:gd name="connsiteX16" fmla="*/ 92075 w 338138"/>
                <a:gd name="connsiteY16" fmla="*/ 153107 h 285751"/>
                <a:gd name="connsiteX17" fmla="*/ 92075 w 338138"/>
                <a:gd name="connsiteY17" fmla="*/ 273932 h 285751"/>
                <a:gd name="connsiteX18" fmla="*/ 81400 w 338138"/>
                <a:gd name="connsiteY18" fmla="*/ 285751 h 285751"/>
                <a:gd name="connsiteX19" fmla="*/ 12010 w 338138"/>
                <a:gd name="connsiteY19" fmla="*/ 285751 h 285751"/>
                <a:gd name="connsiteX20" fmla="*/ 0 w 338138"/>
                <a:gd name="connsiteY20" fmla="*/ 273932 h 285751"/>
                <a:gd name="connsiteX21" fmla="*/ 0 w 338138"/>
                <a:gd name="connsiteY21" fmla="*/ 153107 h 285751"/>
                <a:gd name="connsiteX22" fmla="*/ 12010 w 338138"/>
                <a:gd name="connsiteY22" fmla="*/ 141288 h 285751"/>
                <a:gd name="connsiteX23" fmla="*/ 55002 w 338138"/>
                <a:gd name="connsiteY23" fmla="*/ 82550 h 285751"/>
                <a:gd name="connsiteX24" fmla="*/ 175185 w 338138"/>
                <a:gd name="connsiteY24" fmla="*/ 82550 h 285751"/>
                <a:gd name="connsiteX25" fmla="*/ 193675 w 338138"/>
                <a:gd name="connsiteY25" fmla="*/ 99703 h 285751"/>
                <a:gd name="connsiteX26" fmla="*/ 193675 w 338138"/>
                <a:gd name="connsiteY26" fmla="*/ 268597 h 285751"/>
                <a:gd name="connsiteX27" fmla="*/ 175185 w 338138"/>
                <a:gd name="connsiteY27" fmla="*/ 285750 h 285751"/>
                <a:gd name="connsiteX28" fmla="*/ 107830 w 338138"/>
                <a:gd name="connsiteY28" fmla="*/ 285750 h 285751"/>
                <a:gd name="connsiteX29" fmla="*/ 109151 w 338138"/>
                <a:gd name="connsiteY29" fmla="*/ 276514 h 285751"/>
                <a:gd name="connsiteX30" fmla="*/ 109151 w 338138"/>
                <a:gd name="connsiteY30" fmla="*/ 273875 h 285751"/>
                <a:gd name="connsiteX31" fmla="*/ 115754 w 338138"/>
                <a:gd name="connsiteY31" fmla="*/ 275194 h 285751"/>
                <a:gd name="connsiteX32" fmla="*/ 124999 w 338138"/>
                <a:gd name="connsiteY32" fmla="*/ 264639 h 285751"/>
                <a:gd name="connsiteX33" fmla="*/ 115754 w 338138"/>
                <a:gd name="connsiteY33" fmla="*/ 254083 h 285751"/>
                <a:gd name="connsiteX34" fmla="*/ 109151 w 338138"/>
                <a:gd name="connsiteY34" fmla="*/ 256722 h 285751"/>
                <a:gd name="connsiteX35" fmla="*/ 109151 w 338138"/>
                <a:gd name="connsiteY35" fmla="*/ 235610 h 285751"/>
                <a:gd name="connsiteX36" fmla="*/ 168582 w 338138"/>
                <a:gd name="connsiteY36" fmla="*/ 235610 h 285751"/>
                <a:gd name="connsiteX37" fmla="*/ 168582 w 338138"/>
                <a:gd name="connsiteY37" fmla="*/ 110259 h 285751"/>
                <a:gd name="connsiteX38" fmla="*/ 61606 w 338138"/>
                <a:gd name="connsiteY38" fmla="*/ 110259 h 285751"/>
                <a:gd name="connsiteX39" fmla="*/ 61606 w 338138"/>
                <a:gd name="connsiteY39" fmla="*/ 126093 h 285751"/>
                <a:gd name="connsiteX40" fmla="*/ 36512 w 338138"/>
                <a:gd name="connsiteY40" fmla="*/ 126093 h 285751"/>
                <a:gd name="connsiteX41" fmla="*/ 36512 w 338138"/>
                <a:gd name="connsiteY41" fmla="*/ 99703 h 285751"/>
                <a:gd name="connsiteX42" fmla="*/ 55002 w 338138"/>
                <a:gd name="connsiteY42" fmla="*/ 82550 h 285751"/>
                <a:gd name="connsiteX43" fmla="*/ 102729 w 338138"/>
                <a:gd name="connsiteY43" fmla="*/ 0 h 285751"/>
                <a:gd name="connsiteX44" fmla="*/ 305260 w 338138"/>
                <a:gd name="connsiteY44" fmla="*/ 0 h 285751"/>
                <a:gd name="connsiteX45" fmla="*/ 338138 w 338138"/>
                <a:gd name="connsiteY45" fmla="*/ 34237 h 285751"/>
                <a:gd name="connsiteX46" fmla="*/ 338138 w 338138"/>
                <a:gd name="connsiteY46" fmla="*/ 188306 h 285751"/>
                <a:gd name="connsiteX47" fmla="*/ 305260 w 338138"/>
                <a:gd name="connsiteY47" fmla="*/ 221226 h 285751"/>
                <a:gd name="connsiteX48" fmla="*/ 234242 w 338138"/>
                <a:gd name="connsiteY48" fmla="*/ 221226 h 285751"/>
                <a:gd name="connsiteX49" fmla="*/ 234242 w 338138"/>
                <a:gd name="connsiteY49" fmla="*/ 243612 h 285751"/>
                <a:gd name="connsiteX50" fmla="*/ 265806 w 338138"/>
                <a:gd name="connsiteY50" fmla="*/ 243612 h 285751"/>
                <a:gd name="connsiteX51" fmla="*/ 277642 w 338138"/>
                <a:gd name="connsiteY51" fmla="*/ 256780 h 285751"/>
                <a:gd name="connsiteX52" fmla="*/ 277642 w 338138"/>
                <a:gd name="connsiteY52" fmla="*/ 272582 h 285751"/>
                <a:gd name="connsiteX53" fmla="*/ 265806 w 338138"/>
                <a:gd name="connsiteY53" fmla="*/ 285750 h 285751"/>
                <a:gd name="connsiteX54" fmla="*/ 205309 w 338138"/>
                <a:gd name="connsiteY54" fmla="*/ 285750 h 285751"/>
                <a:gd name="connsiteX55" fmla="*/ 210570 w 338138"/>
                <a:gd name="connsiteY55" fmla="*/ 269948 h 285751"/>
                <a:gd name="connsiteX56" fmla="*/ 210570 w 338138"/>
                <a:gd name="connsiteY56" fmla="*/ 213325 h 285751"/>
                <a:gd name="connsiteX57" fmla="*/ 210570 w 338138"/>
                <a:gd name="connsiteY57" fmla="*/ 172504 h 285751"/>
                <a:gd name="connsiteX58" fmla="*/ 296054 w 338138"/>
                <a:gd name="connsiteY58" fmla="*/ 172504 h 285751"/>
                <a:gd name="connsiteX59" fmla="*/ 309205 w 338138"/>
                <a:gd name="connsiteY59" fmla="*/ 159335 h 285751"/>
                <a:gd name="connsiteX60" fmla="*/ 309205 w 338138"/>
                <a:gd name="connsiteY60" fmla="*/ 39504 h 285751"/>
                <a:gd name="connsiteX61" fmla="*/ 296054 w 338138"/>
                <a:gd name="connsiteY61" fmla="*/ 27653 h 285751"/>
                <a:gd name="connsiteX62" fmla="*/ 110620 w 338138"/>
                <a:gd name="connsiteY62" fmla="*/ 27653 h 285751"/>
                <a:gd name="connsiteX63" fmla="*/ 98783 w 338138"/>
                <a:gd name="connsiteY63" fmla="*/ 39504 h 285751"/>
                <a:gd name="connsiteX64" fmla="*/ 98783 w 338138"/>
                <a:gd name="connsiteY64" fmla="*/ 65841 h 285751"/>
                <a:gd name="connsiteX65" fmla="*/ 69850 w 338138"/>
                <a:gd name="connsiteY65" fmla="*/ 65841 h 285751"/>
                <a:gd name="connsiteX66" fmla="*/ 69850 w 338138"/>
                <a:gd name="connsiteY66" fmla="*/ 34237 h 285751"/>
                <a:gd name="connsiteX67" fmla="*/ 102729 w 338138"/>
                <a:gd name="connsiteY67" fmla="*/ 0 h 285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338138" h="285751">
                  <a:moveTo>
                    <a:pt x="46038" y="261938"/>
                  </a:moveTo>
                  <a:cubicBezTo>
                    <a:pt x="41654" y="261938"/>
                    <a:pt x="38100" y="265847"/>
                    <a:pt x="38100" y="270670"/>
                  </a:cubicBezTo>
                  <a:cubicBezTo>
                    <a:pt x="38100" y="275493"/>
                    <a:pt x="41654" y="279402"/>
                    <a:pt x="46038" y="279402"/>
                  </a:cubicBezTo>
                  <a:cubicBezTo>
                    <a:pt x="50422" y="279402"/>
                    <a:pt x="53976" y="275493"/>
                    <a:pt x="53976" y="270670"/>
                  </a:cubicBezTo>
                  <a:cubicBezTo>
                    <a:pt x="53976" y="265847"/>
                    <a:pt x="50422" y="261938"/>
                    <a:pt x="46038" y="261938"/>
                  </a:cubicBezTo>
                  <a:close/>
                  <a:moveTo>
                    <a:pt x="288131" y="184150"/>
                  </a:moveTo>
                  <a:cubicBezTo>
                    <a:pt x="282432" y="184150"/>
                    <a:pt x="277812" y="188770"/>
                    <a:pt x="277812" y="194469"/>
                  </a:cubicBezTo>
                  <a:cubicBezTo>
                    <a:pt x="277812" y="200168"/>
                    <a:pt x="282432" y="204788"/>
                    <a:pt x="288131" y="204788"/>
                  </a:cubicBezTo>
                  <a:cubicBezTo>
                    <a:pt x="293830" y="204788"/>
                    <a:pt x="298450" y="200168"/>
                    <a:pt x="298450" y="194469"/>
                  </a:cubicBezTo>
                  <a:cubicBezTo>
                    <a:pt x="298450" y="188770"/>
                    <a:pt x="293830" y="184150"/>
                    <a:pt x="288131" y="184150"/>
                  </a:cubicBezTo>
                  <a:close/>
                  <a:moveTo>
                    <a:pt x="19050" y="165100"/>
                  </a:moveTo>
                  <a:lnTo>
                    <a:pt x="19050" y="242888"/>
                  </a:lnTo>
                  <a:lnTo>
                    <a:pt x="73025" y="242888"/>
                  </a:lnTo>
                  <a:lnTo>
                    <a:pt x="73025" y="165100"/>
                  </a:lnTo>
                  <a:close/>
                  <a:moveTo>
                    <a:pt x="12010" y="141288"/>
                  </a:moveTo>
                  <a:cubicBezTo>
                    <a:pt x="12010" y="141288"/>
                    <a:pt x="12010" y="141288"/>
                    <a:pt x="81400" y="141288"/>
                  </a:cubicBezTo>
                  <a:cubicBezTo>
                    <a:pt x="86738" y="141288"/>
                    <a:pt x="92075" y="146541"/>
                    <a:pt x="92075" y="153107"/>
                  </a:cubicBezTo>
                  <a:cubicBezTo>
                    <a:pt x="92075" y="153107"/>
                    <a:pt x="92075" y="153107"/>
                    <a:pt x="92075" y="273932"/>
                  </a:cubicBezTo>
                  <a:cubicBezTo>
                    <a:pt x="92075" y="280498"/>
                    <a:pt x="86738" y="285751"/>
                    <a:pt x="81400" y="285751"/>
                  </a:cubicBezTo>
                  <a:cubicBezTo>
                    <a:pt x="81400" y="285751"/>
                    <a:pt x="81400" y="285751"/>
                    <a:pt x="12010" y="285751"/>
                  </a:cubicBezTo>
                  <a:cubicBezTo>
                    <a:pt x="5337" y="285751"/>
                    <a:pt x="0" y="280498"/>
                    <a:pt x="0" y="273932"/>
                  </a:cubicBezTo>
                  <a:cubicBezTo>
                    <a:pt x="0" y="273932"/>
                    <a:pt x="0" y="273932"/>
                    <a:pt x="0" y="153107"/>
                  </a:cubicBezTo>
                  <a:cubicBezTo>
                    <a:pt x="0" y="146541"/>
                    <a:pt x="5337" y="141288"/>
                    <a:pt x="12010" y="141288"/>
                  </a:cubicBezTo>
                  <a:close/>
                  <a:moveTo>
                    <a:pt x="55002" y="82550"/>
                  </a:moveTo>
                  <a:cubicBezTo>
                    <a:pt x="55002" y="82550"/>
                    <a:pt x="55002" y="82550"/>
                    <a:pt x="175185" y="82550"/>
                  </a:cubicBezTo>
                  <a:cubicBezTo>
                    <a:pt x="185751" y="82550"/>
                    <a:pt x="193675" y="90467"/>
                    <a:pt x="193675" y="99703"/>
                  </a:cubicBezTo>
                  <a:cubicBezTo>
                    <a:pt x="193675" y="99703"/>
                    <a:pt x="193675" y="99703"/>
                    <a:pt x="193675" y="268597"/>
                  </a:cubicBezTo>
                  <a:cubicBezTo>
                    <a:pt x="193675" y="277833"/>
                    <a:pt x="185751" y="285750"/>
                    <a:pt x="175185" y="285750"/>
                  </a:cubicBezTo>
                  <a:cubicBezTo>
                    <a:pt x="175185" y="285750"/>
                    <a:pt x="175185" y="285750"/>
                    <a:pt x="107830" y="285750"/>
                  </a:cubicBezTo>
                  <a:cubicBezTo>
                    <a:pt x="109151" y="283111"/>
                    <a:pt x="109151" y="280472"/>
                    <a:pt x="109151" y="276514"/>
                  </a:cubicBezTo>
                  <a:cubicBezTo>
                    <a:pt x="109151" y="276514"/>
                    <a:pt x="109151" y="276514"/>
                    <a:pt x="109151" y="273875"/>
                  </a:cubicBezTo>
                  <a:cubicBezTo>
                    <a:pt x="110471" y="273875"/>
                    <a:pt x="113113" y="275194"/>
                    <a:pt x="115754" y="275194"/>
                  </a:cubicBezTo>
                  <a:cubicBezTo>
                    <a:pt x="121037" y="275194"/>
                    <a:pt x="124999" y="271236"/>
                    <a:pt x="124999" y="264639"/>
                  </a:cubicBezTo>
                  <a:cubicBezTo>
                    <a:pt x="124999" y="259361"/>
                    <a:pt x="121037" y="254083"/>
                    <a:pt x="115754" y="254083"/>
                  </a:cubicBezTo>
                  <a:cubicBezTo>
                    <a:pt x="113113" y="254083"/>
                    <a:pt x="110471" y="255402"/>
                    <a:pt x="109151" y="256722"/>
                  </a:cubicBezTo>
                  <a:cubicBezTo>
                    <a:pt x="109151" y="256722"/>
                    <a:pt x="109151" y="256722"/>
                    <a:pt x="109151" y="235610"/>
                  </a:cubicBezTo>
                  <a:cubicBezTo>
                    <a:pt x="109151" y="235610"/>
                    <a:pt x="109151" y="235610"/>
                    <a:pt x="168582" y="235610"/>
                  </a:cubicBezTo>
                  <a:cubicBezTo>
                    <a:pt x="168582" y="235610"/>
                    <a:pt x="168582" y="235610"/>
                    <a:pt x="168582" y="110259"/>
                  </a:cubicBezTo>
                  <a:cubicBezTo>
                    <a:pt x="168582" y="110259"/>
                    <a:pt x="168582" y="110259"/>
                    <a:pt x="61606" y="110259"/>
                  </a:cubicBezTo>
                  <a:cubicBezTo>
                    <a:pt x="61606" y="110259"/>
                    <a:pt x="61606" y="110259"/>
                    <a:pt x="61606" y="126093"/>
                  </a:cubicBezTo>
                  <a:cubicBezTo>
                    <a:pt x="61606" y="126093"/>
                    <a:pt x="61606" y="126093"/>
                    <a:pt x="36512" y="126093"/>
                  </a:cubicBezTo>
                  <a:cubicBezTo>
                    <a:pt x="36512" y="126093"/>
                    <a:pt x="36512" y="126093"/>
                    <a:pt x="36512" y="99703"/>
                  </a:cubicBezTo>
                  <a:cubicBezTo>
                    <a:pt x="36512" y="90467"/>
                    <a:pt x="45757" y="82550"/>
                    <a:pt x="55002" y="82550"/>
                  </a:cubicBezTo>
                  <a:close/>
                  <a:moveTo>
                    <a:pt x="102729" y="0"/>
                  </a:moveTo>
                  <a:cubicBezTo>
                    <a:pt x="102729" y="0"/>
                    <a:pt x="102729" y="0"/>
                    <a:pt x="305260" y="0"/>
                  </a:cubicBezTo>
                  <a:cubicBezTo>
                    <a:pt x="323672" y="0"/>
                    <a:pt x="338138" y="15802"/>
                    <a:pt x="338138" y="34237"/>
                  </a:cubicBezTo>
                  <a:cubicBezTo>
                    <a:pt x="338138" y="34237"/>
                    <a:pt x="338138" y="34237"/>
                    <a:pt x="338138" y="188306"/>
                  </a:cubicBezTo>
                  <a:cubicBezTo>
                    <a:pt x="338138" y="206741"/>
                    <a:pt x="323672" y="221226"/>
                    <a:pt x="305260" y="221226"/>
                  </a:cubicBezTo>
                  <a:cubicBezTo>
                    <a:pt x="305260" y="221226"/>
                    <a:pt x="305260" y="221226"/>
                    <a:pt x="234242" y="221226"/>
                  </a:cubicBezTo>
                  <a:cubicBezTo>
                    <a:pt x="234242" y="221226"/>
                    <a:pt x="234242" y="221226"/>
                    <a:pt x="234242" y="243612"/>
                  </a:cubicBezTo>
                  <a:cubicBezTo>
                    <a:pt x="234242" y="243612"/>
                    <a:pt x="234242" y="243612"/>
                    <a:pt x="265806" y="243612"/>
                  </a:cubicBezTo>
                  <a:cubicBezTo>
                    <a:pt x="272381" y="243612"/>
                    <a:pt x="277642" y="250196"/>
                    <a:pt x="277642" y="256780"/>
                  </a:cubicBezTo>
                  <a:cubicBezTo>
                    <a:pt x="277642" y="256780"/>
                    <a:pt x="277642" y="256780"/>
                    <a:pt x="277642" y="272582"/>
                  </a:cubicBezTo>
                  <a:cubicBezTo>
                    <a:pt x="277642" y="280483"/>
                    <a:pt x="272381" y="285750"/>
                    <a:pt x="265806" y="285750"/>
                  </a:cubicBezTo>
                  <a:cubicBezTo>
                    <a:pt x="265806" y="285750"/>
                    <a:pt x="265806" y="285750"/>
                    <a:pt x="205309" y="285750"/>
                  </a:cubicBezTo>
                  <a:cubicBezTo>
                    <a:pt x="207940" y="280483"/>
                    <a:pt x="209255" y="275216"/>
                    <a:pt x="210570" y="269948"/>
                  </a:cubicBezTo>
                  <a:cubicBezTo>
                    <a:pt x="210570" y="268632"/>
                    <a:pt x="210570" y="213325"/>
                    <a:pt x="210570" y="213325"/>
                  </a:cubicBezTo>
                  <a:cubicBezTo>
                    <a:pt x="210570" y="213325"/>
                    <a:pt x="210570" y="213325"/>
                    <a:pt x="210570" y="172504"/>
                  </a:cubicBezTo>
                  <a:cubicBezTo>
                    <a:pt x="210570" y="172504"/>
                    <a:pt x="210570" y="172504"/>
                    <a:pt x="296054" y="172504"/>
                  </a:cubicBezTo>
                  <a:cubicBezTo>
                    <a:pt x="303945" y="172504"/>
                    <a:pt x="309205" y="165920"/>
                    <a:pt x="309205" y="159335"/>
                  </a:cubicBezTo>
                  <a:cubicBezTo>
                    <a:pt x="309205" y="159335"/>
                    <a:pt x="309205" y="159335"/>
                    <a:pt x="309205" y="39504"/>
                  </a:cubicBezTo>
                  <a:cubicBezTo>
                    <a:pt x="309205" y="32920"/>
                    <a:pt x="303945" y="27653"/>
                    <a:pt x="296054" y="27653"/>
                  </a:cubicBezTo>
                  <a:cubicBezTo>
                    <a:pt x="296054" y="27653"/>
                    <a:pt x="296054" y="27653"/>
                    <a:pt x="110620" y="27653"/>
                  </a:cubicBezTo>
                  <a:cubicBezTo>
                    <a:pt x="104044" y="27653"/>
                    <a:pt x="98783" y="32920"/>
                    <a:pt x="98783" y="39504"/>
                  </a:cubicBezTo>
                  <a:cubicBezTo>
                    <a:pt x="98783" y="39504"/>
                    <a:pt x="98783" y="39504"/>
                    <a:pt x="98783" y="65841"/>
                  </a:cubicBezTo>
                  <a:cubicBezTo>
                    <a:pt x="98783" y="65841"/>
                    <a:pt x="98783" y="65841"/>
                    <a:pt x="69850" y="65841"/>
                  </a:cubicBezTo>
                  <a:cubicBezTo>
                    <a:pt x="69850" y="65841"/>
                    <a:pt x="69850" y="65841"/>
                    <a:pt x="69850" y="34237"/>
                  </a:cubicBezTo>
                  <a:cubicBezTo>
                    <a:pt x="69850" y="15802"/>
                    <a:pt x="84317" y="0"/>
                    <a:pt x="10272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ea typeface="微软雅黑 Light" panose="020B0502040204020203" pitchFamily="34" charset="-122"/>
              </a:endParaRPr>
            </a:p>
          </p:txBody>
        </p:sp>
        <p:sp>
          <p:nvSpPr>
            <p:cNvPr id="30" name="任意多边形: 形状 29"/>
            <p:cNvSpPr>
              <a:spLocks noChangeAspect="1"/>
            </p:cNvSpPr>
            <p:nvPr/>
          </p:nvSpPr>
          <p:spPr bwMode="auto">
            <a:xfrm>
              <a:off x="5407652" y="1460834"/>
              <a:ext cx="457830" cy="490039"/>
            </a:xfrm>
            <a:custGeom>
              <a:avLst/>
              <a:gdLst>
                <a:gd name="connsiteX0" fmla="*/ 270013 w 315913"/>
                <a:gd name="connsiteY0" fmla="*/ 244475 h 338138"/>
                <a:gd name="connsiteX1" fmla="*/ 315913 w 315913"/>
                <a:gd name="connsiteY1" fmla="*/ 290647 h 338138"/>
                <a:gd name="connsiteX2" fmla="*/ 315913 w 315913"/>
                <a:gd name="connsiteY2" fmla="*/ 331542 h 338138"/>
                <a:gd name="connsiteX3" fmla="*/ 313290 w 315913"/>
                <a:gd name="connsiteY3" fmla="*/ 335500 h 338138"/>
                <a:gd name="connsiteX4" fmla="*/ 309356 w 315913"/>
                <a:gd name="connsiteY4" fmla="*/ 338138 h 338138"/>
                <a:gd name="connsiteX5" fmla="*/ 231982 w 315913"/>
                <a:gd name="connsiteY5" fmla="*/ 338138 h 338138"/>
                <a:gd name="connsiteX6" fmla="*/ 225425 w 315913"/>
                <a:gd name="connsiteY6" fmla="*/ 331542 h 338138"/>
                <a:gd name="connsiteX7" fmla="*/ 225425 w 315913"/>
                <a:gd name="connsiteY7" fmla="*/ 290647 h 338138"/>
                <a:gd name="connsiteX8" fmla="*/ 270013 w 315913"/>
                <a:gd name="connsiteY8" fmla="*/ 244475 h 338138"/>
                <a:gd name="connsiteX9" fmla="*/ 157956 w 315913"/>
                <a:gd name="connsiteY9" fmla="*/ 244475 h 338138"/>
                <a:gd name="connsiteX10" fmla="*/ 203200 w 315913"/>
                <a:gd name="connsiteY10" fmla="*/ 290647 h 338138"/>
                <a:gd name="connsiteX11" fmla="*/ 203200 w 315913"/>
                <a:gd name="connsiteY11" fmla="*/ 331542 h 338138"/>
                <a:gd name="connsiteX12" fmla="*/ 201869 w 315913"/>
                <a:gd name="connsiteY12" fmla="*/ 335500 h 338138"/>
                <a:gd name="connsiteX13" fmla="*/ 196546 w 315913"/>
                <a:gd name="connsiteY13" fmla="*/ 338138 h 338138"/>
                <a:gd name="connsiteX14" fmla="*/ 119365 w 315913"/>
                <a:gd name="connsiteY14" fmla="*/ 338138 h 338138"/>
                <a:gd name="connsiteX15" fmla="*/ 112712 w 315913"/>
                <a:gd name="connsiteY15" fmla="*/ 331542 h 338138"/>
                <a:gd name="connsiteX16" fmla="*/ 112712 w 315913"/>
                <a:gd name="connsiteY16" fmla="*/ 290647 h 338138"/>
                <a:gd name="connsiteX17" fmla="*/ 157956 w 315913"/>
                <a:gd name="connsiteY17" fmla="*/ 244475 h 338138"/>
                <a:gd name="connsiteX18" fmla="*/ 45900 w 315913"/>
                <a:gd name="connsiteY18" fmla="*/ 244475 h 338138"/>
                <a:gd name="connsiteX19" fmla="*/ 90488 w 315913"/>
                <a:gd name="connsiteY19" fmla="*/ 290647 h 338138"/>
                <a:gd name="connsiteX20" fmla="*/ 90488 w 315913"/>
                <a:gd name="connsiteY20" fmla="*/ 331542 h 338138"/>
                <a:gd name="connsiteX21" fmla="*/ 89176 w 315913"/>
                <a:gd name="connsiteY21" fmla="*/ 335500 h 338138"/>
                <a:gd name="connsiteX22" fmla="*/ 83931 w 315913"/>
                <a:gd name="connsiteY22" fmla="*/ 338138 h 338138"/>
                <a:gd name="connsiteX23" fmla="*/ 6557 w 315913"/>
                <a:gd name="connsiteY23" fmla="*/ 338138 h 338138"/>
                <a:gd name="connsiteX24" fmla="*/ 0 w 315913"/>
                <a:gd name="connsiteY24" fmla="*/ 331542 h 338138"/>
                <a:gd name="connsiteX25" fmla="*/ 0 w 315913"/>
                <a:gd name="connsiteY25" fmla="*/ 290647 h 338138"/>
                <a:gd name="connsiteX26" fmla="*/ 45900 w 315913"/>
                <a:gd name="connsiteY26" fmla="*/ 244475 h 338138"/>
                <a:gd name="connsiteX27" fmla="*/ 271463 w 315913"/>
                <a:gd name="connsiteY27" fmla="*/ 180975 h 338138"/>
                <a:gd name="connsiteX28" fmla="*/ 301625 w 315913"/>
                <a:gd name="connsiteY28" fmla="*/ 211138 h 338138"/>
                <a:gd name="connsiteX29" fmla="*/ 271463 w 315913"/>
                <a:gd name="connsiteY29" fmla="*/ 241300 h 338138"/>
                <a:gd name="connsiteX30" fmla="*/ 241300 w 315913"/>
                <a:gd name="connsiteY30" fmla="*/ 211138 h 338138"/>
                <a:gd name="connsiteX31" fmla="*/ 271463 w 315913"/>
                <a:gd name="connsiteY31" fmla="*/ 180975 h 338138"/>
                <a:gd name="connsiteX32" fmla="*/ 159420 w 315913"/>
                <a:gd name="connsiteY32" fmla="*/ 180975 h 338138"/>
                <a:gd name="connsiteX33" fmla="*/ 188912 w 315913"/>
                <a:gd name="connsiteY33" fmla="*/ 211138 h 338138"/>
                <a:gd name="connsiteX34" fmla="*/ 159420 w 315913"/>
                <a:gd name="connsiteY34" fmla="*/ 241300 h 338138"/>
                <a:gd name="connsiteX35" fmla="*/ 128587 w 315913"/>
                <a:gd name="connsiteY35" fmla="*/ 211138 h 338138"/>
                <a:gd name="connsiteX36" fmla="*/ 159420 w 315913"/>
                <a:gd name="connsiteY36" fmla="*/ 180975 h 338138"/>
                <a:gd name="connsiteX37" fmla="*/ 46038 w 315913"/>
                <a:gd name="connsiteY37" fmla="*/ 180975 h 338138"/>
                <a:gd name="connsiteX38" fmla="*/ 76201 w 315913"/>
                <a:gd name="connsiteY38" fmla="*/ 211138 h 338138"/>
                <a:gd name="connsiteX39" fmla="*/ 46038 w 315913"/>
                <a:gd name="connsiteY39" fmla="*/ 241301 h 338138"/>
                <a:gd name="connsiteX40" fmla="*/ 15875 w 315913"/>
                <a:gd name="connsiteY40" fmla="*/ 211138 h 338138"/>
                <a:gd name="connsiteX41" fmla="*/ 46038 w 315913"/>
                <a:gd name="connsiteY41" fmla="*/ 180975 h 338138"/>
                <a:gd name="connsiteX42" fmla="*/ 270005 w 315913"/>
                <a:gd name="connsiteY42" fmla="*/ 77788 h 338138"/>
                <a:gd name="connsiteX43" fmla="*/ 238125 w 315913"/>
                <a:gd name="connsiteY43" fmla="*/ 109792 h 338138"/>
                <a:gd name="connsiteX44" fmla="*/ 238125 w 315913"/>
                <a:gd name="connsiteY44" fmla="*/ 144463 h 338138"/>
                <a:gd name="connsiteX45" fmla="*/ 303213 w 315913"/>
                <a:gd name="connsiteY45" fmla="*/ 144463 h 338138"/>
                <a:gd name="connsiteX46" fmla="*/ 303213 w 315913"/>
                <a:gd name="connsiteY46" fmla="*/ 109792 h 338138"/>
                <a:gd name="connsiteX47" fmla="*/ 270005 w 315913"/>
                <a:gd name="connsiteY47" fmla="*/ 77788 h 338138"/>
                <a:gd name="connsiteX48" fmla="*/ 270013 w 315913"/>
                <a:gd name="connsiteY48" fmla="*/ 65088 h 338138"/>
                <a:gd name="connsiteX49" fmla="*/ 315913 w 315913"/>
                <a:gd name="connsiteY49" fmla="*/ 109941 h 338138"/>
                <a:gd name="connsiteX50" fmla="*/ 315913 w 315913"/>
                <a:gd name="connsiteY50" fmla="*/ 150836 h 338138"/>
                <a:gd name="connsiteX51" fmla="*/ 313290 w 315913"/>
                <a:gd name="connsiteY51" fmla="*/ 156113 h 338138"/>
                <a:gd name="connsiteX52" fmla="*/ 309356 w 315913"/>
                <a:gd name="connsiteY52" fmla="*/ 158751 h 338138"/>
                <a:gd name="connsiteX53" fmla="*/ 231982 w 315913"/>
                <a:gd name="connsiteY53" fmla="*/ 158751 h 338138"/>
                <a:gd name="connsiteX54" fmla="*/ 225425 w 315913"/>
                <a:gd name="connsiteY54" fmla="*/ 150836 h 338138"/>
                <a:gd name="connsiteX55" fmla="*/ 225425 w 315913"/>
                <a:gd name="connsiteY55" fmla="*/ 109941 h 338138"/>
                <a:gd name="connsiteX56" fmla="*/ 270013 w 315913"/>
                <a:gd name="connsiteY56" fmla="*/ 65088 h 338138"/>
                <a:gd name="connsiteX57" fmla="*/ 157956 w 315913"/>
                <a:gd name="connsiteY57" fmla="*/ 65088 h 338138"/>
                <a:gd name="connsiteX58" fmla="*/ 203200 w 315913"/>
                <a:gd name="connsiteY58" fmla="*/ 109941 h 338138"/>
                <a:gd name="connsiteX59" fmla="*/ 203200 w 315913"/>
                <a:gd name="connsiteY59" fmla="*/ 150836 h 338138"/>
                <a:gd name="connsiteX60" fmla="*/ 201869 w 315913"/>
                <a:gd name="connsiteY60" fmla="*/ 156113 h 338138"/>
                <a:gd name="connsiteX61" fmla="*/ 196546 w 315913"/>
                <a:gd name="connsiteY61" fmla="*/ 158751 h 338138"/>
                <a:gd name="connsiteX62" fmla="*/ 119365 w 315913"/>
                <a:gd name="connsiteY62" fmla="*/ 158751 h 338138"/>
                <a:gd name="connsiteX63" fmla="*/ 112712 w 315913"/>
                <a:gd name="connsiteY63" fmla="*/ 150836 h 338138"/>
                <a:gd name="connsiteX64" fmla="*/ 112712 w 315913"/>
                <a:gd name="connsiteY64" fmla="*/ 109941 h 338138"/>
                <a:gd name="connsiteX65" fmla="*/ 157956 w 315913"/>
                <a:gd name="connsiteY65" fmla="*/ 65088 h 338138"/>
                <a:gd name="connsiteX66" fmla="*/ 45900 w 315913"/>
                <a:gd name="connsiteY66" fmla="*/ 65088 h 338138"/>
                <a:gd name="connsiteX67" fmla="*/ 90488 w 315913"/>
                <a:gd name="connsiteY67" fmla="*/ 109941 h 338138"/>
                <a:gd name="connsiteX68" fmla="*/ 90488 w 315913"/>
                <a:gd name="connsiteY68" fmla="*/ 150836 h 338138"/>
                <a:gd name="connsiteX69" fmla="*/ 89176 w 315913"/>
                <a:gd name="connsiteY69" fmla="*/ 156113 h 338138"/>
                <a:gd name="connsiteX70" fmla="*/ 83931 w 315913"/>
                <a:gd name="connsiteY70" fmla="*/ 158751 h 338138"/>
                <a:gd name="connsiteX71" fmla="*/ 6557 w 315913"/>
                <a:gd name="connsiteY71" fmla="*/ 158751 h 338138"/>
                <a:gd name="connsiteX72" fmla="*/ 0 w 315913"/>
                <a:gd name="connsiteY72" fmla="*/ 150836 h 338138"/>
                <a:gd name="connsiteX73" fmla="*/ 0 w 315913"/>
                <a:gd name="connsiteY73" fmla="*/ 109941 h 338138"/>
                <a:gd name="connsiteX74" fmla="*/ 45900 w 315913"/>
                <a:gd name="connsiteY74" fmla="*/ 65088 h 338138"/>
                <a:gd name="connsiteX75" fmla="*/ 270669 w 315913"/>
                <a:gd name="connsiteY75" fmla="*/ 14288 h 338138"/>
                <a:gd name="connsiteX76" fmla="*/ 254000 w 315913"/>
                <a:gd name="connsiteY76" fmla="*/ 30957 h 338138"/>
                <a:gd name="connsiteX77" fmla="*/ 270669 w 315913"/>
                <a:gd name="connsiteY77" fmla="*/ 47626 h 338138"/>
                <a:gd name="connsiteX78" fmla="*/ 287338 w 315913"/>
                <a:gd name="connsiteY78" fmla="*/ 30957 h 338138"/>
                <a:gd name="connsiteX79" fmla="*/ 270669 w 315913"/>
                <a:gd name="connsiteY79" fmla="*/ 14288 h 338138"/>
                <a:gd name="connsiteX80" fmla="*/ 271463 w 315913"/>
                <a:gd name="connsiteY80" fmla="*/ 0 h 338138"/>
                <a:gd name="connsiteX81" fmla="*/ 301625 w 315913"/>
                <a:gd name="connsiteY81" fmla="*/ 30957 h 338138"/>
                <a:gd name="connsiteX82" fmla="*/ 271463 w 315913"/>
                <a:gd name="connsiteY82" fmla="*/ 61913 h 338138"/>
                <a:gd name="connsiteX83" fmla="*/ 241300 w 315913"/>
                <a:gd name="connsiteY83" fmla="*/ 30957 h 338138"/>
                <a:gd name="connsiteX84" fmla="*/ 271463 w 315913"/>
                <a:gd name="connsiteY84" fmla="*/ 0 h 338138"/>
                <a:gd name="connsiteX85" fmla="*/ 159420 w 315913"/>
                <a:gd name="connsiteY85" fmla="*/ 0 h 338138"/>
                <a:gd name="connsiteX86" fmla="*/ 188912 w 315913"/>
                <a:gd name="connsiteY86" fmla="*/ 30957 h 338138"/>
                <a:gd name="connsiteX87" fmla="*/ 159420 w 315913"/>
                <a:gd name="connsiteY87" fmla="*/ 61913 h 338138"/>
                <a:gd name="connsiteX88" fmla="*/ 128587 w 315913"/>
                <a:gd name="connsiteY88" fmla="*/ 30957 h 338138"/>
                <a:gd name="connsiteX89" fmla="*/ 159420 w 315913"/>
                <a:gd name="connsiteY89" fmla="*/ 0 h 338138"/>
                <a:gd name="connsiteX90" fmla="*/ 46037 w 315913"/>
                <a:gd name="connsiteY90" fmla="*/ 0 h 338138"/>
                <a:gd name="connsiteX91" fmla="*/ 76200 w 315913"/>
                <a:gd name="connsiteY91" fmla="*/ 30957 h 338138"/>
                <a:gd name="connsiteX92" fmla="*/ 46037 w 315913"/>
                <a:gd name="connsiteY92" fmla="*/ 61913 h 338138"/>
                <a:gd name="connsiteX93" fmla="*/ 15875 w 315913"/>
                <a:gd name="connsiteY93" fmla="*/ 30957 h 338138"/>
                <a:gd name="connsiteX94" fmla="*/ 46037 w 315913"/>
                <a:gd name="connsiteY94" fmla="*/ 0 h 338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315913" h="338138">
                  <a:moveTo>
                    <a:pt x="270013" y="244475"/>
                  </a:moveTo>
                  <a:cubicBezTo>
                    <a:pt x="294930" y="244475"/>
                    <a:pt x="315913" y="265582"/>
                    <a:pt x="315913" y="290647"/>
                  </a:cubicBezTo>
                  <a:cubicBezTo>
                    <a:pt x="315913" y="290647"/>
                    <a:pt x="315913" y="290647"/>
                    <a:pt x="315913" y="331542"/>
                  </a:cubicBezTo>
                  <a:cubicBezTo>
                    <a:pt x="315913" y="332861"/>
                    <a:pt x="314602" y="335500"/>
                    <a:pt x="313290" y="335500"/>
                  </a:cubicBezTo>
                  <a:cubicBezTo>
                    <a:pt x="313290" y="336819"/>
                    <a:pt x="310667" y="338138"/>
                    <a:pt x="309356" y="338138"/>
                  </a:cubicBezTo>
                  <a:cubicBezTo>
                    <a:pt x="309356" y="338138"/>
                    <a:pt x="309356" y="338138"/>
                    <a:pt x="231982" y="338138"/>
                  </a:cubicBezTo>
                  <a:cubicBezTo>
                    <a:pt x="228048" y="338138"/>
                    <a:pt x="225425" y="335500"/>
                    <a:pt x="225425" y="331542"/>
                  </a:cubicBezTo>
                  <a:cubicBezTo>
                    <a:pt x="225425" y="331542"/>
                    <a:pt x="225425" y="331542"/>
                    <a:pt x="225425" y="290647"/>
                  </a:cubicBezTo>
                  <a:cubicBezTo>
                    <a:pt x="225425" y="265582"/>
                    <a:pt x="246408" y="244475"/>
                    <a:pt x="270013" y="244475"/>
                  </a:cubicBezTo>
                  <a:close/>
                  <a:moveTo>
                    <a:pt x="157956" y="244475"/>
                  </a:moveTo>
                  <a:cubicBezTo>
                    <a:pt x="183239" y="244475"/>
                    <a:pt x="203200" y="265582"/>
                    <a:pt x="203200" y="290647"/>
                  </a:cubicBezTo>
                  <a:cubicBezTo>
                    <a:pt x="203200" y="290647"/>
                    <a:pt x="203200" y="290647"/>
                    <a:pt x="203200" y="331542"/>
                  </a:cubicBezTo>
                  <a:cubicBezTo>
                    <a:pt x="203200" y="332861"/>
                    <a:pt x="203200" y="335500"/>
                    <a:pt x="201869" y="335500"/>
                  </a:cubicBezTo>
                  <a:cubicBezTo>
                    <a:pt x="200538" y="336819"/>
                    <a:pt x="199208" y="338138"/>
                    <a:pt x="196546" y="338138"/>
                  </a:cubicBezTo>
                  <a:cubicBezTo>
                    <a:pt x="196546" y="338138"/>
                    <a:pt x="196546" y="338138"/>
                    <a:pt x="119365" y="338138"/>
                  </a:cubicBezTo>
                  <a:cubicBezTo>
                    <a:pt x="115373" y="338138"/>
                    <a:pt x="112712" y="335500"/>
                    <a:pt x="112712" y="331542"/>
                  </a:cubicBezTo>
                  <a:cubicBezTo>
                    <a:pt x="112712" y="331542"/>
                    <a:pt x="112712" y="331542"/>
                    <a:pt x="112712" y="290647"/>
                  </a:cubicBezTo>
                  <a:cubicBezTo>
                    <a:pt x="112712" y="265582"/>
                    <a:pt x="132672" y="244475"/>
                    <a:pt x="157956" y="244475"/>
                  </a:cubicBezTo>
                  <a:close/>
                  <a:moveTo>
                    <a:pt x="45900" y="244475"/>
                  </a:moveTo>
                  <a:cubicBezTo>
                    <a:pt x="69505" y="244475"/>
                    <a:pt x="90488" y="265582"/>
                    <a:pt x="90488" y="290647"/>
                  </a:cubicBezTo>
                  <a:cubicBezTo>
                    <a:pt x="90488" y="290647"/>
                    <a:pt x="90488" y="290647"/>
                    <a:pt x="90488" y="331542"/>
                  </a:cubicBezTo>
                  <a:cubicBezTo>
                    <a:pt x="90488" y="332861"/>
                    <a:pt x="90488" y="335500"/>
                    <a:pt x="89176" y="335500"/>
                  </a:cubicBezTo>
                  <a:cubicBezTo>
                    <a:pt x="87865" y="336819"/>
                    <a:pt x="85242" y="338138"/>
                    <a:pt x="83931" y="338138"/>
                  </a:cubicBezTo>
                  <a:cubicBezTo>
                    <a:pt x="83931" y="338138"/>
                    <a:pt x="83931" y="338138"/>
                    <a:pt x="6557" y="338138"/>
                  </a:cubicBezTo>
                  <a:cubicBezTo>
                    <a:pt x="3934" y="338138"/>
                    <a:pt x="0" y="335500"/>
                    <a:pt x="0" y="331542"/>
                  </a:cubicBezTo>
                  <a:cubicBezTo>
                    <a:pt x="0" y="331542"/>
                    <a:pt x="0" y="331542"/>
                    <a:pt x="0" y="290647"/>
                  </a:cubicBezTo>
                  <a:cubicBezTo>
                    <a:pt x="0" y="265582"/>
                    <a:pt x="20983" y="244475"/>
                    <a:pt x="45900" y="244475"/>
                  </a:cubicBezTo>
                  <a:close/>
                  <a:moveTo>
                    <a:pt x="271463" y="180975"/>
                  </a:moveTo>
                  <a:cubicBezTo>
                    <a:pt x="287200" y="180975"/>
                    <a:pt x="301625" y="194089"/>
                    <a:pt x="301625" y="211138"/>
                  </a:cubicBezTo>
                  <a:cubicBezTo>
                    <a:pt x="301625" y="228186"/>
                    <a:pt x="287200" y="241300"/>
                    <a:pt x="271463" y="241300"/>
                  </a:cubicBezTo>
                  <a:cubicBezTo>
                    <a:pt x="254414" y="241300"/>
                    <a:pt x="241300" y="228186"/>
                    <a:pt x="241300" y="211138"/>
                  </a:cubicBezTo>
                  <a:cubicBezTo>
                    <a:pt x="241300" y="194089"/>
                    <a:pt x="254414" y="180975"/>
                    <a:pt x="271463" y="180975"/>
                  </a:cubicBezTo>
                  <a:close/>
                  <a:moveTo>
                    <a:pt x="159420" y="180975"/>
                  </a:moveTo>
                  <a:cubicBezTo>
                    <a:pt x="175506" y="180975"/>
                    <a:pt x="188912" y="194089"/>
                    <a:pt x="188912" y="211138"/>
                  </a:cubicBezTo>
                  <a:cubicBezTo>
                    <a:pt x="188912" y="228186"/>
                    <a:pt x="175506" y="241300"/>
                    <a:pt x="159420" y="241300"/>
                  </a:cubicBezTo>
                  <a:cubicBezTo>
                    <a:pt x="141992" y="241300"/>
                    <a:pt x="128587" y="228186"/>
                    <a:pt x="128587" y="211138"/>
                  </a:cubicBezTo>
                  <a:cubicBezTo>
                    <a:pt x="128587" y="194089"/>
                    <a:pt x="141992" y="180975"/>
                    <a:pt x="159420" y="180975"/>
                  </a:cubicBezTo>
                  <a:close/>
                  <a:moveTo>
                    <a:pt x="46038" y="180975"/>
                  </a:moveTo>
                  <a:cubicBezTo>
                    <a:pt x="62697" y="180975"/>
                    <a:pt x="76201" y="194479"/>
                    <a:pt x="76201" y="211138"/>
                  </a:cubicBezTo>
                  <a:cubicBezTo>
                    <a:pt x="76201" y="227797"/>
                    <a:pt x="62697" y="241301"/>
                    <a:pt x="46038" y="241301"/>
                  </a:cubicBezTo>
                  <a:cubicBezTo>
                    <a:pt x="29379" y="241301"/>
                    <a:pt x="15875" y="227797"/>
                    <a:pt x="15875" y="211138"/>
                  </a:cubicBezTo>
                  <a:cubicBezTo>
                    <a:pt x="15875" y="194479"/>
                    <a:pt x="29379" y="180975"/>
                    <a:pt x="46038" y="180975"/>
                  </a:cubicBezTo>
                  <a:close/>
                  <a:moveTo>
                    <a:pt x="270005" y="77788"/>
                  </a:moveTo>
                  <a:cubicBezTo>
                    <a:pt x="252736" y="77788"/>
                    <a:pt x="238125" y="92457"/>
                    <a:pt x="238125" y="109792"/>
                  </a:cubicBezTo>
                  <a:cubicBezTo>
                    <a:pt x="238125" y="109792"/>
                    <a:pt x="238125" y="109792"/>
                    <a:pt x="238125" y="144463"/>
                  </a:cubicBezTo>
                  <a:cubicBezTo>
                    <a:pt x="238125" y="144463"/>
                    <a:pt x="238125" y="144463"/>
                    <a:pt x="303213" y="144463"/>
                  </a:cubicBezTo>
                  <a:lnTo>
                    <a:pt x="303213" y="109792"/>
                  </a:lnTo>
                  <a:cubicBezTo>
                    <a:pt x="303213" y="92457"/>
                    <a:pt x="288602" y="77788"/>
                    <a:pt x="270005" y="77788"/>
                  </a:cubicBezTo>
                  <a:close/>
                  <a:moveTo>
                    <a:pt x="270013" y="65088"/>
                  </a:moveTo>
                  <a:cubicBezTo>
                    <a:pt x="294930" y="65088"/>
                    <a:pt x="315913" y="84876"/>
                    <a:pt x="315913" y="109941"/>
                  </a:cubicBezTo>
                  <a:cubicBezTo>
                    <a:pt x="315913" y="109941"/>
                    <a:pt x="315913" y="109941"/>
                    <a:pt x="315913" y="150836"/>
                  </a:cubicBezTo>
                  <a:cubicBezTo>
                    <a:pt x="315913" y="153474"/>
                    <a:pt x="314602" y="154794"/>
                    <a:pt x="313290" y="156113"/>
                  </a:cubicBezTo>
                  <a:cubicBezTo>
                    <a:pt x="313290" y="157432"/>
                    <a:pt x="310667" y="158751"/>
                    <a:pt x="309356" y="158751"/>
                  </a:cubicBezTo>
                  <a:cubicBezTo>
                    <a:pt x="309356" y="158751"/>
                    <a:pt x="309356" y="158751"/>
                    <a:pt x="231982" y="158751"/>
                  </a:cubicBezTo>
                  <a:cubicBezTo>
                    <a:pt x="228048" y="158751"/>
                    <a:pt x="225425" y="154794"/>
                    <a:pt x="225425" y="150836"/>
                  </a:cubicBezTo>
                  <a:cubicBezTo>
                    <a:pt x="225425" y="150836"/>
                    <a:pt x="225425" y="150836"/>
                    <a:pt x="225425" y="109941"/>
                  </a:cubicBezTo>
                  <a:cubicBezTo>
                    <a:pt x="225425" y="84876"/>
                    <a:pt x="246408" y="65088"/>
                    <a:pt x="270013" y="65088"/>
                  </a:cubicBezTo>
                  <a:close/>
                  <a:moveTo>
                    <a:pt x="157956" y="65088"/>
                  </a:moveTo>
                  <a:cubicBezTo>
                    <a:pt x="183239" y="65088"/>
                    <a:pt x="203200" y="84876"/>
                    <a:pt x="203200" y="109941"/>
                  </a:cubicBezTo>
                  <a:cubicBezTo>
                    <a:pt x="203200" y="109941"/>
                    <a:pt x="203200" y="109941"/>
                    <a:pt x="203200" y="150836"/>
                  </a:cubicBezTo>
                  <a:cubicBezTo>
                    <a:pt x="203200" y="153474"/>
                    <a:pt x="203200" y="154794"/>
                    <a:pt x="201869" y="156113"/>
                  </a:cubicBezTo>
                  <a:cubicBezTo>
                    <a:pt x="200538" y="157432"/>
                    <a:pt x="199208" y="158751"/>
                    <a:pt x="196546" y="158751"/>
                  </a:cubicBezTo>
                  <a:cubicBezTo>
                    <a:pt x="196546" y="158751"/>
                    <a:pt x="196546" y="158751"/>
                    <a:pt x="119365" y="158751"/>
                  </a:cubicBezTo>
                  <a:cubicBezTo>
                    <a:pt x="115373" y="158751"/>
                    <a:pt x="112712" y="154794"/>
                    <a:pt x="112712" y="150836"/>
                  </a:cubicBezTo>
                  <a:cubicBezTo>
                    <a:pt x="112712" y="150836"/>
                    <a:pt x="112712" y="150836"/>
                    <a:pt x="112712" y="109941"/>
                  </a:cubicBezTo>
                  <a:cubicBezTo>
                    <a:pt x="112712" y="84876"/>
                    <a:pt x="132672" y="65088"/>
                    <a:pt x="157956" y="65088"/>
                  </a:cubicBezTo>
                  <a:close/>
                  <a:moveTo>
                    <a:pt x="45900" y="65088"/>
                  </a:moveTo>
                  <a:cubicBezTo>
                    <a:pt x="69505" y="65088"/>
                    <a:pt x="90488" y="84876"/>
                    <a:pt x="90488" y="109941"/>
                  </a:cubicBezTo>
                  <a:cubicBezTo>
                    <a:pt x="90488" y="109941"/>
                    <a:pt x="90488" y="109941"/>
                    <a:pt x="90488" y="150836"/>
                  </a:cubicBezTo>
                  <a:cubicBezTo>
                    <a:pt x="90488" y="153474"/>
                    <a:pt x="90488" y="154794"/>
                    <a:pt x="89176" y="156113"/>
                  </a:cubicBezTo>
                  <a:cubicBezTo>
                    <a:pt x="87865" y="157432"/>
                    <a:pt x="85242" y="158751"/>
                    <a:pt x="83931" y="158751"/>
                  </a:cubicBezTo>
                  <a:cubicBezTo>
                    <a:pt x="83931" y="158751"/>
                    <a:pt x="83931" y="158751"/>
                    <a:pt x="6557" y="158751"/>
                  </a:cubicBezTo>
                  <a:cubicBezTo>
                    <a:pt x="3934" y="158751"/>
                    <a:pt x="0" y="154794"/>
                    <a:pt x="0" y="150836"/>
                  </a:cubicBezTo>
                  <a:cubicBezTo>
                    <a:pt x="0" y="150836"/>
                    <a:pt x="0" y="150836"/>
                    <a:pt x="0" y="109941"/>
                  </a:cubicBezTo>
                  <a:cubicBezTo>
                    <a:pt x="0" y="84876"/>
                    <a:pt x="20983" y="65088"/>
                    <a:pt x="45900" y="65088"/>
                  </a:cubicBezTo>
                  <a:close/>
                  <a:moveTo>
                    <a:pt x="270669" y="14288"/>
                  </a:moveTo>
                  <a:cubicBezTo>
                    <a:pt x="261463" y="14288"/>
                    <a:pt x="254000" y="21751"/>
                    <a:pt x="254000" y="30957"/>
                  </a:cubicBezTo>
                  <a:cubicBezTo>
                    <a:pt x="254000" y="40163"/>
                    <a:pt x="261463" y="47626"/>
                    <a:pt x="270669" y="47626"/>
                  </a:cubicBezTo>
                  <a:cubicBezTo>
                    <a:pt x="279875" y="47626"/>
                    <a:pt x="287338" y="40163"/>
                    <a:pt x="287338" y="30957"/>
                  </a:cubicBezTo>
                  <a:cubicBezTo>
                    <a:pt x="287338" y="21751"/>
                    <a:pt x="279875" y="14288"/>
                    <a:pt x="270669" y="14288"/>
                  </a:cubicBezTo>
                  <a:close/>
                  <a:moveTo>
                    <a:pt x="271463" y="0"/>
                  </a:moveTo>
                  <a:cubicBezTo>
                    <a:pt x="287200" y="0"/>
                    <a:pt x="301625" y="13459"/>
                    <a:pt x="301625" y="30957"/>
                  </a:cubicBezTo>
                  <a:cubicBezTo>
                    <a:pt x="301625" y="48454"/>
                    <a:pt x="287200" y="61913"/>
                    <a:pt x="271463" y="61913"/>
                  </a:cubicBezTo>
                  <a:cubicBezTo>
                    <a:pt x="254414" y="61913"/>
                    <a:pt x="241300" y="48454"/>
                    <a:pt x="241300" y="30957"/>
                  </a:cubicBezTo>
                  <a:cubicBezTo>
                    <a:pt x="241300" y="13459"/>
                    <a:pt x="254414" y="0"/>
                    <a:pt x="271463" y="0"/>
                  </a:cubicBezTo>
                  <a:close/>
                  <a:moveTo>
                    <a:pt x="159420" y="0"/>
                  </a:moveTo>
                  <a:cubicBezTo>
                    <a:pt x="175506" y="0"/>
                    <a:pt x="188912" y="13459"/>
                    <a:pt x="188912" y="30957"/>
                  </a:cubicBezTo>
                  <a:cubicBezTo>
                    <a:pt x="188912" y="48454"/>
                    <a:pt x="175506" y="61913"/>
                    <a:pt x="159420" y="61913"/>
                  </a:cubicBezTo>
                  <a:cubicBezTo>
                    <a:pt x="141992" y="61913"/>
                    <a:pt x="128587" y="48454"/>
                    <a:pt x="128587" y="30957"/>
                  </a:cubicBezTo>
                  <a:cubicBezTo>
                    <a:pt x="128587" y="13459"/>
                    <a:pt x="141992" y="0"/>
                    <a:pt x="159420" y="0"/>
                  </a:cubicBezTo>
                  <a:close/>
                  <a:moveTo>
                    <a:pt x="46037" y="0"/>
                  </a:moveTo>
                  <a:cubicBezTo>
                    <a:pt x="63086" y="0"/>
                    <a:pt x="76200" y="13459"/>
                    <a:pt x="76200" y="30957"/>
                  </a:cubicBezTo>
                  <a:cubicBezTo>
                    <a:pt x="76200" y="48454"/>
                    <a:pt x="63086" y="61913"/>
                    <a:pt x="46037" y="61913"/>
                  </a:cubicBezTo>
                  <a:cubicBezTo>
                    <a:pt x="28989" y="61913"/>
                    <a:pt x="15875" y="48454"/>
                    <a:pt x="15875" y="30957"/>
                  </a:cubicBezTo>
                  <a:cubicBezTo>
                    <a:pt x="15875" y="13459"/>
                    <a:pt x="28989" y="0"/>
                    <a:pt x="4603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/>
              <a:endParaRPr>
                <a:ea typeface="微软雅黑 Light" panose="020B0502040204020203" pitchFamily="34" charset="-122"/>
              </a:endParaRPr>
            </a:p>
          </p:txBody>
        </p:sp>
        <p:grpSp>
          <p:nvGrpSpPr>
            <p:cNvPr id="2" name="组合 1"/>
            <p:cNvGrpSpPr/>
            <p:nvPr/>
          </p:nvGrpSpPr>
          <p:grpSpPr>
            <a:xfrm>
              <a:off x="2742526" y="1067611"/>
              <a:ext cx="2119879" cy="1461574"/>
              <a:chOff x="2742526" y="1067611"/>
              <a:chExt cx="2119879" cy="1461574"/>
            </a:xfrm>
          </p:grpSpPr>
          <p:grpSp>
            <p:nvGrpSpPr>
              <p:cNvPr id="4" name="组合 3"/>
              <p:cNvGrpSpPr/>
              <p:nvPr/>
            </p:nvGrpSpPr>
            <p:grpSpPr>
              <a:xfrm>
                <a:off x="2742526" y="1067611"/>
                <a:ext cx="2119879" cy="1461574"/>
                <a:chOff x="3656701" y="1423482"/>
                <a:chExt cx="2826506" cy="1948765"/>
              </a:xfrm>
            </p:grpSpPr>
            <p:sp>
              <p:nvSpPr>
                <p:cNvPr id="27" name="等腰三角形 26"/>
                <p:cNvSpPr/>
                <p:nvPr/>
              </p:nvSpPr>
              <p:spPr>
                <a:xfrm rot="8100000">
                  <a:off x="4463907" y="2715022"/>
                  <a:ext cx="2019300" cy="657225"/>
                </a:xfrm>
                <a:prstGeom prst="triangle">
                  <a:avLst/>
                </a:prstGeom>
                <a:solidFill>
                  <a:schemeClr val="bg1">
                    <a:lumMod val="85000"/>
                  </a:schemeClr>
                </a:solidFill>
                <a:ln w="762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ea typeface="微软雅黑 Light" panose="020B0502040204020203" pitchFamily="34" charset="-122"/>
                  </a:endParaRPr>
                </a:p>
              </p:txBody>
            </p:sp>
            <p:sp>
              <p:nvSpPr>
                <p:cNvPr id="28" name="箭头: 五边形 27"/>
                <p:cNvSpPr/>
                <p:nvPr/>
              </p:nvSpPr>
              <p:spPr>
                <a:xfrm rot="13500000">
                  <a:off x="3853404" y="1226779"/>
                  <a:ext cx="1625894" cy="2019300"/>
                </a:xfrm>
                <a:prstGeom prst="homePlate">
                  <a:avLst>
                    <a:gd name="adj" fmla="val 30072"/>
                  </a:avLst>
                </a:prstGeom>
                <a:solidFill>
                  <a:schemeClr val="accent1"/>
                </a:solidFill>
                <a:ln w="762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ea typeface="微软雅黑 Light" panose="020B0502040204020203" pitchFamily="34" charset="-122"/>
                  </a:endParaRPr>
                </a:p>
              </p:txBody>
            </p:sp>
          </p:grpSp>
          <p:sp>
            <p:nvSpPr>
              <p:cNvPr id="29" name="任意多边形: 形状 28"/>
              <p:cNvSpPr/>
              <p:nvPr/>
            </p:nvSpPr>
            <p:spPr bwMode="auto">
              <a:xfrm>
                <a:off x="3363557" y="1495192"/>
                <a:ext cx="407191" cy="421321"/>
              </a:xfrm>
              <a:custGeom>
                <a:avLst/>
                <a:gdLst>
                  <a:gd name="connsiteX0" fmla="*/ 94055 w 317452"/>
                  <a:gd name="connsiteY0" fmla="*/ 135965 h 328468"/>
                  <a:gd name="connsiteX1" fmla="*/ 94407 w 317452"/>
                  <a:gd name="connsiteY1" fmla="*/ 136055 h 328468"/>
                  <a:gd name="connsiteX2" fmla="*/ 104825 w 317452"/>
                  <a:gd name="connsiteY2" fmla="*/ 158537 h 328468"/>
                  <a:gd name="connsiteX3" fmla="*/ 106109 w 317452"/>
                  <a:gd name="connsiteY3" fmla="*/ 161308 h 328468"/>
                  <a:gd name="connsiteX4" fmla="*/ 98162 w 317452"/>
                  <a:gd name="connsiteY4" fmla="*/ 160053 h 328468"/>
                  <a:gd name="connsiteX5" fmla="*/ 96849 w 317452"/>
                  <a:gd name="connsiteY5" fmla="*/ 160053 h 328468"/>
                  <a:gd name="connsiteX6" fmla="*/ 92911 w 317452"/>
                  <a:gd name="connsiteY6" fmla="*/ 137630 h 328468"/>
                  <a:gd name="connsiteX7" fmla="*/ 93506 w 317452"/>
                  <a:gd name="connsiteY7" fmla="*/ 136765 h 328468"/>
                  <a:gd name="connsiteX8" fmla="*/ 39496 w 317452"/>
                  <a:gd name="connsiteY8" fmla="*/ 115887 h 328468"/>
                  <a:gd name="connsiteX9" fmla="*/ 51437 w 317452"/>
                  <a:gd name="connsiteY9" fmla="*/ 165488 h 328468"/>
                  <a:gd name="connsiteX10" fmla="*/ 48784 w 317452"/>
                  <a:gd name="connsiteY10" fmla="*/ 166793 h 328468"/>
                  <a:gd name="connsiteX11" fmla="*/ 47457 w 317452"/>
                  <a:gd name="connsiteY11" fmla="*/ 170709 h 328468"/>
                  <a:gd name="connsiteX12" fmla="*/ 48784 w 317452"/>
                  <a:gd name="connsiteY12" fmla="*/ 173319 h 328468"/>
                  <a:gd name="connsiteX13" fmla="*/ 52764 w 317452"/>
                  <a:gd name="connsiteY13" fmla="*/ 175930 h 328468"/>
                  <a:gd name="connsiteX14" fmla="*/ 55418 w 317452"/>
                  <a:gd name="connsiteY14" fmla="*/ 174625 h 328468"/>
                  <a:gd name="connsiteX15" fmla="*/ 87263 w 317452"/>
                  <a:gd name="connsiteY15" fmla="*/ 216393 h 328468"/>
                  <a:gd name="connsiteX16" fmla="*/ 55418 w 317452"/>
                  <a:gd name="connsiteY16" fmla="*/ 230752 h 328468"/>
                  <a:gd name="connsiteX17" fmla="*/ 38169 w 317452"/>
                  <a:gd name="connsiteY17" fmla="*/ 224225 h 328468"/>
                  <a:gd name="connsiteX18" fmla="*/ 1017 w 317452"/>
                  <a:gd name="connsiteY18" fmla="*/ 147214 h 328468"/>
                  <a:gd name="connsiteX19" fmla="*/ 7651 w 317452"/>
                  <a:gd name="connsiteY19" fmla="*/ 128940 h 328468"/>
                  <a:gd name="connsiteX20" fmla="*/ 39496 w 317452"/>
                  <a:gd name="connsiteY20" fmla="*/ 115887 h 328468"/>
                  <a:gd name="connsiteX21" fmla="*/ 63900 w 317452"/>
                  <a:gd name="connsiteY21" fmla="*/ 106627 h 328468"/>
                  <a:gd name="connsiteX22" fmla="*/ 71807 w 317452"/>
                  <a:gd name="connsiteY22" fmla="*/ 114982 h 328468"/>
                  <a:gd name="connsiteX23" fmla="*/ 81033 w 317452"/>
                  <a:gd name="connsiteY23" fmla="*/ 133331 h 328468"/>
                  <a:gd name="connsiteX24" fmla="*/ 87623 w 317452"/>
                  <a:gd name="connsiteY24" fmla="*/ 130710 h 328468"/>
                  <a:gd name="connsiteX25" fmla="*/ 95803 w 317452"/>
                  <a:gd name="connsiteY25" fmla="*/ 133422 h 328468"/>
                  <a:gd name="connsiteX26" fmla="*/ 94055 w 317452"/>
                  <a:gd name="connsiteY26" fmla="*/ 135965 h 328468"/>
                  <a:gd name="connsiteX27" fmla="*/ 89115 w 317452"/>
                  <a:gd name="connsiteY27" fmla="*/ 134702 h 328468"/>
                  <a:gd name="connsiteX28" fmla="*/ 83823 w 317452"/>
                  <a:gd name="connsiteY28" fmla="*/ 137407 h 328468"/>
                  <a:gd name="connsiteX29" fmla="*/ 82500 w 317452"/>
                  <a:gd name="connsiteY29" fmla="*/ 137407 h 328468"/>
                  <a:gd name="connsiteX30" fmla="*/ 97053 w 317452"/>
                  <a:gd name="connsiteY30" fmla="*/ 169863 h 328468"/>
                  <a:gd name="connsiteX31" fmla="*/ 98375 w 317452"/>
                  <a:gd name="connsiteY31" fmla="*/ 169863 h 328468"/>
                  <a:gd name="connsiteX32" fmla="*/ 103667 w 317452"/>
                  <a:gd name="connsiteY32" fmla="*/ 167158 h 328468"/>
                  <a:gd name="connsiteX33" fmla="*/ 106313 w 317452"/>
                  <a:gd name="connsiteY33" fmla="*/ 161749 h 328468"/>
                  <a:gd name="connsiteX34" fmla="*/ 106109 w 317452"/>
                  <a:gd name="connsiteY34" fmla="*/ 161308 h 328468"/>
                  <a:gd name="connsiteX35" fmla="*/ 109648 w 317452"/>
                  <a:gd name="connsiteY35" fmla="*/ 161866 h 328468"/>
                  <a:gd name="connsiteX36" fmla="*/ 110272 w 317452"/>
                  <a:gd name="connsiteY36" fmla="*/ 161402 h 328468"/>
                  <a:gd name="connsiteX37" fmla="*/ 110522 w 317452"/>
                  <a:gd name="connsiteY37" fmla="*/ 164622 h 328468"/>
                  <a:gd name="connsiteX38" fmla="*/ 106074 w 317452"/>
                  <a:gd name="connsiteY38" fmla="*/ 170028 h 328468"/>
                  <a:gd name="connsiteX39" fmla="*/ 99484 w 317452"/>
                  <a:gd name="connsiteY39" fmla="*/ 172650 h 328468"/>
                  <a:gd name="connsiteX40" fmla="*/ 107391 w 317452"/>
                  <a:gd name="connsiteY40" fmla="*/ 192309 h 328468"/>
                  <a:gd name="connsiteX41" fmla="*/ 100802 w 317452"/>
                  <a:gd name="connsiteY41" fmla="*/ 211968 h 328468"/>
                  <a:gd name="connsiteX42" fmla="*/ 91576 w 317452"/>
                  <a:gd name="connsiteY42" fmla="*/ 215900 h 328468"/>
                  <a:gd name="connsiteX43" fmla="*/ 59946 w 317452"/>
                  <a:gd name="connsiteY43" fmla="*/ 172650 h 328468"/>
                  <a:gd name="connsiteX44" fmla="*/ 62582 w 317452"/>
                  <a:gd name="connsiteY44" fmla="*/ 171339 h 328468"/>
                  <a:gd name="connsiteX45" fmla="*/ 63900 w 317452"/>
                  <a:gd name="connsiteY45" fmla="*/ 166097 h 328468"/>
                  <a:gd name="connsiteX46" fmla="*/ 62582 w 317452"/>
                  <a:gd name="connsiteY46" fmla="*/ 163475 h 328468"/>
                  <a:gd name="connsiteX47" fmla="*/ 58628 w 317452"/>
                  <a:gd name="connsiteY47" fmla="*/ 162165 h 328468"/>
                  <a:gd name="connsiteX48" fmla="*/ 54674 w 317452"/>
                  <a:gd name="connsiteY48" fmla="*/ 163475 h 328468"/>
                  <a:gd name="connsiteX49" fmla="*/ 42813 w 317452"/>
                  <a:gd name="connsiteY49" fmla="*/ 111051 h 328468"/>
                  <a:gd name="connsiteX50" fmla="*/ 52038 w 317452"/>
                  <a:gd name="connsiteY50" fmla="*/ 107119 h 328468"/>
                  <a:gd name="connsiteX51" fmla="*/ 63900 w 317452"/>
                  <a:gd name="connsiteY51" fmla="*/ 106627 h 328468"/>
                  <a:gd name="connsiteX52" fmla="*/ 221560 w 317452"/>
                  <a:gd name="connsiteY52" fmla="*/ 67725 h 328468"/>
                  <a:gd name="connsiteX53" fmla="*/ 239938 w 317452"/>
                  <a:gd name="connsiteY53" fmla="*/ 67725 h 328468"/>
                  <a:gd name="connsiteX54" fmla="*/ 249127 w 317452"/>
                  <a:gd name="connsiteY54" fmla="*/ 90147 h 328468"/>
                  <a:gd name="connsiteX55" fmla="*/ 249127 w 317452"/>
                  <a:gd name="connsiteY55" fmla="*/ 99380 h 328468"/>
                  <a:gd name="connsiteX56" fmla="*/ 259629 w 317452"/>
                  <a:gd name="connsiteY56" fmla="*/ 162691 h 328468"/>
                  <a:gd name="connsiteX57" fmla="*/ 300324 w 317452"/>
                  <a:gd name="connsiteY57" fmla="*/ 193027 h 328468"/>
                  <a:gd name="connsiteX58" fmla="*/ 304262 w 317452"/>
                  <a:gd name="connsiteY58" fmla="*/ 215450 h 328468"/>
                  <a:gd name="connsiteX59" fmla="*/ 283258 w 317452"/>
                  <a:gd name="connsiteY59" fmla="*/ 219407 h 328468"/>
                  <a:gd name="connsiteX60" fmla="*/ 281946 w 317452"/>
                  <a:gd name="connsiteY60" fmla="*/ 218088 h 328468"/>
                  <a:gd name="connsiteX61" fmla="*/ 236000 w 317452"/>
                  <a:gd name="connsiteY61" fmla="*/ 185113 h 328468"/>
                  <a:gd name="connsiteX62" fmla="*/ 229436 w 317452"/>
                  <a:gd name="connsiteY62" fmla="*/ 174562 h 328468"/>
                  <a:gd name="connsiteX63" fmla="*/ 224185 w 317452"/>
                  <a:gd name="connsiteY63" fmla="*/ 145544 h 328468"/>
                  <a:gd name="connsiteX64" fmla="*/ 196617 w 317452"/>
                  <a:gd name="connsiteY64" fmla="*/ 194346 h 328468"/>
                  <a:gd name="connsiteX65" fmla="*/ 229436 w 317452"/>
                  <a:gd name="connsiteY65" fmla="*/ 243148 h 328468"/>
                  <a:gd name="connsiteX66" fmla="*/ 230749 w 317452"/>
                  <a:gd name="connsiteY66" fmla="*/ 265571 h 328468"/>
                  <a:gd name="connsiteX67" fmla="*/ 195305 w 317452"/>
                  <a:gd name="connsiteY67" fmla="*/ 318329 h 328468"/>
                  <a:gd name="connsiteX68" fmla="*/ 169050 w 317452"/>
                  <a:gd name="connsiteY68" fmla="*/ 323605 h 328468"/>
                  <a:gd name="connsiteX69" fmla="*/ 167737 w 317452"/>
                  <a:gd name="connsiteY69" fmla="*/ 323605 h 328468"/>
                  <a:gd name="connsiteX70" fmla="*/ 162486 w 317452"/>
                  <a:gd name="connsiteY70" fmla="*/ 297226 h 328468"/>
                  <a:gd name="connsiteX71" fmla="*/ 191366 w 317452"/>
                  <a:gd name="connsiteY71" fmla="*/ 255019 h 328468"/>
                  <a:gd name="connsiteX72" fmla="*/ 167737 w 317452"/>
                  <a:gd name="connsiteY72" fmla="*/ 220726 h 328468"/>
                  <a:gd name="connsiteX73" fmla="*/ 70594 w 317452"/>
                  <a:gd name="connsiteY73" fmla="*/ 322286 h 328468"/>
                  <a:gd name="connsiteX74" fmla="*/ 46965 w 317452"/>
                  <a:gd name="connsiteY74" fmla="*/ 326243 h 328468"/>
                  <a:gd name="connsiteX75" fmla="*/ 44339 w 317452"/>
                  <a:gd name="connsiteY75" fmla="*/ 322286 h 328468"/>
                  <a:gd name="connsiteX76" fmla="*/ 43027 w 317452"/>
                  <a:gd name="connsiteY76" fmla="*/ 295907 h 328468"/>
                  <a:gd name="connsiteX77" fmla="*/ 144108 w 317452"/>
                  <a:gd name="connsiteY77" fmla="*/ 189070 h 328468"/>
                  <a:gd name="connsiteX78" fmla="*/ 148046 w 317452"/>
                  <a:gd name="connsiteY78" fmla="*/ 177200 h 328468"/>
                  <a:gd name="connsiteX79" fmla="*/ 190054 w 317452"/>
                  <a:gd name="connsiteY79" fmla="*/ 103337 h 328468"/>
                  <a:gd name="connsiteX80" fmla="*/ 151984 w 317452"/>
                  <a:gd name="connsiteY80" fmla="*/ 107294 h 328468"/>
                  <a:gd name="connsiteX81" fmla="*/ 119166 w 317452"/>
                  <a:gd name="connsiteY81" fmla="*/ 154777 h 328468"/>
                  <a:gd name="connsiteX82" fmla="*/ 110272 w 317452"/>
                  <a:gd name="connsiteY82" fmla="*/ 161402 h 328468"/>
                  <a:gd name="connsiteX83" fmla="*/ 110027 w 317452"/>
                  <a:gd name="connsiteY83" fmla="*/ 158233 h 328468"/>
                  <a:gd name="connsiteX84" fmla="*/ 99484 w 317452"/>
                  <a:gd name="connsiteY84" fmla="*/ 134642 h 328468"/>
                  <a:gd name="connsiteX85" fmla="*/ 95803 w 317452"/>
                  <a:gd name="connsiteY85" fmla="*/ 133422 h 328468"/>
                  <a:gd name="connsiteX86" fmla="*/ 97670 w 317452"/>
                  <a:gd name="connsiteY86" fmla="*/ 130706 h 328468"/>
                  <a:gd name="connsiteX87" fmla="*/ 130980 w 317452"/>
                  <a:gd name="connsiteY87" fmla="*/ 82234 h 328468"/>
                  <a:gd name="connsiteX88" fmla="*/ 141482 w 317452"/>
                  <a:gd name="connsiteY88" fmla="*/ 75639 h 328468"/>
                  <a:gd name="connsiteX89" fmla="*/ 221560 w 317452"/>
                  <a:gd name="connsiteY89" fmla="*/ 67725 h 328468"/>
                  <a:gd name="connsiteX90" fmla="*/ 276970 w 317452"/>
                  <a:gd name="connsiteY90" fmla="*/ 0 h 328468"/>
                  <a:gd name="connsiteX91" fmla="*/ 317452 w 317452"/>
                  <a:gd name="connsiteY91" fmla="*/ 39688 h 328468"/>
                  <a:gd name="connsiteX92" fmla="*/ 276970 w 317452"/>
                  <a:gd name="connsiteY92" fmla="*/ 79376 h 328468"/>
                  <a:gd name="connsiteX93" fmla="*/ 236488 w 317452"/>
                  <a:gd name="connsiteY93" fmla="*/ 39688 h 328468"/>
                  <a:gd name="connsiteX94" fmla="*/ 276970 w 317452"/>
                  <a:gd name="connsiteY94" fmla="*/ 0 h 3284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</a:cxnLst>
                <a:rect l="l" t="t" r="r" b="b"/>
                <a:pathLst>
                  <a:path w="317452" h="328468">
                    <a:moveTo>
                      <a:pt x="94055" y="135965"/>
                    </a:moveTo>
                    <a:lnTo>
                      <a:pt x="94407" y="136055"/>
                    </a:lnTo>
                    <a:cubicBezTo>
                      <a:pt x="100360" y="148902"/>
                      <a:pt x="103337" y="155325"/>
                      <a:pt x="104825" y="158537"/>
                    </a:cubicBezTo>
                    <a:lnTo>
                      <a:pt x="106109" y="161308"/>
                    </a:lnTo>
                    <a:lnTo>
                      <a:pt x="98162" y="160053"/>
                    </a:lnTo>
                    <a:cubicBezTo>
                      <a:pt x="98162" y="160053"/>
                      <a:pt x="96849" y="160053"/>
                      <a:pt x="96849" y="160053"/>
                    </a:cubicBezTo>
                    <a:cubicBezTo>
                      <a:pt x="90285" y="154777"/>
                      <a:pt x="87660" y="144225"/>
                      <a:pt x="92911" y="137630"/>
                    </a:cubicBezTo>
                    <a:cubicBezTo>
                      <a:pt x="92911" y="137630"/>
                      <a:pt x="92911" y="137630"/>
                      <a:pt x="93506" y="136765"/>
                    </a:cubicBezTo>
                    <a:close/>
                    <a:moveTo>
                      <a:pt x="39496" y="115887"/>
                    </a:moveTo>
                    <a:cubicBezTo>
                      <a:pt x="39496" y="115887"/>
                      <a:pt x="39496" y="115887"/>
                      <a:pt x="51437" y="165488"/>
                    </a:cubicBezTo>
                    <a:cubicBezTo>
                      <a:pt x="51437" y="165488"/>
                      <a:pt x="51437" y="165488"/>
                      <a:pt x="48784" y="166793"/>
                    </a:cubicBezTo>
                    <a:cubicBezTo>
                      <a:pt x="47457" y="166793"/>
                      <a:pt x="47457" y="169403"/>
                      <a:pt x="47457" y="170709"/>
                    </a:cubicBezTo>
                    <a:cubicBezTo>
                      <a:pt x="47457" y="170709"/>
                      <a:pt x="47457" y="170709"/>
                      <a:pt x="48784" y="173319"/>
                    </a:cubicBezTo>
                    <a:cubicBezTo>
                      <a:pt x="50111" y="175930"/>
                      <a:pt x="51437" y="175930"/>
                      <a:pt x="52764" y="175930"/>
                    </a:cubicBezTo>
                    <a:lnTo>
                      <a:pt x="55418" y="174625"/>
                    </a:lnTo>
                    <a:cubicBezTo>
                      <a:pt x="55418" y="174625"/>
                      <a:pt x="55418" y="174625"/>
                      <a:pt x="87263" y="216393"/>
                    </a:cubicBezTo>
                    <a:cubicBezTo>
                      <a:pt x="87263" y="216393"/>
                      <a:pt x="87263" y="216393"/>
                      <a:pt x="55418" y="230752"/>
                    </a:cubicBezTo>
                    <a:cubicBezTo>
                      <a:pt x="48784" y="233362"/>
                      <a:pt x="40823" y="230752"/>
                      <a:pt x="38169" y="224225"/>
                    </a:cubicBezTo>
                    <a:cubicBezTo>
                      <a:pt x="38169" y="224225"/>
                      <a:pt x="38169" y="224225"/>
                      <a:pt x="1017" y="147214"/>
                    </a:cubicBezTo>
                    <a:cubicBezTo>
                      <a:pt x="-1637" y="140687"/>
                      <a:pt x="1017" y="132856"/>
                      <a:pt x="7651" y="128940"/>
                    </a:cubicBezTo>
                    <a:cubicBezTo>
                      <a:pt x="7651" y="128940"/>
                      <a:pt x="7651" y="128940"/>
                      <a:pt x="39496" y="115887"/>
                    </a:cubicBezTo>
                    <a:close/>
                    <a:moveTo>
                      <a:pt x="63900" y="106627"/>
                    </a:moveTo>
                    <a:cubicBezTo>
                      <a:pt x="67524" y="108102"/>
                      <a:pt x="70489" y="111051"/>
                      <a:pt x="71807" y="114982"/>
                    </a:cubicBezTo>
                    <a:cubicBezTo>
                      <a:pt x="71807" y="114982"/>
                      <a:pt x="71807" y="114982"/>
                      <a:pt x="81033" y="133331"/>
                    </a:cubicBezTo>
                    <a:cubicBezTo>
                      <a:pt x="81033" y="133331"/>
                      <a:pt x="81033" y="133331"/>
                      <a:pt x="87623" y="130710"/>
                    </a:cubicBezTo>
                    <a:lnTo>
                      <a:pt x="95803" y="133422"/>
                    </a:lnTo>
                    <a:lnTo>
                      <a:pt x="94055" y="135965"/>
                    </a:lnTo>
                    <a:lnTo>
                      <a:pt x="89115" y="134702"/>
                    </a:lnTo>
                    <a:cubicBezTo>
                      <a:pt x="89115" y="134702"/>
                      <a:pt x="89115" y="134702"/>
                      <a:pt x="83823" y="137407"/>
                    </a:cubicBezTo>
                    <a:cubicBezTo>
                      <a:pt x="83823" y="137407"/>
                      <a:pt x="82500" y="137407"/>
                      <a:pt x="82500" y="137407"/>
                    </a:cubicBezTo>
                    <a:cubicBezTo>
                      <a:pt x="82500" y="137407"/>
                      <a:pt x="82500" y="137407"/>
                      <a:pt x="97053" y="169863"/>
                    </a:cubicBezTo>
                    <a:cubicBezTo>
                      <a:pt x="97053" y="169863"/>
                      <a:pt x="97053" y="169863"/>
                      <a:pt x="98375" y="169863"/>
                    </a:cubicBezTo>
                    <a:lnTo>
                      <a:pt x="103667" y="167158"/>
                    </a:lnTo>
                    <a:cubicBezTo>
                      <a:pt x="106313" y="165806"/>
                      <a:pt x="106313" y="163101"/>
                      <a:pt x="106313" y="161749"/>
                    </a:cubicBezTo>
                    <a:lnTo>
                      <a:pt x="106109" y="161308"/>
                    </a:lnTo>
                    <a:lnTo>
                      <a:pt x="109648" y="161866"/>
                    </a:lnTo>
                    <a:lnTo>
                      <a:pt x="110272" y="161402"/>
                    </a:lnTo>
                    <a:lnTo>
                      <a:pt x="110522" y="164622"/>
                    </a:lnTo>
                    <a:cubicBezTo>
                      <a:pt x="109698" y="166752"/>
                      <a:pt x="108051" y="168718"/>
                      <a:pt x="106074" y="170028"/>
                    </a:cubicBezTo>
                    <a:cubicBezTo>
                      <a:pt x="106074" y="170028"/>
                      <a:pt x="106074" y="170028"/>
                      <a:pt x="99484" y="172650"/>
                    </a:cubicBezTo>
                    <a:cubicBezTo>
                      <a:pt x="99484" y="172650"/>
                      <a:pt x="99484" y="172650"/>
                      <a:pt x="107391" y="192309"/>
                    </a:cubicBezTo>
                    <a:cubicBezTo>
                      <a:pt x="111345" y="198862"/>
                      <a:pt x="107391" y="208036"/>
                      <a:pt x="100802" y="211968"/>
                    </a:cubicBezTo>
                    <a:cubicBezTo>
                      <a:pt x="100802" y="211968"/>
                      <a:pt x="100802" y="211968"/>
                      <a:pt x="91576" y="215900"/>
                    </a:cubicBezTo>
                    <a:cubicBezTo>
                      <a:pt x="91576" y="215900"/>
                      <a:pt x="91576" y="215900"/>
                      <a:pt x="59946" y="172650"/>
                    </a:cubicBezTo>
                    <a:cubicBezTo>
                      <a:pt x="59946" y="172650"/>
                      <a:pt x="59946" y="172650"/>
                      <a:pt x="62582" y="171339"/>
                    </a:cubicBezTo>
                    <a:cubicBezTo>
                      <a:pt x="65218" y="170028"/>
                      <a:pt x="65218" y="167407"/>
                      <a:pt x="63900" y="166097"/>
                    </a:cubicBezTo>
                    <a:cubicBezTo>
                      <a:pt x="63900" y="166097"/>
                      <a:pt x="63900" y="166097"/>
                      <a:pt x="62582" y="163475"/>
                    </a:cubicBezTo>
                    <a:cubicBezTo>
                      <a:pt x="62582" y="162165"/>
                      <a:pt x="59946" y="160854"/>
                      <a:pt x="58628" y="162165"/>
                    </a:cubicBezTo>
                    <a:cubicBezTo>
                      <a:pt x="58628" y="162165"/>
                      <a:pt x="58628" y="162165"/>
                      <a:pt x="54674" y="163475"/>
                    </a:cubicBezTo>
                    <a:cubicBezTo>
                      <a:pt x="54674" y="163475"/>
                      <a:pt x="54674" y="163475"/>
                      <a:pt x="42813" y="111051"/>
                    </a:cubicBezTo>
                    <a:cubicBezTo>
                      <a:pt x="42813" y="111051"/>
                      <a:pt x="42813" y="111051"/>
                      <a:pt x="52038" y="107119"/>
                    </a:cubicBezTo>
                    <a:cubicBezTo>
                      <a:pt x="55992" y="105153"/>
                      <a:pt x="60275" y="105153"/>
                      <a:pt x="63900" y="106627"/>
                    </a:cubicBezTo>
                    <a:close/>
                    <a:moveTo>
                      <a:pt x="221560" y="67725"/>
                    </a:moveTo>
                    <a:cubicBezTo>
                      <a:pt x="226810" y="65087"/>
                      <a:pt x="234687" y="65087"/>
                      <a:pt x="239938" y="67725"/>
                    </a:cubicBezTo>
                    <a:cubicBezTo>
                      <a:pt x="247814" y="73001"/>
                      <a:pt x="250440" y="80915"/>
                      <a:pt x="249127" y="90147"/>
                    </a:cubicBezTo>
                    <a:cubicBezTo>
                      <a:pt x="249127" y="92785"/>
                      <a:pt x="249127" y="96742"/>
                      <a:pt x="249127" y="99380"/>
                    </a:cubicBezTo>
                    <a:cubicBezTo>
                      <a:pt x="249127" y="99380"/>
                      <a:pt x="249127" y="99380"/>
                      <a:pt x="259629" y="162691"/>
                    </a:cubicBezTo>
                    <a:cubicBezTo>
                      <a:pt x="259629" y="162691"/>
                      <a:pt x="259629" y="162691"/>
                      <a:pt x="300324" y="193027"/>
                    </a:cubicBezTo>
                    <a:cubicBezTo>
                      <a:pt x="308200" y="198303"/>
                      <a:pt x="309513" y="207536"/>
                      <a:pt x="304262" y="215450"/>
                    </a:cubicBezTo>
                    <a:cubicBezTo>
                      <a:pt x="299011" y="222045"/>
                      <a:pt x="289822" y="223363"/>
                      <a:pt x="283258" y="219407"/>
                    </a:cubicBezTo>
                    <a:cubicBezTo>
                      <a:pt x="283258" y="219407"/>
                      <a:pt x="281946" y="219407"/>
                      <a:pt x="281946" y="218088"/>
                    </a:cubicBezTo>
                    <a:cubicBezTo>
                      <a:pt x="281946" y="218088"/>
                      <a:pt x="281946" y="218088"/>
                      <a:pt x="236000" y="185113"/>
                    </a:cubicBezTo>
                    <a:cubicBezTo>
                      <a:pt x="232061" y="182475"/>
                      <a:pt x="230749" y="178518"/>
                      <a:pt x="229436" y="174562"/>
                    </a:cubicBezTo>
                    <a:cubicBezTo>
                      <a:pt x="229436" y="174562"/>
                      <a:pt x="229436" y="174562"/>
                      <a:pt x="224185" y="145544"/>
                    </a:cubicBezTo>
                    <a:cubicBezTo>
                      <a:pt x="224185" y="145544"/>
                      <a:pt x="224185" y="145544"/>
                      <a:pt x="196617" y="194346"/>
                    </a:cubicBezTo>
                    <a:cubicBezTo>
                      <a:pt x="196617" y="194346"/>
                      <a:pt x="196617" y="194346"/>
                      <a:pt x="229436" y="243148"/>
                    </a:cubicBezTo>
                    <a:cubicBezTo>
                      <a:pt x="234687" y="249743"/>
                      <a:pt x="234687" y="258976"/>
                      <a:pt x="230749" y="265571"/>
                    </a:cubicBezTo>
                    <a:cubicBezTo>
                      <a:pt x="230749" y="265571"/>
                      <a:pt x="230749" y="265571"/>
                      <a:pt x="195305" y="318329"/>
                    </a:cubicBezTo>
                    <a:cubicBezTo>
                      <a:pt x="188741" y="326243"/>
                      <a:pt x="178239" y="328881"/>
                      <a:pt x="169050" y="323605"/>
                    </a:cubicBezTo>
                    <a:cubicBezTo>
                      <a:pt x="169050" y="323605"/>
                      <a:pt x="169050" y="323605"/>
                      <a:pt x="167737" y="323605"/>
                    </a:cubicBezTo>
                    <a:cubicBezTo>
                      <a:pt x="159861" y="318329"/>
                      <a:pt x="157235" y="305140"/>
                      <a:pt x="162486" y="297226"/>
                    </a:cubicBezTo>
                    <a:cubicBezTo>
                      <a:pt x="162486" y="297226"/>
                      <a:pt x="162486" y="297226"/>
                      <a:pt x="191366" y="255019"/>
                    </a:cubicBezTo>
                    <a:cubicBezTo>
                      <a:pt x="191366" y="255019"/>
                      <a:pt x="191366" y="255019"/>
                      <a:pt x="167737" y="220726"/>
                    </a:cubicBezTo>
                    <a:cubicBezTo>
                      <a:pt x="167737" y="220726"/>
                      <a:pt x="167737" y="220726"/>
                      <a:pt x="70594" y="322286"/>
                    </a:cubicBezTo>
                    <a:cubicBezTo>
                      <a:pt x="65343" y="328881"/>
                      <a:pt x="54841" y="330200"/>
                      <a:pt x="46965" y="326243"/>
                    </a:cubicBezTo>
                    <a:cubicBezTo>
                      <a:pt x="45652" y="324924"/>
                      <a:pt x="44339" y="323605"/>
                      <a:pt x="44339" y="322286"/>
                    </a:cubicBezTo>
                    <a:cubicBezTo>
                      <a:pt x="36463" y="315691"/>
                      <a:pt x="36463" y="303821"/>
                      <a:pt x="43027" y="295907"/>
                    </a:cubicBezTo>
                    <a:cubicBezTo>
                      <a:pt x="43027" y="295907"/>
                      <a:pt x="43027" y="295907"/>
                      <a:pt x="144108" y="189070"/>
                    </a:cubicBezTo>
                    <a:cubicBezTo>
                      <a:pt x="144108" y="185113"/>
                      <a:pt x="145421" y="181156"/>
                      <a:pt x="148046" y="177200"/>
                    </a:cubicBezTo>
                    <a:cubicBezTo>
                      <a:pt x="148046" y="177200"/>
                      <a:pt x="148046" y="177200"/>
                      <a:pt x="190054" y="103337"/>
                    </a:cubicBezTo>
                    <a:cubicBezTo>
                      <a:pt x="190054" y="103337"/>
                      <a:pt x="190054" y="103337"/>
                      <a:pt x="151984" y="107294"/>
                    </a:cubicBezTo>
                    <a:cubicBezTo>
                      <a:pt x="151984" y="107294"/>
                      <a:pt x="151984" y="107294"/>
                      <a:pt x="119166" y="154777"/>
                    </a:cubicBezTo>
                    <a:lnTo>
                      <a:pt x="110272" y="161402"/>
                    </a:lnTo>
                    <a:lnTo>
                      <a:pt x="110027" y="158233"/>
                    </a:lnTo>
                    <a:cubicBezTo>
                      <a:pt x="99484" y="134642"/>
                      <a:pt x="99484" y="134642"/>
                      <a:pt x="99484" y="134642"/>
                    </a:cubicBezTo>
                    <a:lnTo>
                      <a:pt x="95803" y="133422"/>
                    </a:lnTo>
                    <a:lnTo>
                      <a:pt x="97670" y="130706"/>
                    </a:lnTo>
                    <a:cubicBezTo>
                      <a:pt x="102428" y="123781"/>
                      <a:pt x="111946" y="109932"/>
                      <a:pt x="130980" y="82234"/>
                    </a:cubicBezTo>
                    <a:cubicBezTo>
                      <a:pt x="133606" y="78277"/>
                      <a:pt x="137544" y="75639"/>
                      <a:pt x="141482" y="75639"/>
                    </a:cubicBezTo>
                    <a:cubicBezTo>
                      <a:pt x="141482" y="75639"/>
                      <a:pt x="141482" y="75639"/>
                      <a:pt x="221560" y="67725"/>
                    </a:cubicBezTo>
                    <a:close/>
                    <a:moveTo>
                      <a:pt x="276970" y="0"/>
                    </a:moveTo>
                    <a:cubicBezTo>
                      <a:pt x="299328" y="0"/>
                      <a:pt x="317452" y="17769"/>
                      <a:pt x="317452" y="39688"/>
                    </a:cubicBezTo>
                    <a:cubicBezTo>
                      <a:pt x="317452" y="61607"/>
                      <a:pt x="299328" y="79376"/>
                      <a:pt x="276970" y="79376"/>
                    </a:cubicBezTo>
                    <a:cubicBezTo>
                      <a:pt x="254612" y="79376"/>
                      <a:pt x="236488" y="61607"/>
                      <a:pt x="236488" y="39688"/>
                    </a:cubicBezTo>
                    <a:cubicBezTo>
                      <a:pt x="236488" y="17769"/>
                      <a:pt x="254612" y="0"/>
                      <a:pt x="27697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/>
                <a:endParaRPr>
                  <a:ea typeface="微软雅黑 Light" panose="020B0502040204020203" pitchFamily="34" charset="-122"/>
                </a:endParaRPr>
              </a:p>
            </p:txBody>
          </p:sp>
        </p:grpSp>
        <p:sp>
          <p:nvSpPr>
            <p:cNvPr id="31" name="任意多边形: 形状 30"/>
            <p:cNvSpPr/>
            <p:nvPr/>
          </p:nvSpPr>
          <p:spPr bwMode="auto">
            <a:xfrm>
              <a:off x="5402325" y="3447935"/>
              <a:ext cx="468486" cy="438561"/>
            </a:xfrm>
            <a:custGeom>
              <a:avLst/>
              <a:gdLst>
                <a:gd name="connsiteX0" fmla="*/ 241311 w 331352"/>
                <a:gd name="connsiteY0" fmla="*/ 265737 h 310187"/>
                <a:gd name="connsiteX1" fmla="*/ 227023 w 331352"/>
                <a:gd name="connsiteY1" fmla="*/ 280025 h 310187"/>
                <a:gd name="connsiteX2" fmla="*/ 241311 w 331352"/>
                <a:gd name="connsiteY2" fmla="*/ 294313 h 310187"/>
                <a:gd name="connsiteX3" fmla="*/ 255599 w 331352"/>
                <a:gd name="connsiteY3" fmla="*/ 280025 h 310187"/>
                <a:gd name="connsiteX4" fmla="*/ 241311 w 331352"/>
                <a:gd name="connsiteY4" fmla="*/ 265737 h 310187"/>
                <a:gd name="connsiteX5" fmla="*/ 125424 w 331352"/>
                <a:gd name="connsiteY5" fmla="*/ 265737 h 310187"/>
                <a:gd name="connsiteX6" fmla="*/ 111136 w 331352"/>
                <a:gd name="connsiteY6" fmla="*/ 280025 h 310187"/>
                <a:gd name="connsiteX7" fmla="*/ 125424 w 331352"/>
                <a:gd name="connsiteY7" fmla="*/ 294313 h 310187"/>
                <a:gd name="connsiteX8" fmla="*/ 139712 w 331352"/>
                <a:gd name="connsiteY8" fmla="*/ 280025 h 310187"/>
                <a:gd name="connsiteX9" fmla="*/ 125424 w 331352"/>
                <a:gd name="connsiteY9" fmla="*/ 265737 h 310187"/>
                <a:gd name="connsiteX10" fmla="*/ 242898 w 331352"/>
                <a:gd name="connsiteY10" fmla="*/ 168899 h 310187"/>
                <a:gd name="connsiteX11" fmla="*/ 242898 w 331352"/>
                <a:gd name="connsiteY11" fmla="*/ 192712 h 310187"/>
                <a:gd name="connsiteX12" fmla="*/ 268298 w 331352"/>
                <a:gd name="connsiteY12" fmla="*/ 192712 h 310187"/>
                <a:gd name="connsiteX13" fmla="*/ 276236 w 331352"/>
                <a:gd name="connsiteY13" fmla="*/ 168899 h 310187"/>
                <a:gd name="connsiteX14" fmla="*/ 173048 w 331352"/>
                <a:gd name="connsiteY14" fmla="*/ 168899 h 310187"/>
                <a:gd name="connsiteX15" fmla="*/ 173048 w 331352"/>
                <a:gd name="connsiteY15" fmla="*/ 192712 h 310187"/>
                <a:gd name="connsiteX16" fmla="*/ 222261 w 331352"/>
                <a:gd name="connsiteY16" fmla="*/ 192712 h 310187"/>
                <a:gd name="connsiteX17" fmla="*/ 222261 w 331352"/>
                <a:gd name="connsiteY17" fmla="*/ 168899 h 310187"/>
                <a:gd name="connsiteX18" fmla="*/ 120661 w 331352"/>
                <a:gd name="connsiteY18" fmla="*/ 168899 h 310187"/>
                <a:gd name="connsiteX19" fmla="*/ 128598 w 331352"/>
                <a:gd name="connsiteY19" fmla="*/ 192712 h 310187"/>
                <a:gd name="connsiteX20" fmla="*/ 152411 w 331352"/>
                <a:gd name="connsiteY20" fmla="*/ 192712 h 310187"/>
                <a:gd name="connsiteX21" fmla="*/ 152411 w 331352"/>
                <a:gd name="connsiteY21" fmla="*/ 168899 h 310187"/>
                <a:gd name="connsiteX22" fmla="*/ 242898 w 331352"/>
                <a:gd name="connsiteY22" fmla="*/ 119687 h 310187"/>
                <a:gd name="connsiteX23" fmla="*/ 242898 w 331352"/>
                <a:gd name="connsiteY23" fmla="*/ 148262 h 310187"/>
                <a:gd name="connsiteX24" fmla="*/ 282586 w 331352"/>
                <a:gd name="connsiteY24" fmla="*/ 148262 h 310187"/>
                <a:gd name="connsiteX25" fmla="*/ 290523 w 331352"/>
                <a:gd name="connsiteY25" fmla="*/ 119687 h 310187"/>
                <a:gd name="connsiteX26" fmla="*/ 173048 w 331352"/>
                <a:gd name="connsiteY26" fmla="*/ 119687 h 310187"/>
                <a:gd name="connsiteX27" fmla="*/ 173048 w 331352"/>
                <a:gd name="connsiteY27" fmla="*/ 148262 h 310187"/>
                <a:gd name="connsiteX28" fmla="*/ 222261 w 331352"/>
                <a:gd name="connsiteY28" fmla="*/ 148262 h 310187"/>
                <a:gd name="connsiteX29" fmla="*/ 222261 w 331352"/>
                <a:gd name="connsiteY29" fmla="*/ 119687 h 310187"/>
                <a:gd name="connsiteX30" fmla="*/ 103198 w 331352"/>
                <a:gd name="connsiteY30" fmla="*/ 119687 h 310187"/>
                <a:gd name="connsiteX31" fmla="*/ 112723 w 331352"/>
                <a:gd name="connsiteY31" fmla="*/ 148262 h 310187"/>
                <a:gd name="connsiteX32" fmla="*/ 152411 w 331352"/>
                <a:gd name="connsiteY32" fmla="*/ 148262 h 310187"/>
                <a:gd name="connsiteX33" fmla="*/ 152411 w 331352"/>
                <a:gd name="connsiteY33" fmla="*/ 119687 h 310187"/>
                <a:gd name="connsiteX34" fmla="*/ 242898 w 331352"/>
                <a:gd name="connsiteY34" fmla="*/ 75237 h 310187"/>
                <a:gd name="connsiteX35" fmla="*/ 242898 w 331352"/>
                <a:gd name="connsiteY35" fmla="*/ 99050 h 310187"/>
                <a:gd name="connsiteX36" fmla="*/ 296873 w 331352"/>
                <a:gd name="connsiteY36" fmla="*/ 99050 h 310187"/>
                <a:gd name="connsiteX37" fmla="*/ 304811 w 331352"/>
                <a:gd name="connsiteY37" fmla="*/ 75237 h 310187"/>
                <a:gd name="connsiteX38" fmla="*/ 173048 w 331352"/>
                <a:gd name="connsiteY38" fmla="*/ 75237 h 310187"/>
                <a:gd name="connsiteX39" fmla="*/ 173048 w 331352"/>
                <a:gd name="connsiteY39" fmla="*/ 99050 h 310187"/>
                <a:gd name="connsiteX40" fmla="*/ 222261 w 331352"/>
                <a:gd name="connsiteY40" fmla="*/ 99050 h 310187"/>
                <a:gd name="connsiteX41" fmla="*/ 222261 w 331352"/>
                <a:gd name="connsiteY41" fmla="*/ 75237 h 310187"/>
                <a:gd name="connsiteX42" fmla="*/ 87323 w 331352"/>
                <a:gd name="connsiteY42" fmla="*/ 75237 h 310187"/>
                <a:gd name="connsiteX43" fmla="*/ 95261 w 331352"/>
                <a:gd name="connsiteY43" fmla="*/ 99050 h 310187"/>
                <a:gd name="connsiteX44" fmla="*/ 152411 w 331352"/>
                <a:gd name="connsiteY44" fmla="*/ 99050 h 310187"/>
                <a:gd name="connsiteX45" fmla="*/ 152411 w 331352"/>
                <a:gd name="connsiteY45" fmla="*/ 75237 h 310187"/>
                <a:gd name="connsiteX46" fmla="*/ 13989 w 331352"/>
                <a:gd name="connsiteY46" fmla="*/ 328 h 310187"/>
                <a:gd name="connsiteX47" fmla="*/ 64579 w 331352"/>
                <a:gd name="connsiteY47" fmla="*/ 19694 h 310187"/>
                <a:gd name="connsiteX48" fmla="*/ 69768 w 331352"/>
                <a:gd name="connsiteY48" fmla="*/ 26149 h 310187"/>
                <a:gd name="connsiteX49" fmla="*/ 80145 w 331352"/>
                <a:gd name="connsiteY49" fmla="*/ 54553 h 310187"/>
                <a:gd name="connsiteX50" fmla="*/ 81442 w 331352"/>
                <a:gd name="connsiteY50" fmla="*/ 54553 h 310187"/>
                <a:gd name="connsiteX51" fmla="*/ 321421 w 331352"/>
                <a:gd name="connsiteY51" fmla="*/ 54553 h 310187"/>
                <a:gd name="connsiteX52" fmla="*/ 329204 w 331352"/>
                <a:gd name="connsiteY52" fmla="*/ 58426 h 310187"/>
                <a:gd name="connsiteX53" fmla="*/ 330501 w 331352"/>
                <a:gd name="connsiteY53" fmla="*/ 68755 h 310187"/>
                <a:gd name="connsiteX54" fmla="*/ 286397 w 331352"/>
                <a:gd name="connsiteY54" fmla="*/ 205610 h 310187"/>
                <a:gd name="connsiteX55" fmla="*/ 276019 w 331352"/>
                <a:gd name="connsiteY55" fmla="*/ 213356 h 310187"/>
                <a:gd name="connsiteX56" fmla="*/ 120358 w 331352"/>
                <a:gd name="connsiteY56" fmla="*/ 213356 h 310187"/>
                <a:gd name="connsiteX57" fmla="*/ 116466 w 331352"/>
                <a:gd name="connsiteY57" fmla="*/ 212065 h 310187"/>
                <a:gd name="connsiteX58" fmla="*/ 106089 w 331352"/>
                <a:gd name="connsiteY58" fmla="*/ 240469 h 310187"/>
                <a:gd name="connsiteX59" fmla="*/ 276019 w 331352"/>
                <a:gd name="connsiteY59" fmla="*/ 240469 h 310187"/>
                <a:gd name="connsiteX60" fmla="*/ 285100 w 331352"/>
                <a:gd name="connsiteY60" fmla="*/ 248215 h 310187"/>
                <a:gd name="connsiteX61" fmla="*/ 276019 w 331352"/>
                <a:gd name="connsiteY61" fmla="*/ 257253 h 310187"/>
                <a:gd name="connsiteX62" fmla="*/ 266939 w 331352"/>
                <a:gd name="connsiteY62" fmla="*/ 257253 h 310187"/>
                <a:gd name="connsiteX63" fmla="*/ 274722 w 331352"/>
                <a:gd name="connsiteY63" fmla="*/ 279201 h 310187"/>
                <a:gd name="connsiteX64" fmla="*/ 242293 w 331352"/>
                <a:gd name="connsiteY64" fmla="*/ 310187 h 310187"/>
                <a:gd name="connsiteX65" fmla="*/ 211160 w 331352"/>
                <a:gd name="connsiteY65" fmla="*/ 279201 h 310187"/>
                <a:gd name="connsiteX66" fmla="*/ 218943 w 331352"/>
                <a:gd name="connsiteY66" fmla="*/ 257253 h 310187"/>
                <a:gd name="connsiteX67" fmla="*/ 148896 w 331352"/>
                <a:gd name="connsiteY67" fmla="*/ 257253 h 310187"/>
                <a:gd name="connsiteX68" fmla="*/ 157976 w 331352"/>
                <a:gd name="connsiteY68" fmla="*/ 279201 h 310187"/>
                <a:gd name="connsiteX69" fmla="*/ 125547 w 331352"/>
                <a:gd name="connsiteY69" fmla="*/ 310187 h 310187"/>
                <a:gd name="connsiteX70" fmla="*/ 93117 w 331352"/>
                <a:gd name="connsiteY70" fmla="*/ 279201 h 310187"/>
                <a:gd name="connsiteX71" fmla="*/ 102197 w 331352"/>
                <a:gd name="connsiteY71" fmla="*/ 257253 h 310187"/>
                <a:gd name="connsiteX72" fmla="*/ 93117 w 331352"/>
                <a:gd name="connsiteY72" fmla="*/ 257253 h 310187"/>
                <a:gd name="connsiteX73" fmla="*/ 86631 w 331352"/>
                <a:gd name="connsiteY73" fmla="*/ 253380 h 310187"/>
                <a:gd name="connsiteX74" fmla="*/ 85334 w 331352"/>
                <a:gd name="connsiteY74" fmla="*/ 245633 h 310187"/>
                <a:gd name="connsiteX75" fmla="*/ 100900 w 331352"/>
                <a:gd name="connsiteY75" fmla="*/ 201837 h 310187"/>
                <a:gd name="connsiteX76" fmla="*/ 107386 w 331352"/>
                <a:gd name="connsiteY76" fmla="*/ 196572 h 310187"/>
                <a:gd name="connsiteX77" fmla="*/ 51607 w 331352"/>
                <a:gd name="connsiteY77" fmla="*/ 37769 h 310187"/>
                <a:gd name="connsiteX78" fmla="*/ 6206 w 331352"/>
                <a:gd name="connsiteY78" fmla="*/ 19694 h 310187"/>
                <a:gd name="connsiteX79" fmla="*/ 1017 w 331352"/>
                <a:gd name="connsiteY79" fmla="*/ 6783 h 310187"/>
                <a:gd name="connsiteX80" fmla="*/ 13989 w 331352"/>
                <a:gd name="connsiteY80" fmla="*/ 328 h 31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331352" h="310187">
                  <a:moveTo>
                    <a:pt x="241311" y="265737"/>
                  </a:moveTo>
                  <a:cubicBezTo>
                    <a:pt x="233420" y="265737"/>
                    <a:pt x="227023" y="272134"/>
                    <a:pt x="227023" y="280025"/>
                  </a:cubicBezTo>
                  <a:cubicBezTo>
                    <a:pt x="227023" y="287916"/>
                    <a:pt x="233420" y="294313"/>
                    <a:pt x="241311" y="294313"/>
                  </a:cubicBezTo>
                  <a:cubicBezTo>
                    <a:pt x="249202" y="294313"/>
                    <a:pt x="255599" y="287916"/>
                    <a:pt x="255599" y="280025"/>
                  </a:cubicBezTo>
                  <a:cubicBezTo>
                    <a:pt x="255599" y="272134"/>
                    <a:pt x="249202" y="265737"/>
                    <a:pt x="241311" y="265737"/>
                  </a:cubicBezTo>
                  <a:close/>
                  <a:moveTo>
                    <a:pt x="125424" y="265737"/>
                  </a:moveTo>
                  <a:cubicBezTo>
                    <a:pt x="117533" y="265737"/>
                    <a:pt x="111136" y="272134"/>
                    <a:pt x="111136" y="280025"/>
                  </a:cubicBezTo>
                  <a:cubicBezTo>
                    <a:pt x="111136" y="287916"/>
                    <a:pt x="117533" y="294313"/>
                    <a:pt x="125424" y="294313"/>
                  </a:cubicBezTo>
                  <a:cubicBezTo>
                    <a:pt x="133315" y="294313"/>
                    <a:pt x="139712" y="287916"/>
                    <a:pt x="139712" y="280025"/>
                  </a:cubicBezTo>
                  <a:cubicBezTo>
                    <a:pt x="139712" y="272134"/>
                    <a:pt x="133315" y="265737"/>
                    <a:pt x="125424" y="265737"/>
                  </a:cubicBezTo>
                  <a:close/>
                  <a:moveTo>
                    <a:pt x="242898" y="168899"/>
                  </a:moveTo>
                  <a:lnTo>
                    <a:pt x="242898" y="192712"/>
                  </a:lnTo>
                  <a:lnTo>
                    <a:pt x="268298" y="192712"/>
                  </a:lnTo>
                  <a:lnTo>
                    <a:pt x="276236" y="168899"/>
                  </a:lnTo>
                  <a:close/>
                  <a:moveTo>
                    <a:pt x="173048" y="168899"/>
                  </a:moveTo>
                  <a:lnTo>
                    <a:pt x="173048" y="192712"/>
                  </a:lnTo>
                  <a:lnTo>
                    <a:pt x="222261" y="192712"/>
                  </a:lnTo>
                  <a:lnTo>
                    <a:pt x="222261" y="168899"/>
                  </a:lnTo>
                  <a:close/>
                  <a:moveTo>
                    <a:pt x="120661" y="168899"/>
                  </a:moveTo>
                  <a:lnTo>
                    <a:pt x="128598" y="192712"/>
                  </a:lnTo>
                  <a:lnTo>
                    <a:pt x="152411" y="192712"/>
                  </a:lnTo>
                  <a:lnTo>
                    <a:pt x="152411" y="168899"/>
                  </a:lnTo>
                  <a:close/>
                  <a:moveTo>
                    <a:pt x="242898" y="119687"/>
                  </a:moveTo>
                  <a:lnTo>
                    <a:pt x="242898" y="148262"/>
                  </a:lnTo>
                  <a:lnTo>
                    <a:pt x="282586" y="148262"/>
                  </a:lnTo>
                  <a:lnTo>
                    <a:pt x="290523" y="119687"/>
                  </a:lnTo>
                  <a:close/>
                  <a:moveTo>
                    <a:pt x="173048" y="119687"/>
                  </a:moveTo>
                  <a:lnTo>
                    <a:pt x="173048" y="148262"/>
                  </a:lnTo>
                  <a:lnTo>
                    <a:pt x="222261" y="148262"/>
                  </a:lnTo>
                  <a:lnTo>
                    <a:pt x="222261" y="119687"/>
                  </a:lnTo>
                  <a:close/>
                  <a:moveTo>
                    <a:pt x="103198" y="119687"/>
                  </a:moveTo>
                  <a:lnTo>
                    <a:pt x="112723" y="148262"/>
                  </a:lnTo>
                  <a:lnTo>
                    <a:pt x="152411" y="148262"/>
                  </a:lnTo>
                  <a:lnTo>
                    <a:pt x="152411" y="119687"/>
                  </a:lnTo>
                  <a:close/>
                  <a:moveTo>
                    <a:pt x="242898" y="75237"/>
                  </a:moveTo>
                  <a:lnTo>
                    <a:pt x="242898" y="99050"/>
                  </a:lnTo>
                  <a:lnTo>
                    <a:pt x="296873" y="99050"/>
                  </a:lnTo>
                  <a:lnTo>
                    <a:pt x="304811" y="75237"/>
                  </a:lnTo>
                  <a:close/>
                  <a:moveTo>
                    <a:pt x="173048" y="75237"/>
                  </a:moveTo>
                  <a:lnTo>
                    <a:pt x="173048" y="99050"/>
                  </a:lnTo>
                  <a:lnTo>
                    <a:pt x="222261" y="99050"/>
                  </a:lnTo>
                  <a:lnTo>
                    <a:pt x="222261" y="75237"/>
                  </a:lnTo>
                  <a:close/>
                  <a:moveTo>
                    <a:pt x="87323" y="75237"/>
                  </a:moveTo>
                  <a:lnTo>
                    <a:pt x="95261" y="99050"/>
                  </a:lnTo>
                  <a:lnTo>
                    <a:pt x="152411" y="99050"/>
                  </a:lnTo>
                  <a:lnTo>
                    <a:pt x="152411" y="75237"/>
                  </a:lnTo>
                  <a:close/>
                  <a:moveTo>
                    <a:pt x="13989" y="328"/>
                  </a:moveTo>
                  <a:cubicBezTo>
                    <a:pt x="13989" y="328"/>
                    <a:pt x="13989" y="328"/>
                    <a:pt x="64579" y="19694"/>
                  </a:cubicBezTo>
                  <a:cubicBezTo>
                    <a:pt x="67173" y="20985"/>
                    <a:pt x="68471" y="23567"/>
                    <a:pt x="69768" y="26149"/>
                  </a:cubicBezTo>
                  <a:cubicBezTo>
                    <a:pt x="69768" y="26149"/>
                    <a:pt x="69768" y="26149"/>
                    <a:pt x="80145" y="54553"/>
                  </a:cubicBezTo>
                  <a:cubicBezTo>
                    <a:pt x="80145" y="54553"/>
                    <a:pt x="81442" y="54553"/>
                    <a:pt x="81442" y="54553"/>
                  </a:cubicBezTo>
                  <a:cubicBezTo>
                    <a:pt x="81442" y="54553"/>
                    <a:pt x="81442" y="54553"/>
                    <a:pt x="321421" y="54553"/>
                  </a:cubicBezTo>
                  <a:cubicBezTo>
                    <a:pt x="324015" y="54553"/>
                    <a:pt x="327907" y="55844"/>
                    <a:pt x="329204" y="58426"/>
                  </a:cubicBezTo>
                  <a:cubicBezTo>
                    <a:pt x="331798" y="62300"/>
                    <a:pt x="331798" y="64882"/>
                    <a:pt x="330501" y="68755"/>
                  </a:cubicBezTo>
                  <a:cubicBezTo>
                    <a:pt x="330501" y="68755"/>
                    <a:pt x="330501" y="68755"/>
                    <a:pt x="286397" y="205610"/>
                  </a:cubicBezTo>
                  <a:cubicBezTo>
                    <a:pt x="285100" y="210774"/>
                    <a:pt x="281208" y="213356"/>
                    <a:pt x="276019" y="213356"/>
                  </a:cubicBezTo>
                  <a:cubicBezTo>
                    <a:pt x="276019" y="213356"/>
                    <a:pt x="276019" y="213356"/>
                    <a:pt x="120358" y="213356"/>
                  </a:cubicBezTo>
                  <a:cubicBezTo>
                    <a:pt x="119061" y="213356"/>
                    <a:pt x="117763" y="213356"/>
                    <a:pt x="116466" y="212065"/>
                  </a:cubicBezTo>
                  <a:cubicBezTo>
                    <a:pt x="116466" y="212065"/>
                    <a:pt x="116466" y="212065"/>
                    <a:pt x="106089" y="240469"/>
                  </a:cubicBezTo>
                  <a:cubicBezTo>
                    <a:pt x="106089" y="240469"/>
                    <a:pt x="106089" y="240469"/>
                    <a:pt x="276019" y="240469"/>
                  </a:cubicBezTo>
                  <a:cubicBezTo>
                    <a:pt x="281208" y="240469"/>
                    <a:pt x="285100" y="244342"/>
                    <a:pt x="285100" y="248215"/>
                  </a:cubicBezTo>
                  <a:cubicBezTo>
                    <a:pt x="285100" y="253380"/>
                    <a:pt x="281208" y="257253"/>
                    <a:pt x="276019" y="257253"/>
                  </a:cubicBezTo>
                  <a:cubicBezTo>
                    <a:pt x="276019" y="257253"/>
                    <a:pt x="276019" y="257253"/>
                    <a:pt x="266939" y="257253"/>
                  </a:cubicBezTo>
                  <a:cubicBezTo>
                    <a:pt x="272128" y="263708"/>
                    <a:pt x="274722" y="270164"/>
                    <a:pt x="274722" y="279201"/>
                  </a:cubicBezTo>
                  <a:cubicBezTo>
                    <a:pt x="274722" y="295985"/>
                    <a:pt x="260453" y="310187"/>
                    <a:pt x="242293" y="310187"/>
                  </a:cubicBezTo>
                  <a:cubicBezTo>
                    <a:pt x="225429" y="310187"/>
                    <a:pt x="211160" y="295985"/>
                    <a:pt x="211160" y="279201"/>
                  </a:cubicBezTo>
                  <a:cubicBezTo>
                    <a:pt x="211160" y="270164"/>
                    <a:pt x="213755" y="263708"/>
                    <a:pt x="218943" y="257253"/>
                  </a:cubicBezTo>
                  <a:cubicBezTo>
                    <a:pt x="218943" y="257253"/>
                    <a:pt x="218943" y="257253"/>
                    <a:pt x="148896" y="257253"/>
                  </a:cubicBezTo>
                  <a:cubicBezTo>
                    <a:pt x="154084" y="263708"/>
                    <a:pt x="157976" y="270164"/>
                    <a:pt x="157976" y="279201"/>
                  </a:cubicBezTo>
                  <a:cubicBezTo>
                    <a:pt x="157976" y="295985"/>
                    <a:pt x="143707" y="310187"/>
                    <a:pt x="125547" y="310187"/>
                  </a:cubicBezTo>
                  <a:cubicBezTo>
                    <a:pt x="108683" y="310187"/>
                    <a:pt x="93117" y="295985"/>
                    <a:pt x="93117" y="279201"/>
                  </a:cubicBezTo>
                  <a:cubicBezTo>
                    <a:pt x="93117" y="270164"/>
                    <a:pt x="97009" y="263708"/>
                    <a:pt x="102197" y="257253"/>
                  </a:cubicBezTo>
                  <a:cubicBezTo>
                    <a:pt x="102197" y="257253"/>
                    <a:pt x="102197" y="257253"/>
                    <a:pt x="93117" y="257253"/>
                  </a:cubicBezTo>
                  <a:cubicBezTo>
                    <a:pt x="90523" y="257253"/>
                    <a:pt x="87928" y="255962"/>
                    <a:pt x="86631" y="253380"/>
                  </a:cubicBezTo>
                  <a:cubicBezTo>
                    <a:pt x="85334" y="252089"/>
                    <a:pt x="84037" y="248215"/>
                    <a:pt x="85334" y="245633"/>
                  </a:cubicBezTo>
                  <a:cubicBezTo>
                    <a:pt x="85334" y="245633"/>
                    <a:pt x="85334" y="245633"/>
                    <a:pt x="100900" y="201837"/>
                  </a:cubicBezTo>
                  <a:cubicBezTo>
                    <a:pt x="102197" y="199154"/>
                    <a:pt x="104792" y="196572"/>
                    <a:pt x="107386" y="196572"/>
                  </a:cubicBezTo>
                  <a:cubicBezTo>
                    <a:pt x="107386" y="196572"/>
                    <a:pt x="107386" y="196572"/>
                    <a:pt x="51607" y="37769"/>
                  </a:cubicBezTo>
                  <a:cubicBezTo>
                    <a:pt x="51607" y="37769"/>
                    <a:pt x="51607" y="37769"/>
                    <a:pt x="6206" y="19694"/>
                  </a:cubicBezTo>
                  <a:cubicBezTo>
                    <a:pt x="1017" y="18403"/>
                    <a:pt x="-1577" y="11948"/>
                    <a:pt x="1017" y="6783"/>
                  </a:cubicBezTo>
                  <a:cubicBezTo>
                    <a:pt x="2315" y="1619"/>
                    <a:pt x="8800" y="-963"/>
                    <a:pt x="13989" y="32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/>
              <a:endParaRPr>
                <a:ea typeface="微软雅黑 Light" panose="020B0502040204020203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0"/>
    </mc:Choice>
    <mc:Fallback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3" name="组合 262"/>
          <p:cNvGrpSpPr/>
          <p:nvPr/>
        </p:nvGrpSpPr>
        <p:grpSpPr>
          <a:xfrm>
            <a:off x="549400" y="1920873"/>
            <a:ext cx="8055248" cy="2234364"/>
            <a:chOff x="549400" y="1920873"/>
            <a:chExt cx="8055248" cy="2234364"/>
          </a:xfrm>
        </p:grpSpPr>
        <p:sp>
          <p:nvSpPr>
            <p:cNvPr id="4" name="Teardrop 241"/>
            <p:cNvSpPr/>
            <p:nvPr/>
          </p:nvSpPr>
          <p:spPr>
            <a:xfrm>
              <a:off x="549400" y="1920873"/>
              <a:ext cx="2240402" cy="2234364"/>
            </a:xfrm>
            <a:prstGeom prst="teardrop">
              <a:avLst/>
            </a:prstGeom>
            <a:blipFill dpi="0"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ea typeface="微软雅黑 Light" panose="020B0502040204020203" pitchFamily="34" charset="-122"/>
              </a:endParaRPr>
            </a:p>
          </p:txBody>
        </p:sp>
        <p:sp>
          <p:nvSpPr>
            <p:cNvPr id="5" name="Teardrop 242"/>
            <p:cNvSpPr/>
            <p:nvPr/>
          </p:nvSpPr>
          <p:spPr>
            <a:xfrm>
              <a:off x="6364246" y="1920873"/>
              <a:ext cx="2240402" cy="2234364"/>
            </a:xfrm>
            <a:prstGeom prst="teardrop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ea typeface="微软雅黑 Light" panose="020B0502040204020203" pitchFamily="34" charset="-122"/>
              </a:endParaRPr>
            </a:p>
          </p:txBody>
        </p:sp>
        <p:grpSp>
          <p:nvGrpSpPr>
            <p:cNvPr id="8" name="Group 5"/>
            <p:cNvGrpSpPr/>
            <p:nvPr/>
          </p:nvGrpSpPr>
          <p:grpSpPr>
            <a:xfrm>
              <a:off x="2865009" y="2357963"/>
              <a:ext cx="1278254" cy="107132"/>
              <a:chOff x="8411028" y="5336912"/>
              <a:chExt cx="2147688" cy="180000"/>
            </a:xfrm>
          </p:grpSpPr>
          <p:sp>
            <p:nvSpPr>
              <p:cNvPr id="253" name="Oval 6"/>
              <p:cNvSpPr/>
              <p:nvPr/>
            </p:nvSpPr>
            <p:spPr>
              <a:xfrm>
                <a:off x="8411028" y="5336912"/>
                <a:ext cx="180000" cy="180000"/>
              </a:xfrm>
              <a:prstGeom prst="ellipse">
                <a:avLst/>
              </a:prstGeom>
              <a:noFill/>
              <a:ln w="2540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254" name="Oval 7"/>
              <p:cNvSpPr/>
              <p:nvPr/>
            </p:nvSpPr>
            <p:spPr>
              <a:xfrm>
                <a:off x="8639520" y="5336912"/>
                <a:ext cx="180000" cy="180000"/>
              </a:xfrm>
              <a:prstGeom prst="ellipse">
                <a:avLst/>
              </a:prstGeom>
              <a:noFill/>
              <a:ln w="2540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255" name="Oval 8"/>
              <p:cNvSpPr/>
              <p:nvPr/>
            </p:nvSpPr>
            <p:spPr>
              <a:xfrm>
                <a:off x="8854157" y="5336912"/>
                <a:ext cx="180000" cy="180000"/>
              </a:xfrm>
              <a:prstGeom prst="ellipse">
                <a:avLst/>
              </a:prstGeom>
              <a:noFill/>
              <a:ln w="2540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256" name="Oval 9"/>
              <p:cNvSpPr/>
              <p:nvPr/>
            </p:nvSpPr>
            <p:spPr>
              <a:xfrm>
                <a:off x="9074802" y="5336912"/>
                <a:ext cx="180000" cy="180000"/>
              </a:xfrm>
              <a:prstGeom prst="ellipse">
                <a:avLst/>
              </a:prstGeom>
              <a:noFill/>
              <a:ln w="2540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257" name="Oval 10"/>
              <p:cNvSpPr/>
              <p:nvPr/>
            </p:nvSpPr>
            <p:spPr>
              <a:xfrm>
                <a:off x="9295447" y="5336912"/>
                <a:ext cx="180000" cy="180000"/>
              </a:xfrm>
              <a:prstGeom prst="ellipse">
                <a:avLst/>
              </a:prstGeom>
              <a:noFill/>
              <a:ln w="2540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258" name="Oval 11"/>
              <p:cNvSpPr/>
              <p:nvPr/>
            </p:nvSpPr>
            <p:spPr>
              <a:xfrm>
                <a:off x="9516092" y="5336912"/>
                <a:ext cx="180000" cy="180000"/>
              </a:xfrm>
              <a:prstGeom prst="ellipse">
                <a:avLst/>
              </a:prstGeom>
              <a:noFill/>
              <a:ln w="2540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259" name="Oval 12"/>
              <p:cNvSpPr/>
              <p:nvPr/>
            </p:nvSpPr>
            <p:spPr>
              <a:xfrm>
                <a:off x="9731748" y="5336912"/>
                <a:ext cx="180000" cy="180000"/>
              </a:xfrm>
              <a:prstGeom prst="ellipse">
                <a:avLst/>
              </a:prstGeom>
              <a:noFill/>
              <a:ln w="2540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260" name="Oval 13"/>
              <p:cNvSpPr/>
              <p:nvPr/>
            </p:nvSpPr>
            <p:spPr>
              <a:xfrm>
                <a:off x="9947404" y="5336912"/>
                <a:ext cx="180000" cy="180000"/>
              </a:xfrm>
              <a:prstGeom prst="ellipse">
                <a:avLst/>
              </a:prstGeom>
              <a:noFill/>
              <a:ln w="2540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261" name="Oval 14"/>
              <p:cNvSpPr/>
              <p:nvPr/>
            </p:nvSpPr>
            <p:spPr>
              <a:xfrm>
                <a:off x="10163060" y="5336912"/>
                <a:ext cx="180000" cy="180000"/>
              </a:xfrm>
              <a:prstGeom prst="ellipse">
                <a:avLst/>
              </a:prstGeom>
              <a:noFill/>
              <a:ln w="2540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262" name="Oval 15"/>
              <p:cNvSpPr/>
              <p:nvPr/>
            </p:nvSpPr>
            <p:spPr>
              <a:xfrm>
                <a:off x="10378716" y="5336912"/>
                <a:ext cx="180000" cy="180000"/>
              </a:xfrm>
              <a:prstGeom prst="ellipse">
                <a:avLst/>
              </a:prstGeom>
              <a:noFill/>
              <a:ln w="2540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ea typeface="微软雅黑 Light" panose="020B0502040204020203" pitchFamily="34" charset="-122"/>
                </a:endParaRPr>
              </a:p>
            </p:txBody>
          </p:sp>
        </p:grpSp>
        <p:grpSp>
          <p:nvGrpSpPr>
            <p:cNvPr id="9" name="Group 16"/>
            <p:cNvGrpSpPr/>
            <p:nvPr/>
          </p:nvGrpSpPr>
          <p:grpSpPr>
            <a:xfrm>
              <a:off x="3124158" y="2360517"/>
              <a:ext cx="1021547" cy="107132"/>
              <a:chOff x="8411028" y="5336912"/>
              <a:chExt cx="1716376" cy="180000"/>
            </a:xfrm>
          </p:grpSpPr>
          <p:sp>
            <p:nvSpPr>
              <p:cNvPr id="245" name="Oval 17"/>
              <p:cNvSpPr/>
              <p:nvPr/>
            </p:nvSpPr>
            <p:spPr>
              <a:xfrm>
                <a:off x="8411028" y="5336912"/>
                <a:ext cx="180000" cy="18000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246" name="Oval 18"/>
              <p:cNvSpPr/>
              <p:nvPr/>
            </p:nvSpPr>
            <p:spPr>
              <a:xfrm>
                <a:off x="8639520" y="5336912"/>
                <a:ext cx="180000" cy="18000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247" name="Oval 19"/>
              <p:cNvSpPr/>
              <p:nvPr/>
            </p:nvSpPr>
            <p:spPr>
              <a:xfrm>
                <a:off x="8854157" y="5336912"/>
                <a:ext cx="180000" cy="18000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248" name="Oval 20"/>
              <p:cNvSpPr/>
              <p:nvPr/>
            </p:nvSpPr>
            <p:spPr>
              <a:xfrm>
                <a:off x="9074802" y="5336912"/>
                <a:ext cx="180000" cy="18000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249" name="Oval 21"/>
              <p:cNvSpPr/>
              <p:nvPr/>
            </p:nvSpPr>
            <p:spPr>
              <a:xfrm>
                <a:off x="9295447" y="5336912"/>
                <a:ext cx="180000" cy="18000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250" name="Oval 22"/>
              <p:cNvSpPr/>
              <p:nvPr/>
            </p:nvSpPr>
            <p:spPr>
              <a:xfrm>
                <a:off x="9516092" y="5336912"/>
                <a:ext cx="180000" cy="18000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251" name="Oval 23"/>
              <p:cNvSpPr/>
              <p:nvPr/>
            </p:nvSpPr>
            <p:spPr>
              <a:xfrm>
                <a:off x="9731748" y="5336912"/>
                <a:ext cx="180000" cy="18000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252" name="Oval 24"/>
              <p:cNvSpPr/>
              <p:nvPr/>
            </p:nvSpPr>
            <p:spPr>
              <a:xfrm>
                <a:off x="9947404" y="5336912"/>
                <a:ext cx="180000" cy="18000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ea typeface="微软雅黑 Light" panose="020B0502040204020203" pitchFamily="34" charset="-122"/>
                </a:endParaRPr>
              </a:p>
            </p:txBody>
          </p:sp>
        </p:grpSp>
        <p:grpSp>
          <p:nvGrpSpPr>
            <p:cNvPr id="10" name="Group 25"/>
            <p:cNvGrpSpPr/>
            <p:nvPr/>
          </p:nvGrpSpPr>
          <p:grpSpPr>
            <a:xfrm>
              <a:off x="2865009" y="2588999"/>
              <a:ext cx="1278254" cy="107132"/>
              <a:chOff x="8411028" y="5336912"/>
              <a:chExt cx="2147688" cy="180000"/>
            </a:xfrm>
          </p:grpSpPr>
          <p:sp>
            <p:nvSpPr>
              <p:cNvPr id="235" name="Oval 26"/>
              <p:cNvSpPr/>
              <p:nvPr/>
            </p:nvSpPr>
            <p:spPr>
              <a:xfrm>
                <a:off x="8411028" y="5336912"/>
                <a:ext cx="180000" cy="180000"/>
              </a:xfrm>
              <a:prstGeom prst="ellipse">
                <a:avLst/>
              </a:prstGeom>
              <a:noFill/>
              <a:ln w="2540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236" name="Oval 27"/>
              <p:cNvSpPr/>
              <p:nvPr/>
            </p:nvSpPr>
            <p:spPr>
              <a:xfrm>
                <a:off x="8639520" y="5336912"/>
                <a:ext cx="180000" cy="180000"/>
              </a:xfrm>
              <a:prstGeom prst="ellipse">
                <a:avLst/>
              </a:prstGeom>
              <a:noFill/>
              <a:ln w="2540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237" name="Oval 28"/>
              <p:cNvSpPr/>
              <p:nvPr/>
            </p:nvSpPr>
            <p:spPr>
              <a:xfrm>
                <a:off x="8854157" y="5336912"/>
                <a:ext cx="180000" cy="180000"/>
              </a:xfrm>
              <a:prstGeom prst="ellipse">
                <a:avLst/>
              </a:prstGeom>
              <a:noFill/>
              <a:ln w="2540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238" name="Oval 29"/>
              <p:cNvSpPr/>
              <p:nvPr/>
            </p:nvSpPr>
            <p:spPr>
              <a:xfrm>
                <a:off x="9074802" y="5336912"/>
                <a:ext cx="180000" cy="180000"/>
              </a:xfrm>
              <a:prstGeom prst="ellipse">
                <a:avLst/>
              </a:prstGeom>
              <a:noFill/>
              <a:ln w="2540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239" name="Oval 30"/>
              <p:cNvSpPr/>
              <p:nvPr/>
            </p:nvSpPr>
            <p:spPr>
              <a:xfrm>
                <a:off x="9295447" y="5336912"/>
                <a:ext cx="180000" cy="180000"/>
              </a:xfrm>
              <a:prstGeom prst="ellipse">
                <a:avLst/>
              </a:prstGeom>
              <a:noFill/>
              <a:ln w="2540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240" name="Oval 31"/>
              <p:cNvSpPr/>
              <p:nvPr/>
            </p:nvSpPr>
            <p:spPr>
              <a:xfrm>
                <a:off x="9516092" y="5336912"/>
                <a:ext cx="180000" cy="180000"/>
              </a:xfrm>
              <a:prstGeom prst="ellipse">
                <a:avLst/>
              </a:prstGeom>
              <a:noFill/>
              <a:ln w="2540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241" name="Oval 32"/>
              <p:cNvSpPr/>
              <p:nvPr/>
            </p:nvSpPr>
            <p:spPr>
              <a:xfrm>
                <a:off x="9731748" y="5336912"/>
                <a:ext cx="180000" cy="180000"/>
              </a:xfrm>
              <a:prstGeom prst="ellipse">
                <a:avLst/>
              </a:prstGeom>
              <a:noFill/>
              <a:ln w="2540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242" name="Oval 33"/>
              <p:cNvSpPr/>
              <p:nvPr/>
            </p:nvSpPr>
            <p:spPr>
              <a:xfrm>
                <a:off x="9947404" y="5336912"/>
                <a:ext cx="180000" cy="180000"/>
              </a:xfrm>
              <a:prstGeom prst="ellipse">
                <a:avLst/>
              </a:prstGeom>
              <a:noFill/>
              <a:ln w="2540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243" name="Oval 34"/>
              <p:cNvSpPr/>
              <p:nvPr/>
            </p:nvSpPr>
            <p:spPr>
              <a:xfrm>
                <a:off x="10163060" y="5336912"/>
                <a:ext cx="180000" cy="180000"/>
              </a:xfrm>
              <a:prstGeom prst="ellipse">
                <a:avLst/>
              </a:prstGeom>
              <a:noFill/>
              <a:ln w="2540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244" name="Oval 35"/>
              <p:cNvSpPr/>
              <p:nvPr/>
            </p:nvSpPr>
            <p:spPr>
              <a:xfrm>
                <a:off x="10378716" y="5336912"/>
                <a:ext cx="180000" cy="180000"/>
              </a:xfrm>
              <a:prstGeom prst="ellipse">
                <a:avLst/>
              </a:prstGeom>
              <a:noFill/>
              <a:ln w="2540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ea typeface="微软雅黑 Light" panose="020B0502040204020203" pitchFamily="34" charset="-122"/>
                </a:endParaRPr>
              </a:p>
            </p:txBody>
          </p:sp>
        </p:grpSp>
        <p:grpSp>
          <p:nvGrpSpPr>
            <p:cNvPr id="11" name="Group 36"/>
            <p:cNvGrpSpPr/>
            <p:nvPr/>
          </p:nvGrpSpPr>
          <p:grpSpPr>
            <a:xfrm>
              <a:off x="3253737" y="2591554"/>
              <a:ext cx="893193" cy="107132"/>
              <a:chOff x="8411028" y="5336912"/>
              <a:chExt cx="1500720" cy="180000"/>
            </a:xfrm>
          </p:grpSpPr>
          <p:sp>
            <p:nvSpPr>
              <p:cNvPr id="228" name="Oval 37"/>
              <p:cNvSpPr/>
              <p:nvPr/>
            </p:nvSpPr>
            <p:spPr>
              <a:xfrm>
                <a:off x="8411028" y="5336912"/>
                <a:ext cx="180000" cy="180000"/>
              </a:xfrm>
              <a:prstGeom prst="ellipse">
                <a:avLst/>
              </a:prstGeom>
              <a:noFill/>
              <a:ln w="254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229" name="Oval 38"/>
              <p:cNvSpPr/>
              <p:nvPr/>
            </p:nvSpPr>
            <p:spPr>
              <a:xfrm>
                <a:off x="8639520" y="5336912"/>
                <a:ext cx="180000" cy="180000"/>
              </a:xfrm>
              <a:prstGeom prst="ellipse">
                <a:avLst/>
              </a:prstGeom>
              <a:noFill/>
              <a:ln w="254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230" name="Oval 39"/>
              <p:cNvSpPr/>
              <p:nvPr/>
            </p:nvSpPr>
            <p:spPr>
              <a:xfrm>
                <a:off x="8854157" y="5336912"/>
                <a:ext cx="180000" cy="180000"/>
              </a:xfrm>
              <a:prstGeom prst="ellipse">
                <a:avLst/>
              </a:prstGeom>
              <a:noFill/>
              <a:ln w="254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231" name="Oval 40"/>
              <p:cNvSpPr/>
              <p:nvPr/>
            </p:nvSpPr>
            <p:spPr>
              <a:xfrm>
                <a:off x="9074802" y="5336912"/>
                <a:ext cx="180000" cy="180000"/>
              </a:xfrm>
              <a:prstGeom prst="ellipse">
                <a:avLst/>
              </a:prstGeom>
              <a:noFill/>
              <a:ln w="254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232" name="Oval 41"/>
              <p:cNvSpPr/>
              <p:nvPr/>
            </p:nvSpPr>
            <p:spPr>
              <a:xfrm>
                <a:off x="9295447" y="5336912"/>
                <a:ext cx="180000" cy="180000"/>
              </a:xfrm>
              <a:prstGeom prst="ellipse">
                <a:avLst/>
              </a:prstGeom>
              <a:noFill/>
              <a:ln w="254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233" name="Oval 42"/>
              <p:cNvSpPr/>
              <p:nvPr/>
            </p:nvSpPr>
            <p:spPr>
              <a:xfrm>
                <a:off x="9516092" y="5336912"/>
                <a:ext cx="180000" cy="180000"/>
              </a:xfrm>
              <a:prstGeom prst="ellipse">
                <a:avLst/>
              </a:prstGeom>
              <a:noFill/>
              <a:ln w="254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234" name="Oval 43"/>
              <p:cNvSpPr/>
              <p:nvPr/>
            </p:nvSpPr>
            <p:spPr>
              <a:xfrm>
                <a:off x="9731748" y="5336912"/>
                <a:ext cx="180000" cy="180000"/>
              </a:xfrm>
              <a:prstGeom prst="ellipse">
                <a:avLst/>
              </a:prstGeom>
              <a:noFill/>
              <a:ln w="254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ea typeface="微软雅黑 Light" panose="020B0502040204020203" pitchFamily="34" charset="-122"/>
                </a:endParaRPr>
              </a:p>
            </p:txBody>
          </p:sp>
        </p:grpSp>
        <p:grpSp>
          <p:nvGrpSpPr>
            <p:cNvPr id="12" name="Group 44"/>
            <p:cNvGrpSpPr/>
            <p:nvPr/>
          </p:nvGrpSpPr>
          <p:grpSpPr>
            <a:xfrm>
              <a:off x="2865009" y="2826338"/>
              <a:ext cx="1278254" cy="107132"/>
              <a:chOff x="8411028" y="5336912"/>
              <a:chExt cx="2147688" cy="180000"/>
            </a:xfrm>
          </p:grpSpPr>
          <p:sp>
            <p:nvSpPr>
              <p:cNvPr id="218" name="Oval 45"/>
              <p:cNvSpPr/>
              <p:nvPr/>
            </p:nvSpPr>
            <p:spPr>
              <a:xfrm>
                <a:off x="8411028" y="5336912"/>
                <a:ext cx="180000" cy="180000"/>
              </a:xfrm>
              <a:prstGeom prst="ellipse">
                <a:avLst/>
              </a:prstGeom>
              <a:noFill/>
              <a:ln w="2540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219" name="Oval 46"/>
              <p:cNvSpPr/>
              <p:nvPr/>
            </p:nvSpPr>
            <p:spPr>
              <a:xfrm>
                <a:off x="8639520" y="5336912"/>
                <a:ext cx="180000" cy="180000"/>
              </a:xfrm>
              <a:prstGeom prst="ellipse">
                <a:avLst/>
              </a:prstGeom>
              <a:noFill/>
              <a:ln w="2540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220" name="Oval 47"/>
              <p:cNvSpPr/>
              <p:nvPr/>
            </p:nvSpPr>
            <p:spPr>
              <a:xfrm>
                <a:off x="8854157" y="5336912"/>
                <a:ext cx="180000" cy="180000"/>
              </a:xfrm>
              <a:prstGeom prst="ellipse">
                <a:avLst/>
              </a:prstGeom>
              <a:noFill/>
              <a:ln w="2540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221" name="Oval 48"/>
              <p:cNvSpPr/>
              <p:nvPr/>
            </p:nvSpPr>
            <p:spPr>
              <a:xfrm>
                <a:off x="9074802" y="5336912"/>
                <a:ext cx="180000" cy="180000"/>
              </a:xfrm>
              <a:prstGeom prst="ellipse">
                <a:avLst/>
              </a:prstGeom>
              <a:noFill/>
              <a:ln w="2540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222" name="Oval 49"/>
              <p:cNvSpPr/>
              <p:nvPr/>
            </p:nvSpPr>
            <p:spPr>
              <a:xfrm>
                <a:off x="9295447" y="5336912"/>
                <a:ext cx="180000" cy="180000"/>
              </a:xfrm>
              <a:prstGeom prst="ellipse">
                <a:avLst/>
              </a:prstGeom>
              <a:noFill/>
              <a:ln w="2540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223" name="Oval 50"/>
              <p:cNvSpPr/>
              <p:nvPr/>
            </p:nvSpPr>
            <p:spPr>
              <a:xfrm>
                <a:off x="9516092" y="5336912"/>
                <a:ext cx="180000" cy="180000"/>
              </a:xfrm>
              <a:prstGeom prst="ellipse">
                <a:avLst/>
              </a:prstGeom>
              <a:noFill/>
              <a:ln w="2540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224" name="Oval 51"/>
              <p:cNvSpPr/>
              <p:nvPr/>
            </p:nvSpPr>
            <p:spPr>
              <a:xfrm>
                <a:off x="9731748" y="5336912"/>
                <a:ext cx="180000" cy="180000"/>
              </a:xfrm>
              <a:prstGeom prst="ellipse">
                <a:avLst/>
              </a:prstGeom>
              <a:noFill/>
              <a:ln w="2540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225" name="Oval 52"/>
              <p:cNvSpPr/>
              <p:nvPr/>
            </p:nvSpPr>
            <p:spPr>
              <a:xfrm>
                <a:off x="9947404" y="5336912"/>
                <a:ext cx="180000" cy="180000"/>
              </a:xfrm>
              <a:prstGeom prst="ellipse">
                <a:avLst/>
              </a:prstGeom>
              <a:noFill/>
              <a:ln w="2540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226" name="Oval 53"/>
              <p:cNvSpPr/>
              <p:nvPr/>
            </p:nvSpPr>
            <p:spPr>
              <a:xfrm>
                <a:off x="10163060" y="5336912"/>
                <a:ext cx="180000" cy="180000"/>
              </a:xfrm>
              <a:prstGeom prst="ellipse">
                <a:avLst/>
              </a:prstGeom>
              <a:noFill/>
              <a:ln w="2540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227" name="Oval 54"/>
              <p:cNvSpPr/>
              <p:nvPr/>
            </p:nvSpPr>
            <p:spPr>
              <a:xfrm>
                <a:off x="10378716" y="5336912"/>
                <a:ext cx="180000" cy="180000"/>
              </a:xfrm>
              <a:prstGeom prst="ellipse">
                <a:avLst/>
              </a:prstGeom>
              <a:noFill/>
              <a:ln w="2540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ea typeface="微软雅黑 Light" panose="020B0502040204020203" pitchFamily="34" charset="-122"/>
                </a:endParaRPr>
              </a:p>
            </p:txBody>
          </p:sp>
        </p:grpSp>
        <p:grpSp>
          <p:nvGrpSpPr>
            <p:cNvPr id="13" name="Group 55"/>
            <p:cNvGrpSpPr/>
            <p:nvPr/>
          </p:nvGrpSpPr>
          <p:grpSpPr>
            <a:xfrm>
              <a:off x="3383315" y="2828891"/>
              <a:ext cx="764840" cy="107132"/>
              <a:chOff x="8411028" y="5336912"/>
              <a:chExt cx="1285064" cy="180000"/>
            </a:xfrm>
          </p:grpSpPr>
          <p:sp>
            <p:nvSpPr>
              <p:cNvPr id="212" name="Oval 56"/>
              <p:cNvSpPr/>
              <p:nvPr/>
            </p:nvSpPr>
            <p:spPr>
              <a:xfrm>
                <a:off x="8411028" y="5336912"/>
                <a:ext cx="180000" cy="180000"/>
              </a:xfrm>
              <a:prstGeom prst="ellipse">
                <a:avLst/>
              </a:prstGeom>
              <a:noFill/>
              <a:ln w="2540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213" name="Oval 57"/>
              <p:cNvSpPr/>
              <p:nvPr/>
            </p:nvSpPr>
            <p:spPr>
              <a:xfrm>
                <a:off x="8639520" y="5336912"/>
                <a:ext cx="180000" cy="180000"/>
              </a:xfrm>
              <a:prstGeom prst="ellipse">
                <a:avLst/>
              </a:prstGeom>
              <a:noFill/>
              <a:ln w="2540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214" name="Oval 58"/>
              <p:cNvSpPr/>
              <p:nvPr/>
            </p:nvSpPr>
            <p:spPr>
              <a:xfrm>
                <a:off x="8854157" y="5336912"/>
                <a:ext cx="180000" cy="180000"/>
              </a:xfrm>
              <a:prstGeom prst="ellipse">
                <a:avLst/>
              </a:prstGeom>
              <a:noFill/>
              <a:ln w="2540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215" name="Oval 59"/>
              <p:cNvSpPr/>
              <p:nvPr/>
            </p:nvSpPr>
            <p:spPr>
              <a:xfrm>
                <a:off x="9074802" y="5336912"/>
                <a:ext cx="180000" cy="180000"/>
              </a:xfrm>
              <a:prstGeom prst="ellipse">
                <a:avLst/>
              </a:prstGeom>
              <a:noFill/>
              <a:ln w="2540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216" name="Oval 60"/>
              <p:cNvSpPr/>
              <p:nvPr/>
            </p:nvSpPr>
            <p:spPr>
              <a:xfrm>
                <a:off x="9295447" y="5336912"/>
                <a:ext cx="180000" cy="180000"/>
              </a:xfrm>
              <a:prstGeom prst="ellipse">
                <a:avLst/>
              </a:prstGeom>
              <a:noFill/>
              <a:ln w="2540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217" name="Oval 61"/>
              <p:cNvSpPr/>
              <p:nvPr/>
            </p:nvSpPr>
            <p:spPr>
              <a:xfrm>
                <a:off x="9516092" y="5336912"/>
                <a:ext cx="180000" cy="180000"/>
              </a:xfrm>
              <a:prstGeom prst="ellipse">
                <a:avLst/>
              </a:prstGeom>
              <a:noFill/>
              <a:ln w="2540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ea typeface="微软雅黑 Light" panose="020B0502040204020203" pitchFamily="34" charset="-122"/>
                </a:endParaRPr>
              </a:p>
            </p:txBody>
          </p:sp>
        </p:grpSp>
        <p:grpSp>
          <p:nvGrpSpPr>
            <p:cNvPr id="14" name="Group 62"/>
            <p:cNvGrpSpPr/>
            <p:nvPr/>
          </p:nvGrpSpPr>
          <p:grpSpPr>
            <a:xfrm>
              <a:off x="2865009" y="3067577"/>
              <a:ext cx="1278254" cy="107132"/>
              <a:chOff x="8411028" y="5336912"/>
              <a:chExt cx="2147688" cy="180000"/>
            </a:xfrm>
          </p:grpSpPr>
          <p:sp>
            <p:nvSpPr>
              <p:cNvPr id="202" name="Oval 63"/>
              <p:cNvSpPr/>
              <p:nvPr/>
            </p:nvSpPr>
            <p:spPr>
              <a:xfrm>
                <a:off x="8411028" y="5336912"/>
                <a:ext cx="180000" cy="180000"/>
              </a:xfrm>
              <a:prstGeom prst="ellipse">
                <a:avLst/>
              </a:prstGeom>
              <a:noFill/>
              <a:ln w="2540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203" name="Oval 64"/>
              <p:cNvSpPr/>
              <p:nvPr/>
            </p:nvSpPr>
            <p:spPr>
              <a:xfrm>
                <a:off x="8639520" y="5336912"/>
                <a:ext cx="180000" cy="180000"/>
              </a:xfrm>
              <a:prstGeom prst="ellipse">
                <a:avLst/>
              </a:prstGeom>
              <a:noFill/>
              <a:ln w="2540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204" name="Oval 65"/>
              <p:cNvSpPr/>
              <p:nvPr/>
            </p:nvSpPr>
            <p:spPr>
              <a:xfrm>
                <a:off x="8854157" y="5336912"/>
                <a:ext cx="180000" cy="180000"/>
              </a:xfrm>
              <a:prstGeom prst="ellipse">
                <a:avLst/>
              </a:prstGeom>
              <a:noFill/>
              <a:ln w="2540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205" name="Oval 66"/>
              <p:cNvSpPr/>
              <p:nvPr/>
            </p:nvSpPr>
            <p:spPr>
              <a:xfrm>
                <a:off x="9074802" y="5336912"/>
                <a:ext cx="180000" cy="180000"/>
              </a:xfrm>
              <a:prstGeom prst="ellipse">
                <a:avLst/>
              </a:prstGeom>
              <a:noFill/>
              <a:ln w="2540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206" name="Oval 67"/>
              <p:cNvSpPr/>
              <p:nvPr/>
            </p:nvSpPr>
            <p:spPr>
              <a:xfrm>
                <a:off x="9295447" y="5336912"/>
                <a:ext cx="180000" cy="180000"/>
              </a:xfrm>
              <a:prstGeom prst="ellipse">
                <a:avLst/>
              </a:prstGeom>
              <a:noFill/>
              <a:ln w="2540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207" name="Oval 68"/>
              <p:cNvSpPr/>
              <p:nvPr/>
            </p:nvSpPr>
            <p:spPr>
              <a:xfrm>
                <a:off x="9516092" y="5336912"/>
                <a:ext cx="180000" cy="180000"/>
              </a:xfrm>
              <a:prstGeom prst="ellipse">
                <a:avLst/>
              </a:prstGeom>
              <a:noFill/>
              <a:ln w="2540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208" name="Oval 69"/>
              <p:cNvSpPr/>
              <p:nvPr/>
            </p:nvSpPr>
            <p:spPr>
              <a:xfrm>
                <a:off x="9731748" y="5336912"/>
                <a:ext cx="180000" cy="180000"/>
              </a:xfrm>
              <a:prstGeom prst="ellipse">
                <a:avLst/>
              </a:prstGeom>
              <a:noFill/>
              <a:ln w="2540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209" name="Oval 70"/>
              <p:cNvSpPr/>
              <p:nvPr/>
            </p:nvSpPr>
            <p:spPr>
              <a:xfrm>
                <a:off x="9947404" y="5336912"/>
                <a:ext cx="180000" cy="180000"/>
              </a:xfrm>
              <a:prstGeom prst="ellipse">
                <a:avLst/>
              </a:prstGeom>
              <a:noFill/>
              <a:ln w="2540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210" name="Oval 71"/>
              <p:cNvSpPr/>
              <p:nvPr/>
            </p:nvSpPr>
            <p:spPr>
              <a:xfrm>
                <a:off x="10163060" y="5336912"/>
                <a:ext cx="180000" cy="180000"/>
              </a:xfrm>
              <a:prstGeom prst="ellipse">
                <a:avLst/>
              </a:prstGeom>
              <a:noFill/>
              <a:ln w="2540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211" name="Oval 72"/>
              <p:cNvSpPr/>
              <p:nvPr/>
            </p:nvSpPr>
            <p:spPr>
              <a:xfrm>
                <a:off x="10378716" y="5336912"/>
                <a:ext cx="180000" cy="180000"/>
              </a:xfrm>
              <a:prstGeom prst="ellipse">
                <a:avLst/>
              </a:prstGeom>
              <a:noFill/>
              <a:ln w="2540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ea typeface="微软雅黑 Light" panose="020B0502040204020203" pitchFamily="34" charset="-122"/>
                </a:endParaRPr>
              </a:p>
            </p:txBody>
          </p:sp>
        </p:grpSp>
        <p:grpSp>
          <p:nvGrpSpPr>
            <p:cNvPr id="15" name="Group 73"/>
            <p:cNvGrpSpPr/>
            <p:nvPr/>
          </p:nvGrpSpPr>
          <p:grpSpPr>
            <a:xfrm>
              <a:off x="3374674" y="3070130"/>
              <a:ext cx="764840" cy="107132"/>
              <a:chOff x="8411028" y="5336912"/>
              <a:chExt cx="1285064" cy="180000"/>
            </a:xfrm>
          </p:grpSpPr>
          <p:sp>
            <p:nvSpPr>
              <p:cNvPr id="196" name="Oval 74"/>
              <p:cNvSpPr/>
              <p:nvPr/>
            </p:nvSpPr>
            <p:spPr>
              <a:xfrm>
                <a:off x="8411028" y="5336912"/>
                <a:ext cx="180000" cy="180000"/>
              </a:xfrm>
              <a:prstGeom prst="ellipse">
                <a:avLst/>
              </a:prstGeom>
              <a:noFill/>
              <a:ln w="254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197" name="Oval 75"/>
              <p:cNvSpPr/>
              <p:nvPr/>
            </p:nvSpPr>
            <p:spPr>
              <a:xfrm>
                <a:off x="8639520" y="5336912"/>
                <a:ext cx="180000" cy="180000"/>
              </a:xfrm>
              <a:prstGeom prst="ellipse">
                <a:avLst/>
              </a:prstGeom>
              <a:noFill/>
              <a:ln w="254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198" name="Oval 76"/>
              <p:cNvSpPr/>
              <p:nvPr/>
            </p:nvSpPr>
            <p:spPr>
              <a:xfrm>
                <a:off x="8854157" y="5336912"/>
                <a:ext cx="180000" cy="180000"/>
              </a:xfrm>
              <a:prstGeom prst="ellipse">
                <a:avLst/>
              </a:prstGeom>
              <a:noFill/>
              <a:ln w="254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199" name="Oval 77"/>
              <p:cNvSpPr/>
              <p:nvPr/>
            </p:nvSpPr>
            <p:spPr>
              <a:xfrm>
                <a:off x="9074802" y="5336912"/>
                <a:ext cx="180000" cy="180000"/>
              </a:xfrm>
              <a:prstGeom prst="ellipse">
                <a:avLst/>
              </a:prstGeom>
              <a:noFill/>
              <a:ln w="254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200" name="Oval 78"/>
              <p:cNvSpPr/>
              <p:nvPr/>
            </p:nvSpPr>
            <p:spPr>
              <a:xfrm>
                <a:off x="9295447" y="5336912"/>
                <a:ext cx="180000" cy="180000"/>
              </a:xfrm>
              <a:prstGeom prst="ellipse">
                <a:avLst/>
              </a:prstGeom>
              <a:noFill/>
              <a:ln w="254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201" name="Oval 79"/>
              <p:cNvSpPr/>
              <p:nvPr/>
            </p:nvSpPr>
            <p:spPr>
              <a:xfrm>
                <a:off x="9516092" y="5336912"/>
                <a:ext cx="180000" cy="180000"/>
              </a:xfrm>
              <a:prstGeom prst="ellipse">
                <a:avLst/>
              </a:prstGeom>
              <a:noFill/>
              <a:ln w="254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ea typeface="微软雅黑 Light" panose="020B0502040204020203" pitchFamily="34" charset="-122"/>
                </a:endParaRPr>
              </a:p>
            </p:txBody>
          </p:sp>
        </p:grpSp>
        <p:grpSp>
          <p:nvGrpSpPr>
            <p:cNvPr id="16" name="Group 80"/>
            <p:cNvGrpSpPr/>
            <p:nvPr/>
          </p:nvGrpSpPr>
          <p:grpSpPr>
            <a:xfrm>
              <a:off x="2865009" y="3298613"/>
              <a:ext cx="1278254" cy="107132"/>
              <a:chOff x="8411028" y="5336912"/>
              <a:chExt cx="2147688" cy="180000"/>
            </a:xfrm>
          </p:grpSpPr>
          <p:sp>
            <p:nvSpPr>
              <p:cNvPr id="186" name="Oval 81"/>
              <p:cNvSpPr/>
              <p:nvPr/>
            </p:nvSpPr>
            <p:spPr>
              <a:xfrm>
                <a:off x="8411028" y="5336912"/>
                <a:ext cx="180000" cy="180000"/>
              </a:xfrm>
              <a:prstGeom prst="ellipse">
                <a:avLst/>
              </a:prstGeom>
              <a:noFill/>
              <a:ln w="2540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187" name="Oval 82"/>
              <p:cNvSpPr/>
              <p:nvPr/>
            </p:nvSpPr>
            <p:spPr>
              <a:xfrm>
                <a:off x="8639520" y="5336912"/>
                <a:ext cx="180000" cy="180000"/>
              </a:xfrm>
              <a:prstGeom prst="ellipse">
                <a:avLst/>
              </a:prstGeom>
              <a:noFill/>
              <a:ln w="2540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188" name="Oval 83"/>
              <p:cNvSpPr/>
              <p:nvPr/>
            </p:nvSpPr>
            <p:spPr>
              <a:xfrm>
                <a:off x="8854157" y="5336912"/>
                <a:ext cx="180000" cy="180000"/>
              </a:xfrm>
              <a:prstGeom prst="ellipse">
                <a:avLst/>
              </a:prstGeom>
              <a:noFill/>
              <a:ln w="2540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189" name="Oval 84"/>
              <p:cNvSpPr/>
              <p:nvPr/>
            </p:nvSpPr>
            <p:spPr>
              <a:xfrm>
                <a:off x="9074802" y="5336912"/>
                <a:ext cx="180000" cy="180000"/>
              </a:xfrm>
              <a:prstGeom prst="ellipse">
                <a:avLst/>
              </a:prstGeom>
              <a:noFill/>
              <a:ln w="2540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190" name="Oval 85"/>
              <p:cNvSpPr/>
              <p:nvPr/>
            </p:nvSpPr>
            <p:spPr>
              <a:xfrm>
                <a:off x="9295447" y="5336912"/>
                <a:ext cx="180000" cy="180000"/>
              </a:xfrm>
              <a:prstGeom prst="ellipse">
                <a:avLst/>
              </a:prstGeom>
              <a:noFill/>
              <a:ln w="2540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191" name="Oval 86"/>
              <p:cNvSpPr/>
              <p:nvPr/>
            </p:nvSpPr>
            <p:spPr>
              <a:xfrm>
                <a:off x="9516092" y="5336912"/>
                <a:ext cx="180000" cy="180000"/>
              </a:xfrm>
              <a:prstGeom prst="ellipse">
                <a:avLst/>
              </a:prstGeom>
              <a:noFill/>
              <a:ln w="2540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192" name="Oval 87"/>
              <p:cNvSpPr/>
              <p:nvPr/>
            </p:nvSpPr>
            <p:spPr>
              <a:xfrm>
                <a:off x="9731748" y="5336912"/>
                <a:ext cx="180000" cy="180000"/>
              </a:xfrm>
              <a:prstGeom prst="ellipse">
                <a:avLst/>
              </a:prstGeom>
              <a:noFill/>
              <a:ln w="2540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193" name="Oval 88"/>
              <p:cNvSpPr/>
              <p:nvPr/>
            </p:nvSpPr>
            <p:spPr>
              <a:xfrm>
                <a:off x="9947404" y="5336912"/>
                <a:ext cx="180000" cy="180000"/>
              </a:xfrm>
              <a:prstGeom prst="ellipse">
                <a:avLst/>
              </a:prstGeom>
              <a:noFill/>
              <a:ln w="2540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194" name="Oval 89"/>
              <p:cNvSpPr/>
              <p:nvPr/>
            </p:nvSpPr>
            <p:spPr>
              <a:xfrm>
                <a:off x="10163060" y="5336912"/>
                <a:ext cx="180000" cy="180000"/>
              </a:xfrm>
              <a:prstGeom prst="ellipse">
                <a:avLst/>
              </a:prstGeom>
              <a:noFill/>
              <a:ln w="2540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195" name="Oval 90"/>
              <p:cNvSpPr/>
              <p:nvPr/>
            </p:nvSpPr>
            <p:spPr>
              <a:xfrm>
                <a:off x="10378716" y="5336912"/>
                <a:ext cx="180000" cy="180000"/>
              </a:xfrm>
              <a:prstGeom prst="ellipse">
                <a:avLst/>
              </a:prstGeom>
              <a:noFill/>
              <a:ln w="2540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ea typeface="微软雅黑 Light" panose="020B0502040204020203" pitchFamily="34" charset="-122"/>
                </a:endParaRPr>
              </a:p>
            </p:txBody>
          </p:sp>
        </p:grpSp>
        <p:grpSp>
          <p:nvGrpSpPr>
            <p:cNvPr id="17" name="Group 91"/>
            <p:cNvGrpSpPr/>
            <p:nvPr/>
          </p:nvGrpSpPr>
          <p:grpSpPr>
            <a:xfrm>
              <a:off x="3115519" y="3301167"/>
              <a:ext cx="1021547" cy="107132"/>
              <a:chOff x="8411028" y="5336912"/>
              <a:chExt cx="1716376" cy="180000"/>
            </a:xfrm>
          </p:grpSpPr>
          <p:sp>
            <p:nvSpPr>
              <p:cNvPr id="178" name="Oval 92"/>
              <p:cNvSpPr/>
              <p:nvPr/>
            </p:nvSpPr>
            <p:spPr>
              <a:xfrm>
                <a:off x="8411028" y="5336912"/>
                <a:ext cx="180000" cy="180000"/>
              </a:xfrm>
              <a:prstGeom prst="ellipse">
                <a:avLst/>
              </a:prstGeom>
              <a:noFill/>
              <a:ln w="254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179" name="Oval 93"/>
              <p:cNvSpPr/>
              <p:nvPr/>
            </p:nvSpPr>
            <p:spPr>
              <a:xfrm>
                <a:off x="8639520" y="5336912"/>
                <a:ext cx="180000" cy="180000"/>
              </a:xfrm>
              <a:prstGeom prst="ellipse">
                <a:avLst/>
              </a:prstGeom>
              <a:noFill/>
              <a:ln w="254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180" name="Oval 94"/>
              <p:cNvSpPr/>
              <p:nvPr/>
            </p:nvSpPr>
            <p:spPr>
              <a:xfrm>
                <a:off x="8854157" y="5336912"/>
                <a:ext cx="180000" cy="180000"/>
              </a:xfrm>
              <a:prstGeom prst="ellipse">
                <a:avLst/>
              </a:prstGeom>
              <a:noFill/>
              <a:ln w="254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181" name="Oval 95"/>
              <p:cNvSpPr/>
              <p:nvPr/>
            </p:nvSpPr>
            <p:spPr>
              <a:xfrm>
                <a:off x="9074802" y="5336912"/>
                <a:ext cx="180000" cy="180000"/>
              </a:xfrm>
              <a:prstGeom prst="ellipse">
                <a:avLst/>
              </a:prstGeom>
              <a:noFill/>
              <a:ln w="254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182" name="Oval 96"/>
              <p:cNvSpPr/>
              <p:nvPr/>
            </p:nvSpPr>
            <p:spPr>
              <a:xfrm>
                <a:off x="9295447" y="5336912"/>
                <a:ext cx="180000" cy="180000"/>
              </a:xfrm>
              <a:prstGeom prst="ellipse">
                <a:avLst/>
              </a:prstGeom>
              <a:noFill/>
              <a:ln w="254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183" name="Oval 97"/>
              <p:cNvSpPr/>
              <p:nvPr/>
            </p:nvSpPr>
            <p:spPr>
              <a:xfrm>
                <a:off x="9516092" y="5336912"/>
                <a:ext cx="180000" cy="180000"/>
              </a:xfrm>
              <a:prstGeom prst="ellipse">
                <a:avLst/>
              </a:prstGeom>
              <a:noFill/>
              <a:ln w="254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184" name="Oval 98"/>
              <p:cNvSpPr/>
              <p:nvPr/>
            </p:nvSpPr>
            <p:spPr>
              <a:xfrm>
                <a:off x="9731748" y="5336912"/>
                <a:ext cx="180000" cy="180000"/>
              </a:xfrm>
              <a:prstGeom prst="ellipse">
                <a:avLst/>
              </a:prstGeom>
              <a:noFill/>
              <a:ln w="254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185" name="Oval 99"/>
              <p:cNvSpPr/>
              <p:nvPr/>
            </p:nvSpPr>
            <p:spPr>
              <a:xfrm>
                <a:off x="9947404" y="5336912"/>
                <a:ext cx="180000" cy="180000"/>
              </a:xfrm>
              <a:prstGeom prst="ellipse">
                <a:avLst/>
              </a:prstGeom>
              <a:noFill/>
              <a:ln w="254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ea typeface="微软雅黑 Light" panose="020B0502040204020203" pitchFamily="34" charset="-122"/>
                </a:endParaRPr>
              </a:p>
            </p:txBody>
          </p:sp>
        </p:grpSp>
        <p:grpSp>
          <p:nvGrpSpPr>
            <p:cNvPr id="18" name="Group 100"/>
            <p:cNvGrpSpPr/>
            <p:nvPr/>
          </p:nvGrpSpPr>
          <p:grpSpPr>
            <a:xfrm>
              <a:off x="2865009" y="3535951"/>
              <a:ext cx="1278254" cy="107132"/>
              <a:chOff x="8411028" y="5336912"/>
              <a:chExt cx="2147688" cy="180000"/>
            </a:xfrm>
          </p:grpSpPr>
          <p:sp>
            <p:nvSpPr>
              <p:cNvPr id="168" name="Oval 101"/>
              <p:cNvSpPr/>
              <p:nvPr/>
            </p:nvSpPr>
            <p:spPr>
              <a:xfrm>
                <a:off x="8411028" y="5336912"/>
                <a:ext cx="180000" cy="180000"/>
              </a:xfrm>
              <a:prstGeom prst="ellipse">
                <a:avLst/>
              </a:prstGeom>
              <a:noFill/>
              <a:ln w="2540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169" name="Oval 102"/>
              <p:cNvSpPr/>
              <p:nvPr/>
            </p:nvSpPr>
            <p:spPr>
              <a:xfrm>
                <a:off x="8639520" y="5336912"/>
                <a:ext cx="180000" cy="180000"/>
              </a:xfrm>
              <a:prstGeom prst="ellipse">
                <a:avLst/>
              </a:prstGeom>
              <a:noFill/>
              <a:ln w="2540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170" name="Oval 103"/>
              <p:cNvSpPr/>
              <p:nvPr/>
            </p:nvSpPr>
            <p:spPr>
              <a:xfrm>
                <a:off x="8854157" y="5336912"/>
                <a:ext cx="180000" cy="180000"/>
              </a:xfrm>
              <a:prstGeom prst="ellipse">
                <a:avLst/>
              </a:prstGeom>
              <a:noFill/>
              <a:ln w="2540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171" name="Oval 104"/>
              <p:cNvSpPr/>
              <p:nvPr/>
            </p:nvSpPr>
            <p:spPr>
              <a:xfrm>
                <a:off x="9074802" y="5336912"/>
                <a:ext cx="180000" cy="180000"/>
              </a:xfrm>
              <a:prstGeom prst="ellipse">
                <a:avLst/>
              </a:prstGeom>
              <a:noFill/>
              <a:ln w="2540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172" name="Oval 105"/>
              <p:cNvSpPr/>
              <p:nvPr/>
            </p:nvSpPr>
            <p:spPr>
              <a:xfrm>
                <a:off x="9295447" y="5336912"/>
                <a:ext cx="180000" cy="180000"/>
              </a:xfrm>
              <a:prstGeom prst="ellipse">
                <a:avLst/>
              </a:prstGeom>
              <a:noFill/>
              <a:ln w="2540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173" name="Oval 106"/>
              <p:cNvSpPr/>
              <p:nvPr/>
            </p:nvSpPr>
            <p:spPr>
              <a:xfrm>
                <a:off x="9516092" y="5336912"/>
                <a:ext cx="180000" cy="180000"/>
              </a:xfrm>
              <a:prstGeom prst="ellipse">
                <a:avLst/>
              </a:prstGeom>
              <a:noFill/>
              <a:ln w="2540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174" name="Oval 107"/>
              <p:cNvSpPr/>
              <p:nvPr/>
            </p:nvSpPr>
            <p:spPr>
              <a:xfrm>
                <a:off x="9731748" y="5336912"/>
                <a:ext cx="180000" cy="180000"/>
              </a:xfrm>
              <a:prstGeom prst="ellipse">
                <a:avLst/>
              </a:prstGeom>
              <a:noFill/>
              <a:ln w="2540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175" name="Oval 108"/>
              <p:cNvSpPr/>
              <p:nvPr/>
            </p:nvSpPr>
            <p:spPr>
              <a:xfrm>
                <a:off x="9947404" y="5336912"/>
                <a:ext cx="180000" cy="180000"/>
              </a:xfrm>
              <a:prstGeom prst="ellipse">
                <a:avLst/>
              </a:prstGeom>
              <a:noFill/>
              <a:ln w="2540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176" name="Oval 109"/>
              <p:cNvSpPr/>
              <p:nvPr/>
            </p:nvSpPr>
            <p:spPr>
              <a:xfrm>
                <a:off x="10163060" y="5336912"/>
                <a:ext cx="180000" cy="180000"/>
              </a:xfrm>
              <a:prstGeom prst="ellipse">
                <a:avLst/>
              </a:prstGeom>
              <a:noFill/>
              <a:ln w="2540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177" name="Oval 110"/>
              <p:cNvSpPr/>
              <p:nvPr/>
            </p:nvSpPr>
            <p:spPr>
              <a:xfrm>
                <a:off x="10378716" y="5336912"/>
                <a:ext cx="180000" cy="180000"/>
              </a:xfrm>
              <a:prstGeom prst="ellipse">
                <a:avLst/>
              </a:prstGeom>
              <a:noFill/>
              <a:ln w="2540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ea typeface="微软雅黑 Light" panose="020B0502040204020203" pitchFamily="34" charset="-122"/>
                </a:endParaRPr>
              </a:p>
            </p:txBody>
          </p:sp>
        </p:grpSp>
        <p:grpSp>
          <p:nvGrpSpPr>
            <p:cNvPr id="19" name="Group 111"/>
            <p:cNvGrpSpPr/>
            <p:nvPr/>
          </p:nvGrpSpPr>
          <p:grpSpPr>
            <a:xfrm>
              <a:off x="3253739" y="3538505"/>
              <a:ext cx="893193" cy="107132"/>
              <a:chOff x="8411028" y="5336912"/>
              <a:chExt cx="1500720" cy="180000"/>
            </a:xfrm>
          </p:grpSpPr>
          <p:sp>
            <p:nvSpPr>
              <p:cNvPr id="161" name="Oval 112"/>
              <p:cNvSpPr/>
              <p:nvPr/>
            </p:nvSpPr>
            <p:spPr>
              <a:xfrm>
                <a:off x="8411028" y="5336912"/>
                <a:ext cx="180000" cy="180000"/>
              </a:xfrm>
              <a:prstGeom prst="ellipse">
                <a:avLst/>
              </a:prstGeom>
              <a:noFill/>
              <a:ln w="254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162" name="Oval 113"/>
              <p:cNvSpPr/>
              <p:nvPr/>
            </p:nvSpPr>
            <p:spPr>
              <a:xfrm>
                <a:off x="8639520" y="5336912"/>
                <a:ext cx="180000" cy="180000"/>
              </a:xfrm>
              <a:prstGeom prst="ellipse">
                <a:avLst/>
              </a:prstGeom>
              <a:noFill/>
              <a:ln w="254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163" name="Oval 114"/>
              <p:cNvSpPr/>
              <p:nvPr/>
            </p:nvSpPr>
            <p:spPr>
              <a:xfrm>
                <a:off x="8854157" y="5336912"/>
                <a:ext cx="180000" cy="180000"/>
              </a:xfrm>
              <a:prstGeom prst="ellipse">
                <a:avLst/>
              </a:prstGeom>
              <a:noFill/>
              <a:ln w="254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164" name="Oval 115"/>
              <p:cNvSpPr/>
              <p:nvPr/>
            </p:nvSpPr>
            <p:spPr>
              <a:xfrm>
                <a:off x="9074802" y="5336912"/>
                <a:ext cx="180000" cy="180000"/>
              </a:xfrm>
              <a:prstGeom prst="ellipse">
                <a:avLst/>
              </a:prstGeom>
              <a:noFill/>
              <a:ln w="254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165" name="Oval 116"/>
              <p:cNvSpPr/>
              <p:nvPr/>
            </p:nvSpPr>
            <p:spPr>
              <a:xfrm>
                <a:off x="9295447" y="5336912"/>
                <a:ext cx="180000" cy="180000"/>
              </a:xfrm>
              <a:prstGeom prst="ellipse">
                <a:avLst/>
              </a:prstGeom>
              <a:noFill/>
              <a:ln w="254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166" name="Oval 117"/>
              <p:cNvSpPr/>
              <p:nvPr/>
            </p:nvSpPr>
            <p:spPr>
              <a:xfrm>
                <a:off x="9516092" y="5336912"/>
                <a:ext cx="180000" cy="180000"/>
              </a:xfrm>
              <a:prstGeom prst="ellipse">
                <a:avLst/>
              </a:prstGeom>
              <a:noFill/>
              <a:ln w="254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167" name="Oval 118"/>
              <p:cNvSpPr/>
              <p:nvPr/>
            </p:nvSpPr>
            <p:spPr>
              <a:xfrm>
                <a:off x="9731748" y="5336912"/>
                <a:ext cx="180000" cy="180000"/>
              </a:xfrm>
              <a:prstGeom prst="ellipse">
                <a:avLst/>
              </a:prstGeom>
              <a:noFill/>
              <a:ln w="254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ea typeface="微软雅黑 Light" panose="020B0502040204020203" pitchFamily="34" charset="-122"/>
                </a:endParaRPr>
              </a:p>
            </p:txBody>
          </p:sp>
        </p:grpSp>
        <p:sp>
          <p:nvSpPr>
            <p:cNvPr id="20" name="TextBox 119"/>
            <p:cNvSpPr txBox="1"/>
            <p:nvPr/>
          </p:nvSpPr>
          <p:spPr>
            <a:xfrm>
              <a:off x="4194436" y="2560692"/>
              <a:ext cx="756542" cy="190437"/>
            </a:xfrm>
            <a:prstGeom prst="rect">
              <a:avLst/>
            </a:prstGeom>
            <a:noFill/>
          </p:spPr>
          <p:txBody>
            <a:bodyPr wrap="none">
              <a:normAutofit fontScale="77500" lnSpcReduction="20000"/>
            </a:bodyPr>
            <a:lstStyle/>
            <a:p>
              <a:pPr algn="ctr"/>
              <a:r>
                <a:rPr lang="zh-CN" altLang="en-US" sz="1000">
                  <a:solidFill>
                    <a:schemeClr val="accent2"/>
                  </a:solidFill>
                  <a:ea typeface="微软雅黑 Light" panose="020B0502040204020203" pitchFamily="34" charset="-122"/>
                </a:rPr>
                <a:t>标题文本预设</a:t>
              </a:r>
              <a:endParaRPr lang="zh-CN" altLang="en-US" sz="1000">
                <a:solidFill>
                  <a:schemeClr val="accent2"/>
                </a:solidFill>
                <a:ea typeface="微软雅黑 Light" panose="020B0502040204020203" pitchFamily="34" charset="-122"/>
              </a:endParaRPr>
            </a:p>
          </p:txBody>
        </p:sp>
        <p:sp>
          <p:nvSpPr>
            <p:cNvPr id="21" name="TextBox 120"/>
            <p:cNvSpPr txBox="1"/>
            <p:nvPr/>
          </p:nvSpPr>
          <p:spPr>
            <a:xfrm>
              <a:off x="4194436" y="2801692"/>
              <a:ext cx="754902" cy="190437"/>
            </a:xfrm>
            <a:prstGeom prst="rect">
              <a:avLst/>
            </a:prstGeom>
            <a:noFill/>
          </p:spPr>
          <p:txBody>
            <a:bodyPr wrap="none">
              <a:normAutofit fontScale="77500" lnSpcReduction="20000"/>
            </a:bodyPr>
            <a:lstStyle/>
            <a:p>
              <a:pPr algn="ctr"/>
              <a:r>
                <a:rPr lang="zh-CN" altLang="en-US" sz="1000">
                  <a:solidFill>
                    <a:schemeClr val="accent3"/>
                  </a:solidFill>
                  <a:ea typeface="微软雅黑 Light" panose="020B0502040204020203" pitchFamily="34" charset="-122"/>
                </a:rPr>
                <a:t>标题文本预设</a:t>
              </a:r>
              <a:endParaRPr lang="zh-CN" altLang="en-US" sz="1000">
                <a:solidFill>
                  <a:schemeClr val="accent3"/>
                </a:solidFill>
                <a:ea typeface="微软雅黑 Light" panose="020B0502040204020203" pitchFamily="34" charset="-122"/>
              </a:endParaRPr>
            </a:p>
          </p:txBody>
        </p:sp>
        <p:sp>
          <p:nvSpPr>
            <p:cNvPr id="22" name="TextBox 121"/>
            <p:cNvSpPr txBox="1"/>
            <p:nvPr/>
          </p:nvSpPr>
          <p:spPr>
            <a:xfrm>
              <a:off x="4191505" y="3040838"/>
              <a:ext cx="757832" cy="190437"/>
            </a:xfrm>
            <a:prstGeom prst="rect">
              <a:avLst/>
            </a:prstGeom>
            <a:noFill/>
          </p:spPr>
          <p:txBody>
            <a:bodyPr wrap="none">
              <a:normAutofit fontScale="77500" lnSpcReduction="20000"/>
            </a:bodyPr>
            <a:lstStyle/>
            <a:p>
              <a:pPr algn="ctr"/>
              <a:r>
                <a:rPr lang="zh-CN" altLang="en-US" sz="1000">
                  <a:solidFill>
                    <a:schemeClr val="accent4"/>
                  </a:solidFill>
                  <a:ea typeface="微软雅黑 Light" panose="020B0502040204020203" pitchFamily="34" charset="-122"/>
                </a:rPr>
                <a:t>标题文本预设</a:t>
              </a:r>
              <a:endParaRPr lang="zh-CN" altLang="en-US" sz="1000">
                <a:solidFill>
                  <a:schemeClr val="accent4"/>
                </a:solidFill>
                <a:ea typeface="微软雅黑 Light" panose="020B0502040204020203" pitchFamily="34" charset="-122"/>
              </a:endParaRPr>
            </a:p>
          </p:txBody>
        </p:sp>
        <p:sp>
          <p:nvSpPr>
            <p:cNvPr id="23" name="TextBox 122"/>
            <p:cNvSpPr txBox="1"/>
            <p:nvPr/>
          </p:nvSpPr>
          <p:spPr>
            <a:xfrm>
              <a:off x="4191505" y="3275878"/>
              <a:ext cx="736380" cy="184666"/>
            </a:xfrm>
            <a:prstGeom prst="rect">
              <a:avLst/>
            </a:prstGeom>
            <a:noFill/>
          </p:spPr>
          <p:txBody>
            <a:bodyPr wrap="none">
              <a:normAutofit fontScale="70000" lnSpcReduction="20000"/>
            </a:bodyPr>
            <a:lstStyle/>
            <a:p>
              <a:pPr algn="ctr"/>
              <a:r>
                <a:rPr lang="zh-CN" altLang="en-US" sz="1000">
                  <a:solidFill>
                    <a:schemeClr val="accent5"/>
                  </a:solidFill>
                  <a:ea typeface="微软雅黑 Light" panose="020B0502040204020203" pitchFamily="34" charset="-122"/>
                </a:rPr>
                <a:t>标题文本预设</a:t>
              </a:r>
              <a:endParaRPr lang="zh-CN" altLang="en-US" sz="1000">
                <a:solidFill>
                  <a:schemeClr val="accent5"/>
                </a:solidFill>
                <a:ea typeface="微软雅黑 Light" panose="020B0502040204020203" pitchFamily="34" charset="-122"/>
              </a:endParaRPr>
            </a:p>
          </p:txBody>
        </p:sp>
        <p:sp>
          <p:nvSpPr>
            <p:cNvPr id="24" name="TextBox 123"/>
            <p:cNvSpPr txBox="1"/>
            <p:nvPr/>
          </p:nvSpPr>
          <p:spPr>
            <a:xfrm>
              <a:off x="4191505" y="2328723"/>
              <a:ext cx="759473" cy="190437"/>
            </a:xfrm>
            <a:prstGeom prst="rect">
              <a:avLst/>
            </a:prstGeom>
            <a:noFill/>
          </p:spPr>
          <p:txBody>
            <a:bodyPr wrap="none">
              <a:normAutofit fontScale="77500" lnSpcReduction="20000"/>
            </a:bodyPr>
            <a:lstStyle/>
            <a:p>
              <a:pPr algn="ctr"/>
              <a:r>
                <a:rPr lang="zh-CN" altLang="en-US" sz="1000">
                  <a:solidFill>
                    <a:schemeClr val="accent1"/>
                  </a:solidFill>
                  <a:ea typeface="微软雅黑 Light" panose="020B0502040204020203" pitchFamily="34" charset="-122"/>
                </a:rPr>
                <a:t>标题文本预设</a:t>
              </a:r>
              <a:endParaRPr lang="zh-CN" altLang="en-US" sz="1000">
                <a:solidFill>
                  <a:schemeClr val="accent1"/>
                </a:solidFill>
                <a:ea typeface="微软雅黑 Light" panose="020B0502040204020203" pitchFamily="34" charset="-122"/>
              </a:endParaRPr>
            </a:p>
          </p:txBody>
        </p:sp>
        <p:sp>
          <p:nvSpPr>
            <p:cNvPr id="25" name="TextBox 124"/>
            <p:cNvSpPr txBox="1"/>
            <p:nvPr/>
          </p:nvSpPr>
          <p:spPr>
            <a:xfrm>
              <a:off x="4191505" y="3511907"/>
              <a:ext cx="736381" cy="276999"/>
            </a:xfrm>
            <a:prstGeom prst="rect">
              <a:avLst/>
            </a:prstGeom>
            <a:noFill/>
          </p:spPr>
          <p:txBody>
            <a:bodyPr wrap="none">
              <a:normAutofit fontScale="70000" lnSpcReduction="20000"/>
            </a:bodyPr>
            <a:lstStyle/>
            <a:p>
              <a:pPr algn="ctr"/>
              <a:r>
                <a:rPr lang="zh-CN" altLang="en-US" sz="1000">
                  <a:solidFill>
                    <a:schemeClr val="accent6"/>
                  </a:solidFill>
                  <a:ea typeface="微软雅黑 Light" panose="020B0502040204020203" pitchFamily="34" charset="-122"/>
                </a:rPr>
                <a:t>标题文本预设</a:t>
              </a:r>
              <a:br>
                <a:rPr lang="zh-CN" altLang="en-US" sz="1000">
                  <a:solidFill>
                    <a:schemeClr val="accent6"/>
                  </a:solidFill>
                  <a:ea typeface="微软雅黑 Light" panose="020B0502040204020203" pitchFamily="34" charset="-122"/>
                </a:rPr>
              </a:br>
              <a:endParaRPr lang="zh-CN" altLang="en-US" sz="1000">
                <a:solidFill>
                  <a:schemeClr val="accent6"/>
                </a:solidFill>
                <a:ea typeface="微软雅黑 Light" panose="020B0502040204020203" pitchFamily="34" charset="-122"/>
              </a:endParaRPr>
            </a:p>
          </p:txBody>
        </p:sp>
        <p:grpSp>
          <p:nvGrpSpPr>
            <p:cNvPr id="27" name="Group 126"/>
            <p:cNvGrpSpPr/>
            <p:nvPr/>
          </p:nvGrpSpPr>
          <p:grpSpPr>
            <a:xfrm>
              <a:off x="5007373" y="2357963"/>
              <a:ext cx="1278254" cy="107132"/>
              <a:chOff x="8411028" y="5336912"/>
              <a:chExt cx="2147688" cy="180000"/>
            </a:xfrm>
          </p:grpSpPr>
          <p:sp>
            <p:nvSpPr>
              <p:cNvPr id="151" name="Oval 127"/>
              <p:cNvSpPr/>
              <p:nvPr/>
            </p:nvSpPr>
            <p:spPr>
              <a:xfrm>
                <a:off x="8411028" y="5336912"/>
                <a:ext cx="180000" cy="180000"/>
              </a:xfrm>
              <a:prstGeom prst="ellipse">
                <a:avLst/>
              </a:prstGeom>
              <a:noFill/>
              <a:ln w="2540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152" name="Oval 128"/>
              <p:cNvSpPr/>
              <p:nvPr/>
            </p:nvSpPr>
            <p:spPr>
              <a:xfrm>
                <a:off x="8639520" y="5336912"/>
                <a:ext cx="180000" cy="180000"/>
              </a:xfrm>
              <a:prstGeom prst="ellipse">
                <a:avLst/>
              </a:prstGeom>
              <a:noFill/>
              <a:ln w="2540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153" name="Oval 129"/>
              <p:cNvSpPr/>
              <p:nvPr/>
            </p:nvSpPr>
            <p:spPr>
              <a:xfrm>
                <a:off x="8854157" y="5336912"/>
                <a:ext cx="180000" cy="180000"/>
              </a:xfrm>
              <a:prstGeom prst="ellipse">
                <a:avLst/>
              </a:prstGeom>
              <a:noFill/>
              <a:ln w="2540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154" name="Oval 130"/>
              <p:cNvSpPr/>
              <p:nvPr/>
            </p:nvSpPr>
            <p:spPr>
              <a:xfrm>
                <a:off x="9074802" y="5336912"/>
                <a:ext cx="180000" cy="180000"/>
              </a:xfrm>
              <a:prstGeom prst="ellipse">
                <a:avLst/>
              </a:prstGeom>
              <a:noFill/>
              <a:ln w="2540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155" name="Oval 131"/>
              <p:cNvSpPr/>
              <p:nvPr/>
            </p:nvSpPr>
            <p:spPr>
              <a:xfrm>
                <a:off x="9295447" y="5336912"/>
                <a:ext cx="180000" cy="180000"/>
              </a:xfrm>
              <a:prstGeom prst="ellipse">
                <a:avLst/>
              </a:prstGeom>
              <a:noFill/>
              <a:ln w="2540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156" name="Oval 132"/>
              <p:cNvSpPr/>
              <p:nvPr/>
            </p:nvSpPr>
            <p:spPr>
              <a:xfrm>
                <a:off x="9516092" y="5336912"/>
                <a:ext cx="180000" cy="180000"/>
              </a:xfrm>
              <a:prstGeom prst="ellipse">
                <a:avLst/>
              </a:prstGeom>
              <a:noFill/>
              <a:ln w="2540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157" name="Oval 133"/>
              <p:cNvSpPr/>
              <p:nvPr/>
            </p:nvSpPr>
            <p:spPr>
              <a:xfrm>
                <a:off x="9731748" y="5336912"/>
                <a:ext cx="180000" cy="180000"/>
              </a:xfrm>
              <a:prstGeom prst="ellipse">
                <a:avLst/>
              </a:prstGeom>
              <a:noFill/>
              <a:ln w="2540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158" name="Oval 134"/>
              <p:cNvSpPr/>
              <p:nvPr/>
            </p:nvSpPr>
            <p:spPr>
              <a:xfrm>
                <a:off x="9947404" y="5336912"/>
                <a:ext cx="180000" cy="180000"/>
              </a:xfrm>
              <a:prstGeom prst="ellipse">
                <a:avLst/>
              </a:prstGeom>
              <a:noFill/>
              <a:ln w="2540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159" name="Oval 135"/>
              <p:cNvSpPr/>
              <p:nvPr/>
            </p:nvSpPr>
            <p:spPr>
              <a:xfrm>
                <a:off x="10163060" y="5336912"/>
                <a:ext cx="180000" cy="180000"/>
              </a:xfrm>
              <a:prstGeom prst="ellipse">
                <a:avLst/>
              </a:prstGeom>
              <a:noFill/>
              <a:ln w="2540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160" name="Oval 136"/>
              <p:cNvSpPr/>
              <p:nvPr/>
            </p:nvSpPr>
            <p:spPr>
              <a:xfrm>
                <a:off x="10378716" y="5336912"/>
                <a:ext cx="180000" cy="180000"/>
              </a:xfrm>
              <a:prstGeom prst="ellipse">
                <a:avLst/>
              </a:prstGeom>
              <a:noFill/>
              <a:ln w="2540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ea typeface="微软雅黑 Light" panose="020B0502040204020203" pitchFamily="34" charset="-122"/>
                </a:endParaRPr>
              </a:p>
            </p:txBody>
          </p:sp>
        </p:grpSp>
        <p:grpSp>
          <p:nvGrpSpPr>
            <p:cNvPr id="28" name="Group 137"/>
            <p:cNvGrpSpPr/>
            <p:nvPr/>
          </p:nvGrpSpPr>
          <p:grpSpPr>
            <a:xfrm>
              <a:off x="5007370" y="2360517"/>
              <a:ext cx="1021547" cy="107132"/>
              <a:chOff x="8411028" y="5336912"/>
              <a:chExt cx="1716376" cy="180000"/>
            </a:xfrm>
          </p:grpSpPr>
          <p:sp>
            <p:nvSpPr>
              <p:cNvPr id="143" name="Oval 138"/>
              <p:cNvSpPr/>
              <p:nvPr/>
            </p:nvSpPr>
            <p:spPr>
              <a:xfrm>
                <a:off x="8411028" y="5336912"/>
                <a:ext cx="180000" cy="18000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144" name="Oval 139"/>
              <p:cNvSpPr/>
              <p:nvPr/>
            </p:nvSpPr>
            <p:spPr>
              <a:xfrm>
                <a:off x="8639520" y="5336912"/>
                <a:ext cx="180000" cy="18000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145" name="Oval 140"/>
              <p:cNvSpPr/>
              <p:nvPr/>
            </p:nvSpPr>
            <p:spPr>
              <a:xfrm>
                <a:off x="8854157" y="5336912"/>
                <a:ext cx="180000" cy="18000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146" name="Oval 141"/>
              <p:cNvSpPr/>
              <p:nvPr/>
            </p:nvSpPr>
            <p:spPr>
              <a:xfrm>
                <a:off x="9074802" y="5336912"/>
                <a:ext cx="180000" cy="18000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147" name="Oval 142"/>
              <p:cNvSpPr/>
              <p:nvPr/>
            </p:nvSpPr>
            <p:spPr>
              <a:xfrm>
                <a:off x="9295447" y="5336912"/>
                <a:ext cx="180000" cy="18000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148" name="Oval 143"/>
              <p:cNvSpPr/>
              <p:nvPr/>
            </p:nvSpPr>
            <p:spPr>
              <a:xfrm>
                <a:off x="9516092" y="5336912"/>
                <a:ext cx="180000" cy="18000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149" name="Oval 144"/>
              <p:cNvSpPr/>
              <p:nvPr/>
            </p:nvSpPr>
            <p:spPr>
              <a:xfrm>
                <a:off x="9731748" y="5336912"/>
                <a:ext cx="180000" cy="18000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150" name="Oval 145"/>
              <p:cNvSpPr/>
              <p:nvPr/>
            </p:nvSpPr>
            <p:spPr>
              <a:xfrm>
                <a:off x="9947404" y="5336912"/>
                <a:ext cx="180000" cy="18000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ea typeface="微软雅黑 Light" panose="020B0502040204020203" pitchFamily="34" charset="-122"/>
                </a:endParaRPr>
              </a:p>
            </p:txBody>
          </p:sp>
        </p:grpSp>
        <p:grpSp>
          <p:nvGrpSpPr>
            <p:cNvPr id="29" name="Group 146"/>
            <p:cNvGrpSpPr/>
            <p:nvPr/>
          </p:nvGrpSpPr>
          <p:grpSpPr>
            <a:xfrm>
              <a:off x="5007373" y="2588999"/>
              <a:ext cx="1278254" cy="107132"/>
              <a:chOff x="8411028" y="5336912"/>
              <a:chExt cx="2147688" cy="180000"/>
            </a:xfrm>
          </p:grpSpPr>
          <p:sp>
            <p:nvSpPr>
              <p:cNvPr id="133" name="Oval 147"/>
              <p:cNvSpPr/>
              <p:nvPr/>
            </p:nvSpPr>
            <p:spPr>
              <a:xfrm>
                <a:off x="8411028" y="5336912"/>
                <a:ext cx="180000" cy="180000"/>
              </a:xfrm>
              <a:prstGeom prst="ellipse">
                <a:avLst/>
              </a:prstGeom>
              <a:noFill/>
              <a:ln w="2540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134" name="Oval 148"/>
              <p:cNvSpPr/>
              <p:nvPr/>
            </p:nvSpPr>
            <p:spPr>
              <a:xfrm>
                <a:off x="8639520" y="5336912"/>
                <a:ext cx="180000" cy="180000"/>
              </a:xfrm>
              <a:prstGeom prst="ellipse">
                <a:avLst/>
              </a:prstGeom>
              <a:noFill/>
              <a:ln w="2540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135" name="Oval 149"/>
              <p:cNvSpPr/>
              <p:nvPr/>
            </p:nvSpPr>
            <p:spPr>
              <a:xfrm>
                <a:off x="8854157" y="5336912"/>
                <a:ext cx="180000" cy="180000"/>
              </a:xfrm>
              <a:prstGeom prst="ellipse">
                <a:avLst/>
              </a:prstGeom>
              <a:noFill/>
              <a:ln w="2540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136" name="Oval 150"/>
              <p:cNvSpPr/>
              <p:nvPr/>
            </p:nvSpPr>
            <p:spPr>
              <a:xfrm>
                <a:off x="9074802" y="5336912"/>
                <a:ext cx="180000" cy="180000"/>
              </a:xfrm>
              <a:prstGeom prst="ellipse">
                <a:avLst/>
              </a:prstGeom>
              <a:noFill/>
              <a:ln w="2540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137" name="Oval 151"/>
              <p:cNvSpPr/>
              <p:nvPr/>
            </p:nvSpPr>
            <p:spPr>
              <a:xfrm>
                <a:off x="9295447" y="5336912"/>
                <a:ext cx="180000" cy="180000"/>
              </a:xfrm>
              <a:prstGeom prst="ellipse">
                <a:avLst/>
              </a:prstGeom>
              <a:noFill/>
              <a:ln w="2540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138" name="Oval 152"/>
              <p:cNvSpPr/>
              <p:nvPr/>
            </p:nvSpPr>
            <p:spPr>
              <a:xfrm>
                <a:off x="9516092" y="5336912"/>
                <a:ext cx="180000" cy="180000"/>
              </a:xfrm>
              <a:prstGeom prst="ellipse">
                <a:avLst/>
              </a:prstGeom>
              <a:noFill/>
              <a:ln w="2540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139" name="Oval 153"/>
              <p:cNvSpPr/>
              <p:nvPr/>
            </p:nvSpPr>
            <p:spPr>
              <a:xfrm>
                <a:off x="9731748" y="5336912"/>
                <a:ext cx="180000" cy="180000"/>
              </a:xfrm>
              <a:prstGeom prst="ellipse">
                <a:avLst/>
              </a:prstGeom>
              <a:noFill/>
              <a:ln w="2540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140" name="Oval 154"/>
              <p:cNvSpPr/>
              <p:nvPr/>
            </p:nvSpPr>
            <p:spPr>
              <a:xfrm>
                <a:off x="9947404" y="5336912"/>
                <a:ext cx="180000" cy="180000"/>
              </a:xfrm>
              <a:prstGeom prst="ellipse">
                <a:avLst/>
              </a:prstGeom>
              <a:noFill/>
              <a:ln w="2540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141" name="Oval 155"/>
              <p:cNvSpPr/>
              <p:nvPr/>
            </p:nvSpPr>
            <p:spPr>
              <a:xfrm>
                <a:off x="10163060" y="5336912"/>
                <a:ext cx="180000" cy="180000"/>
              </a:xfrm>
              <a:prstGeom prst="ellipse">
                <a:avLst/>
              </a:prstGeom>
              <a:noFill/>
              <a:ln w="2540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142" name="Oval 156"/>
              <p:cNvSpPr/>
              <p:nvPr/>
            </p:nvSpPr>
            <p:spPr>
              <a:xfrm>
                <a:off x="10378716" y="5336912"/>
                <a:ext cx="180000" cy="180000"/>
              </a:xfrm>
              <a:prstGeom prst="ellipse">
                <a:avLst/>
              </a:prstGeom>
              <a:noFill/>
              <a:ln w="2540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ea typeface="微软雅黑 Light" panose="020B0502040204020203" pitchFamily="34" charset="-122"/>
                </a:endParaRPr>
              </a:p>
            </p:txBody>
          </p:sp>
        </p:grpSp>
        <p:grpSp>
          <p:nvGrpSpPr>
            <p:cNvPr id="30" name="Group 157"/>
            <p:cNvGrpSpPr/>
            <p:nvPr/>
          </p:nvGrpSpPr>
          <p:grpSpPr>
            <a:xfrm>
              <a:off x="5007371" y="2591554"/>
              <a:ext cx="893193" cy="107132"/>
              <a:chOff x="8411028" y="5336912"/>
              <a:chExt cx="1500720" cy="180000"/>
            </a:xfrm>
          </p:grpSpPr>
          <p:sp>
            <p:nvSpPr>
              <p:cNvPr id="126" name="Oval 158"/>
              <p:cNvSpPr/>
              <p:nvPr/>
            </p:nvSpPr>
            <p:spPr>
              <a:xfrm>
                <a:off x="8411028" y="5336912"/>
                <a:ext cx="180000" cy="180000"/>
              </a:xfrm>
              <a:prstGeom prst="ellipse">
                <a:avLst/>
              </a:prstGeom>
              <a:noFill/>
              <a:ln w="254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127" name="Oval 159"/>
              <p:cNvSpPr/>
              <p:nvPr/>
            </p:nvSpPr>
            <p:spPr>
              <a:xfrm>
                <a:off x="8639520" y="5336912"/>
                <a:ext cx="180000" cy="180000"/>
              </a:xfrm>
              <a:prstGeom prst="ellipse">
                <a:avLst/>
              </a:prstGeom>
              <a:noFill/>
              <a:ln w="254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128" name="Oval 160"/>
              <p:cNvSpPr/>
              <p:nvPr/>
            </p:nvSpPr>
            <p:spPr>
              <a:xfrm>
                <a:off x="8854157" y="5336912"/>
                <a:ext cx="180000" cy="180000"/>
              </a:xfrm>
              <a:prstGeom prst="ellipse">
                <a:avLst/>
              </a:prstGeom>
              <a:noFill/>
              <a:ln w="254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129" name="Oval 161"/>
              <p:cNvSpPr/>
              <p:nvPr/>
            </p:nvSpPr>
            <p:spPr>
              <a:xfrm>
                <a:off x="9074802" y="5336912"/>
                <a:ext cx="180000" cy="180000"/>
              </a:xfrm>
              <a:prstGeom prst="ellipse">
                <a:avLst/>
              </a:prstGeom>
              <a:noFill/>
              <a:ln w="254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130" name="Oval 162"/>
              <p:cNvSpPr/>
              <p:nvPr/>
            </p:nvSpPr>
            <p:spPr>
              <a:xfrm>
                <a:off x="9295447" y="5336912"/>
                <a:ext cx="180000" cy="180000"/>
              </a:xfrm>
              <a:prstGeom prst="ellipse">
                <a:avLst/>
              </a:prstGeom>
              <a:noFill/>
              <a:ln w="254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131" name="Oval 163"/>
              <p:cNvSpPr/>
              <p:nvPr/>
            </p:nvSpPr>
            <p:spPr>
              <a:xfrm>
                <a:off x="9516092" y="5336912"/>
                <a:ext cx="180000" cy="180000"/>
              </a:xfrm>
              <a:prstGeom prst="ellipse">
                <a:avLst/>
              </a:prstGeom>
              <a:noFill/>
              <a:ln w="254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132" name="Oval 164"/>
              <p:cNvSpPr/>
              <p:nvPr/>
            </p:nvSpPr>
            <p:spPr>
              <a:xfrm>
                <a:off x="9731748" y="5336912"/>
                <a:ext cx="180000" cy="180000"/>
              </a:xfrm>
              <a:prstGeom prst="ellipse">
                <a:avLst/>
              </a:prstGeom>
              <a:noFill/>
              <a:ln w="254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ea typeface="微软雅黑 Light" panose="020B0502040204020203" pitchFamily="34" charset="-122"/>
                </a:endParaRPr>
              </a:p>
            </p:txBody>
          </p:sp>
        </p:grpSp>
        <p:grpSp>
          <p:nvGrpSpPr>
            <p:cNvPr id="31" name="Group 165"/>
            <p:cNvGrpSpPr/>
            <p:nvPr/>
          </p:nvGrpSpPr>
          <p:grpSpPr>
            <a:xfrm>
              <a:off x="5007373" y="2826338"/>
              <a:ext cx="1278254" cy="107132"/>
              <a:chOff x="8411028" y="5336912"/>
              <a:chExt cx="2147688" cy="180000"/>
            </a:xfrm>
          </p:grpSpPr>
          <p:sp>
            <p:nvSpPr>
              <p:cNvPr id="116" name="Oval 166"/>
              <p:cNvSpPr/>
              <p:nvPr/>
            </p:nvSpPr>
            <p:spPr>
              <a:xfrm>
                <a:off x="8411028" y="5336912"/>
                <a:ext cx="180000" cy="180000"/>
              </a:xfrm>
              <a:prstGeom prst="ellipse">
                <a:avLst/>
              </a:prstGeom>
              <a:noFill/>
              <a:ln w="2540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117" name="Oval 167"/>
              <p:cNvSpPr/>
              <p:nvPr/>
            </p:nvSpPr>
            <p:spPr>
              <a:xfrm>
                <a:off x="8639520" y="5336912"/>
                <a:ext cx="180000" cy="180000"/>
              </a:xfrm>
              <a:prstGeom prst="ellipse">
                <a:avLst/>
              </a:prstGeom>
              <a:noFill/>
              <a:ln w="2540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118" name="Oval 168"/>
              <p:cNvSpPr/>
              <p:nvPr/>
            </p:nvSpPr>
            <p:spPr>
              <a:xfrm>
                <a:off x="8854157" y="5336912"/>
                <a:ext cx="180000" cy="180000"/>
              </a:xfrm>
              <a:prstGeom prst="ellipse">
                <a:avLst/>
              </a:prstGeom>
              <a:noFill/>
              <a:ln w="2540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119" name="Oval 169"/>
              <p:cNvSpPr/>
              <p:nvPr/>
            </p:nvSpPr>
            <p:spPr>
              <a:xfrm>
                <a:off x="9074802" y="5336912"/>
                <a:ext cx="180000" cy="180000"/>
              </a:xfrm>
              <a:prstGeom prst="ellipse">
                <a:avLst/>
              </a:prstGeom>
              <a:noFill/>
              <a:ln w="2540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120" name="Oval 170"/>
              <p:cNvSpPr/>
              <p:nvPr/>
            </p:nvSpPr>
            <p:spPr>
              <a:xfrm>
                <a:off x="9295447" y="5336912"/>
                <a:ext cx="180000" cy="180000"/>
              </a:xfrm>
              <a:prstGeom prst="ellipse">
                <a:avLst/>
              </a:prstGeom>
              <a:noFill/>
              <a:ln w="2540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121" name="Oval 171"/>
              <p:cNvSpPr/>
              <p:nvPr/>
            </p:nvSpPr>
            <p:spPr>
              <a:xfrm>
                <a:off x="9516092" y="5336912"/>
                <a:ext cx="180000" cy="180000"/>
              </a:xfrm>
              <a:prstGeom prst="ellipse">
                <a:avLst/>
              </a:prstGeom>
              <a:noFill/>
              <a:ln w="2540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122" name="Oval 172"/>
              <p:cNvSpPr/>
              <p:nvPr/>
            </p:nvSpPr>
            <p:spPr>
              <a:xfrm>
                <a:off x="9731748" y="5336912"/>
                <a:ext cx="180000" cy="180000"/>
              </a:xfrm>
              <a:prstGeom prst="ellipse">
                <a:avLst/>
              </a:prstGeom>
              <a:noFill/>
              <a:ln w="2540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123" name="Oval 173"/>
              <p:cNvSpPr/>
              <p:nvPr/>
            </p:nvSpPr>
            <p:spPr>
              <a:xfrm>
                <a:off x="9947404" y="5336912"/>
                <a:ext cx="180000" cy="180000"/>
              </a:xfrm>
              <a:prstGeom prst="ellipse">
                <a:avLst/>
              </a:prstGeom>
              <a:noFill/>
              <a:ln w="2540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124" name="Oval 174"/>
              <p:cNvSpPr/>
              <p:nvPr/>
            </p:nvSpPr>
            <p:spPr>
              <a:xfrm>
                <a:off x="10163060" y="5336912"/>
                <a:ext cx="180000" cy="180000"/>
              </a:xfrm>
              <a:prstGeom prst="ellipse">
                <a:avLst/>
              </a:prstGeom>
              <a:noFill/>
              <a:ln w="2540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125" name="Oval 175"/>
              <p:cNvSpPr/>
              <p:nvPr/>
            </p:nvSpPr>
            <p:spPr>
              <a:xfrm>
                <a:off x="10378716" y="5336912"/>
                <a:ext cx="180000" cy="180000"/>
              </a:xfrm>
              <a:prstGeom prst="ellipse">
                <a:avLst/>
              </a:prstGeom>
              <a:noFill/>
              <a:ln w="2540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ea typeface="微软雅黑 Light" panose="020B0502040204020203" pitchFamily="34" charset="-122"/>
                </a:endParaRPr>
              </a:p>
            </p:txBody>
          </p:sp>
        </p:grpSp>
        <p:grpSp>
          <p:nvGrpSpPr>
            <p:cNvPr id="32" name="Group 176"/>
            <p:cNvGrpSpPr/>
            <p:nvPr/>
          </p:nvGrpSpPr>
          <p:grpSpPr>
            <a:xfrm>
              <a:off x="5007368" y="2828891"/>
              <a:ext cx="764840" cy="107132"/>
              <a:chOff x="8411028" y="5336912"/>
              <a:chExt cx="1285064" cy="180000"/>
            </a:xfrm>
          </p:grpSpPr>
          <p:sp>
            <p:nvSpPr>
              <p:cNvPr id="110" name="Oval 177"/>
              <p:cNvSpPr/>
              <p:nvPr/>
            </p:nvSpPr>
            <p:spPr>
              <a:xfrm>
                <a:off x="8411028" y="5336912"/>
                <a:ext cx="180000" cy="180000"/>
              </a:xfrm>
              <a:prstGeom prst="ellipse">
                <a:avLst/>
              </a:prstGeom>
              <a:noFill/>
              <a:ln w="2540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111" name="Oval 178"/>
              <p:cNvSpPr/>
              <p:nvPr/>
            </p:nvSpPr>
            <p:spPr>
              <a:xfrm>
                <a:off x="8639520" y="5336912"/>
                <a:ext cx="180000" cy="180000"/>
              </a:xfrm>
              <a:prstGeom prst="ellipse">
                <a:avLst/>
              </a:prstGeom>
              <a:noFill/>
              <a:ln w="2540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112" name="Oval 179"/>
              <p:cNvSpPr/>
              <p:nvPr/>
            </p:nvSpPr>
            <p:spPr>
              <a:xfrm>
                <a:off x="8854157" y="5336912"/>
                <a:ext cx="180000" cy="180000"/>
              </a:xfrm>
              <a:prstGeom prst="ellipse">
                <a:avLst/>
              </a:prstGeom>
              <a:noFill/>
              <a:ln w="2540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113" name="Oval 180"/>
              <p:cNvSpPr/>
              <p:nvPr/>
            </p:nvSpPr>
            <p:spPr>
              <a:xfrm>
                <a:off x="9074802" y="5336912"/>
                <a:ext cx="180000" cy="180000"/>
              </a:xfrm>
              <a:prstGeom prst="ellipse">
                <a:avLst/>
              </a:prstGeom>
              <a:noFill/>
              <a:ln w="2540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114" name="Oval 181"/>
              <p:cNvSpPr/>
              <p:nvPr/>
            </p:nvSpPr>
            <p:spPr>
              <a:xfrm>
                <a:off x="9295447" y="5336912"/>
                <a:ext cx="180000" cy="180000"/>
              </a:xfrm>
              <a:prstGeom prst="ellipse">
                <a:avLst/>
              </a:prstGeom>
              <a:noFill/>
              <a:ln w="2540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115" name="Oval 182"/>
              <p:cNvSpPr/>
              <p:nvPr/>
            </p:nvSpPr>
            <p:spPr>
              <a:xfrm>
                <a:off x="9516092" y="5336912"/>
                <a:ext cx="180000" cy="180000"/>
              </a:xfrm>
              <a:prstGeom prst="ellipse">
                <a:avLst/>
              </a:prstGeom>
              <a:noFill/>
              <a:ln w="2540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ea typeface="微软雅黑 Light" panose="020B0502040204020203" pitchFamily="34" charset="-122"/>
                </a:endParaRPr>
              </a:p>
            </p:txBody>
          </p:sp>
        </p:grpSp>
        <p:grpSp>
          <p:nvGrpSpPr>
            <p:cNvPr id="33" name="Group 183"/>
            <p:cNvGrpSpPr/>
            <p:nvPr/>
          </p:nvGrpSpPr>
          <p:grpSpPr>
            <a:xfrm>
              <a:off x="5007373" y="3067577"/>
              <a:ext cx="1278254" cy="107132"/>
              <a:chOff x="8411028" y="5336912"/>
              <a:chExt cx="2147688" cy="180000"/>
            </a:xfrm>
          </p:grpSpPr>
          <p:sp>
            <p:nvSpPr>
              <p:cNvPr id="100" name="Oval 184"/>
              <p:cNvSpPr/>
              <p:nvPr/>
            </p:nvSpPr>
            <p:spPr>
              <a:xfrm>
                <a:off x="8411028" y="5336912"/>
                <a:ext cx="180000" cy="180000"/>
              </a:xfrm>
              <a:prstGeom prst="ellipse">
                <a:avLst/>
              </a:prstGeom>
              <a:noFill/>
              <a:ln w="2540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101" name="Oval 185"/>
              <p:cNvSpPr/>
              <p:nvPr/>
            </p:nvSpPr>
            <p:spPr>
              <a:xfrm>
                <a:off x="8639520" y="5336912"/>
                <a:ext cx="180000" cy="180000"/>
              </a:xfrm>
              <a:prstGeom prst="ellipse">
                <a:avLst/>
              </a:prstGeom>
              <a:noFill/>
              <a:ln w="2540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102" name="Oval 186"/>
              <p:cNvSpPr/>
              <p:nvPr/>
            </p:nvSpPr>
            <p:spPr>
              <a:xfrm>
                <a:off x="8854157" y="5336912"/>
                <a:ext cx="180000" cy="180000"/>
              </a:xfrm>
              <a:prstGeom prst="ellipse">
                <a:avLst/>
              </a:prstGeom>
              <a:noFill/>
              <a:ln w="2540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103" name="Oval 187"/>
              <p:cNvSpPr/>
              <p:nvPr/>
            </p:nvSpPr>
            <p:spPr>
              <a:xfrm>
                <a:off x="9074802" y="5336912"/>
                <a:ext cx="180000" cy="180000"/>
              </a:xfrm>
              <a:prstGeom prst="ellipse">
                <a:avLst/>
              </a:prstGeom>
              <a:noFill/>
              <a:ln w="2540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104" name="Oval 188"/>
              <p:cNvSpPr/>
              <p:nvPr/>
            </p:nvSpPr>
            <p:spPr>
              <a:xfrm>
                <a:off x="9295447" y="5336912"/>
                <a:ext cx="180000" cy="180000"/>
              </a:xfrm>
              <a:prstGeom prst="ellipse">
                <a:avLst/>
              </a:prstGeom>
              <a:noFill/>
              <a:ln w="2540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105" name="Oval 189"/>
              <p:cNvSpPr/>
              <p:nvPr/>
            </p:nvSpPr>
            <p:spPr>
              <a:xfrm>
                <a:off x="9516092" y="5336912"/>
                <a:ext cx="180000" cy="180000"/>
              </a:xfrm>
              <a:prstGeom prst="ellipse">
                <a:avLst/>
              </a:prstGeom>
              <a:noFill/>
              <a:ln w="2540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106" name="Oval 190"/>
              <p:cNvSpPr/>
              <p:nvPr/>
            </p:nvSpPr>
            <p:spPr>
              <a:xfrm>
                <a:off x="9731748" y="5336912"/>
                <a:ext cx="180000" cy="180000"/>
              </a:xfrm>
              <a:prstGeom prst="ellipse">
                <a:avLst/>
              </a:prstGeom>
              <a:noFill/>
              <a:ln w="2540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107" name="Oval 191"/>
              <p:cNvSpPr/>
              <p:nvPr/>
            </p:nvSpPr>
            <p:spPr>
              <a:xfrm>
                <a:off x="9947404" y="5336912"/>
                <a:ext cx="180000" cy="180000"/>
              </a:xfrm>
              <a:prstGeom prst="ellipse">
                <a:avLst/>
              </a:prstGeom>
              <a:noFill/>
              <a:ln w="2540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108" name="Oval 192"/>
              <p:cNvSpPr/>
              <p:nvPr/>
            </p:nvSpPr>
            <p:spPr>
              <a:xfrm>
                <a:off x="10163060" y="5336912"/>
                <a:ext cx="180000" cy="180000"/>
              </a:xfrm>
              <a:prstGeom prst="ellipse">
                <a:avLst/>
              </a:prstGeom>
              <a:noFill/>
              <a:ln w="2540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109" name="Oval 193"/>
              <p:cNvSpPr/>
              <p:nvPr/>
            </p:nvSpPr>
            <p:spPr>
              <a:xfrm>
                <a:off x="10378716" y="5336912"/>
                <a:ext cx="180000" cy="180000"/>
              </a:xfrm>
              <a:prstGeom prst="ellipse">
                <a:avLst/>
              </a:prstGeom>
              <a:noFill/>
              <a:ln w="2540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ea typeface="微软雅黑 Light" panose="020B0502040204020203" pitchFamily="34" charset="-122"/>
                </a:endParaRPr>
              </a:p>
            </p:txBody>
          </p:sp>
        </p:grpSp>
        <p:grpSp>
          <p:nvGrpSpPr>
            <p:cNvPr id="34" name="Group 194"/>
            <p:cNvGrpSpPr/>
            <p:nvPr/>
          </p:nvGrpSpPr>
          <p:grpSpPr>
            <a:xfrm>
              <a:off x="5007368" y="3070130"/>
              <a:ext cx="764840" cy="107132"/>
              <a:chOff x="8411028" y="5336912"/>
              <a:chExt cx="1285064" cy="180000"/>
            </a:xfrm>
          </p:grpSpPr>
          <p:sp>
            <p:nvSpPr>
              <p:cNvPr id="94" name="Oval 195"/>
              <p:cNvSpPr/>
              <p:nvPr/>
            </p:nvSpPr>
            <p:spPr>
              <a:xfrm>
                <a:off x="8411028" y="5336912"/>
                <a:ext cx="180000" cy="180000"/>
              </a:xfrm>
              <a:prstGeom prst="ellipse">
                <a:avLst/>
              </a:prstGeom>
              <a:noFill/>
              <a:ln w="254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95" name="Oval 196"/>
              <p:cNvSpPr/>
              <p:nvPr/>
            </p:nvSpPr>
            <p:spPr>
              <a:xfrm>
                <a:off x="8639520" y="5336912"/>
                <a:ext cx="180000" cy="180000"/>
              </a:xfrm>
              <a:prstGeom prst="ellipse">
                <a:avLst/>
              </a:prstGeom>
              <a:noFill/>
              <a:ln w="254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96" name="Oval 197"/>
              <p:cNvSpPr/>
              <p:nvPr/>
            </p:nvSpPr>
            <p:spPr>
              <a:xfrm>
                <a:off x="8854157" y="5336912"/>
                <a:ext cx="180000" cy="180000"/>
              </a:xfrm>
              <a:prstGeom prst="ellipse">
                <a:avLst/>
              </a:prstGeom>
              <a:noFill/>
              <a:ln w="254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97" name="Oval 198"/>
              <p:cNvSpPr/>
              <p:nvPr/>
            </p:nvSpPr>
            <p:spPr>
              <a:xfrm>
                <a:off x="9074802" y="5336912"/>
                <a:ext cx="180000" cy="180000"/>
              </a:xfrm>
              <a:prstGeom prst="ellipse">
                <a:avLst/>
              </a:prstGeom>
              <a:noFill/>
              <a:ln w="254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98" name="Oval 199"/>
              <p:cNvSpPr/>
              <p:nvPr/>
            </p:nvSpPr>
            <p:spPr>
              <a:xfrm>
                <a:off x="9295447" y="5336912"/>
                <a:ext cx="180000" cy="180000"/>
              </a:xfrm>
              <a:prstGeom prst="ellipse">
                <a:avLst/>
              </a:prstGeom>
              <a:noFill/>
              <a:ln w="254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99" name="Oval 200"/>
              <p:cNvSpPr/>
              <p:nvPr/>
            </p:nvSpPr>
            <p:spPr>
              <a:xfrm>
                <a:off x="9516092" y="5336912"/>
                <a:ext cx="180000" cy="180000"/>
              </a:xfrm>
              <a:prstGeom prst="ellipse">
                <a:avLst/>
              </a:prstGeom>
              <a:noFill/>
              <a:ln w="254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ea typeface="微软雅黑 Light" panose="020B0502040204020203" pitchFamily="34" charset="-122"/>
                </a:endParaRPr>
              </a:p>
            </p:txBody>
          </p:sp>
        </p:grpSp>
        <p:grpSp>
          <p:nvGrpSpPr>
            <p:cNvPr id="35" name="Group 201"/>
            <p:cNvGrpSpPr/>
            <p:nvPr/>
          </p:nvGrpSpPr>
          <p:grpSpPr>
            <a:xfrm>
              <a:off x="5007373" y="3298613"/>
              <a:ext cx="1278254" cy="107132"/>
              <a:chOff x="8411028" y="5336912"/>
              <a:chExt cx="2147688" cy="180000"/>
            </a:xfrm>
          </p:grpSpPr>
          <p:sp>
            <p:nvSpPr>
              <p:cNvPr id="84" name="Oval 202"/>
              <p:cNvSpPr/>
              <p:nvPr/>
            </p:nvSpPr>
            <p:spPr>
              <a:xfrm>
                <a:off x="8411028" y="5336912"/>
                <a:ext cx="180000" cy="180000"/>
              </a:xfrm>
              <a:prstGeom prst="ellipse">
                <a:avLst/>
              </a:prstGeom>
              <a:noFill/>
              <a:ln w="2540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85" name="Oval 203"/>
              <p:cNvSpPr/>
              <p:nvPr/>
            </p:nvSpPr>
            <p:spPr>
              <a:xfrm>
                <a:off x="8639520" y="5336912"/>
                <a:ext cx="180000" cy="180000"/>
              </a:xfrm>
              <a:prstGeom prst="ellipse">
                <a:avLst/>
              </a:prstGeom>
              <a:noFill/>
              <a:ln w="2540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86" name="Oval 204"/>
              <p:cNvSpPr/>
              <p:nvPr/>
            </p:nvSpPr>
            <p:spPr>
              <a:xfrm>
                <a:off x="8854157" y="5336912"/>
                <a:ext cx="180000" cy="180000"/>
              </a:xfrm>
              <a:prstGeom prst="ellipse">
                <a:avLst/>
              </a:prstGeom>
              <a:noFill/>
              <a:ln w="2540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87" name="Oval 205"/>
              <p:cNvSpPr/>
              <p:nvPr/>
            </p:nvSpPr>
            <p:spPr>
              <a:xfrm>
                <a:off x="9074802" y="5336912"/>
                <a:ext cx="180000" cy="180000"/>
              </a:xfrm>
              <a:prstGeom prst="ellipse">
                <a:avLst/>
              </a:prstGeom>
              <a:noFill/>
              <a:ln w="2540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88" name="Oval 206"/>
              <p:cNvSpPr/>
              <p:nvPr/>
            </p:nvSpPr>
            <p:spPr>
              <a:xfrm>
                <a:off x="9295447" y="5336912"/>
                <a:ext cx="180000" cy="180000"/>
              </a:xfrm>
              <a:prstGeom prst="ellipse">
                <a:avLst/>
              </a:prstGeom>
              <a:noFill/>
              <a:ln w="2540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89" name="Oval 207"/>
              <p:cNvSpPr/>
              <p:nvPr/>
            </p:nvSpPr>
            <p:spPr>
              <a:xfrm>
                <a:off x="9516092" y="5336912"/>
                <a:ext cx="180000" cy="180000"/>
              </a:xfrm>
              <a:prstGeom prst="ellipse">
                <a:avLst/>
              </a:prstGeom>
              <a:noFill/>
              <a:ln w="2540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90" name="Oval 208"/>
              <p:cNvSpPr/>
              <p:nvPr/>
            </p:nvSpPr>
            <p:spPr>
              <a:xfrm>
                <a:off x="9731748" y="5336912"/>
                <a:ext cx="180000" cy="180000"/>
              </a:xfrm>
              <a:prstGeom prst="ellipse">
                <a:avLst/>
              </a:prstGeom>
              <a:noFill/>
              <a:ln w="2540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91" name="Oval 209"/>
              <p:cNvSpPr/>
              <p:nvPr/>
            </p:nvSpPr>
            <p:spPr>
              <a:xfrm>
                <a:off x="9947404" y="5336912"/>
                <a:ext cx="180000" cy="180000"/>
              </a:xfrm>
              <a:prstGeom prst="ellipse">
                <a:avLst/>
              </a:prstGeom>
              <a:noFill/>
              <a:ln w="2540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92" name="Oval 210"/>
              <p:cNvSpPr/>
              <p:nvPr/>
            </p:nvSpPr>
            <p:spPr>
              <a:xfrm>
                <a:off x="10163060" y="5336912"/>
                <a:ext cx="180000" cy="180000"/>
              </a:xfrm>
              <a:prstGeom prst="ellipse">
                <a:avLst/>
              </a:prstGeom>
              <a:noFill/>
              <a:ln w="2540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93" name="Oval 211"/>
              <p:cNvSpPr/>
              <p:nvPr/>
            </p:nvSpPr>
            <p:spPr>
              <a:xfrm>
                <a:off x="10378716" y="5336912"/>
                <a:ext cx="180000" cy="180000"/>
              </a:xfrm>
              <a:prstGeom prst="ellipse">
                <a:avLst/>
              </a:prstGeom>
              <a:noFill/>
              <a:ln w="2540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ea typeface="微软雅黑 Light" panose="020B0502040204020203" pitchFamily="34" charset="-122"/>
                </a:endParaRPr>
              </a:p>
            </p:txBody>
          </p:sp>
        </p:grpSp>
        <p:grpSp>
          <p:nvGrpSpPr>
            <p:cNvPr id="36" name="Group 212"/>
            <p:cNvGrpSpPr/>
            <p:nvPr/>
          </p:nvGrpSpPr>
          <p:grpSpPr>
            <a:xfrm>
              <a:off x="5007370" y="3301167"/>
              <a:ext cx="1021547" cy="107132"/>
              <a:chOff x="8411028" y="5336912"/>
              <a:chExt cx="1716376" cy="180000"/>
            </a:xfrm>
          </p:grpSpPr>
          <p:sp>
            <p:nvSpPr>
              <p:cNvPr id="76" name="Oval 213"/>
              <p:cNvSpPr/>
              <p:nvPr/>
            </p:nvSpPr>
            <p:spPr>
              <a:xfrm>
                <a:off x="8411028" y="5336912"/>
                <a:ext cx="180000" cy="180000"/>
              </a:xfrm>
              <a:prstGeom prst="ellipse">
                <a:avLst/>
              </a:prstGeom>
              <a:noFill/>
              <a:ln w="254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77" name="Oval 214"/>
              <p:cNvSpPr/>
              <p:nvPr/>
            </p:nvSpPr>
            <p:spPr>
              <a:xfrm>
                <a:off x="8639520" y="5336912"/>
                <a:ext cx="180000" cy="180000"/>
              </a:xfrm>
              <a:prstGeom prst="ellipse">
                <a:avLst/>
              </a:prstGeom>
              <a:noFill/>
              <a:ln w="254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78" name="Oval 215"/>
              <p:cNvSpPr/>
              <p:nvPr/>
            </p:nvSpPr>
            <p:spPr>
              <a:xfrm>
                <a:off x="8854157" y="5336912"/>
                <a:ext cx="180000" cy="180000"/>
              </a:xfrm>
              <a:prstGeom prst="ellipse">
                <a:avLst/>
              </a:prstGeom>
              <a:noFill/>
              <a:ln w="254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79" name="Oval 216"/>
              <p:cNvSpPr/>
              <p:nvPr/>
            </p:nvSpPr>
            <p:spPr>
              <a:xfrm>
                <a:off x="9074802" y="5336912"/>
                <a:ext cx="180000" cy="180000"/>
              </a:xfrm>
              <a:prstGeom prst="ellipse">
                <a:avLst/>
              </a:prstGeom>
              <a:noFill/>
              <a:ln w="254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80" name="Oval 217"/>
              <p:cNvSpPr/>
              <p:nvPr/>
            </p:nvSpPr>
            <p:spPr>
              <a:xfrm>
                <a:off x="9295447" y="5336912"/>
                <a:ext cx="180000" cy="180000"/>
              </a:xfrm>
              <a:prstGeom prst="ellipse">
                <a:avLst/>
              </a:prstGeom>
              <a:noFill/>
              <a:ln w="254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81" name="Oval 218"/>
              <p:cNvSpPr/>
              <p:nvPr/>
            </p:nvSpPr>
            <p:spPr>
              <a:xfrm>
                <a:off x="9516092" y="5336912"/>
                <a:ext cx="180000" cy="180000"/>
              </a:xfrm>
              <a:prstGeom prst="ellipse">
                <a:avLst/>
              </a:prstGeom>
              <a:noFill/>
              <a:ln w="254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82" name="Oval 219"/>
              <p:cNvSpPr/>
              <p:nvPr/>
            </p:nvSpPr>
            <p:spPr>
              <a:xfrm>
                <a:off x="9731748" y="5336912"/>
                <a:ext cx="180000" cy="180000"/>
              </a:xfrm>
              <a:prstGeom prst="ellipse">
                <a:avLst/>
              </a:prstGeom>
              <a:noFill/>
              <a:ln w="254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83" name="Oval 220"/>
              <p:cNvSpPr/>
              <p:nvPr/>
            </p:nvSpPr>
            <p:spPr>
              <a:xfrm>
                <a:off x="9947404" y="5336912"/>
                <a:ext cx="180000" cy="180000"/>
              </a:xfrm>
              <a:prstGeom prst="ellipse">
                <a:avLst/>
              </a:prstGeom>
              <a:noFill/>
              <a:ln w="254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ea typeface="微软雅黑 Light" panose="020B0502040204020203" pitchFamily="34" charset="-122"/>
                </a:endParaRPr>
              </a:p>
            </p:txBody>
          </p:sp>
        </p:grpSp>
        <p:grpSp>
          <p:nvGrpSpPr>
            <p:cNvPr id="37" name="Group 221"/>
            <p:cNvGrpSpPr/>
            <p:nvPr/>
          </p:nvGrpSpPr>
          <p:grpSpPr>
            <a:xfrm>
              <a:off x="5007373" y="3535951"/>
              <a:ext cx="1278254" cy="107132"/>
              <a:chOff x="8411028" y="5336912"/>
              <a:chExt cx="2147688" cy="180000"/>
            </a:xfrm>
          </p:grpSpPr>
          <p:sp>
            <p:nvSpPr>
              <p:cNvPr id="66" name="Oval 222"/>
              <p:cNvSpPr/>
              <p:nvPr/>
            </p:nvSpPr>
            <p:spPr>
              <a:xfrm>
                <a:off x="8411028" y="5336912"/>
                <a:ext cx="180000" cy="180000"/>
              </a:xfrm>
              <a:prstGeom prst="ellipse">
                <a:avLst/>
              </a:prstGeom>
              <a:noFill/>
              <a:ln w="2540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67" name="Oval 223"/>
              <p:cNvSpPr/>
              <p:nvPr/>
            </p:nvSpPr>
            <p:spPr>
              <a:xfrm>
                <a:off x="8639520" y="5336912"/>
                <a:ext cx="180000" cy="180000"/>
              </a:xfrm>
              <a:prstGeom prst="ellipse">
                <a:avLst/>
              </a:prstGeom>
              <a:noFill/>
              <a:ln w="2540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68" name="Oval 224"/>
              <p:cNvSpPr/>
              <p:nvPr/>
            </p:nvSpPr>
            <p:spPr>
              <a:xfrm>
                <a:off x="8854157" y="5336912"/>
                <a:ext cx="180000" cy="180000"/>
              </a:xfrm>
              <a:prstGeom prst="ellipse">
                <a:avLst/>
              </a:prstGeom>
              <a:noFill/>
              <a:ln w="2540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69" name="Oval 225"/>
              <p:cNvSpPr/>
              <p:nvPr/>
            </p:nvSpPr>
            <p:spPr>
              <a:xfrm>
                <a:off x="9074802" y="5336912"/>
                <a:ext cx="180000" cy="180000"/>
              </a:xfrm>
              <a:prstGeom prst="ellipse">
                <a:avLst/>
              </a:prstGeom>
              <a:noFill/>
              <a:ln w="2540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70" name="Oval 226"/>
              <p:cNvSpPr/>
              <p:nvPr/>
            </p:nvSpPr>
            <p:spPr>
              <a:xfrm>
                <a:off x="9295447" y="5336912"/>
                <a:ext cx="180000" cy="180000"/>
              </a:xfrm>
              <a:prstGeom prst="ellipse">
                <a:avLst/>
              </a:prstGeom>
              <a:noFill/>
              <a:ln w="2540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71" name="Oval 227"/>
              <p:cNvSpPr/>
              <p:nvPr/>
            </p:nvSpPr>
            <p:spPr>
              <a:xfrm>
                <a:off x="9516092" y="5336912"/>
                <a:ext cx="180000" cy="180000"/>
              </a:xfrm>
              <a:prstGeom prst="ellipse">
                <a:avLst/>
              </a:prstGeom>
              <a:noFill/>
              <a:ln w="2540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72" name="Oval 228"/>
              <p:cNvSpPr/>
              <p:nvPr/>
            </p:nvSpPr>
            <p:spPr>
              <a:xfrm>
                <a:off x="9731748" y="5336912"/>
                <a:ext cx="180000" cy="180000"/>
              </a:xfrm>
              <a:prstGeom prst="ellipse">
                <a:avLst/>
              </a:prstGeom>
              <a:noFill/>
              <a:ln w="2540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73" name="Oval 229"/>
              <p:cNvSpPr/>
              <p:nvPr/>
            </p:nvSpPr>
            <p:spPr>
              <a:xfrm>
                <a:off x="9947404" y="5336912"/>
                <a:ext cx="180000" cy="180000"/>
              </a:xfrm>
              <a:prstGeom prst="ellipse">
                <a:avLst/>
              </a:prstGeom>
              <a:noFill/>
              <a:ln w="2540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74" name="Oval 230"/>
              <p:cNvSpPr/>
              <p:nvPr/>
            </p:nvSpPr>
            <p:spPr>
              <a:xfrm>
                <a:off x="10163060" y="5336912"/>
                <a:ext cx="180000" cy="180000"/>
              </a:xfrm>
              <a:prstGeom prst="ellipse">
                <a:avLst/>
              </a:prstGeom>
              <a:noFill/>
              <a:ln w="2540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75" name="Oval 231"/>
              <p:cNvSpPr/>
              <p:nvPr/>
            </p:nvSpPr>
            <p:spPr>
              <a:xfrm>
                <a:off x="10378716" y="5336912"/>
                <a:ext cx="180000" cy="180000"/>
              </a:xfrm>
              <a:prstGeom prst="ellipse">
                <a:avLst/>
              </a:prstGeom>
              <a:noFill/>
              <a:ln w="2540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ea typeface="微软雅黑 Light" panose="020B0502040204020203" pitchFamily="34" charset="-122"/>
                </a:endParaRPr>
              </a:p>
            </p:txBody>
          </p:sp>
        </p:grpSp>
        <p:grpSp>
          <p:nvGrpSpPr>
            <p:cNvPr id="38" name="Group 232"/>
            <p:cNvGrpSpPr/>
            <p:nvPr/>
          </p:nvGrpSpPr>
          <p:grpSpPr>
            <a:xfrm>
              <a:off x="5007371" y="3538505"/>
              <a:ext cx="893193" cy="107132"/>
              <a:chOff x="8411028" y="5336912"/>
              <a:chExt cx="1500720" cy="180000"/>
            </a:xfrm>
          </p:grpSpPr>
          <p:sp>
            <p:nvSpPr>
              <p:cNvPr id="59" name="Oval 233"/>
              <p:cNvSpPr/>
              <p:nvPr/>
            </p:nvSpPr>
            <p:spPr>
              <a:xfrm>
                <a:off x="8411028" y="5336912"/>
                <a:ext cx="180000" cy="180000"/>
              </a:xfrm>
              <a:prstGeom prst="ellipse">
                <a:avLst/>
              </a:prstGeom>
              <a:noFill/>
              <a:ln w="254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60" name="Oval 234"/>
              <p:cNvSpPr/>
              <p:nvPr/>
            </p:nvSpPr>
            <p:spPr>
              <a:xfrm>
                <a:off x="8639520" y="5336912"/>
                <a:ext cx="180000" cy="180000"/>
              </a:xfrm>
              <a:prstGeom prst="ellipse">
                <a:avLst/>
              </a:prstGeom>
              <a:noFill/>
              <a:ln w="254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61" name="Oval 235"/>
              <p:cNvSpPr/>
              <p:nvPr/>
            </p:nvSpPr>
            <p:spPr>
              <a:xfrm>
                <a:off x="8854157" y="5336912"/>
                <a:ext cx="180000" cy="180000"/>
              </a:xfrm>
              <a:prstGeom prst="ellipse">
                <a:avLst/>
              </a:prstGeom>
              <a:noFill/>
              <a:ln w="254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62" name="Oval 236"/>
              <p:cNvSpPr/>
              <p:nvPr/>
            </p:nvSpPr>
            <p:spPr>
              <a:xfrm>
                <a:off x="9074802" y="5336912"/>
                <a:ext cx="180000" cy="180000"/>
              </a:xfrm>
              <a:prstGeom prst="ellipse">
                <a:avLst/>
              </a:prstGeom>
              <a:noFill/>
              <a:ln w="254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63" name="Oval 237"/>
              <p:cNvSpPr/>
              <p:nvPr/>
            </p:nvSpPr>
            <p:spPr>
              <a:xfrm>
                <a:off x="9295447" y="5336912"/>
                <a:ext cx="180000" cy="180000"/>
              </a:xfrm>
              <a:prstGeom prst="ellipse">
                <a:avLst/>
              </a:prstGeom>
              <a:noFill/>
              <a:ln w="254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64" name="Oval 238"/>
              <p:cNvSpPr/>
              <p:nvPr/>
            </p:nvSpPr>
            <p:spPr>
              <a:xfrm>
                <a:off x="9516092" y="5336912"/>
                <a:ext cx="180000" cy="180000"/>
              </a:xfrm>
              <a:prstGeom prst="ellipse">
                <a:avLst/>
              </a:prstGeom>
              <a:noFill/>
              <a:ln w="254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65" name="Oval 239"/>
              <p:cNvSpPr/>
              <p:nvPr/>
            </p:nvSpPr>
            <p:spPr>
              <a:xfrm>
                <a:off x="9731748" y="5336912"/>
                <a:ext cx="180000" cy="180000"/>
              </a:xfrm>
              <a:prstGeom prst="ellipse">
                <a:avLst/>
              </a:prstGeom>
              <a:noFill/>
              <a:ln w="254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ea typeface="微软雅黑 Light" panose="020B0502040204020203" pitchFamily="34" charset="-122"/>
                </a:endParaRPr>
              </a:p>
            </p:txBody>
          </p:sp>
        </p:grpSp>
      </p:grpSp>
      <p:grpSp>
        <p:nvGrpSpPr>
          <p:cNvPr id="2" name="组合 1"/>
          <p:cNvGrpSpPr/>
          <p:nvPr/>
        </p:nvGrpSpPr>
        <p:grpSpPr>
          <a:xfrm>
            <a:off x="2189986" y="1302609"/>
            <a:ext cx="4774754" cy="618264"/>
            <a:chOff x="2189986" y="1302609"/>
            <a:chExt cx="4774754" cy="618264"/>
          </a:xfrm>
        </p:grpSpPr>
        <p:sp>
          <p:nvSpPr>
            <p:cNvPr id="6" name="Teardrop 3"/>
            <p:cNvSpPr>
              <a:spLocks noChangeAspect="1"/>
            </p:cNvSpPr>
            <p:nvPr/>
          </p:nvSpPr>
          <p:spPr>
            <a:xfrm rot="10800000">
              <a:off x="6364924" y="1302609"/>
              <a:ext cx="599816" cy="599816"/>
            </a:xfrm>
            <a:prstGeom prst="teardrop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ea typeface="微软雅黑 Light" panose="020B0502040204020203" pitchFamily="34" charset="-122"/>
              </a:endParaRPr>
            </a:p>
          </p:txBody>
        </p:sp>
        <p:sp>
          <p:nvSpPr>
            <p:cNvPr id="7" name="Teardrop 4"/>
            <p:cNvSpPr>
              <a:spLocks noChangeAspect="1"/>
            </p:cNvSpPr>
            <p:nvPr/>
          </p:nvSpPr>
          <p:spPr>
            <a:xfrm rot="5400000">
              <a:off x="2189986" y="1302610"/>
              <a:ext cx="599816" cy="599816"/>
            </a:xfrm>
            <a:prstGeom prst="teardrop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ea typeface="微软雅黑 Light" panose="020B0502040204020203" pitchFamily="34" charset="-122"/>
              </a:endParaRPr>
            </a:p>
          </p:txBody>
        </p:sp>
        <p:sp>
          <p:nvSpPr>
            <p:cNvPr id="26" name="TextBox 125"/>
            <p:cNvSpPr txBox="1"/>
            <p:nvPr/>
          </p:nvSpPr>
          <p:spPr>
            <a:xfrm>
              <a:off x="2809806" y="1518633"/>
              <a:ext cx="1381699" cy="300083"/>
            </a:xfrm>
            <a:prstGeom prst="rect">
              <a:avLst/>
            </a:prstGeom>
            <a:noFill/>
          </p:spPr>
          <p:txBody>
            <a:bodyPr wrap="none">
              <a:normAutofit fontScale="85000" lnSpcReduction="20000"/>
            </a:bodyPr>
            <a:lstStyle/>
            <a:p>
              <a:pPr algn="r"/>
              <a:r>
                <a:rPr lang="zh-CN" altLang="en-US" sz="2000">
                  <a:solidFill>
                    <a:schemeClr val="accent1"/>
                  </a:solidFill>
                  <a:ea typeface="微软雅黑 Light" panose="020B0502040204020203" pitchFamily="34" charset="-122"/>
                </a:rPr>
                <a:t>标题文本预设</a:t>
              </a:r>
              <a:endParaRPr lang="zh-CN" altLang="en-US" sz="2000">
                <a:solidFill>
                  <a:schemeClr val="accent1"/>
                </a:solidFill>
                <a:ea typeface="微软雅黑 Light" panose="020B0502040204020203" pitchFamily="34" charset="-122"/>
              </a:endParaRPr>
            </a:p>
          </p:txBody>
        </p:sp>
        <p:sp>
          <p:nvSpPr>
            <p:cNvPr id="39" name="TextBox 240"/>
            <p:cNvSpPr txBox="1"/>
            <p:nvPr/>
          </p:nvSpPr>
          <p:spPr>
            <a:xfrm>
              <a:off x="4945162" y="1518633"/>
              <a:ext cx="1401502" cy="300083"/>
            </a:xfrm>
            <a:prstGeom prst="rect">
              <a:avLst/>
            </a:prstGeom>
            <a:noFill/>
          </p:spPr>
          <p:txBody>
            <a:bodyPr wrap="none">
              <a:normAutofit fontScale="85000" lnSpcReduction="20000"/>
            </a:bodyPr>
            <a:lstStyle/>
            <a:p>
              <a:r>
                <a:rPr lang="zh-CN" altLang="en-US" sz="2000">
                  <a:solidFill>
                    <a:schemeClr val="accent2"/>
                  </a:solidFill>
                  <a:ea typeface="微软雅黑 Light" panose="020B0502040204020203" pitchFamily="34" charset="-122"/>
                </a:rPr>
                <a:t>标题文本预设</a:t>
              </a:r>
              <a:endParaRPr lang="zh-CN" altLang="en-US" sz="2000">
                <a:solidFill>
                  <a:schemeClr val="accent2"/>
                </a:solidFill>
                <a:ea typeface="微软雅黑 Light" panose="020B0502040204020203" pitchFamily="34" charset="-122"/>
              </a:endParaRPr>
            </a:p>
          </p:txBody>
        </p:sp>
        <p:grpSp>
          <p:nvGrpSpPr>
            <p:cNvPr id="40" name="Group 257"/>
            <p:cNvGrpSpPr/>
            <p:nvPr/>
          </p:nvGrpSpPr>
          <p:grpSpPr>
            <a:xfrm>
              <a:off x="2996787" y="1920873"/>
              <a:ext cx="1140268" cy="0"/>
              <a:chOff x="3995716" y="2561164"/>
              <a:chExt cx="1520357" cy="0"/>
            </a:xfrm>
          </p:grpSpPr>
          <p:cxnSp>
            <p:nvCxnSpPr>
              <p:cNvPr id="53" name="Straight Connector 249"/>
              <p:cNvCxnSpPr/>
              <p:nvPr/>
            </p:nvCxnSpPr>
            <p:spPr>
              <a:xfrm rot="10800000">
                <a:off x="5278965" y="2561164"/>
                <a:ext cx="237108" cy="0"/>
              </a:xfrm>
              <a:prstGeom prst="line">
                <a:avLst/>
              </a:prstGeom>
              <a:ln w="254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250"/>
              <p:cNvCxnSpPr/>
              <p:nvPr/>
            </p:nvCxnSpPr>
            <p:spPr>
              <a:xfrm rot="10800000">
                <a:off x="5023808" y="2561164"/>
                <a:ext cx="237108" cy="0"/>
              </a:xfrm>
              <a:prstGeom prst="line">
                <a:avLst/>
              </a:prstGeom>
              <a:ln w="254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251"/>
              <p:cNvCxnSpPr/>
              <p:nvPr/>
            </p:nvCxnSpPr>
            <p:spPr>
              <a:xfrm rot="10800000">
                <a:off x="4754836" y="2561164"/>
                <a:ext cx="237108" cy="0"/>
              </a:xfrm>
              <a:prstGeom prst="line">
                <a:avLst/>
              </a:prstGeom>
              <a:ln w="2540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252"/>
              <p:cNvCxnSpPr/>
              <p:nvPr/>
            </p:nvCxnSpPr>
            <p:spPr>
              <a:xfrm rot="10800000">
                <a:off x="4501796" y="2561164"/>
                <a:ext cx="237108" cy="0"/>
              </a:xfrm>
              <a:prstGeom prst="line">
                <a:avLst/>
              </a:prstGeom>
              <a:ln w="254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253"/>
              <p:cNvCxnSpPr/>
              <p:nvPr/>
            </p:nvCxnSpPr>
            <p:spPr>
              <a:xfrm rot="10800000">
                <a:off x="4248756" y="2561164"/>
                <a:ext cx="237108" cy="0"/>
              </a:xfrm>
              <a:prstGeom prst="line">
                <a:avLst/>
              </a:prstGeom>
              <a:ln w="25400">
                <a:solidFill>
                  <a:schemeClr val="accent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254"/>
              <p:cNvCxnSpPr/>
              <p:nvPr/>
            </p:nvCxnSpPr>
            <p:spPr>
              <a:xfrm rot="10800000">
                <a:off x="3995716" y="2561164"/>
                <a:ext cx="237108" cy="0"/>
              </a:xfrm>
              <a:prstGeom prst="line">
                <a:avLst/>
              </a:prstGeom>
              <a:ln w="2540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1" name="Group 258"/>
            <p:cNvGrpSpPr/>
            <p:nvPr/>
          </p:nvGrpSpPr>
          <p:grpSpPr>
            <a:xfrm>
              <a:off x="5038214" y="1920873"/>
              <a:ext cx="1140268" cy="0"/>
              <a:chOff x="3995716" y="2561164"/>
              <a:chExt cx="1520357" cy="0"/>
            </a:xfrm>
          </p:grpSpPr>
          <p:cxnSp>
            <p:nvCxnSpPr>
              <p:cNvPr id="47" name="Straight Connector 259"/>
              <p:cNvCxnSpPr/>
              <p:nvPr/>
            </p:nvCxnSpPr>
            <p:spPr>
              <a:xfrm rot="10800000">
                <a:off x="5278965" y="2561164"/>
                <a:ext cx="237108" cy="0"/>
              </a:xfrm>
              <a:prstGeom prst="line">
                <a:avLst/>
              </a:prstGeom>
              <a:ln w="254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260"/>
              <p:cNvCxnSpPr/>
              <p:nvPr/>
            </p:nvCxnSpPr>
            <p:spPr>
              <a:xfrm rot="10800000">
                <a:off x="5023808" y="2561164"/>
                <a:ext cx="237108" cy="0"/>
              </a:xfrm>
              <a:prstGeom prst="line">
                <a:avLst/>
              </a:prstGeom>
              <a:ln w="254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261"/>
              <p:cNvCxnSpPr/>
              <p:nvPr/>
            </p:nvCxnSpPr>
            <p:spPr>
              <a:xfrm rot="10800000">
                <a:off x="4754836" y="2561164"/>
                <a:ext cx="237108" cy="0"/>
              </a:xfrm>
              <a:prstGeom prst="line">
                <a:avLst/>
              </a:prstGeom>
              <a:ln w="2540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262"/>
              <p:cNvCxnSpPr/>
              <p:nvPr/>
            </p:nvCxnSpPr>
            <p:spPr>
              <a:xfrm rot="10800000">
                <a:off x="4501796" y="2561164"/>
                <a:ext cx="237108" cy="0"/>
              </a:xfrm>
              <a:prstGeom prst="line">
                <a:avLst/>
              </a:prstGeom>
              <a:ln w="254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263"/>
              <p:cNvCxnSpPr/>
              <p:nvPr/>
            </p:nvCxnSpPr>
            <p:spPr>
              <a:xfrm rot="10800000">
                <a:off x="4248756" y="2561164"/>
                <a:ext cx="237108" cy="0"/>
              </a:xfrm>
              <a:prstGeom prst="line">
                <a:avLst/>
              </a:prstGeom>
              <a:ln w="25400">
                <a:solidFill>
                  <a:schemeClr val="accent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264"/>
              <p:cNvCxnSpPr/>
              <p:nvPr/>
            </p:nvCxnSpPr>
            <p:spPr>
              <a:xfrm rot="10800000">
                <a:off x="3995716" y="2561164"/>
                <a:ext cx="237108" cy="0"/>
              </a:xfrm>
              <a:prstGeom prst="line">
                <a:avLst/>
              </a:prstGeom>
              <a:ln w="2540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2" name="Freeform: Shape 265"/>
            <p:cNvSpPr/>
            <p:nvPr/>
          </p:nvSpPr>
          <p:spPr bwMode="auto">
            <a:xfrm>
              <a:off x="2394457" y="1525914"/>
              <a:ext cx="190874" cy="15320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63" y="0"/>
                  </a:moveTo>
                  <a:cubicBezTo>
                    <a:pt x="20630" y="0"/>
                    <a:pt x="20946" y="161"/>
                    <a:pt x="21208" y="481"/>
                  </a:cubicBezTo>
                  <a:cubicBezTo>
                    <a:pt x="21470" y="798"/>
                    <a:pt x="21599" y="1177"/>
                    <a:pt x="21599" y="1618"/>
                  </a:cubicBezTo>
                  <a:lnTo>
                    <a:pt x="21599" y="19981"/>
                  </a:lnTo>
                  <a:cubicBezTo>
                    <a:pt x="21599" y="20422"/>
                    <a:pt x="21470" y="20801"/>
                    <a:pt x="21208" y="21121"/>
                  </a:cubicBezTo>
                  <a:cubicBezTo>
                    <a:pt x="20946" y="21441"/>
                    <a:pt x="20630" y="21599"/>
                    <a:pt x="20263" y="21599"/>
                  </a:cubicBezTo>
                  <a:lnTo>
                    <a:pt x="1346" y="21599"/>
                  </a:lnTo>
                  <a:cubicBezTo>
                    <a:pt x="979" y="21599"/>
                    <a:pt x="663" y="21441"/>
                    <a:pt x="399" y="21121"/>
                  </a:cubicBezTo>
                  <a:cubicBezTo>
                    <a:pt x="132" y="20801"/>
                    <a:pt x="0" y="20422"/>
                    <a:pt x="0" y="19981"/>
                  </a:cubicBezTo>
                  <a:lnTo>
                    <a:pt x="0" y="1618"/>
                  </a:lnTo>
                  <a:cubicBezTo>
                    <a:pt x="0" y="1177"/>
                    <a:pt x="132" y="798"/>
                    <a:pt x="399" y="481"/>
                  </a:cubicBezTo>
                  <a:cubicBezTo>
                    <a:pt x="663" y="161"/>
                    <a:pt x="979" y="0"/>
                    <a:pt x="1346" y="0"/>
                  </a:cubicBezTo>
                  <a:lnTo>
                    <a:pt x="20263" y="0"/>
                  </a:lnTo>
                  <a:close/>
                  <a:moveTo>
                    <a:pt x="19805" y="2252"/>
                  </a:moveTo>
                  <a:lnTo>
                    <a:pt x="8590" y="2252"/>
                  </a:lnTo>
                  <a:lnTo>
                    <a:pt x="8426" y="3545"/>
                  </a:lnTo>
                  <a:lnTo>
                    <a:pt x="1804" y="3545"/>
                  </a:lnTo>
                  <a:lnTo>
                    <a:pt x="1804" y="5501"/>
                  </a:lnTo>
                  <a:lnTo>
                    <a:pt x="19805" y="5501"/>
                  </a:lnTo>
                  <a:lnTo>
                    <a:pt x="19805" y="2252"/>
                  </a:lnTo>
                  <a:close/>
                  <a:moveTo>
                    <a:pt x="19805" y="17746"/>
                  </a:moveTo>
                  <a:lnTo>
                    <a:pt x="1804" y="17746"/>
                  </a:lnTo>
                  <a:lnTo>
                    <a:pt x="1804" y="19350"/>
                  </a:lnTo>
                  <a:lnTo>
                    <a:pt x="19805" y="19350"/>
                  </a:lnTo>
                  <a:lnTo>
                    <a:pt x="19805" y="17746"/>
                  </a:lnTo>
                  <a:close/>
                  <a:moveTo>
                    <a:pt x="3116" y="2743"/>
                  </a:moveTo>
                  <a:lnTo>
                    <a:pt x="6820" y="2743"/>
                  </a:lnTo>
                  <a:lnTo>
                    <a:pt x="6820" y="1436"/>
                  </a:lnTo>
                  <a:lnTo>
                    <a:pt x="3116" y="1436"/>
                  </a:lnTo>
                  <a:lnTo>
                    <a:pt x="3116" y="2743"/>
                  </a:lnTo>
                  <a:close/>
                  <a:moveTo>
                    <a:pt x="6529" y="11631"/>
                  </a:moveTo>
                  <a:cubicBezTo>
                    <a:pt x="6529" y="12342"/>
                    <a:pt x="6639" y="13011"/>
                    <a:pt x="6862" y="13634"/>
                  </a:cubicBezTo>
                  <a:cubicBezTo>
                    <a:pt x="7084" y="14257"/>
                    <a:pt x="7388" y="14800"/>
                    <a:pt x="7775" y="15264"/>
                  </a:cubicBezTo>
                  <a:cubicBezTo>
                    <a:pt x="8162" y="15731"/>
                    <a:pt x="8617" y="16095"/>
                    <a:pt x="9134" y="16359"/>
                  </a:cubicBezTo>
                  <a:cubicBezTo>
                    <a:pt x="9655" y="16630"/>
                    <a:pt x="10211" y="16762"/>
                    <a:pt x="10806" y="16762"/>
                  </a:cubicBezTo>
                  <a:cubicBezTo>
                    <a:pt x="11398" y="16762"/>
                    <a:pt x="11954" y="16630"/>
                    <a:pt x="12470" y="16359"/>
                  </a:cubicBezTo>
                  <a:cubicBezTo>
                    <a:pt x="12984" y="16095"/>
                    <a:pt x="13435" y="15731"/>
                    <a:pt x="13824" y="15264"/>
                  </a:cubicBezTo>
                  <a:cubicBezTo>
                    <a:pt x="14211" y="14800"/>
                    <a:pt x="14515" y="14257"/>
                    <a:pt x="14737" y="13634"/>
                  </a:cubicBezTo>
                  <a:cubicBezTo>
                    <a:pt x="14960" y="13011"/>
                    <a:pt x="15070" y="12342"/>
                    <a:pt x="15070" y="11631"/>
                  </a:cubicBezTo>
                  <a:cubicBezTo>
                    <a:pt x="15070" y="10917"/>
                    <a:pt x="14960" y="10250"/>
                    <a:pt x="14737" y="9625"/>
                  </a:cubicBezTo>
                  <a:cubicBezTo>
                    <a:pt x="14515" y="9002"/>
                    <a:pt x="14211" y="8461"/>
                    <a:pt x="13824" y="8003"/>
                  </a:cubicBezTo>
                  <a:cubicBezTo>
                    <a:pt x="13435" y="7542"/>
                    <a:pt x="12982" y="7178"/>
                    <a:pt x="12463" y="6914"/>
                  </a:cubicBezTo>
                  <a:cubicBezTo>
                    <a:pt x="11944" y="6646"/>
                    <a:pt x="11391" y="6511"/>
                    <a:pt x="10806" y="6511"/>
                  </a:cubicBezTo>
                  <a:cubicBezTo>
                    <a:pt x="10211" y="6511"/>
                    <a:pt x="9655" y="6646"/>
                    <a:pt x="9134" y="6914"/>
                  </a:cubicBezTo>
                  <a:cubicBezTo>
                    <a:pt x="8617" y="7178"/>
                    <a:pt x="8162" y="7542"/>
                    <a:pt x="7775" y="8003"/>
                  </a:cubicBezTo>
                  <a:cubicBezTo>
                    <a:pt x="7388" y="8461"/>
                    <a:pt x="7084" y="9002"/>
                    <a:pt x="6862" y="9625"/>
                  </a:cubicBezTo>
                  <a:cubicBezTo>
                    <a:pt x="6639" y="10250"/>
                    <a:pt x="6529" y="10917"/>
                    <a:pt x="6529" y="11631"/>
                  </a:cubicBezTo>
                  <a:moveTo>
                    <a:pt x="13724" y="11631"/>
                  </a:moveTo>
                  <a:cubicBezTo>
                    <a:pt x="13724" y="12109"/>
                    <a:pt x="13648" y="12565"/>
                    <a:pt x="13501" y="12999"/>
                  </a:cubicBezTo>
                  <a:cubicBezTo>
                    <a:pt x="13352" y="13434"/>
                    <a:pt x="13146" y="13813"/>
                    <a:pt x="12879" y="14127"/>
                  </a:cubicBezTo>
                  <a:cubicBezTo>
                    <a:pt x="12612" y="14439"/>
                    <a:pt x="12301" y="14688"/>
                    <a:pt x="11942" y="14870"/>
                  </a:cubicBezTo>
                  <a:cubicBezTo>
                    <a:pt x="11582" y="15052"/>
                    <a:pt x="11205" y="15144"/>
                    <a:pt x="10806" y="15144"/>
                  </a:cubicBezTo>
                  <a:cubicBezTo>
                    <a:pt x="10407" y="15144"/>
                    <a:pt x="10025" y="15052"/>
                    <a:pt x="9662" y="14870"/>
                  </a:cubicBezTo>
                  <a:cubicBezTo>
                    <a:pt x="9300" y="14688"/>
                    <a:pt x="8987" y="14439"/>
                    <a:pt x="8725" y="14127"/>
                  </a:cubicBezTo>
                  <a:cubicBezTo>
                    <a:pt x="8463" y="13813"/>
                    <a:pt x="8257" y="13440"/>
                    <a:pt x="8103" y="13008"/>
                  </a:cubicBezTo>
                  <a:cubicBezTo>
                    <a:pt x="7951" y="12579"/>
                    <a:pt x="7875" y="12118"/>
                    <a:pt x="7875" y="11631"/>
                  </a:cubicBezTo>
                  <a:cubicBezTo>
                    <a:pt x="7875" y="11152"/>
                    <a:pt x="7951" y="10700"/>
                    <a:pt x="8103" y="10265"/>
                  </a:cubicBezTo>
                  <a:cubicBezTo>
                    <a:pt x="8257" y="9836"/>
                    <a:pt x="8463" y="9460"/>
                    <a:pt x="8725" y="9140"/>
                  </a:cubicBezTo>
                  <a:cubicBezTo>
                    <a:pt x="8987" y="8823"/>
                    <a:pt x="9298" y="8576"/>
                    <a:pt x="9657" y="8394"/>
                  </a:cubicBezTo>
                  <a:cubicBezTo>
                    <a:pt x="10015" y="8218"/>
                    <a:pt x="10399" y="8130"/>
                    <a:pt x="10806" y="8130"/>
                  </a:cubicBezTo>
                  <a:cubicBezTo>
                    <a:pt x="11205" y="8130"/>
                    <a:pt x="11582" y="8218"/>
                    <a:pt x="11942" y="8394"/>
                  </a:cubicBezTo>
                  <a:cubicBezTo>
                    <a:pt x="12301" y="8576"/>
                    <a:pt x="12612" y="8823"/>
                    <a:pt x="12879" y="9140"/>
                  </a:cubicBezTo>
                  <a:cubicBezTo>
                    <a:pt x="13146" y="9460"/>
                    <a:pt x="13352" y="9836"/>
                    <a:pt x="13501" y="10265"/>
                  </a:cubicBezTo>
                  <a:cubicBezTo>
                    <a:pt x="13648" y="10700"/>
                    <a:pt x="13724" y="11152"/>
                    <a:pt x="13724" y="11631"/>
                  </a:cubicBezTo>
                  <a:moveTo>
                    <a:pt x="9692" y="11631"/>
                  </a:moveTo>
                  <a:cubicBezTo>
                    <a:pt x="9692" y="11246"/>
                    <a:pt x="9799" y="10929"/>
                    <a:pt x="10020" y="10682"/>
                  </a:cubicBezTo>
                  <a:cubicBezTo>
                    <a:pt x="10238" y="10432"/>
                    <a:pt x="10500" y="10309"/>
                    <a:pt x="10806" y="10309"/>
                  </a:cubicBezTo>
                  <a:lnTo>
                    <a:pt x="10806" y="10280"/>
                  </a:lnTo>
                  <a:cubicBezTo>
                    <a:pt x="10945" y="10280"/>
                    <a:pt x="11065" y="10224"/>
                    <a:pt x="11163" y="10109"/>
                  </a:cubicBezTo>
                  <a:cubicBezTo>
                    <a:pt x="11261" y="9998"/>
                    <a:pt x="11310" y="9862"/>
                    <a:pt x="11310" y="9704"/>
                  </a:cubicBezTo>
                  <a:cubicBezTo>
                    <a:pt x="11310" y="9533"/>
                    <a:pt x="11261" y="9392"/>
                    <a:pt x="11163" y="9275"/>
                  </a:cubicBezTo>
                  <a:cubicBezTo>
                    <a:pt x="11065" y="9157"/>
                    <a:pt x="10945" y="9096"/>
                    <a:pt x="10806" y="9096"/>
                  </a:cubicBezTo>
                  <a:cubicBezTo>
                    <a:pt x="10228" y="9096"/>
                    <a:pt x="9733" y="9348"/>
                    <a:pt x="9322" y="9848"/>
                  </a:cubicBezTo>
                  <a:cubicBezTo>
                    <a:pt x="8913" y="10350"/>
                    <a:pt x="8708" y="10943"/>
                    <a:pt x="8708" y="11628"/>
                  </a:cubicBezTo>
                  <a:cubicBezTo>
                    <a:pt x="8708" y="11777"/>
                    <a:pt x="8757" y="11913"/>
                    <a:pt x="8854" y="12027"/>
                  </a:cubicBezTo>
                  <a:cubicBezTo>
                    <a:pt x="8952" y="12147"/>
                    <a:pt x="9063" y="12206"/>
                    <a:pt x="9187" y="12206"/>
                  </a:cubicBezTo>
                  <a:cubicBezTo>
                    <a:pt x="9329" y="12206"/>
                    <a:pt x="9447" y="12148"/>
                    <a:pt x="9545" y="12027"/>
                  </a:cubicBezTo>
                  <a:cubicBezTo>
                    <a:pt x="9643" y="11916"/>
                    <a:pt x="9692" y="11780"/>
                    <a:pt x="9692" y="11631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ea typeface="微软雅黑 Light" panose="020B0502040204020203" pitchFamily="34" charset="-122"/>
              </a:endParaRPr>
            </a:p>
          </p:txBody>
        </p:sp>
        <p:grpSp>
          <p:nvGrpSpPr>
            <p:cNvPr id="43" name="Group 266"/>
            <p:cNvGrpSpPr/>
            <p:nvPr/>
          </p:nvGrpSpPr>
          <p:grpSpPr>
            <a:xfrm>
              <a:off x="6575659" y="1517630"/>
              <a:ext cx="178347" cy="169773"/>
              <a:chOff x="10755297" y="220663"/>
              <a:chExt cx="990599" cy="942975"/>
            </a:xfrm>
            <a:solidFill>
              <a:schemeClr val="bg1"/>
            </a:solidFill>
          </p:grpSpPr>
          <p:sp>
            <p:nvSpPr>
              <p:cNvPr id="44" name="Freeform: Shape 267"/>
              <p:cNvSpPr/>
              <p:nvPr/>
            </p:nvSpPr>
            <p:spPr bwMode="auto">
              <a:xfrm>
                <a:off x="10755297" y="220663"/>
                <a:ext cx="990599" cy="942975"/>
              </a:xfrm>
              <a:custGeom>
                <a:avLst/>
                <a:gdLst>
                  <a:gd name="T0" fmla="*/ 239 w 261"/>
                  <a:gd name="T1" fmla="*/ 0 h 248"/>
                  <a:gd name="T2" fmla="*/ 22 w 261"/>
                  <a:gd name="T3" fmla="*/ 0 h 248"/>
                  <a:gd name="T4" fmla="*/ 0 w 261"/>
                  <a:gd name="T5" fmla="*/ 22 h 248"/>
                  <a:gd name="T6" fmla="*/ 0 w 261"/>
                  <a:gd name="T7" fmla="*/ 190 h 248"/>
                  <a:gd name="T8" fmla="*/ 22 w 261"/>
                  <a:gd name="T9" fmla="*/ 212 h 248"/>
                  <a:gd name="T10" fmla="*/ 88 w 261"/>
                  <a:gd name="T11" fmla="*/ 212 h 248"/>
                  <a:gd name="T12" fmla="*/ 76 w 261"/>
                  <a:gd name="T13" fmla="*/ 224 h 248"/>
                  <a:gd name="T14" fmla="*/ 70 w 261"/>
                  <a:gd name="T15" fmla="*/ 231 h 248"/>
                  <a:gd name="T16" fmla="*/ 70 w 261"/>
                  <a:gd name="T17" fmla="*/ 241 h 248"/>
                  <a:gd name="T18" fmla="*/ 86 w 261"/>
                  <a:gd name="T19" fmla="*/ 248 h 248"/>
                  <a:gd name="T20" fmla="*/ 175 w 261"/>
                  <a:gd name="T21" fmla="*/ 248 h 248"/>
                  <a:gd name="T22" fmla="*/ 191 w 261"/>
                  <a:gd name="T23" fmla="*/ 241 h 248"/>
                  <a:gd name="T24" fmla="*/ 191 w 261"/>
                  <a:gd name="T25" fmla="*/ 231 h 248"/>
                  <a:gd name="T26" fmla="*/ 185 w 261"/>
                  <a:gd name="T27" fmla="*/ 224 h 248"/>
                  <a:gd name="T28" fmla="*/ 173 w 261"/>
                  <a:gd name="T29" fmla="*/ 212 h 248"/>
                  <a:gd name="T30" fmla="*/ 239 w 261"/>
                  <a:gd name="T31" fmla="*/ 212 h 248"/>
                  <a:gd name="T32" fmla="*/ 261 w 261"/>
                  <a:gd name="T33" fmla="*/ 190 h 248"/>
                  <a:gd name="T34" fmla="*/ 261 w 261"/>
                  <a:gd name="T35" fmla="*/ 22 h 248"/>
                  <a:gd name="T36" fmla="*/ 239 w 261"/>
                  <a:gd name="T37" fmla="*/ 0 h 248"/>
                  <a:gd name="T38" fmla="*/ 179 w 261"/>
                  <a:gd name="T39" fmla="*/ 230 h 248"/>
                  <a:gd name="T40" fmla="*/ 184 w 261"/>
                  <a:gd name="T41" fmla="*/ 236 h 248"/>
                  <a:gd name="T42" fmla="*/ 184 w 261"/>
                  <a:gd name="T43" fmla="*/ 238 h 248"/>
                  <a:gd name="T44" fmla="*/ 175 w 261"/>
                  <a:gd name="T45" fmla="*/ 240 h 248"/>
                  <a:gd name="T46" fmla="*/ 86 w 261"/>
                  <a:gd name="T47" fmla="*/ 240 h 248"/>
                  <a:gd name="T48" fmla="*/ 77 w 261"/>
                  <a:gd name="T49" fmla="*/ 238 h 248"/>
                  <a:gd name="T50" fmla="*/ 77 w 261"/>
                  <a:gd name="T51" fmla="*/ 236 h 248"/>
                  <a:gd name="T52" fmla="*/ 77 w 261"/>
                  <a:gd name="T53" fmla="*/ 236 h 248"/>
                  <a:gd name="T54" fmla="*/ 82 w 261"/>
                  <a:gd name="T55" fmla="*/ 230 h 248"/>
                  <a:gd name="T56" fmla="*/ 98 w 261"/>
                  <a:gd name="T57" fmla="*/ 212 h 248"/>
                  <a:gd name="T58" fmla="*/ 163 w 261"/>
                  <a:gd name="T59" fmla="*/ 212 h 248"/>
                  <a:gd name="T60" fmla="*/ 179 w 261"/>
                  <a:gd name="T61" fmla="*/ 230 h 248"/>
                  <a:gd name="T62" fmla="*/ 245 w 261"/>
                  <a:gd name="T63" fmla="*/ 190 h 248"/>
                  <a:gd name="T64" fmla="*/ 239 w 261"/>
                  <a:gd name="T65" fmla="*/ 196 h 248"/>
                  <a:gd name="T66" fmla="*/ 22 w 261"/>
                  <a:gd name="T67" fmla="*/ 196 h 248"/>
                  <a:gd name="T68" fmla="*/ 16 w 261"/>
                  <a:gd name="T69" fmla="*/ 190 h 248"/>
                  <a:gd name="T70" fmla="*/ 16 w 261"/>
                  <a:gd name="T71" fmla="*/ 22 h 248"/>
                  <a:gd name="T72" fmla="*/ 22 w 261"/>
                  <a:gd name="T73" fmla="*/ 16 h 248"/>
                  <a:gd name="T74" fmla="*/ 239 w 261"/>
                  <a:gd name="T75" fmla="*/ 16 h 248"/>
                  <a:gd name="T76" fmla="*/ 245 w 261"/>
                  <a:gd name="T77" fmla="*/ 22 h 248"/>
                  <a:gd name="T78" fmla="*/ 245 w 261"/>
                  <a:gd name="T79" fmla="*/ 19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61" h="248">
                    <a:moveTo>
                      <a:pt x="239" y="0"/>
                    </a:move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2"/>
                    </a:cubicBezTo>
                    <a:cubicBezTo>
                      <a:pt x="0" y="190"/>
                      <a:pt x="0" y="190"/>
                      <a:pt x="0" y="190"/>
                    </a:cubicBezTo>
                    <a:cubicBezTo>
                      <a:pt x="0" y="202"/>
                      <a:pt x="10" y="212"/>
                      <a:pt x="22" y="212"/>
                    </a:cubicBezTo>
                    <a:cubicBezTo>
                      <a:pt x="88" y="212"/>
                      <a:pt x="88" y="212"/>
                      <a:pt x="88" y="212"/>
                    </a:cubicBezTo>
                    <a:cubicBezTo>
                      <a:pt x="85" y="216"/>
                      <a:pt x="79" y="222"/>
                      <a:pt x="76" y="224"/>
                    </a:cubicBezTo>
                    <a:cubicBezTo>
                      <a:pt x="74" y="227"/>
                      <a:pt x="71" y="229"/>
                      <a:pt x="70" y="231"/>
                    </a:cubicBezTo>
                    <a:cubicBezTo>
                      <a:pt x="69" y="233"/>
                      <a:pt x="68" y="237"/>
                      <a:pt x="70" y="241"/>
                    </a:cubicBezTo>
                    <a:cubicBezTo>
                      <a:pt x="71" y="244"/>
                      <a:pt x="76" y="248"/>
                      <a:pt x="86" y="248"/>
                    </a:cubicBezTo>
                    <a:cubicBezTo>
                      <a:pt x="175" y="248"/>
                      <a:pt x="175" y="248"/>
                      <a:pt x="175" y="248"/>
                    </a:cubicBezTo>
                    <a:cubicBezTo>
                      <a:pt x="185" y="248"/>
                      <a:pt x="190" y="244"/>
                      <a:pt x="191" y="241"/>
                    </a:cubicBezTo>
                    <a:cubicBezTo>
                      <a:pt x="193" y="237"/>
                      <a:pt x="192" y="233"/>
                      <a:pt x="191" y="231"/>
                    </a:cubicBezTo>
                    <a:cubicBezTo>
                      <a:pt x="190" y="229"/>
                      <a:pt x="187" y="227"/>
                      <a:pt x="185" y="224"/>
                    </a:cubicBezTo>
                    <a:cubicBezTo>
                      <a:pt x="182" y="222"/>
                      <a:pt x="176" y="216"/>
                      <a:pt x="173" y="212"/>
                    </a:cubicBezTo>
                    <a:cubicBezTo>
                      <a:pt x="239" y="212"/>
                      <a:pt x="239" y="212"/>
                      <a:pt x="239" y="212"/>
                    </a:cubicBezTo>
                    <a:cubicBezTo>
                      <a:pt x="251" y="212"/>
                      <a:pt x="261" y="202"/>
                      <a:pt x="261" y="190"/>
                    </a:cubicBezTo>
                    <a:cubicBezTo>
                      <a:pt x="261" y="22"/>
                      <a:pt x="261" y="22"/>
                      <a:pt x="261" y="22"/>
                    </a:cubicBezTo>
                    <a:cubicBezTo>
                      <a:pt x="261" y="10"/>
                      <a:pt x="251" y="0"/>
                      <a:pt x="239" y="0"/>
                    </a:cubicBezTo>
                    <a:close/>
                    <a:moveTo>
                      <a:pt x="179" y="230"/>
                    </a:moveTo>
                    <a:cubicBezTo>
                      <a:pt x="181" y="233"/>
                      <a:pt x="183" y="235"/>
                      <a:pt x="184" y="236"/>
                    </a:cubicBezTo>
                    <a:cubicBezTo>
                      <a:pt x="184" y="236"/>
                      <a:pt x="185" y="237"/>
                      <a:pt x="184" y="238"/>
                    </a:cubicBezTo>
                    <a:cubicBezTo>
                      <a:pt x="183" y="239"/>
                      <a:pt x="179" y="240"/>
                      <a:pt x="175" y="240"/>
                    </a:cubicBezTo>
                    <a:cubicBezTo>
                      <a:pt x="86" y="240"/>
                      <a:pt x="86" y="240"/>
                      <a:pt x="86" y="240"/>
                    </a:cubicBezTo>
                    <a:cubicBezTo>
                      <a:pt x="82" y="240"/>
                      <a:pt x="78" y="239"/>
                      <a:pt x="77" y="238"/>
                    </a:cubicBezTo>
                    <a:cubicBezTo>
                      <a:pt x="77" y="237"/>
                      <a:pt x="77" y="236"/>
                      <a:pt x="77" y="236"/>
                    </a:cubicBezTo>
                    <a:cubicBezTo>
                      <a:pt x="77" y="236"/>
                      <a:pt x="77" y="236"/>
                      <a:pt x="77" y="236"/>
                    </a:cubicBezTo>
                    <a:cubicBezTo>
                      <a:pt x="78" y="235"/>
                      <a:pt x="80" y="233"/>
                      <a:pt x="82" y="230"/>
                    </a:cubicBezTo>
                    <a:cubicBezTo>
                      <a:pt x="89" y="223"/>
                      <a:pt x="95" y="217"/>
                      <a:pt x="98" y="212"/>
                    </a:cubicBezTo>
                    <a:cubicBezTo>
                      <a:pt x="163" y="212"/>
                      <a:pt x="163" y="212"/>
                      <a:pt x="163" y="212"/>
                    </a:cubicBezTo>
                    <a:cubicBezTo>
                      <a:pt x="166" y="217"/>
                      <a:pt x="172" y="223"/>
                      <a:pt x="179" y="230"/>
                    </a:cubicBezTo>
                    <a:close/>
                    <a:moveTo>
                      <a:pt x="245" y="190"/>
                    </a:moveTo>
                    <a:cubicBezTo>
                      <a:pt x="245" y="193"/>
                      <a:pt x="242" y="196"/>
                      <a:pt x="239" y="196"/>
                    </a:cubicBezTo>
                    <a:cubicBezTo>
                      <a:pt x="22" y="196"/>
                      <a:pt x="22" y="196"/>
                      <a:pt x="22" y="196"/>
                    </a:cubicBezTo>
                    <a:cubicBezTo>
                      <a:pt x="19" y="196"/>
                      <a:pt x="16" y="193"/>
                      <a:pt x="16" y="190"/>
                    </a:cubicBezTo>
                    <a:cubicBezTo>
                      <a:pt x="16" y="22"/>
                      <a:pt x="16" y="22"/>
                      <a:pt x="16" y="22"/>
                    </a:cubicBezTo>
                    <a:cubicBezTo>
                      <a:pt x="16" y="19"/>
                      <a:pt x="19" y="16"/>
                      <a:pt x="22" y="16"/>
                    </a:cubicBezTo>
                    <a:cubicBezTo>
                      <a:pt x="239" y="16"/>
                      <a:pt x="239" y="16"/>
                      <a:pt x="239" y="16"/>
                    </a:cubicBezTo>
                    <a:cubicBezTo>
                      <a:pt x="242" y="16"/>
                      <a:pt x="245" y="19"/>
                      <a:pt x="245" y="22"/>
                    </a:cubicBezTo>
                    <a:lnTo>
                      <a:pt x="245" y="19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45" name="Freeform: Shape 268"/>
              <p:cNvSpPr/>
              <p:nvPr/>
            </p:nvSpPr>
            <p:spPr bwMode="auto">
              <a:xfrm>
                <a:off x="10879138" y="342901"/>
                <a:ext cx="741363" cy="498475"/>
              </a:xfrm>
              <a:custGeom>
                <a:avLst/>
                <a:gdLst>
                  <a:gd name="T0" fmla="*/ 182 w 195"/>
                  <a:gd name="T1" fmla="*/ 0 h 131"/>
                  <a:gd name="T2" fmla="*/ 13 w 195"/>
                  <a:gd name="T3" fmla="*/ 0 h 131"/>
                  <a:gd name="T4" fmla="*/ 0 w 195"/>
                  <a:gd name="T5" fmla="*/ 14 h 131"/>
                  <a:gd name="T6" fmla="*/ 0 w 195"/>
                  <a:gd name="T7" fmla="*/ 117 h 131"/>
                  <a:gd name="T8" fmla="*/ 13 w 195"/>
                  <a:gd name="T9" fmla="*/ 131 h 131"/>
                  <a:gd name="T10" fmla="*/ 182 w 195"/>
                  <a:gd name="T11" fmla="*/ 131 h 131"/>
                  <a:gd name="T12" fmla="*/ 195 w 195"/>
                  <a:gd name="T13" fmla="*/ 117 h 131"/>
                  <a:gd name="T14" fmla="*/ 195 w 195"/>
                  <a:gd name="T15" fmla="*/ 14 h 131"/>
                  <a:gd name="T16" fmla="*/ 182 w 195"/>
                  <a:gd name="T17" fmla="*/ 0 h 131"/>
                  <a:gd name="T18" fmla="*/ 13 w 195"/>
                  <a:gd name="T19" fmla="*/ 9 h 131"/>
                  <a:gd name="T20" fmla="*/ 182 w 195"/>
                  <a:gd name="T21" fmla="*/ 9 h 131"/>
                  <a:gd name="T22" fmla="*/ 187 w 195"/>
                  <a:gd name="T23" fmla="*/ 14 h 131"/>
                  <a:gd name="T24" fmla="*/ 187 w 195"/>
                  <a:gd name="T25" fmla="*/ 48 h 131"/>
                  <a:gd name="T26" fmla="*/ 154 w 195"/>
                  <a:gd name="T27" fmla="*/ 85 h 131"/>
                  <a:gd name="T28" fmla="*/ 125 w 195"/>
                  <a:gd name="T29" fmla="*/ 47 h 131"/>
                  <a:gd name="T30" fmla="*/ 122 w 195"/>
                  <a:gd name="T31" fmla="*/ 45 h 131"/>
                  <a:gd name="T32" fmla="*/ 119 w 195"/>
                  <a:gd name="T33" fmla="*/ 47 h 131"/>
                  <a:gd name="T34" fmla="*/ 81 w 195"/>
                  <a:gd name="T35" fmla="*/ 100 h 131"/>
                  <a:gd name="T36" fmla="*/ 51 w 195"/>
                  <a:gd name="T37" fmla="*/ 71 h 131"/>
                  <a:gd name="T38" fmla="*/ 46 w 195"/>
                  <a:gd name="T39" fmla="*/ 71 h 131"/>
                  <a:gd name="T40" fmla="*/ 8 w 195"/>
                  <a:gd name="T41" fmla="*/ 105 h 131"/>
                  <a:gd name="T42" fmla="*/ 8 w 195"/>
                  <a:gd name="T43" fmla="*/ 14 h 131"/>
                  <a:gd name="T44" fmla="*/ 13 w 195"/>
                  <a:gd name="T45" fmla="*/ 9 h 131"/>
                  <a:gd name="T46" fmla="*/ 182 w 195"/>
                  <a:gd name="T47" fmla="*/ 123 h 131"/>
                  <a:gd name="T48" fmla="*/ 13 w 195"/>
                  <a:gd name="T49" fmla="*/ 123 h 131"/>
                  <a:gd name="T50" fmla="*/ 8 w 195"/>
                  <a:gd name="T51" fmla="*/ 117 h 131"/>
                  <a:gd name="T52" fmla="*/ 8 w 195"/>
                  <a:gd name="T53" fmla="*/ 116 h 131"/>
                  <a:gd name="T54" fmla="*/ 48 w 195"/>
                  <a:gd name="T55" fmla="*/ 79 h 131"/>
                  <a:gd name="T56" fmla="*/ 78 w 195"/>
                  <a:gd name="T57" fmla="*/ 109 h 131"/>
                  <a:gd name="T58" fmla="*/ 82 w 195"/>
                  <a:gd name="T59" fmla="*/ 110 h 131"/>
                  <a:gd name="T60" fmla="*/ 85 w 195"/>
                  <a:gd name="T61" fmla="*/ 109 h 131"/>
                  <a:gd name="T62" fmla="*/ 122 w 195"/>
                  <a:gd name="T63" fmla="*/ 56 h 131"/>
                  <a:gd name="T64" fmla="*/ 151 w 195"/>
                  <a:gd name="T65" fmla="*/ 94 h 131"/>
                  <a:gd name="T66" fmla="*/ 154 w 195"/>
                  <a:gd name="T67" fmla="*/ 95 h 131"/>
                  <a:gd name="T68" fmla="*/ 157 w 195"/>
                  <a:gd name="T69" fmla="*/ 94 h 131"/>
                  <a:gd name="T70" fmla="*/ 187 w 195"/>
                  <a:gd name="T71" fmla="*/ 60 h 131"/>
                  <a:gd name="T72" fmla="*/ 187 w 195"/>
                  <a:gd name="T73" fmla="*/ 117 h 131"/>
                  <a:gd name="T74" fmla="*/ 182 w 195"/>
                  <a:gd name="T75" fmla="*/ 123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95" h="131">
                    <a:moveTo>
                      <a:pt x="182" y="0"/>
                    </a:moveTo>
                    <a:cubicBezTo>
                      <a:pt x="13" y="0"/>
                      <a:pt x="13" y="0"/>
                      <a:pt x="13" y="0"/>
                    </a:cubicBezTo>
                    <a:cubicBezTo>
                      <a:pt x="6" y="0"/>
                      <a:pt x="0" y="7"/>
                      <a:pt x="0" y="14"/>
                    </a:cubicBezTo>
                    <a:cubicBezTo>
                      <a:pt x="0" y="117"/>
                      <a:pt x="0" y="117"/>
                      <a:pt x="0" y="117"/>
                    </a:cubicBezTo>
                    <a:cubicBezTo>
                      <a:pt x="0" y="125"/>
                      <a:pt x="6" y="131"/>
                      <a:pt x="13" y="131"/>
                    </a:cubicBezTo>
                    <a:cubicBezTo>
                      <a:pt x="182" y="131"/>
                      <a:pt x="182" y="131"/>
                      <a:pt x="182" y="131"/>
                    </a:cubicBezTo>
                    <a:cubicBezTo>
                      <a:pt x="189" y="131"/>
                      <a:pt x="195" y="125"/>
                      <a:pt x="195" y="117"/>
                    </a:cubicBezTo>
                    <a:cubicBezTo>
                      <a:pt x="195" y="14"/>
                      <a:pt x="195" y="14"/>
                      <a:pt x="195" y="14"/>
                    </a:cubicBezTo>
                    <a:cubicBezTo>
                      <a:pt x="195" y="7"/>
                      <a:pt x="189" y="0"/>
                      <a:pt x="182" y="0"/>
                    </a:cubicBezTo>
                    <a:close/>
                    <a:moveTo>
                      <a:pt x="13" y="9"/>
                    </a:moveTo>
                    <a:cubicBezTo>
                      <a:pt x="182" y="9"/>
                      <a:pt x="182" y="9"/>
                      <a:pt x="182" y="9"/>
                    </a:cubicBezTo>
                    <a:cubicBezTo>
                      <a:pt x="185" y="9"/>
                      <a:pt x="187" y="11"/>
                      <a:pt x="187" y="14"/>
                    </a:cubicBezTo>
                    <a:cubicBezTo>
                      <a:pt x="187" y="48"/>
                      <a:pt x="187" y="48"/>
                      <a:pt x="187" y="48"/>
                    </a:cubicBezTo>
                    <a:cubicBezTo>
                      <a:pt x="154" y="85"/>
                      <a:pt x="154" y="85"/>
                      <a:pt x="154" y="85"/>
                    </a:cubicBezTo>
                    <a:cubicBezTo>
                      <a:pt x="125" y="47"/>
                      <a:pt x="125" y="47"/>
                      <a:pt x="125" y="47"/>
                    </a:cubicBezTo>
                    <a:cubicBezTo>
                      <a:pt x="124" y="46"/>
                      <a:pt x="123" y="45"/>
                      <a:pt x="122" y="45"/>
                    </a:cubicBezTo>
                    <a:cubicBezTo>
                      <a:pt x="121" y="45"/>
                      <a:pt x="119" y="46"/>
                      <a:pt x="119" y="47"/>
                    </a:cubicBezTo>
                    <a:cubicBezTo>
                      <a:pt x="81" y="100"/>
                      <a:pt x="81" y="100"/>
                      <a:pt x="81" y="100"/>
                    </a:cubicBezTo>
                    <a:cubicBezTo>
                      <a:pt x="51" y="71"/>
                      <a:pt x="51" y="71"/>
                      <a:pt x="51" y="71"/>
                    </a:cubicBezTo>
                    <a:cubicBezTo>
                      <a:pt x="50" y="69"/>
                      <a:pt x="47" y="69"/>
                      <a:pt x="46" y="71"/>
                    </a:cubicBezTo>
                    <a:cubicBezTo>
                      <a:pt x="8" y="105"/>
                      <a:pt x="8" y="105"/>
                      <a:pt x="8" y="105"/>
                    </a:cubicBezTo>
                    <a:cubicBezTo>
                      <a:pt x="8" y="14"/>
                      <a:pt x="8" y="14"/>
                      <a:pt x="8" y="14"/>
                    </a:cubicBezTo>
                    <a:cubicBezTo>
                      <a:pt x="8" y="11"/>
                      <a:pt x="10" y="9"/>
                      <a:pt x="13" y="9"/>
                    </a:cubicBezTo>
                    <a:close/>
                    <a:moveTo>
                      <a:pt x="182" y="123"/>
                    </a:moveTo>
                    <a:cubicBezTo>
                      <a:pt x="13" y="123"/>
                      <a:pt x="13" y="123"/>
                      <a:pt x="13" y="123"/>
                    </a:cubicBezTo>
                    <a:cubicBezTo>
                      <a:pt x="10" y="123"/>
                      <a:pt x="8" y="120"/>
                      <a:pt x="8" y="117"/>
                    </a:cubicBezTo>
                    <a:cubicBezTo>
                      <a:pt x="8" y="116"/>
                      <a:pt x="8" y="116"/>
                      <a:pt x="8" y="116"/>
                    </a:cubicBezTo>
                    <a:cubicBezTo>
                      <a:pt x="48" y="79"/>
                      <a:pt x="48" y="79"/>
                      <a:pt x="48" y="79"/>
                    </a:cubicBezTo>
                    <a:cubicBezTo>
                      <a:pt x="78" y="109"/>
                      <a:pt x="78" y="109"/>
                      <a:pt x="78" y="109"/>
                    </a:cubicBezTo>
                    <a:cubicBezTo>
                      <a:pt x="79" y="110"/>
                      <a:pt x="80" y="111"/>
                      <a:pt x="82" y="110"/>
                    </a:cubicBezTo>
                    <a:cubicBezTo>
                      <a:pt x="83" y="110"/>
                      <a:pt x="84" y="110"/>
                      <a:pt x="85" y="109"/>
                    </a:cubicBezTo>
                    <a:cubicBezTo>
                      <a:pt x="122" y="56"/>
                      <a:pt x="122" y="56"/>
                      <a:pt x="122" y="56"/>
                    </a:cubicBezTo>
                    <a:cubicBezTo>
                      <a:pt x="151" y="94"/>
                      <a:pt x="151" y="94"/>
                      <a:pt x="151" y="94"/>
                    </a:cubicBezTo>
                    <a:cubicBezTo>
                      <a:pt x="152" y="95"/>
                      <a:pt x="153" y="95"/>
                      <a:pt x="154" y="95"/>
                    </a:cubicBezTo>
                    <a:cubicBezTo>
                      <a:pt x="155" y="95"/>
                      <a:pt x="156" y="95"/>
                      <a:pt x="157" y="94"/>
                    </a:cubicBezTo>
                    <a:cubicBezTo>
                      <a:pt x="187" y="60"/>
                      <a:pt x="187" y="60"/>
                      <a:pt x="187" y="60"/>
                    </a:cubicBezTo>
                    <a:cubicBezTo>
                      <a:pt x="187" y="117"/>
                      <a:pt x="187" y="117"/>
                      <a:pt x="187" y="117"/>
                    </a:cubicBezTo>
                    <a:cubicBezTo>
                      <a:pt x="187" y="120"/>
                      <a:pt x="185" y="123"/>
                      <a:pt x="182" y="12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46" name="Freeform: Shape 269"/>
              <p:cNvSpPr/>
              <p:nvPr/>
            </p:nvSpPr>
            <p:spPr bwMode="auto">
              <a:xfrm>
                <a:off x="11202988" y="855663"/>
                <a:ext cx="93663" cy="92075"/>
              </a:xfrm>
              <a:custGeom>
                <a:avLst/>
                <a:gdLst>
                  <a:gd name="T0" fmla="*/ 13 w 25"/>
                  <a:gd name="T1" fmla="*/ 0 h 24"/>
                  <a:gd name="T2" fmla="*/ 0 w 25"/>
                  <a:gd name="T3" fmla="*/ 12 h 24"/>
                  <a:gd name="T4" fmla="*/ 13 w 25"/>
                  <a:gd name="T5" fmla="*/ 24 h 24"/>
                  <a:gd name="T6" fmla="*/ 25 w 25"/>
                  <a:gd name="T7" fmla="*/ 12 h 24"/>
                  <a:gd name="T8" fmla="*/ 13 w 25"/>
                  <a:gd name="T9" fmla="*/ 0 h 24"/>
                  <a:gd name="T10" fmla="*/ 13 w 25"/>
                  <a:gd name="T11" fmla="*/ 16 h 24"/>
                  <a:gd name="T12" fmla="*/ 8 w 25"/>
                  <a:gd name="T13" fmla="*/ 12 h 24"/>
                  <a:gd name="T14" fmla="*/ 13 w 25"/>
                  <a:gd name="T15" fmla="*/ 8 h 24"/>
                  <a:gd name="T16" fmla="*/ 17 w 25"/>
                  <a:gd name="T17" fmla="*/ 12 h 24"/>
                  <a:gd name="T18" fmla="*/ 13 w 25"/>
                  <a:gd name="T19" fmla="*/ 1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5" h="24">
                    <a:moveTo>
                      <a:pt x="13" y="0"/>
                    </a:moveTo>
                    <a:cubicBezTo>
                      <a:pt x="6" y="0"/>
                      <a:pt x="0" y="5"/>
                      <a:pt x="0" y="12"/>
                    </a:cubicBezTo>
                    <a:cubicBezTo>
                      <a:pt x="0" y="19"/>
                      <a:pt x="6" y="24"/>
                      <a:pt x="13" y="24"/>
                    </a:cubicBezTo>
                    <a:cubicBezTo>
                      <a:pt x="19" y="24"/>
                      <a:pt x="25" y="19"/>
                      <a:pt x="25" y="12"/>
                    </a:cubicBezTo>
                    <a:cubicBezTo>
                      <a:pt x="25" y="5"/>
                      <a:pt x="19" y="0"/>
                      <a:pt x="13" y="0"/>
                    </a:cubicBezTo>
                    <a:close/>
                    <a:moveTo>
                      <a:pt x="13" y="16"/>
                    </a:moveTo>
                    <a:cubicBezTo>
                      <a:pt x="10" y="16"/>
                      <a:pt x="8" y="14"/>
                      <a:pt x="8" y="12"/>
                    </a:cubicBezTo>
                    <a:cubicBezTo>
                      <a:pt x="8" y="10"/>
                      <a:pt x="10" y="8"/>
                      <a:pt x="13" y="8"/>
                    </a:cubicBezTo>
                    <a:cubicBezTo>
                      <a:pt x="15" y="8"/>
                      <a:pt x="17" y="10"/>
                      <a:pt x="17" y="12"/>
                    </a:cubicBezTo>
                    <a:cubicBezTo>
                      <a:pt x="17" y="14"/>
                      <a:pt x="15" y="16"/>
                      <a:pt x="13" y="1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ea typeface="微软雅黑 Light" panose="020B0502040204020203" pitchFamily="34" charset="-122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0"/>
    </mc:Choice>
    <mc:Fallback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681791" y="715947"/>
            <a:ext cx="3780419" cy="3711606"/>
            <a:chOff x="2681791" y="715947"/>
            <a:chExt cx="3780419" cy="3711606"/>
          </a:xfrm>
          <a:blipFill dpi="0"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4" name="矩形 3"/>
            <p:cNvSpPr/>
            <p:nvPr/>
          </p:nvSpPr>
          <p:spPr>
            <a:xfrm>
              <a:off x="2681791" y="715947"/>
              <a:ext cx="1836204" cy="1803369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ea typeface="微软雅黑 Light" panose="020B0502040204020203" pitchFamily="34" charset="-122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626006" y="715947"/>
              <a:ext cx="1836204" cy="1803369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ea typeface="微软雅黑 Light" panose="020B0502040204020203" pitchFamily="34" charset="-122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2681791" y="2624184"/>
              <a:ext cx="1836204" cy="1803369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ea typeface="微软雅黑 Light" panose="020B0502040204020203" pitchFamily="34" charset="-122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4626006" y="2624184"/>
              <a:ext cx="1836204" cy="1803369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ea typeface="微软雅黑 Light" panose="020B0502040204020203" pitchFamily="34" charset="-122"/>
              </a:endParaRPr>
            </a:p>
          </p:txBody>
        </p:sp>
      </p:grpSp>
      <p:sp>
        <p:nvSpPr>
          <p:cNvPr id="8" name="矩形 7"/>
          <p:cNvSpPr/>
          <p:nvPr/>
        </p:nvSpPr>
        <p:spPr>
          <a:xfrm>
            <a:off x="3599893" y="1617632"/>
            <a:ext cx="1944216" cy="1926227"/>
          </a:xfrm>
          <a:prstGeom prst="rect">
            <a:avLst/>
          </a:prstGeom>
          <a:noFill/>
          <a:ln w="101600">
            <a:solidFill>
              <a:schemeClr val="accent1"/>
            </a:solidFill>
          </a:ln>
        </p:spPr>
        <p:style>
          <a:lnRef idx="2">
            <a:scrgbClr r="0" g="0" b="0"/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ea typeface="微软雅黑 Light" panose="020B0502040204020203" pitchFamily="34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539355" y="1014813"/>
            <a:ext cx="2142436" cy="1205638"/>
            <a:chOff x="2495600" y="3260341"/>
            <a:chExt cx="2952328" cy="1040712"/>
          </a:xfrm>
        </p:grpSpPr>
        <p:sp>
          <p:nvSpPr>
            <p:cNvPr id="19" name="文本框 9"/>
            <p:cNvSpPr txBox="1"/>
            <p:nvPr/>
          </p:nvSpPr>
          <p:spPr bwMode="auto">
            <a:xfrm>
              <a:off x="2495600" y="3260341"/>
              <a:ext cx="2952328" cy="328565"/>
            </a:xfrm>
            <a:prstGeom prst="rect">
              <a:avLst/>
            </a:prstGeom>
            <a:noFill/>
          </p:spPr>
          <p:txBody>
            <a:bodyPr wrap="none" lIns="0" tIns="0" rIns="360000" bIns="0" anchor="b" anchorCtr="0">
              <a:normAutofit/>
            </a:bodyPr>
            <a:lstStyle/>
            <a:p>
              <a:pPr algn="r">
                <a:defRPr/>
              </a:pPr>
              <a:r>
                <a:rPr lang="zh-CN" altLang="en-US" sz="1600" b="1">
                  <a:solidFill>
                    <a:schemeClr val="accent1"/>
                  </a:solidFill>
                  <a:ea typeface="微软雅黑 Light" panose="020B0502040204020203" pitchFamily="34" charset="-122"/>
                </a:rPr>
                <a:t>标题文本预设</a:t>
              </a:r>
              <a:endParaRPr lang="zh-CN" altLang="en-US" sz="1600" b="1">
                <a:solidFill>
                  <a:schemeClr val="accent1"/>
                </a:solidFill>
                <a:ea typeface="微软雅黑 Light" panose="020B0502040204020203" pitchFamily="34" charset="-122"/>
              </a:endParaRPr>
            </a:p>
          </p:txBody>
        </p:sp>
        <p:sp>
          <p:nvSpPr>
            <p:cNvPr id="20" name="矩形 19"/>
            <p:cNvSpPr/>
            <p:nvPr/>
          </p:nvSpPr>
          <p:spPr bwMode="auto">
            <a:xfrm>
              <a:off x="2495600" y="3588904"/>
              <a:ext cx="2952328" cy="712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360000" bIns="0" anchor="t" anchorCtr="0">
              <a:normAutofit/>
            </a:bodyPr>
            <a:lstStyle/>
            <a:p>
              <a:pPr lvl="0" algn="r">
                <a:lnSpc>
                  <a:spcPct val="120000"/>
                </a:lnSpc>
                <a:defRPr sz="1800"/>
              </a:pPr>
              <a:r>
                <a:rPr lang="zh-CN" altLang="en-US" sz="1100" dirty="0">
                  <a:ea typeface="微软雅黑 Light" panose="020B0502040204020203" pitchFamily="34" charset="-122"/>
                </a:rPr>
                <a:t>此部分内容作为文字排版占位显示</a:t>
              </a:r>
              <a:br>
                <a:rPr lang="zh-CN" altLang="en-US" sz="1100" dirty="0">
                  <a:ea typeface="微软雅黑 Light" panose="020B0502040204020203" pitchFamily="34" charset="-122"/>
                </a:rPr>
              </a:br>
              <a:r>
                <a:rPr lang="zh-CN" altLang="en-US" sz="1100" dirty="0">
                  <a:ea typeface="微软雅黑 Light" panose="020B0502040204020203" pitchFamily="34" charset="-122"/>
                </a:rPr>
                <a:t>（建议使用主题字体）。</a:t>
              </a:r>
              <a:endParaRPr lang="zh-CN" altLang="en-US" sz="1100" dirty="0">
                <a:ea typeface="微软雅黑 Light" panose="020B0502040204020203" pitchFamily="34" charset="-122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539355" y="2923049"/>
            <a:ext cx="2142436" cy="1205638"/>
            <a:chOff x="2495600" y="3260341"/>
            <a:chExt cx="2952328" cy="1040712"/>
          </a:xfrm>
        </p:grpSpPr>
        <p:sp>
          <p:nvSpPr>
            <p:cNvPr id="17" name="文本框 12"/>
            <p:cNvSpPr txBox="1"/>
            <p:nvPr/>
          </p:nvSpPr>
          <p:spPr bwMode="auto">
            <a:xfrm>
              <a:off x="2495600" y="3260341"/>
              <a:ext cx="2952328" cy="328565"/>
            </a:xfrm>
            <a:prstGeom prst="rect">
              <a:avLst/>
            </a:prstGeom>
            <a:noFill/>
          </p:spPr>
          <p:txBody>
            <a:bodyPr wrap="none" lIns="0" tIns="0" rIns="360000" bIns="0" anchor="b" anchorCtr="0">
              <a:normAutofit/>
            </a:bodyPr>
            <a:lstStyle/>
            <a:p>
              <a:pPr algn="r">
                <a:defRPr/>
              </a:pPr>
              <a:r>
                <a:rPr lang="zh-CN" altLang="en-US" sz="1600" b="1">
                  <a:solidFill>
                    <a:schemeClr val="accent1"/>
                  </a:solidFill>
                  <a:ea typeface="微软雅黑 Light" panose="020B0502040204020203" pitchFamily="34" charset="-122"/>
                </a:rPr>
                <a:t>标题文本预设</a:t>
              </a:r>
              <a:endParaRPr lang="zh-CN" altLang="en-US" sz="1600" b="1">
                <a:solidFill>
                  <a:schemeClr val="accent1"/>
                </a:solidFill>
                <a:ea typeface="微软雅黑 Light" panose="020B0502040204020203" pitchFamily="34" charset="-122"/>
              </a:endParaRPr>
            </a:p>
          </p:txBody>
        </p:sp>
        <p:sp>
          <p:nvSpPr>
            <p:cNvPr id="18" name="矩形 17"/>
            <p:cNvSpPr/>
            <p:nvPr/>
          </p:nvSpPr>
          <p:spPr bwMode="auto">
            <a:xfrm>
              <a:off x="2495600" y="3588904"/>
              <a:ext cx="2952328" cy="712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360000" bIns="0" anchor="t" anchorCtr="0">
              <a:normAutofit/>
            </a:bodyPr>
            <a:lstStyle/>
            <a:p>
              <a:pPr lvl="0" algn="r">
                <a:lnSpc>
                  <a:spcPct val="120000"/>
                </a:lnSpc>
                <a:defRPr sz="1800"/>
              </a:pPr>
              <a:r>
                <a:rPr lang="zh-CN" altLang="en-US" sz="1100">
                  <a:ea typeface="微软雅黑 Light" panose="020B0502040204020203" pitchFamily="34" charset="-122"/>
                </a:rPr>
                <a:t>此部分内容作为文字排版占位显示</a:t>
              </a:r>
              <a:br>
                <a:rPr lang="zh-CN" altLang="en-US" sz="1100">
                  <a:ea typeface="微软雅黑 Light" panose="020B0502040204020203" pitchFamily="34" charset="-122"/>
                </a:rPr>
              </a:br>
              <a:r>
                <a:rPr lang="zh-CN" altLang="en-US" sz="1100">
                  <a:ea typeface="微软雅黑 Light" panose="020B0502040204020203" pitchFamily="34" charset="-122"/>
                </a:rPr>
                <a:t>（建议使用主题字体）。</a:t>
              </a:r>
              <a:endParaRPr lang="zh-CN" altLang="en-US" sz="1100">
                <a:ea typeface="微软雅黑 Light" panose="020B0502040204020203" pitchFamily="34" charset="-122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6462210" y="1014813"/>
            <a:ext cx="2142436" cy="1205638"/>
            <a:chOff x="2495600" y="3260341"/>
            <a:chExt cx="2952328" cy="1040712"/>
          </a:xfrm>
        </p:grpSpPr>
        <p:sp>
          <p:nvSpPr>
            <p:cNvPr id="15" name="文本框 15"/>
            <p:cNvSpPr txBox="1"/>
            <p:nvPr/>
          </p:nvSpPr>
          <p:spPr bwMode="auto">
            <a:xfrm>
              <a:off x="2495600" y="3260341"/>
              <a:ext cx="2952328" cy="328565"/>
            </a:xfrm>
            <a:prstGeom prst="rect">
              <a:avLst/>
            </a:prstGeom>
            <a:noFill/>
          </p:spPr>
          <p:txBody>
            <a:bodyPr wrap="none" lIns="360000" tIns="0" rIns="0" bIns="0" anchor="b" anchorCtr="0">
              <a:normAutofit/>
            </a:bodyPr>
            <a:lstStyle/>
            <a:p>
              <a:pPr>
                <a:defRPr/>
              </a:pPr>
              <a:r>
                <a:rPr lang="zh-CN" altLang="en-US" sz="1600" b="1">
                  <a:solidFill>
                    <a:schemeClr val="accent1"/>
                  </a:solidFill>
                  <a:ea typeface="微软雅黑 Light" panose="020B0502040204020203" pitchFamily="34" charset="-122"/>
                </a:rPr>
                <a:t>标题文本预设</a:t>
              </a:r>
              <a:endParaRPr lang="zh-CN" altLang="en-US" sz="1600" b="1">
                <a:solidFill>
                  <a:schemeClr val="accent1"/>
                </a:solidFill>
                <a:ea typeface="微软雅黑 Light" panose="020B0502040204020203" pitchFamily="34" charset="-122"/>
              </a:endParaRPr>
            </a:p>
          </p:txBody>
        </p:sp>
        <p:sp>
          <p:nvSpPr>
            <p:cNvPr id="16" name="矩形 15"/>
            <p:cNvSpPr/>
            <p:nvPr/>
          </p:nvSpPr>
          <p:spPr bwMode="auto">
            <a:xfrm>
              <a:off x="2495600" y="3588904"/>
              <a:ext cx="2952328" cy="712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360000" tIns="0" rIns="0" bIns="0" anchor="t" anchorCtr="0">
              <a:normAutofit/>
            </a:bodyPr>
            <a:lstStyle/>
            <a:p>
              <a:pPr lvl="0">
                <a:lnSpc>
                  <a:spcPct val="120000"/>
                </a:lnSpc>
                <a:defRPr sz="1800"/>
              </a:pPr>
              <a:r>
                <a:rPr lang="zh-CN" altLang="en-US" sz="1100">
                  <a:ea typeface="微软雅黑 Light" panose="020B0502040204020203" pitchFamily="34" charset="-122"/>
                </a:rPr>
                <a:t>此部分内容作为文字排版占位显示</a:t>
              </a:r>
              <a:br>
                <a:rPr lang="zh-CN" altLang="en-US" sz="1100">
                  <a:ea typeface="微软雅黑 Light" panose="020B0502040204020203" pitchFamily="34" charset="-122"/>
                </a:rPr>
              </a:br>
              <a:r>
                <a:rPr lang="zh-CN" altLang="en-US" sz="1100">
                  <a:ea typeface="微软雅黑 Light" panose="020B0502040204020203" pitchFamily="34" charset="-122"/>
                </a:rPr>
                <a:t>（建议使用主题字体）。</a:t>
              </a:r>
              <a:endParaRPr lang="zh-CN" altLang="en-US" sz="1100">
                <a:ea typeface="微软雅黑 Light" panose="020B0502040204020203" pitchFamily="34" charset="-122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6462210" y="2923049"/>
            <a:ext cx="2142436" cy="1205638"/>
            <a:chOff x="2495600" y="3260341"/>
            <a:chExt cx="2952328" cy="1040712"/>
          </a:xfrm>
        </p:grpSpPr>
        <p:sp>
          <p:nvSpPr>
            <p:cNvPr id="13" name="文本框 18"/>
            <p:cNvSpPr txBox="1"/>
            <p:nvPr/>
          </p:nvSpPr>
          <p:spPr bwMode="auto">
            <a:xfrm>
              <a:off x="2495600" y="3260341"/>
              <a:ext cx="2952328" cy="328565"/>
            </a:xfrm>
            <a:prstGeom prst="rect">
              <a:avLst/>
            </a:prstGeom>
            <a:noFill/>
          </p:spPr>
          <p:txBody>
            <a:bodyPr wrap="none" lIns="360000" tIns="0" rIns="0" bIns="0" anchor="b" anchorCtr="0">
              <a:normAutofit/>
            </a:bodyPr>
            <a:lstStyle/>
            <a:p>
              <a:pPr>
                <a:defRPr/>
              </a:pPr>
              <a:r>
                <a:rPr lang="zh-CN" altLang="en-US" sz="1600" b="1">
                  <a:solidFill>
                    <a:schemeClr val="accent1"/>
                  </a:solidFill>
                  <a:ea typeface="微软雅黑 Light" panose="020B0502040204020203" pitchFamily="34" charset="-122"/>
                </a:rPr>
                <a:t>标题文本预设</a:t>
              </a:r>
              <a:endParaRPr lang="zh-CN" altLang="en-US" sz="1600" b="1">
                <a:solidFill>
                  <a:schemeClr val="accent1"/>
                </a:solidFill>
                <a:ea typeface="微软雅黑 Light" panose="020B0502040204020203" pitchFamily="34" charset="-122"/>
              </a:endParaRPr>
            </a:p>
          </p:txBody>
        </p:sp>
        <p:sp>
          <p:nvSpPr>
            <p:cNvPr id="14" name="矩形 13"/>
            <p:cNvSpPr/>
            <p:nvPr/>
          </p:nvSpPr>
          <p:spPr bwMode="auto">
            <a:xfrm>
              <a:off x="2495600" y="3588904"/>
              <a:ext cx="2952328" cy="712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360000" tIns="0" rIns="0" bIns="0" anchor="t" anchorCtr="0">
              <a:normAutofit/>
            </a:bodyPr>
            <a:lstStyle/>
            <a:p>
              <a:pPr lvl="0">
                <a:lnSpc>
                  <a:spcPct val="120000"/>
                </a:lnSpc>
                <a:defRPr sz="1800"/>
              </a:pPr>
              <a:r>
                <a:rPr lang="zh-CN" altLang="en-US" sz="1100">
                  <a:ea typeface="微软雅黑 Light" panose="020B0502040204020203" pitchFamily="34" charset="-122"/>
                </a:rPr>
                <a:t>此部分内容作为文字排版占位显示</a:t>
              </a:r>
              <a:br>
                <a:rPr lang="zh-CN" altLang="en-US" sz="1100">
                  <a:ea typeface="微软雅黑 Light" panose="020B0502040204020203" pitchFamily="34" charset="-122"/>
                </a:rPr>
              </a:br>
              <a:r>
                <a:rPr lang="zh-CN" altLang="en-US" sz="1100">
                  <a:ea typeface="微软雅黑 Light" panose="020B0502040204020203" pitchFamily="34" charset="-122"/>
                </a:rPr>
                <a:t>（建议使用主题字体）。</a:t>
              </a:r>
              <a:endParaRPr lang="zh-CN" altLang="en-US" sz="1100">
                <a:ea typeface="微软雅黑 Light" panose="020B0502040204020203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0"/>
    </mc:Choice>
    <mc:Fallback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组合 25"/>
          <p:cNvGrpSpPr/>
          <p:nvPr/>
        </p:nvGrpSpPr>
        <p:grpSpPr>
          <a:xfrm>
            <a:off x="533680" y="881062"/>
            <a:ext cx="2657194" cy="3618980"/>
            <a:chOff x="533680" y="881062"/>
            <a:chExt cx="2657194" cy="3618980"/>
          </a:xfrm>
        </p:grpSpPr>
        <p:sp>
          <p:nvSpPr>
            <p:cNvPr id="6" name="Rectangle 19"/>
            <p:cNvSpPr/>
            <p:nvPr/>
          </p:nvSpPr>
          <p:spPr>
            <a:xfrm>
              <a:off x="758642" y="951570"/>
              <a:ext cx="2365520" cy="1813988"/>
            </a:xfrm>
            <a:prstGeom prst="rect">
              <a:avLst/>
            </a:prstGeom>
            <a:blipFill dpi="0" rotWithShape="1">
              <a:blip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ea typeface="微软雅黑 Light" panose="020B0502040204020203" pitchFamily="34" charset="-122"/>
              </a:endParaRPr>
            </a:p>
          </p:txBody>
        </p:sp>
        <p:sp>
          <p:nvSpPr>
            <p:cNvPr id="7" name="Callout: Down Arrow 2"/>
            <p:cNvSpPr/>
            <p:nvPr/>
          </p:nvSpPr>
          <p:spPr>
            <a:xfrm>
              <a:off x="765522" y="951570"/>
              <a:ext cx="2348752" cy="1813988"/>
            </a:xfrm>
            <a:prstGeom prst="downArrowCallout">
              <a:avLst>
                <a:gd name="adj1" fmla="val 25000"/>
                <a:gd name="adj2" fmla="val 6698"/>
                <a:gd name="adj3" fmla="val 4369"/>
                <a:gd name="adj4" fmla="val 95631"/>
              </a:avLst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ea typeface="微软雅黑 Light" panose="020B0502040204020203" pitchFamily="34" charset="-122"/>
              </a:endParaRPr>
            </a:p>
          </p:txBody>
        </p:sp>
        <p:sp>
          <p:nvSpPr>
            <p:cNvPr id="10" name="Freeform: Shape 24"/>
            <p:cNvSpPr>
              <a:spLocks noChangeAspect="1" noAdjustHandles="1"/>
            </p:cNvSpPr>
            <p:nvPr/>
          </p:nvSpPr>
          <p:spPr>
            <a:xfrm>
              <a:off x="695325" y="881062"/>
              <a:ext cx="2495549" cy="1946430"/>
            </a:xfrm>
            <a:custGeom>
              <a:avLst/>
              <a:gdLst>
                <a:gd name="connsiteX0" fmla="*/ 72008 w 3276364"/>
                <a:gd name="connsiteY0" fmla="*/ 72008 h 2556284"/>
                <a:gd name="connsiteX1" fmla="*/ 72008 w 3276364"/>
                <a:gd name="connsiteY1" fmla="*/ 2384987 h 2556284"/>
                <a:gd name="connsiteX2" fmla="*/ 1475841 w 3276364"/>
                <a:gd name="connsiteY2" fmla="*/ 2384987 h 2556284"/>
                <a:gd name="connsiteX3" fmla="*/ 1637843 w 3276364"/>
                <a:gd name="connsiteY3" fmla="*/ 2490658 h 2556284"/>
                <a:gd name="connsiteX4" fmla="*/ 1799844 w 3276364"/>
                <a:gd name="connsiteY4" fmla="*/ 2384987 h 2556284"/>
                <a:gd name="connsiteX5" fmla="*/ 3203677 w 3276364"/>
                <a:gd name="connsiteY5" fmla="*/ 2384987 h 2556284"/>
                <a:gd name="connsiteX6" fmla="*/ 3203677 w 3276364"/>
                <a:gd name="connsiteY6" fmla="*/ 72008 h 2556284"/>
                <a:gd name="connsiteX7" fmla="*/ 0 w 3276364"/>
                <a:gd name="connsiteY7" fmla="*/ 0 h 2556284"/>
                <a:gd name="connsiteX8" fmla="*/ 3276364 w 3276364"/>
                <a:gd name="connsiteY8" fmla="*/ 0 h 2556284"/>
                <a:gd name="connsiteX9" fmla="*/ 3276364 w 3276364"/>
                <a:gd name="connsiteY9" fmla="*/ 2556284 h 2556284"/>
                <a:gd name="connsiteX10" fmla="*/ 0 w 3276364"/>
                <a:gd name="connsiteY10" fmla="*/ 2556284 h 2556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276364" h="2556284">
                  <a:moveTo>
                    <a:pt x="72008" y="72008"/>
                  </a:moveTo>
                  <a:lnTo>
                    <a:pt x="72008" y="2384987"/>
                  </a:lnTo>
                  <a:lnTo>
                    <a:pt x="1475841" y="2384987"/>
                  </a:lnTo>
                  <a:lnTo>
                    <a:pt x="1637843" y="2490658"/>
                  </a:lnTo>
                  <a:lnTo>
                    <a:pt x="1799844" y="2384987"/>
                  </a:lnTo>
                  <a:lnTo>
                    <a:pt x="3203677" y="2384987"/>
                  </a:lnTo>
                  <a:lnTo>
                    <a:pt x="3203677" y="72008"/>
                  </a:lnTo>
                  <a:close/>
                  <a:moveTo>
                    <a:pt x="0" y="0"/>
                  </a:moveTo>
                  <a:lnTo>
                    <a:pt x="3276364" y="0"/>
                  </a:lnTo>
                  <a:lnTo>
                    <a:pt x="3276364" y="2556284"/>
                  </a:lnTo>
                  <a:lnTo>
                    <a:pt x="0" y="255628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ea typeface="微软雅黑 Light" panose="020B0502040204020203" pitchFamily="34" charset="-122"/>
              </a:endParaRPr>
            </a:p>
          </p:txBody>
        </p:sp>
        <p:sp>
          <p:nvSpPr>
            <p:cNvPr id="13" name="Rectangle: Top Corners Rounded 1"/>
            <p:cNvSpPr/>
            <p:nvPr/>
          </p:nvSpPr>
          <p:spPr>
            <a:xfrm rot="10800000" flipV="1">
              <a:off x="758643" y="3267525"/>
              <a:ext cx="2365520" cy="1232517"/>
            </a:xfrm>
            <a:prstGeom prst="round2SameRect">
              <a:avLst>
                <a:gd name="adj1" fmla="val 0"/>
                <a:gd name="adj2" fmla="val 10000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100">
                  <a:solidFill>
                    <a:schemeClr val="tx1"/>
                  </a:solidFill>
                  <a:ea typeface="微软雅黑 Light" panose="020B0502040204020203" pitchFamily="34" charset="-122"/>
                </a:rPr>
                <a:t>此部分内容作为文字排版占位显示</a:t>
              </a:r>
              <a:br>
                <a:rPr lang="zh-CN" altLang="en-US" sz="1100">
                  <a:solidFill>
                    <a:schemeClr val="tx1"/>
                  </a:solidFill>
                  <a:ea typeface="微软雅黑 Light" panose="020B0502040204020203" pitchFamily="34" charset="-122"/>
                </a:rPr>
              </a:br>
              <a:r>
                <a:rPr lang="zh-CN" altLang="en-US" sz="1100">
                  <a:solidFill>
                    <a:schemeClr val="tx1"/>
                  </a:solidFill>
                  <a:ea typeface="微软雅黑 Light" panose="020B0502040204020203" pitchFamily="34" charset="-122"/>
                </a:rPr>
                <a:t>（建议使用主题字体）</a:t>
              </a:r>
              <a:endParaRPr lang="zh-CN" altLang="en-US" sz="1100">
                <a:solidFill>
                  <a:schemeClr val="tx1"/>
                </a:solidFill>
                <a:ea typeface="微软雅黑 Light" panose="020B0502040204020203" pitchFamily="34" charset="-122"/>
              </a:endParaRPr>
            </a:p>
          </p:txBody>
        </p:sp>
        <p:sp>
          <p:nvSpPr>
            <p:cNvPr id="14" name="Rectangle 6"/>
            <p:cNvSpPr/>
            <p:nvPr/>
          </p:nvSpPr>
          <p:spPr>
            <a:xfrm>
              <a:off x="533680" y="2788242"/>
              <a:ext cx="2590483" cy="47398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algn="ctr"/>
              <a:r>
                <a:rPr lang="zh-CN" altLang="en-US" sz="1400" b="1">
                  <a:solidFill>
                    <a:schemeClr val="bg1"/>
                  </a:solidFill>
                  <a:ea typeface="微软雅黑 Light" panose="020B0502040204020203" pitchFamily="34" charset="-122"/>
                </a:rPr>
                <a:t>标题文本预设</a:t>
              </a:r>
              <a:endParaRPr lang="zh-CN" altLang="en-US" sz="1400" b="1">
                <a:solidFill>
                  <a:schemeClr val="bg1"/>
                </a:solidFill>
                <a:ea typeface="微软雅黑 Light" panose="020B0502040204020203" pitchFamily="34" charset="-122"/>
              </a:endParaRPr>
            </a:p>
          </p:txBody>
        </p:sp>
        <p:sp>
          <p:nvSpPr>
            <p:cNvPr id="15" name="Right Triangle 7"/>
            <p:cNvSpPr/>
            <p:nvPr/>
          </p:nvSpPr>
          <p:spPr>
            <a:xfrm flipH="1" flipV="1">
              <a:off x="533680" y="3262222"/>
              <a:ext cx="224963" cy="335912"/>
            </a:xfrm>
            <a:prstGeom prst="rtTriangl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ea typeface="微软雅黑 Light" panose="020B0502040204020203" pitchFamily="34" charset="-122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5953126" y="881062"/>
            <a:ext cx="2651522" cy="3618980"/>
            <a:chOff x="5953126" y="881062"/>
            <a:chExt cx="2651522" cy="3618980"/>
          </a:xfrm>
        </p:grpSpPr>
        <p:sp>
          <p:nvSpPr>
            <p:cNvPr id="12" name="Freeform: Shape 27"/>
            <p:cNvSpPr>
              <a:spLocks noChangeAspect="1" noAdjustHandles="1"/>
            </p:cNvSpPr>
            <p:nvPr/>
          </p:nvSpPr>
          <p:spPr>
            <a:xfrm>
              <a:off x="5953126" y="881062"/>
              <a:ext cx="2495549" cy="1946430"/>
            </a:xfrm>
            <a:custGeom>
              <a:avLst/>
              <a:gdLst>
                <a:gd name="connsiteX0" fmla="*/ 72008 w 3276364"/>
                <a:gd name="connsiteY0" fmla="*/ 72008 h 2556284"/>
                <a:gd name="connsiteX1" fmla="*/ 72008 w 3276364"/>
                <a:gd name="connsiteY1" fmla="*/ 2384987 h 2556284"/>
                <a:gd name="connsiteX2" fmla="*/ 1475841 w 3276364"/>
                <a:gd name="connsiteY2" fmla="*/ 2384987 h 2556284"/>
                <a:gd name="connsiteX3" fmla="*/ 1637843 w 3276364"/>
                <a:gd name="connsiteY3" fmla="*/ 2490658 h 2556284"/>
                <a:gd name="connsiteX4" fmla="*/ 1799844 w 3276364"/>
                <a:gd name="connsiteY4" fmla="*/ 2384987 h 2556284"/>
                <a:gd name="connsiteX5" fmla="*/ 3203677 w 3276364"/>
                <a:gd name="connsiteY5" fmla="*/ 2384987 h 2556284"/>
                <a:gd name="connsiteX6" fmla="*/ 3203677 w 3276364"/>
                <a:gd name="connsiteY6" fmla="*/ 72008 h 2556284"/>
                <a:gd name="connsiteX7" fmla="*/ 0 w 3276364"/>
                <a:gd name="connsiteY7" fmla="*/ 0 h 2556284"/>
                <a:gd name="connsiteX8" fmla="*/ 3276364 w 3276364"/>
                <a:gd name="connsiteY8" fmla="*/ 0 h 2556284"/>
                <a:gd name="connsiteX9" fmla="*/ 3276364 w 3276364"/>
                <a:gd name="connsiteY9" fmla="*/ 2556284 h 2556284"/>
                <a:gd name="connsiteX10" fmla="*/ 0 w 3276364"/>
                <a:gd name="connsiteY10" fmla="*/ 2556284 h 2556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276364" h="2556284">
                  <a:moveTo>
                    <a:pt x="72008" y="72008"/>
                  </a:moveTo>
                  <a:lnTo>
                    <a:pt x="72008" y="2384987"/>
                  </a:lnTo>
                  <a:lnTo>
                    <a:pt x="1475841" y="2384987"/>
                  </a:lnTo>
                  <a:lnTo>
                    <a:pt x="1637843" y="2490658"/>
                  </a:lnTo>
                  <a:lnTo>
                    <a:pt x="1799844" y="2384987"/>
                  </a:lnTo>
                  <a:lnTo>
                    <a:pt x="3203677" y="2384987"/>
                  </a:lnTo>
                  <a:lnTo>
                    <a:pt x="3203677" y="72008"/>
                  </a:lnTo>
                  <a:close/>
                  <a:moveTo>
                    <a:pt x="0" y="0"/>
                  </a:moveTo>
                  <a:lnTo>
                    <a:pt x="3276364" y="0"/>
                  </a:lnTo>
                  <a:lnTo>
                    <a:pt x="3276364" y="2556284"/>
                  </a:lnTo>
                  <a:lnTo>
                    <a:pt x="0" y="255628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ea typeface="微软雅黑 Light" panose="020B0502040204020203" pitchFamily="34" charset="-122"/>
              </a:endParaRPr>
            </a:p>
          </p:txBody>
        </p:sp>
        <p:grpSp>
          <p:nvGrpSpPr>
            <p:cNvPr id="27" name="组合 26"/>
            <p:cNvGrpSpPr/>
            <p:nvPr/>
          </p:nvGrpSpPr>
          <p:grpSpPr>
            <a:xfrm>
              <a:off x="6010583" y="951570"/>
              <a:ext cx="2594065" cy="3548472"/>
              <a:chOff x="6010583" y="951570"/>
              <a:chExt cx="2594065" cy="3548472"/>
            </a:xfrm>
          </p:grpSpPr>
          <p:sp>
            <p:nvSpPr>
              <p:cNvPr id="5" name="Rectangle 17"/>
              <p:cNvSpPr/>
              <p:nvPr/>
            </p:nvSpPr>
            <p:spPr>
              <a:xfrm>
                <a:off x="6010583" y="951570"/>
                <a:ext cx="2365520" cy="1813988"/>
              </a:xfrm>
              <a:prstGeom prst="rect">
                <a:avLst/>
              </a:prstGeom>
              <a:blipFill dpi="0"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1270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accent1">
                        <a:shade val="50000"/>
                      </a:schemeClr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9" name="Callout: Down Arrow 4"/>
              <p:cNvSpPr/>
              <p:nvPr/>
            </p:nvSpPr>
            <p:spPr>
              <a:xfrm>
                <a:off x="6022762" y="951570"/>
                <a:ext cx="2348752" cy="1813988"/>
              </a:xfrm>
              <a:prstGeom prst="downArrowCallout">
                <a:avLst>
                  <a:gd name="adj1" fmla="val 25000"/>
                  <a:gd name="adj2" fmla="val 6698"/>
                  <a:gd name="adj3" fmla="val 4369"/>
                  <a:gd name="adj4" fmla="val 95631"/>
                </a:avLst>
              </a:prstGeom>
              <a:noFill/>
              <a:ln w="28575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16" name="Rectangle 9"/>
              <p:cNvSpPr/>
              <p:nvPr/>
            </p:nvSpPr>
            <p:spPr>
              <a:xfrm>
                <a:off x="6014165" y="2788242"/>
                <a:ext cx="2590483" cy="47398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>
                <a:normAutofit/>
              </a:bodyPr>
              <a:lstStyle/>
              <a:p>
                <a:pPr algn="ctr"/>
                <a:r>
                  <a:rPr lang="zh-CN" altLang="en-US" sz="1400" b="1">
                    <a:solidFill>
                      <a:schemeClr val="bg1"/>
                    </a:solidFill>
                    <a:ea typeface="微软雅黑 Light" panose="020B0502040204020203" pitchFamily="34" charset="-122"/>
                  </a:rPr>
                  <a:t>标题文本预设</a:t>
                </a:r>
                <a:endParaRPr lang="zh-CN" altLang="en-US" sz="1400" b="1">
                  <a:solidFill>
                    <a:schemeClr val="bg1"/>
                  </a:solidFill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17" name="Right Triangle 10"/>
              <p:cNvSpPr/>
              <p:nvPr/>
            </p:nvSpPr>
            <p:spPr>
              <a:xfrm flipV="1">
                <a:off x="8371718" y="3262222"/>
                <a:ext cx="224963" cy="335912"/>
              </a:xfrm>
              <a:prstGeom prst="rtTriangle">
                <a:avLst/>
              </a:prstGeom>
              <a:solidFill>
                <a:schemeClr val="accent3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22" name="Rectangle: Top Corners Rounded 18"/>
              <p:cNvSpPr/>
              <p:nvPr/>
            </p:nvSpPr>
            <p:spPr>
              <a:xfrm rot="10800000" flipV="1">
                <a:off x="6014165" y="3267525"/>
                <a:ext cx="2365520" cy="1232517"/>
              </a:xfrm>
              <a:prstGeom prst="round2SameRect">
                <a:avLst>
                  <a:gd name="adj1" fmla="val 0"/>
                  <a:gd name="adj2" fmla="val 10000"/>
                </a:avLst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anchor="ctr">
                <a:norm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100">
                    <a:solidFill>
                      <a:schemeClr val="tx1"/>
                    </a:solidFill>
                    <a:ea typeface="微软雅黑 Light" panose="020B0502040204020203" pitchFamily="34" charset="-122"/>
                  </a:rPr>
                  <a:t>此部分内容作为文字排版占位显示</a:t>
                </a:r>
                <a:br>
                  <a:rPr lang="zh-CN" altLang="en-US" sz="1100">
                    <a:solidFill>
                      <a:schemeClr val="tx1"/>
                    </a:solidFill>
                    <a:ea typeface="微软雅黑 Light" panose="020B0502040204020203" pitchFamily="34" charset="-122"/>
                  </a:rPr>
                </a:br>
                <a:r>
                  <a:rPr lang="zh-CN" altLang="en-US" sz="1100">
                    <a:solidFill>
                      <a:schemeClr val="tx1"/>
                    </a:solidFill>
                    <a:ea typeface="微软雅黑 Light" panose="020B0502040204020203" pitchFamily="34" charset="-122"/>
                  </a:rPr>
                  <a:t>（建议使用主题字体）</a:t>
                </a:r>
                <a:endParaRPr lang="zh-CN" altLang="en-US" sz="1100">
                  <a:solidFill>
                    <a:schemeClr val="tx1"/>
                  </a:solidFill>
                  <a:ea typeface="微软雅黑 Light" panose="020B0502040204020203" pitchFamily="34" charset="-122"/>
                </a:endParaRPr>
              </a:p>
            </p:txBody>
          </p:sp>
        </p:grpSp>
      </p:grpSp>
      <p:grpSp>
        <p:nvGrpSpPr>
          <p:cNvPr id="28" name="组合 27"/>
          <p:cNvGrpSpPr/>
          <p:nvPr/>
        </p:nvGrpSpPr>
        <p:grpSpPr>
          <a:xfrm>
            <a:off x="3170900" y="881062"/>
            <a:ext cx="2798472" cy="3613677"/>
            <a:chOff x="3170900" y="881062"/>
            <a:chExt cx="2798472" cy="3613677"/>
          </a:xfrm>
        </p:grpSpPr>
        <p:sp>
          <p:nvSpPr>
            <p:cNvPr id="18" name="Right Triangle 12"/>
            <p:cNvSpPr/>
            <p:nvPr/>
          </p:nvSpPr>
          <p:spPr>
            <a:xfrm flipH="1" flipV="1">
              <a:off x="3170900" y="3262222"/>
              <a:ext cx="224963" cy="335912"/>
            </a:xfrm>
            <a:prstGeom prst="rtTriangl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ea typeface="微软雅黑 Light" panose="020B0502040204020203" pitchFamily="34" charset="-122"/>
              </a:endParaRPr>
            </a:p>
          </p:txBody>
        </p:sp>
        <p:sp>
          <p:nvSpPr>
            <p:cNvPr id="19" name="Right Triangle 13"/>
            <p:cNvSpPr/>
            <p:nvPr/>
          </p:nvSpPr>
          <p:spPr>
            <a:xfrm flipV="1">
              <a:off x="5744409" y="3262222"/>
              <a:ext cx="224963" cy="335912"/>
            </a:xfrm>
            <a:prstGeom prst="rtTriangl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ea typeface="微软雅黑 Light" panose="020B0502040204020203" pitchFamily="34" charset="-122"/>
              </a:endParaRPr>
            </a:p>
          </p:txBody>
        </p:sp>
        <p:sp>
          <p:nvSpPr>
            <p:cNvPr id="20" name="Rectangle 14"/>
            <p:cNvSpPr/>
            <p:nvPr/>
          </p:nvSpPr>
          <p:spPr>
            <a:xfrm>
              <a:off x="3170900" y="2788242"/>
              <a:ext cx="2798472" cy="47398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algn="ctr"/>
              <a:r>
                <a:rPr lang="zh-CN" altLang="en-US" sz="1400" b="1">
                  <a:solidFill>
                    <a:schemeClr val="bg1"/>
                  </a:solidFill>
                  <a:ea typeface="微软雅黑 Light" panose="020B0502040204020203" pitchFamily="34" charset="-122"/>
                </a:rPr>
                <a:t>标题文本预设</a:t>
              </a:r>
              <a:endParaRPr lang="zh-CN" altLang="en-US" sz="1400" b="1">
                <a:solidFill>
                  <a:schemeClr val="bg1"/>
                </a:solidFill>
                <a:ea typeface="微软雅黑 Light" panose="020B0502040204020203" pitchFamily="34" charset="-122"/>
              </a:endParaRPr>
            </a:p>
          </p:txBody>
        </p:sp>
        <p:grpSp>
          <p:nvGrpSpPr>
            <p:cNvPr id="23" name="组合 22"/>
            <p:cNvGrpSpPr/>
            <p:nvPr/>
          </p:nvGrpSpPr>
          <p:grpSpPr>
            <a:xfrm>
              <a:off x="3324225" y="881062"/>
              <a:ext cx="2495549" cy="3613677"/>
              <a:chOff x="3324225" y="881062"/>
              <a:chExt cx="2495549" cy="3613677"/>
            </a:xfrm>
          </p:grpSpPr>
          <p:sp>
            <p:nvSpPr>
              <p:cNvPr id="4" name="Rectangle 15"/>
              <p:cNvSpPr/>
              <p:nvPr/>
            </p:nvSpPr>
            <p:spPr>
              <a:xfrm>
                <a:off x="3395760" y="951570"/>
                <a:ext cx="2365520" cy="1813988"/>
              </a:xfrm>
              <a:prstGeom prst="rect">
                <a:avLst/>
              </a:prstGeom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1270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accent1">
                        <a:shade val="50000"/>
                      </a:schemeClr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8" name="Callout: Down Arrow 3"/>
              <p:cNvSpPr/>
              <p:nvPr/>
            </p:nvSpPr>
            <p:spPr>
              <a:xfrm>
                <a:off x="3395760" y="951570"/>
                <a:ext cx="2348752" cy="1813988"/>
              </a:xfrm>
              <a:prstGeom prst="downArrowCallout">
                <a:avLst>
                  <a:gd name="adj1" fmla="val 25000"/>
                  <a:gd name="adj2" fmla="val 6698"/>
                  <a:gd name="adj3" fmla="val 4369"/>
                  <a:gd name="adj4" fmla="val 95631"/>
                </a:avLst>
              </a:prstGeom>
              <a:noFill/>
              <a:ln w="2857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11" name="Freeform: Shape 26"/>
              <p:cNvSpPr>
                <a:spLocks noChangeAspect="1" noAdjustHandles="1"/>
              </p:cNvSpPr>
              <p:nvPr/>
            </p:nvSpPr>
            <p:spPr>
              <a:xfrm>
                <a:off x="3324225" y="881062"/>
                <a:ext cx="2495549" cy="1946430"/>
              </a:xfrm>
              <a:custGeom>
                <a:avLst/>
                <a:gdLst>
                  <a:gd name="connsiteX0" fmla="*/ 72008 w 3276364"/>
                  <a:gd name="connsiteY0" fmla="*/ 72008 h 2556284"/>
                  <a:gd name="connsiteX1" fmla="*/ 72008 w 3276364"/>
                  <a:gd name="connsiteY1" fmla="*/ 2384987 h 2556284"/>
                  <a:gd name="connsiteX2" fmla="*/ 1475841 w 3276364"/>
                  <a:gd name="connsiteY2" fmla="*/ 2384987 h 2556284"/>
                  <a:gd name="connsiteX3" fmla="*/ 1637843 w 3276364"/>
                  <a:gd name="connsiteY3" fmla="*/ 2490658 h 2556284"/>
                  <a:gd name="connsiteX4" fmla="*/ 1799844 w 3276364"/>
                  <a:gd name="connsiteY4" fmla="*/ 2384987 h 2556284"/>
                  <a:gd name="connsiteX5" fmla="*/ 3203677 w 3276364"/>
                  <a:gd name="connsiteY5" fmla="*/ 2384987 h 2556284"/>
                  <a:gd name="connsiteX6" fmla="*/ 3203677 w 3276364"/>
                  <a:gd name="connsiteY6" fmla="*/ 72008 h 2556284"/>
                  <a:gd name="connsiteX7" fmla="*/ 0 w 3276364"/>
                  <a:gd name="connsiteY7" fmla="*/ 0 h 2556284"/>
                  <a:gd name="connsiteX8" fmla="*/ 3276364 w 3276364"/>
                  <a:gd name="connsiteY8" fmla="*/ 0 h 2556284"/>
                  <a:gd name="connsiteX9" fmla="*/ 3276364 w 3276364"/>
                  <a:gd name="connsiteY9" fmla="*/ 2556284 h 2556284"/>
                  <a:gd name="connsiteX10" fmla="*/ 0 w 3276364"/>
                  <a:gd name="connsiteY10" fmla="*/ 2556284 h 25562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276364" h="2556284">
                    <a:moveTo>
                      <a:pt x="72008" y="72008"/>
                    </a:moveTo>
                    <a:lnTo>
                      <a:pt x="72008" y="2384987"/>
                    </a:lnTo>
                    <a:lnTo>
                      <a:pt x="1475841" y="2384987"/>
                    </a:lnTo>
                    <a:lnTo>
                      <a:pt x="1637843" y="2490658"/>
                    </a:lnTo>
                    <a:lnTo>
                      <a:pt x="1799844" y="2384987"/>
                    </a:lnTo>
                    <a:lnTo>
                      <a:pt x="3203677" y="2384987"/>
                    </a:lnTo>
                    <a:lnTo>
                      <a:pt x="3203677" y="72008"/>
                    </a:lnTo>
                    <a:close/>
                    <a:moveTo>
                      <a:pt x="0" y="0"/>
                    </a:moveTo>
                    <a:lnTo>
                      <a:pt x="3276364" y="0"/>
                    </a:lnTo>
                    <a:lnTo>
                      <a:pt x="3276364" y="2556284"/>
                    </a:lnTo>
                    <a:lnTo>
                      <a:pt x="0" y="255628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21" name="Rectangle: Top Corners Rounded 16"/>
              <p:cNvSpPr/>
              <p:nvPr/>
            </p:nvSpPr>
            <p:spPr>
              <a:xfrm rot="10800000" flipV="1">
                <a:off x="3384620" y="3262222"/>
                <a:ext cx="2365520" cy="1232517"/>
              </a:xfrm>
              <a:prstGeom prst="round2SameRect">
                <a:avLst>
                  <a:gd name="adj1" fmla="val 0"/>
                  <a:gd name="adj2" fmla="val 10000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anchor="ctr">
                <a:norm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100">
                    <a:solidFill>
                      <a:schemeClr val="tx1"/>
                    </a:solidFill>
                    <a:ea typeface="微软雅黑 Light" panose="020B0502040204020203" pitchFamily="34" charset="-122"/>
                  </a:rPr>
                  <a:t>此部分内容作为文字排版占位显示</a:t>
                </a:r>
                <a:br>
                  <a:rPr lang="zh-CN" altLang="en-US" sz="1100">
                    <a:solidFill>
                      <a:schemeClr val="tx1"/>
                    </a:solidFill>
                    <a:ea typeface="微软雅黑 Light" panose="020B0502040204020203" pitchFamily="34" charset="-122"/>
                  </a:rPr>
                </a:br>
                <a:r>
                  <a:rPr lang="zh-CN" altLang="en-US" sz="1100">
                    <a:solidFill>
                      <a:schemeClr val="tx1"/>
                    </a:solidFill>
                    <a:ea typeface="微软雅黑 Light" panose="020B0502040204020203" pitchFamily="34" charset="-122"/>
                  </a:rPr>
                  <a:t>（建议使用主题字体）</a:t>
                </a:r>
                <a:endParaRPr lang="zh-CN" altLang="en-US" sz="1100">
                  <a:solidFill>
                    <a:schemeClr val="tx1"/>
                  </a:solidFill>
                  <a:ea typeface="微软雅黑 Light" panose="020B0502040204020203" pitchFamily="34" charset="-122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0"/>
    </mc:Choice>
    <mc:Fallback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/>
          <p:nvPr/>
        </p:nvSpPr>
        <p:spPr>
          <a:xfrm>
            <a:off x="3442540" y="1212909"/>
            <a:ext cx="2128571" cy="2843187"/>
          </a:xfrm>
          <a:prstGeom prst="rect">
            <a:avLst/>
          </a:prstGeom>
          <a:blipFill dpi="0"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ea typeface="微软雅黑 Light" panose="020B0502040204020203" pitchFamily="34" charset="-122"/>
            </a:endParaRPr>
          </a:p>
        </p:txBody>
      </p:sp>
      <p:sp>
        <p:nvSpPr>
          <p:cNvPr id="17" name="Freeform: Shape 29"/>
          <p:cNvSpPr/>
          <p:nvPr/>
        </p:nvSpPr>
        <p:spPr bwMode="auto">
          <a:xfrm>
            <a:off x="3195537" y="957262"/>
            <a:ext cx="2597687" cy="3370758"/>
          </a:xfrm>
          <a:custGeom>
            <a:avLst/>
            <a:gdLst/>
            <a:ahLst/>
            <a:cxnLst>
              <a:cxn ang="0">
                <a:pos x="1203" y="0"/>
              </a:cxn>
              <a:cxn ang="0">
                <a:pos x="65" y="0"/>
              </a:cxn>
              <a:cxn ang="0">
                <a:pos x="0" y="65"/>
              </a:cxn>
              <a:cxn ang="0">
                <a:pos x="0" y="1581"/>
              </a:cxn>
              <a:cxn ang="0">
                <a:pos x="65" y="1646"/>
              </a:cxn>
              <a:cxn ang="0">
                <a:pos x="1203" y="1646"/>
              </a:cxn>
              <a:cxn ang="0">
                <a:pos x="1268" y="1581"/>
              </a:cxn>
              <a:cxn ang="0">
                <a:pos x="1268" y="65"/>
              </a:cxn>
              <a:cxn ang="0">
                <a:pos x="1203" y="0"/>
              </a:cxn>
              <a:cxn ang="0">
                <a:pos x="1146" y="1501"/>
              </a:cxn>
              <a:cxn ang="0">
                <a:pos x="125" y="1501"/>
              </a:cxn>
              <a:cxn ang="0">
                <a:pos x="125" y="140"/>
              </a:cxn>
              <a:cxn ang="0">
                <a:pos x="1146" y="140"/>
              </a:cxn>
              <a:cxn ang="0">
                <a:pos x="1146" y="1501"/>
              </a:cxn>
            </a:cxnLst>
            <a:rect l="0" t="0" r="r" b="b"/>
            <a:pathLst>
              <a:path w="1268" h="1646">
                <a:moveTo>
                  <a:pt x="1203" y="0"/>
                </a:moveTo>
                <a:cubicBezTo>
                  <a:pt x="65" y="0"/>
                  <a:pt x="65" y="0"/>
                  <a:pt x="65" y="0"/>
                </a:cubicBezTo>
                <a:cubicBezTo>
                  <a:pt x="29" y="0"/>
                  <a:pt x="0" y="29"/>
                  <a:pt x="0" y="65"/>
                </a:cubicBezTo>
                <a:cubicBezTo>
                  <a:pt x="0" y="1581"/>
                  <a:pt x="0" y="1581"/>
                  <a:pt x="0" y="1581"/>
                </a:cubicBezTo>
                <a:cubicBezTo>
                  <a:pt x="0" y="1617"/>
                  <a:pt x="29" y="1646"/>
                  <a:pt x="65" y="1646"/>
                </a:cubicBezTo>
                <a:cubicBezTo>
                  <a:pt x="1203" y="1646"/>
                  <a:pt x="1203" y="1646"/>
                  <a:pt x="1203" y="1646"/>
                </a:cubicBezTo>
                <a:cubicBezTo>
                  <a:pt x="1239" y="1646"/>
                  <a:pt x="1268" y="1617"/>
                  <a:pt x="1268" y="1581"/>
                </a:cubicBezTo>
                <a:cubicBezTo>
                  <a:pt x="1268" y="65"/>
                  <a:pt x="1268" y="65"/>
                  <a:pt x="1268" y="65"/>
                </a:cubicBezTo>
                <a:cubicBezTo>
                  <a:pt x="1268" y="29"/>
                  <a:pt x="1239" y="0"/>
                  <a:pt x="1203" y="0"/>
                </a:cubicBezTo>
                <a:close/>
                <a:moveTo>
                  <a:pt x="1146" y="1501"/>
                </a:moveTo>
                <a:cubicBezTo>
                  <a:pt x="125" y="1501"/>
                  <a:pt x="125" y="1501"/>
                  <a:pt x="125" y="1501"/>
                </a:cubicBezTo>
                <a:cubicBezTo>
                  <a:pt x="125" y="140"/>
                  <a:pt x="125" y="140"/>
                  <a:pt x="125" y="140"/>
                </a:cubicBezTo>
                <a:cubicBezTo>
                  <a:pt x="1146" y="140"/>
                  <a:pt x="1146" y="140"/>
                  <a:pt x="1146" y="140"/>
                </a:cubicBezTo>
                <a:lnTo>
                  <a:pt x="1146" y="1501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>
              <a:ea typeface="微软雅黑 Light" panose="020B0502040204020203" pitchFamily="34" charset="-122"/>
            </a:endParaRPr>
          </a:p>
        </p:txBody>
      </p:sp>
      <p:sp>
        <p:nvSpPr>
          <p:cNvPr id="18" name="Oval 30"/>
          <p:cNvSpPr/>
          <p:nvPr/>
        </p:nvSpPr>
        <p:spPr bwMode="auto">
          <a:xfrm>
            <a:off x="4416450" y="4092151"/>
            <a:ext cx="184955" cy="182877"/>
          </a:xfrm>
          <a:prstGeom prst="ellipse">
            <a:avLst/>
          </a:prstGeom>
          <a:solidFill>
            <a:srgbClr val="444444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>
              <a:ea typeface="微软雅黑 Light" panose="020B0502040204020203" pitchFamily="34" charset="-122"/>
            </a:endParaRPr>
          </a:p>
        </p:txBody>
      </p:sp>
      <p:sp>
        <p:nvSpPr>
          <p:cNvPr id="19" name="Oval 31"/>
          <p:cNvSpPr/>
          <p:nvPr/>
        </p:nvSpPr>
        <p:spPr bwMode="auto">
          <a:xfrm>
            <a:off x="4471520" y="1071561"/>
            <a:ext cx="51954" cy="49876"/>
          </a:xfrm>
          <a:prstGeom prst="ellipse">
            <a:avLst/>
          </a:prstGeom>
          <a:solidFill>
            <a:srgbClr val="444444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>
              <a:ea typeface="微软雅黑 Light" panose="020B0502040204020203" pitchFamily="34" charset="-122"/>
            </a:endParaRPr>
          </a:p>
        </p:txBody>
      </p:sp>
      <p:sp>
        <p:nvSpPr>
          <p:cNvPr id="20" name="Isosceles Triangle 28"/>
          <p:cNvSpPr/>
          <p:nvPr/>
        </p:nvSpPr>
        <p:spPr>
          <a:xfrm rot="10800000">
            <a:off x="4286494" y="968708"/>
            <a:ext cx="1490267" cy="2406695"/>
          </a:xfrm>
          <a:prstGeom prst="triangle">
            <a:avLst>
              <a:gd name="adj" fmla="val 0"/>
            </a:avLst>
          </a:prstGeom>
          <a:solidFill>
            <a:schemeClr val="bg1">
              <a:lumMod val="9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ea typeface="微软雅黑 Light" panose="020B0502040204020203" pitchFamily="34" charset="-122"/>
            </a:endParaRPr>
          </a:p>
        </p:txBody>
      </p:sp>
      <p:sp>
        <p:nvSpPr>
          <p:cNvPr id="21" name="Freeform: Shape 33"/>
          <p:cNvSpPr/>
          <p:nvPr/>
        </p:nvSpPr>
        <p:spPr bwMode="auto">
          <a:xfrm>
            <a:off x="3672620" y="3579940"/>
            <a:ext cx="798274" cy="1563560"/>
          </a:xfrm>
          <a:custGeom>
            <a:avLst/>
            <a:gdLst/>
            <a:ahLst/>
            <a:cxnLst>
              <a:cxn ang="0">
                <a:pos x="17" y="208"/>
              </a:cxn>
              <a:cxn ang="0">
                <a:pos x="17" y="208"/>
              </a:cxn>
              <a:cxn ang="0">
                <a:pos x="27" y="240"/>
              </a:cxn>
              <a:cxn ang="0">
                <a:pos x="79" y="297"/>
              </a:cxn>
              <a:cxn ang="0">
                <a:pos x="73" y="398"/>
              </a:cxn>
              <a:cxn ang="0">
                <a:pos x="177" y="398"/>
              </a:cxn>
              <a:cxn ang="0">
                <a:pos x="169" y="293"/>
              </a:cxn>
              <a:cxn ang="0">
                <a:pos x="202" y="207"/>
              </a:cxn>
              <a:cxn ang="0">
                <a:pos x="202" y="151"/>
              </a:cxn>
              <a:cxn ang="0">
                <a:pos x="182" y="131"/>
              </a:cxn>
              <a:cxn ang="0">
                <a:pos x="180" y="131"/>
              </a:cxn>
              <a:cxn ang="0">
                <a:pos x="172" y="136"/>
              </a:cxn>
              <a:cxn ang="0">
                <a:pos x="156" y="121"/>
              </a:cxn>
              <a:cxn ang="0">
                <a:pos x="142" y="121"/>
              </a:cxn>
              <a:cxn ang="0">
                <a:pos x="133" y="126"/>
              </a:cxn>
              <a:cxn ang="0">
                <a:pos x="120" y="115"/>
              </a:cxn>
              <a:cxn ang="0">
                <a:pos x="103" y="115"/>
              </a:cxn>
              <a:cxn ang="0">
                <a:pos x="94" y="122"/>
              </a:cxn>
              <a:cxn ang="0">
                <a:pos x="92" y="17"/>
              </a:cxn>
              <a:cxn ang="0">
                <a:pos x="77" y="0"/>
              </a:cxn>
              <a:cxn ang="0">
                <a:pos x="72" y="0"/>
              </a:cxn>
              <a:cxn ang="0">
                <a:pos x="57" y="17"/>
              </a:cxn>
              <a:cxn ang="0">
                <a:pos x="55" y="182"/>
              </a:cxn>
              <a:cxn ang="0">
                <a:pos x="55" y="199"/>
              </a:cxn>
              <a:cxn ang="0">
                <a:pos x="48" y="178"/>
              </a:cxn>
              <a:cxn ang="0">
                <a:pos x="12" y="152"/>
              </a:cxn>
              <a:cxn ang="0">
                <a:pos x="9" y="152"/>
              </a:cxn>
              <a:cxn ang="0">
                <a:pos x="2" y="162"/>
              </a:cxn>
              <a:cxn ang="0">
                <a:pos x="17" y="208"/>
              </a:cxn>
            </a:cxnLst>
            <a:rect l="0" t="0" r="r" b="b"/>
            <a:pathLst>
              <a:path w="202" h="398">
                <a:moveTo>
                  <a:pt x="17" y="208"/>
                </a:moveTo>
                <a:cubicBezTo>
                  <a:pt x="17" y="208"/>
                  <a:pt x="17" y="208"/>
                  <a:pt x="17" y="208"/>
                </a:cubicBezTo>
                <a:cubicBezTo>
                  <a:pt x="27" y="240"/>
                  <a:pt x="27" y="240"/>
                  <a:pt x="27" y="240"/>
                </a:cubicBezTo>
                <a:cubicBezTo>
                  <a:pt x="41" y="281"/>
                  <a:pt x="65" y="293"/>
                  <a:pt x="79" y="297"/>
                </a:cubicBezTo>
                <a:cubicBezTo>
                  <a:pt x="73" y="398"/>
                  <a:pt x="73" y="398"/>
                  <a:pt x="73" y="398"/>
                </a:cubicBezTo>
                <a:cubicBezTo>
                  <a:pt x="177" y="398"/>
                  <a:pt x="177" y="398"/>
                  <a:pt x="177" y="398"/>
                </a:cubicBezTo>
                <a:cubicBezTo>
                  <a:pt x="169" y="293"/>
                  <a:pt x="169" y="293"/>
                  <a:pt x="169" y="293"/>
                </a:cubicBezTo>
                <a:cubicBezTo>
                  <a:pt x="187" y="284"/>
                  <a:pt x="202" y="260"/>
                  <a:pt x="202" y="207"/>
                </a:cubicBezTo>
                <a:cubicBezTo>
                  <a:pt x="202" y="151"/>
                  <a:pt x="202" y="151"/>
                  <a:pt x="202" y="151"/>
                </a:cubicBezTo>
                <a:cubicBezTo>
                  <a:pt x="202" y="140"/>
                  <a:pt x="193" y="131"/>
                  <a:pt x="182" y="131"/>
                </a:cubicBezTo>
                <a:cubicBezTo>
                  <a:pt x="180" y="131"/>
                  <a:pt x="180" y="131"/>
                  <a:pt x="180" y="131"/>
                </a:cubicBezTo>
                <a:cubicBezTo>
                  <a:pt x="177" y="131"/>
                  <a:pt x="174" y="133"/>
                  <a:pt x="172" y="136"/>
                </a:cubicBezTo>
                <a:cubicBezTo>
                  <a:pt x="171" y="127"/>
                  <a:pt x="164" y="121"/>
                  <a:pt x="156" y="121"/>
                </a:cubicBezTo>
                <a:cubicBezTo>
                  <a:pt x="142" y="121"/>
                  <a:pt x="142" y="121"/>
                  <a:pt x="142" y="121"/>
                </a:cubicBezTo>
                <a:cubicBezTo>
                  <a:pt x="138" y="121"/>
                  <a:pt x="135" y="123"/>
                  <a:pt x="133" y="126"/>
                </a:cubicBezTo>
                <a:cubicBezTo>
                  <a:pt x="132" y="120"/>
                  <a:pt x="127" y="115"/>
                  <a:pt x="120" y="115"/>
                </a:cubicBezTo>
                <a:cubicBezTo>
                  <a:pt x="103" y="115"/>
                  <a:pt x="103" y="115"/>
                  <a:pt x="103" y="115"/>
                </a:cubicBezTo>
                <a:cubicBezTo>
                  <a:pt x="98" y="115"/>
                  <a:pt x="95" y="118"/>
                  <a:pt x="94" y="122"/>
                </a:cubicBezTo>
                <a:cubicBezTo>
                  <a:pt x="92" y="17"/>
                  <a:pt x="92" y="17"/>
                  <a:pt x="92" y="17"/>
                </a:cubicBezTo>
                <a:cubicBezTo>
                  <a:pt x="92" y="8"/>
                  <a:pt x="87" y="0"/>
                  <a:pt x="77" y="0"/>
                </a:cubicBezTo>
                <a:cubicBezTo>
                  <a:pt x="72" y="0"/>
                  <a:pt x="72" y="0"/>
                  <a:pt x="72" y="0"/>
                </a:cubicBezTo>
                <a:cubicBezTo>
                  <a:pt x="63" y="0"/>
                  <a:pt x="57" y="8"/>
                  <a:pt x="57" y="17"/>
                </a:cubicBezTo>
                <a:cubicBezTo>
                  <a:pt x="55" y="182"/>
                  <a:pt x="55" y="182"/>
                  <a:pt x="55" y="182"/>
                </a:cubicBezTo>
                <a:cubicBezTo>
                  <a:pt x="55" y="199"/>
                  <a:pt x="55" y="199"/>
                  <a:pt x="55" y="199"/>
                </a:cubicBezTo>
                <a:cubicBezTo>
                  <a:pt x="48" y="178"/>
                  <a:pt x="48" y="178"/>
                  <a:pt x="48" y="178"/>
                </a:cubicBezTo>
                <a:cubicBezTo>
                  <a:pt x="43" y="163"/>
                  <a:pt x="28" y="152"/>
                  <a:pt x="12" y="152"/>
                </a:cubicBezTo>
                <a:cubicBezTo>
                  <a:pt x="9" y="152"/>
                  <a:pt x="9" y="152"/>
                  <a:pt x="9" y="152"/>
                </a:cubicBezTo>
                <a:cubicBezTo>
                  <a:pt x="4" y="152"/>
                  <a:pt x="0" y="157"/>
                  <a:pt x="2" y="162"/>
                </a:cubicBezTo>
                <a:lnTo>
                  <a:pt x="17" y="20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>
              <a:ea typeface="微软雅黑 Light" panose="020B0502040204020203" pitchFamily="34" charset="-122"/>
            </a:endParaRPr>
          </a:p>
        </p:txBody>
      </p:sp>
      <p:sp>
        <p:nvSpPr>
          <p:cNvPr id="22" name="Freeform: Shape 34"/>
          <p:cNvSpPr/>
          <p:nvPr/>
        </p:nvSpPr>
        <p:spPr bwMode="auto">
          <a:xfrm>
            <a:off x="3924967" y="3599732"/>
            <a:ext cx="87415" cy="98960"/>
          </a:xfrm>
          <a:custGeom>
            <a:avLst/>
            <a:gdLst/>
            <a:ahLst/>
            <a:cxnLst>
              <a:cxn ang="0">
                <a:pos x="22" y="25"/>
              </a:cxn>
              <a:cxn ang="0">
                <a:pos x="22" y="11"/>
              </a:cxn>
              <a:cxn ang="0">
                <a:pos x="12" y="0"/>
              </a:cxn>
              <a:cxn ang="0">
                <a:pos x="9" y="0"/>
              </a:cxn>
              <a:cxn ang="0">
                <a:pos x="0" y="11"/>
              </a:cxn>
              <a:cxn ang="0">
                <a:pos x="0" y="25"/>
              </a:cxn>
              <a:cxn ang="0">
                <a:pos x="22" y="25"/>
              </a:cxn>
            </a:cxnLst>
            <a:rect l="0" t="0" r="r" b="b"/>
            <a:pathLst>
              <a:path w="22" h="25">
                <a:moveTo>
                  <a:pt x="22" y="25"/>
                </a:moveTo>
                <a:cubicBezTo>
                  <a:pt x="22" y="11"/>
                  <a:pt x="22" y="11"/>
                  <a:pt x="22" y="11"/>
                </a:cubicBezTo>
                <a:cubicBezTo>
                  <a:pt x="22" y="5"/>
                  <a:pt x="18" y="0"/>
                  <a:pt x="12" y="0"/>
                </a:cubicBezTo>
                <a:cubicBezTo>
                  <a:pt x="9" y="0"/>
                  <a:pt x="9" y="0"/>
                  <a:pt x="9" y="0"/>
                </a:cubicBezTo>
                <a:cubicBezTo>
                  <a:pt x="3" y="0"/>
                  <a:pt x="0" y="5"/>
                  <a:pt x="0" y="11"/>
                </a:cubicBezTo>
                <a:cubicBezTo>
                  <a:pt x="0" y="25"/>
                  <a:pt x="0" y="25"/>
                  <a:pt x="0" y="25"/>
                </a:cubicBezTo>
                <a:lnTo>
                  <a:pt x="22" y="25"/>
                </a:lnTo>
                <a:close/>
              </a:path>
            </a:pathLst>
          </a:custGeom>
          <a:solidFill>
            <a:srgbClr val="FFF1ED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>
              <a:ea typeface="微软雅黑 Light" panose="020B0502040204020203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036409" y="1115598"/>
            <a:ext cx="7110871" cy="2689631"/>
            <a:chOff x="1036409" y="1115598"/>
            <a:chExt cx="7110871" cy="2689631"/>
          </a:xfrm>
        </p:grpSpPr>
        <p:sp>
          <p:nvSpPr>
            <p:cNvPr id="5" name="Oval 6"/>
            <p:cNvSpPr/>
            <p:nvPr/>
          </p:nvSpPr>
          <p:spPr bwMode="auto">
            <a:xfrm>
              <a:off x="1711849" y="1115598"/>
              <a:ext cx="540979" cy="5409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ea typeface="微软雅黑 Light" panose="020B0502040204020203" pitchFamily="34" charset="-122"/>
              </a:endParaRPr>
            </a:p>
          </p:txBody>
        </p:sp>
        <p:sp>
          <p:nvSpPr>
            <p:cNvPr id="6" name="Freeform: Shape 8"/>
            <p:cNvSpPr/>
            <p:nvPr/>
          </p:nvSpPr>
          <p:spPr bwMode="auto">
            <a:xfrm>
              <a:off x="1824004" y="1237647"/>
              <a:ext cx="315022" cy="155036"/>
            </a:xfrm>
            <a:custGeom>
              <a:avLst/>
              <a:gdLst/>
              <a:ahLst/>
              <a:cxnLst>
                <a:cxn ang="0">
                  <a:pos x="85" y="83"/>
                </a:cxn>
                <a:cxn ang="0">
                  <a:pos x="169" y="62"/>
                </a:cxn>
                <a:cxn ang="0">
                  <a:pos x="168" y="39"/>
                </a:cxn>
                <a:cxn ang="0">
                  <a:pos x="155" y="26"/>
                </a:cxn>
                <a:cxn ang="0">
                  <a:pos x="115" y="26"/>
                </a:cxn>
                <a:cxn ang="0">
                  <a:pos x="85" y="0"/>
                </a:cxn>
                <a:cxn ang="0">
                  <a:pos x="54" y="27"/>
                </a:cxn>
                <a:cxn ang="0">
                  <a:pos x="13" y="27"/>
                </a:cxn>
                <a:cxn ang="0">
                  <a:pos x="0" y="40"/>
                </a:cxn>
                <a:cxn ang="0">
                  <a:pos x="1" y="61"/>
                </a:cxn>
                <a:cxn ang="0">
                  <a:pos x="85" y="83"/>
                </a:cxn>
                <a:cxn ang="0">
                  <a:pos x="85" y="77"/>
                </a:cxn>
                <a:cxn ang="0">
                  <a:pos x="74" y="72"/>
                </a:cxn>
                <a:cxn ang="0">
                  <a:pos x="85" y="67"/>
                </a:cxn>
                <a:cxn ang="0">
                  <a:pos x="95" y="72"/>
                </a:cxn>
                <a:cxn ang="0">
                  <a:pos x="85" y="77"/>
                </a:cxn>
                <a:cxn ang="0">
                  <a:pos x="85" y="7"/>
                </a:cxn>
                <a:cxn ang="0">
                  <a:pos x="112" y="26"/>
                </a:cxn>
                <a:cxn ang="0">
                  <a:pos x="57" y="27"/>
                </a:cxn>
                <a:cxn ang="0">
                  <a:pos x="85" y="7"/>
                </a:cxn>
              </a:cxnLst>
              <a:rect l="0" t="0" r="r" b="b"/>
              <a:pathLst>
                <a:path w="169" h="83">
                  <a:moveTo>
                    <a:pt x="85" y="83"/>
                  </a:moveTo>
                  <a:cubicBezTo>
                    <a:pt x="119" y="83"/>
                    <a:pt x="149" y="75"/>
                    <a:pt x="169" y="62"/>
                  </a:cubicBezTo>
                  <a:cubicBezTo>
                    <a:pt x="168" y="39"/>
                    <a:pt x="168" y="39"/>
                    <a:pt x="168" y="39"/>
                  </a:cubicBezTo>
                  <a:cubicBezTo>
                    <a:pt x="168" y="32"/>
                    <a:pt x="163" y="26"/>
                    <a:pt x="155" y="26"/>
                  </a:cubicBezTo>
                  <a:cubicBezTo>
                    <a:pt x="115" y="26"/>
                    <a:pt x="115" y="26"/>
                    <a:pt x="115" y="26"/>
                  </a:cubicBezTo>
                  <a:cubicBezTo>
                    <a:pt x="113" y="11"/>
                    <a:pt x="100" y="0"/>
                    <a:pt x="85" y="0"/>
                  </a:cubicBezTo>
                  <a:cubicBezTo>
                    <a:pt x="69" y="0"/>
                    <a:pt x="56" y="11"/>
                    <a:pt x="54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6" y="27"/>
                    <a:pt x="0" y="33"/>
                    <a:pt x="0" y="40"/>
                  </a:cubicBezTo>
                  <a:cubicBezTo>
                    <a:pt x="1" y="61"/>
                    <a:pt x="1" y="61"/>
                    <a:pt x="1" y="61"/>
                  </a:cubicBezTo>
                  <a:cubicBezTo>
                    <a:pt x="20" y="75"/>
                    <a:pt x="51" y="83"/>
                    <a:pt x="85" y="83"/>
                  </a:cubicBezTo>
                  <a:close/>
                  <a:moveTo>
                    <a:pt x="85" y="77"/>
                  </a:moveTo>
                  <a:cubicBezTo>
                    <a:pt x="79" y="77"/>
                    <a:pt x="74" y="74"/>
                    <a:pt x="74" y="72"/>
                  </a:cubicBezTo>
                  <a:cubicBezTo>
                    <a:pt x="74" y="69"/>
                    <a:pt x="79" y="67"/>
                    <a:pt x="85" y="67"/>
                  </a:cubicBezTo>
                  <a:cubicBezTo>
                    <a:pt x="90" y="67"/>
                    <a:pt x="95" y="69"/>
                    <a:pt x="95" y="72"/>
                  </a:cubicBezTo>
                  <a:cubicBezTo>
                    <a:pt x="95" y="74"/>
                    <a:pt x="90" y="77"/>
                    <a:pt x="85" y="77"/>
                  </a:cubicBezTo>
                  <a:close/>
                  <a:moveTo>
                    <a:pt x="85" y="7"/>
                  </a:moveTo>
                  <a:cubicBezTo>
                    <a:pt x="97" y="7"/>
                    <a:pt x="108" y="15"/>
                    <a:pt x="112" y="26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60" y="15"/>
                    <a:pt x="71" y="7"/>
                    <a:pt x="85" y="7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ea typeface="微软雅黑 Light" panose="020B0502040204020203" pitchFamily="34" charset="-122"/>
              </a:endParaRPr>
            </a:p>
          </p:txBody>
        </p:sp>
        <p:sp>
          <p:nvSpPr>
            <p:cNvPr id="7" name="Freeform: Shape 9"/>
            <p:cNvSpPr/>
            <p:nvPr/>
          </p:nvSpPr>
          <p:spPr bwMode="auto">
            <a:xfrm>
              <a:off x="1824004" y="1362996"/>
              <a:ext cx="315022" cy="141842"/>
            </a:xfrm>
            <a:custGeom>
              <a:avLst/>
              <a:gdLst/>
              <a:ahLst/>
              <a:cxnLst>
                <a:cxn ang="0">
                  <a:pos x="168" y="0"/>
                </a:cxn>
                <a:cxn ang="0">
                  <a:pos x="84" y="21"/>
                </a:cxn>
                <a:cxn ang="0">
                  <a:pos x="0" y="0"/>
                </a:cxn>
                <a:cxn ang="0">
                  <a:pos x="1" y="64"/>
                </a:cxn>
                <a:cxn ang="0">
                  <a:pos x="14" y="77"/>
                </a:cxn>
                <a:cxn ang="0">
                  <a:pos x="156" y="76"/>
                </a:cxn>
                <a:cxn ang="0">
                  <a:pos x="169" y="63"/>
                </a:cxn>
                <a:cxn ang="0">
                  <a:pos x="168" y="0"/>
                </a:cxn>
              </a:cxnLst>
              <a:rect l="0" t="0" r="r" b="b"/>
              <a:pathLst>
                <a:path w="169" h="77">
                  <a:moveTo>
                    <a:pt x="168" y="0"/>
                  </a:moveTo>
                  <a:cubicBezTo>
                    <a:pt x="148" y="13"/>
                    <a:pt x="118" y="21"/>
                    <a:pt x="84" y="21"/>
                  </a:cubicBezTo>
                  <a:cubicBezTo>
                    <a:pt x="51" y="21"/>
                    <a:pt x="21" y="13"/>
                    <a:pt x="0" y="0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72"/>
                    <a:pt x="7" y="77"/>
                    <a:pt x="14" y="77"/>
                  </a:cubicBezTo>
                  <a:cubicBezTo>
                    <a:pt x="156" y="76"/>
                    <a:pt x="156" y="76"/>
                    <a:pt x="156" y="76"/>
                  </a:cubicBezTo>
                  <a:cubicBezTo>
                    <a:pt x="163" y="76"/>
                    <a:pt x="169" y="70"/>
                    <a:pt x="169" y="63"/>
                  </a:cubicBezTo>
                  <a:lnTo>
                    <a:pt x="168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ea typeface="微软雅黑 Light" panose="020B0502040204020203" pitchFamily="34" charset="-122"/>
              </a:endParaRPr>
            </a:p>
          </p:txBody>
        </p:sp>
        <p:sp>
          <p:nvSpPr>
            <p:cNvPr id="8" name="Oval 11"/>
            <p:cNvSpPr/>
            <p:nvPr/>
          </p:nvSpPr>
          <p:spPr bwMode="auto">
            <a:xfrm>
              <a:off x="1700802" y="2778117"/>
              <a:ext cx="540978" cy="540979"/>
            </a:xfrm>
            <a:prstGeom prst="ellipse">
              <a:avLst/>
            </a:prstGeom>
            <a:solidFill>
              <a:schemeClr val="accent3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ea typeface="微软雅黑 Light" panose="020B0502040204020203" pitchFamily="34" charset="-122"/>
              </a:endParaRPr>
            </a:p>
          </p:txBody>
        </p:sp>
        <p:sp>
          <p:nvSpPr>
            <p:cNvPr id="9" name="Freeform: Shape 13"/>
            <p:cNvSpPr/>
            <p:nvPr/>
          </p:nvSpPr>
          <p:spPr bwMode="auto">
            <a:xfrm>
              <a:off x="1870681" y="3047455"/>
              <a:ext cx="194621" cy="100610"/>
            </a:xfrm>
            <a:custGeom>
              <a:avLst/>
              <a:gdLst/>
              <a:ahLst/>
              <a:cxnLst>
                <a:cxn ang="0">
                  <a:pos x="55" y="22"/>
                </a:cxn>
                <a:cxn ang="0">
                  <a:pos x="54" y="21"/>
                </a:cxn>
                <a:cxn ang="0">
                  <a:pos x="0" y="0"/>
                </a:cxn>
                <a:cxn ang="0">
                  <a:pos x="0" y="31"/>
                </a:cxn>
                <a:cxn ang="0">
                  <a:pos x="52" y="54"/>
                </a:cxn>
                <a:cxn ang="0">
                  <a:pos x="104" y="31"/>
                </a:cxn>
                <a:cxn ang="0">
                  <a:pos x="104" y="2"/>
                </a:cxn>
                <a:cxn ang="0">
                  <a:pos x="55" y="22"/>
                </a:cxn>
              </a:cxnLst>
              <a:rect l="0" t="0" r="r" b="b"/>
              <a:pathLst>
                <a:path w="104" h="54">
                  <a:moveTo>
                    <a:pt x="55" y="22"/>
                  </a:moveTo>
                  <a:cubicBezTo>
                    <a:pt x="54" y="21"/>
                    <a:pt x="54" y="21"/>
                    <a:pt x="54" y="2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44"/>
                    <a:pt x="23" y="54"/>
                    <a:pt x="52" y="54"/>
                  </a:cubicBezTo>
                  <a:cubicBezTo>
                    <a:pt x="81" y="54"/>
                    <a:pt x="104" y="44"/>
                    <a:pt x="104" y="31"/>
                  </a:cubicBezTo>
                  <a:cubicBezTo>
                    <a:pt x="104" y="2"/>
                    <a:pt x="104" y="2"/>
                    <a:pt x="104" y="2"/>
                  </a:cubicBezTo>
                  <a:lnTo>
                    <a:pt x="55" y="2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ea typeface="微软雅黑 Light" panose="020B0502040204020203" pitchFamily="34" charset="-122"/>
              </a:endParaRPr>
            </a:p>
          </p:txBody>
        </p:sp>
        <p:sp>
          <p:nvSpPr>
            <p:cNvPr id="10" name="Freeform: Shape 14"/>
            <p:cNvSpPr/>
            <p:nvPr/>
          </p:nvSpPr>
          <p:spPr bwMode="auto">
            <a:xfrm>
              <a:off x="1766775" y="2915509"/>
              <a:ext cx="418928" cy="221009"/>
            </a:xfrm>
            <a:custGeom>
              <a:avLst/>
              <a:gdLst/>
              <a:ahLst/>
              <a:cxnLst>
                <a:cxn ang="0">
                  <a:pos x="225" y="117"/>
                </a:cxn>
                <a:cxn ang="0">
                  <a:pos x="216" y="92"/>
                </a:cxn>
                <a:cxn ang="0">
                  <a:pos x="216" y="88"/>
                </a:cxn>
                <a:cxn ang="0">
                  <a:pos x="216" y="48"/>
                </a:cxn>
                <a:cxn ang="0">
                  <a:pos x="216" y="48"/>
                </a:cxn>
                <a:cxn ang="0">
                  <a:pos x="216" y="48"/>
                </a:cxn>
                <a:cxn ang="0">
                  <a:pos x="216" y="47"/>
                </a:cxn>
                <a:cxn ang="0">
                  <a:pos x="215" y="47"/>
                </a:cxn>
                <a:cxn ang="0">
                  <a:pos x="108" y="0"/>
                </a:cxn>
                <a:cxn ang="0">
                  <a:pos x="0" y="47"/>
                </a:cxn>
                <a:cxn ang="0">
                  <a:pos x="111" y="90"/>
                </a:cxn>
                <a:cxn ang="0">
                  <a:pos x="209" y="50"/>
                </a:cxn>
                <a:cxn ang="0">
                  <a:pos x="209" y="92"/>
                </a:cxn>
                <a:cxn ang="0">
                  <a:pos x="201" y="117"/>
                </a:cxn>
                <a:cxn ang="0">
                  <a:pos x="207" y="119"/>
                </a:cxn>
                <a:cxn ang="0">
                  <a:pos x="210" y="112"/>
                </a:cxn>
                <a:cxn ang="0">
                  <a:pos x="210" y="119"/>
                </a:cxn>
                <a:cxn ang="0">
                  <a:pos x="216" y="119"/>
                </a:cxn>
                <a:cxn ang="0">
                  <a:pos x="216" y="112"/>
                </a:cxn>
                <a:cxn ang="0">
                  <a:pos x="219" y="119"/>
                </a:cxn>
                <a:cxn ang="0">
                  <a:pos x="225" y="117"/>
                </a:cxn>
              </a:cxnLst>
              <a:rect l="0" t="0" r="r" b="b"/>
              <a:pathLst>
                <a:path w="225" h="119">
                  <a:moveTo>
                    <a:pt x="225" y="117"/>
                  </a:moveTo>
                  <a:cubicBezTo>
                    <a:pt x="216" y="92"/>
                    <a:pt x="216" y="92"/>
                    <a:pt x="216" y="92"/>
                  </a:cubicBezTo>
                  <a:cubicBezTo>
                    <a:pt x="216" y="91"/>
                    <a:pt x="216" y="89"/>
                    <a:pt x="216" y="88"/>
                  </a:cubicBezTo>
                  <a:cubicBezTo>
                    <a:pt x="216" y="48"/>
                    <a:pt x="216" y="48"/>
                    <a:pt x="216" y="48"/>
                  </a:cubicBezTo>
                  <a:cubicBezTo>
                    <a:pt x="216" y="48"/>
                    <a:pt x="216" y="48"/>
                    <a:pt x="216" y="48"/>
                  </a:cubicBezTo>
                  <a:cubicBezTo>
                    <a:pt x="216" y="48"/>
                    <a:pt x="216" y="48"/>
                    <a:pt x="216" y="48"/>
                  </a:cubicBezTo>
                  <a:cubicBezTo>
                    <a:pt x="216" y="47"/>
                    <a:pt x="216" y="47"/>
                    <a:pt x="216" y="47"/>
                  </a:cubicBezTo>
                  <a:cubicBezTo>
                    <a:pt x="215" y="47"/>
                    <a:pt x="215" y="47"/>
                    <a:pt x="215" y="47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111" y="90"/>
                    <a:pt x="111" y="90"/>
                    <a:pt x="111" y="90"/>
                  </a:cubicBezTo>
                  <a:cubicBezTo>
                    <a:pt x="209" y="50"/>
                    <a:pt x="209" y="50"/>
                    <a:pt x="209" y="50"/>
                  </a:cubicBezTo>
                  <a:cubicBezTo>
                    <a:pt x="209" y="92"/>
                    <a:pt x="209" y="92"/>
                    <a:pt x="209" y="92"/>
                  </a:cubicBezTo>
                  <a:cubicBezTo>
                    <a:pt x="201" y="117"/>
                    <a:pt x="201" y="117"/>
                    <a:pt x="201" y="117"/>
                  </a:cubicBezTo>
                  <a:cubicBezTo>
                    <a:pt x="207" y="119"/>
                    <a:pt x="207" y="119"/>
                    <a:pt x="207" y="119"/>
                  </a:cubicBezTo>
                  <a:cubicBezTo>
                    <a:pt x="210" y="112"/>
                    <a:pt x="210" y="112"/>
                    <a:pt x="210" y="112"/>
                  </a:cubicBezTo>
                  <a:cubicBezTo>
                    <a:pt x="210" y="119"/>
                    <a:pt x="210" y="119"/>
                    <a:pt x="210" y="119"/>
                  </a:cubicBezTo>
                  <a:cubicBezTo>
                    <a:pt x="216" y="119"/>
                    <a:pt x="216" y="119"/>
                    <a:pt x="216" y="119"/>
                  </a:cubicBezTo>
                  <a:cubicBezTo>
                    <a:pt x="216" y="112"/>
                    <a:pt x="216" y="112"/>
                    <a:pt x="216" y="112"/>
                  </a:cubicBezTo>
                  <a:cubicBezTo>
                    <a:pt x="219" y="119"/>
                    <a:pt x="219" y="119"/>
                    <a:pt x="219" y="119"/>
                  </a:cubicBezTo>
                  <a:lnTo>
                    <a:pt x="225" y="11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ea typeface="微软雅黑 Light" panose="020B0502040204020203" pitchFamily="34" charset="-122"/>
              </a:endParaRPr>
            </a:p>
          </p:txBody>
        </p:sp>
        <p:sp>
          <p:nvSpPr>
            <p:cNvPr id="11" name="Oval 16"/>
            <p:cNvSpPr/>
            <p:nvPr/>
          </p:nvSpPr>
          <p:spPr bwMode="auto">
            <a:xfrm>
              <a:off x="6918491" y="1115598"/>
              <a:ext cx="540979" cy="540979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ea typeface="微软雅黑 Light" panose="020B0502040204020203" pitchFamily="34" charset="-122"/>
              </a:endParaRPr>
            </a:p>
          </p:txBody>
        </p:sp>
        <p:sp>
          <p:nvSpPr>
            <p:cNvPr id="12" name="Freeform: Shape 18"/>
            <p:cNvSpPr/>
            <p:nvPr/>
          </p:nvSpPr>
          <p:spPr bwMode="auto">
            <a:xfrm>
              <a:off x="7090021" y="1212909"/>
              <a:ext cx="37935" cy="29688"/>
            </a:xfrm>
            <a:custGeom>
              <a:avLst/>
              <a:gdLst/>
              <a:ahLst/>
              <a:cxnLst>
                <a:cxn ang="0">
                  <a:pos x="23" y="3"/>
                </a:cxn>
                <a:cxn ang="0">
                  <a:pos x="21" y="0"/>
                </a:cxn>
                <a:cxn ang="0">
                  <a:pos x="0" y="15"/>
                </a:cxn>
                <a:cxn ang="0">
                  <a:pos x="2" y="18"/>
                </a:cxn>
                <a:cxn ang="0">
                  <a:pos x="23" y="3"/>
                </a:cxn>
              </a:cxnLst>
              <a:rect l="0" t="0" r="r" b="b"/>
              <a:pathLst>
                <a:path w="23" h="18">
                  <a:moveTo>
                    <a:pt x="23" y="3"/>
                  </a:moveTo>
                  <a:lnTo>
                    <a:pt x="21" y="0"/>
                  </a:lnTo>
                  <a:lnTo>
                    <a:pt x="0" y="15"/>
                  </a:lnTo>
                  <a:lnTo>
                    <a:pt x="2" y="18"/>
                  </a:lnTo>
                  <a:lnTo>
                    <a:pt x="23" y="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ea typeface="微软雅黑 Light" panose="020B0502040204020203" pitchFamily="34" charset="-122"/>
              </a:endParaRPr>
            </a:p>
          </p:txBody>
        </p:sp>
        <p:sp>
          <p:nvSpPr>
            <p:cNvPr id="13" name="Freeform: Shape 19"/>
            <p:cNvSpPr/>
            <p:nvPr/>
          </p:nvSpPr>
          <p:spPr bwMode="auto">
            <a:xfrm>
              <a:off x="7202175" y="1384438"/>
              <a:ext cx="67623" cy="51130"/>
            </a:xfrm>
            <a:custGeom>
              <a:avLst/>
              <a:gdLst/>
              <a:ahLst/>
              <a:cxnLst>
                <a:cxn ang="0">
                  <a:pos x="4" y="31"/>
                </a:cxn>
                <a:cxn ang="0">
                  <a:pos x="41" y="5"/>
                </a:cxn>
                <a:cxn ang="0">
                  <a:pos x="36" y="0"/>
                </a:cxn>
                <a:cxn ang="0">
                  <a:pos x="0" y="26"/>
                </a:cxn>
                <a:cxn ang="0">
                  <a:pos x="4" y="31"/>
                </a:cxn>
              </a:cxnLst>
              <a:rect l="0" t="0" r="r" b="b"/>
              <a:pathLst>
                <a:path w="41" h="31">
                  <a:moveTo>
                    <a:pt x="4" y="31"/>
                  </a:moveTo>
                  <a:lnTo>
                    <a:pt x="41" y="5"/>
                  </a:lnTo>
                  <a:lnTo>
                    <a:pt x="36" y="0"/>
                  </a:lnTo>
                  <a:lnTo>
                    <a:pt x="0" y="26"/>
                  </a:lnTo>
                  <a:lnTo>
                    <a:pt x="4" y="3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ea typeface="微软雅黑 Light" panose="020B0502040204020203" pitchFamily="34" charset="-122"/>
              </a:endParaRPr>
            </a:p>
          </p:txBody>
        </p:sp>
        <p:sp>
          <p:nvSpPr>
            <p:cNvPr id="14" name="Freeform: Shape 20"/>
            <p:cNvSpPr/>
            <p:nvPr/>
          </p:nvSpPr>
          <p:spPr bwMode="auto">
            <a:xfrm>
              <a:off x="7057034" y="1224453"/>
              <a:ext cx="252347" cy="351307"/>
            </a:xfrm>
            <a:custGeom>
              <a:avLst/>
              <a:gdLst/>
              <a:ahLst/>
              <a:cxnLst>
                <a:cxn ang="0">
                  <a:pos x="112" y="164"/>
                </a:cxn>
                <a:cxn ang="0">
                  <a:pos x="93" y="164"/>
                </a:cxn>
                <a:cxn ang="0">
                  <a:pos x="93" y="159"/>
                </a:cxn>
                <a:cxn ang="0">
                  <a:pos x="94" y="157"/>
                </a:cxn>
                <a:cxn ang="0">
                  <a:pos x="84" y="144"/>
                </a:cxn>
                <a:cxn ang="0">
                  <a:pos x="84" y="139"/>
                </a:cxn>
                <a:cxn ang="0">
                  <a:pos x="91" y="136"/>
                </a:cxn>
                <a:cxn ang="0">
                  <a:pos x="92" y="136"/>
                </a:cxn>
                <a:cxn ang="0">
                  <a:pos x="135" y="107"/>
                </a:cxn>
                <a:cxn ang="0">
                  <a:pos x="130" y="100"/>
                </a:cxn>
                <a:cxn ang="0">
                  <a:pos x="86" y="129"/>
                </a:cxn>
                <a:cxn ang="0">
                  <a:pos x="87" y="129"/>
                </a:cxn>
                <a:cxn ang="0">
                  <a:pos x="23" y="99"/>
                </a:cxn>
                <a:cxn ang="0">
                  <a:pos x="36" y="35"/>
                </a:cxn>
                <a:cxn ang="0">
                  <a:pos x="83" y="104"/>
                </a:cxn>
                <a:cxn ang="0">
                  <a:pos x="104" y="89"/>
                </a:cxn>
                <a:cxn ang="0">
                  <a:pos x="44" y="7"/>
                </a:cxn>
                <a:cxn ang="0">
                  <a:pos x="41" y="9"/>
                </a:cxn>
                <a:cxn ang="0">
                  <a:pos x="34" y="0"/>
                </a:cxn>
                <a:cxn ang="0">
                  <a:pos x="23" y="8"/>
                </a:cxn>
                <a:cxn ang="0">
                  <a:pos x="29" y="17"/>
                </a:cxn>
                <a:cxn ang="0">
                  <a:pos x="26" y="19"/>
                </a:cxn>
                <a:cxn ang="0">
                  <a:pos x="30" y="26"/>
                </a:cxn>
                <a:cxn ang="0">
                  <a:pos x="12" y="104"/>
                </a:cxn>
                <a:cxn ang="0">
                  <a:pos x="78" y="139"/>
                </a:cxn>
                <a:cxn ang="0">
                  <a:pos x="78" y="144"/>
                </a:cxn>
                <a:cxn ang="0">
                  <a:pos x="68" y="157"/>
                </a:cxn>
                <a:cxn ang="0">
                  <a:pos x="68" y="164"/>
                </a:cxn>
                <a:cxn ang="0">
                  <a:pos x="50" y="164"/>
                </a:cxn>
                <a:cxn ang="0">
                  <a:pos x="38" y="177"/>
                </a:cxn>
                <a:cxn ang="0">
                  <a:pos x="50" y="189"/>
                </a:cxn>
                <a:cxn ang="0">
                  <a:pos x="112" y="189"/>
                </a:cxn>
                <a:cxn ang="0">
                  <a:pos x="124" y="177"/>
                </a:cxn>
                <a:cxn ang="0">
                  <a:pos x="112" y="164"/>
                </a:cxn>
              </a:cxnLst>
              <a:rect l="0" t="0" r="r" b="b"/>
              <a:pathLst>
                <a:path w="135" h="189">
                  <a:moveTo>
                    <a:pt x="112" y="164"/>
                  </a:moveTo>
                  <a:cubicBezTo>
                    <a:pt x="93" y="164"/>
                    <a:pt x="93" y="164"/>
                    <a:pt x="93" y="164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8"/>
                    <a:pt x="94" y="158"/>
                    <a:pt x="94" y="157"/>
                  </a:cubicBezTo>
                  <a:cubicBezTo>
                    <a:pt x="94" y="151"/>
                    <a:pt x="90" y="146"/>
                    <a:pt x="84" y="144"/>
                  </a:cubicBezTo>
                  <a:cubicBezTo>
                    <a:pt x="84" y="139"/>
                    <a:pt x="84" y="139"/>
                    <a:pt x="84" y="139"/>
                  </a:cubicBezTo>
                  <a:cubicBezTo>
                    <a:pt x="87" y="138"/>
                    <a:pt x="89" y="137"/>
                    <a:pt x="91" y="136"/>
                  </a:cubicBezTo>
                  <a:cubicBezTo>
                    <a:pt x="92" y="136"/>
                    <a:pt x="92" y="136"/>
                    <a:pt x="92" y="136"/>
                  </a:cubicBezTo>
                  <a:cubicBezTo>
                    <a:pt x="135" y="107"/>
                    <a:pt x="135" y="107"/>
                    <a:pt x="135" y="107"/>
                  </a:cubicBezTo>
                  <a:cubicBezTo>
                    <a:pt x="130" y="100"/>
                    <a:pt x="130" y="100"/>
                    <a:pt x="130" y="100"/>
                  </a:cubicBezTo>
                  <a:cubicBezTo>
                    <a:pt x="86" y="129"/>
                    <a:pt x="86" y="129"/>
                    <a:pt x="86" y="129"/>
                  </a:cubicBezTo>
                  <a:cubicBezTo>
                    <a:pt x="87" y="129"/>
                    <a:pt x="87" y="129"/>
                    <a:pt x="87" y="129"/>
                  </a:cubicBezTo>
                  <a:cubicBezTo>
                    <a:pt x="60" y="133"/>
                    <a:pt x="34" y="122"/>
                    <a:pt x="23" y="99"/>
                  </a:cubicBezTo>
                  <a:cubicBezTo>
                    <a:pt x="13" y="78"/>
                    <a:pt x="19" y="53"/>
                    <a:pt x="36" y="35"/>
                  </a:cubicBezTo>
                  <a:cubicBezTo>
                    <a:pt x="83" y="104"/>
                    <a:pt x="83" y="104"/>
                    <a:pt x="83" y="104"/>
                  </a:cubicBezTo>
                  <a:cubicBezTo>
                    <a:pt x="104" y="89"/>
                    <a:pt x="104" y="89"/>
                    <a:pt x="104" y="89"/>
                  </a:cubicBezTo>
                  <a:cubicBezTo>
                    <a:pt x="44" y="7"/>
                    <a:pt x="44" y="7"/>
                    <a:pt x="44" y="7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9" y="17"/>
                    <a:pt x="29" y="17"/>
                    <a:pt x="29" y="17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30" y="26"/>
                    <a:pt x="30" y="26"/>
                    <a:pt x="30" y="26"/>
                  </a:cubicBezTo>
                  <a:cubicBezTo>
                    <a:pt x="8" y="46"/>
                    <a:pt x="0" y="77"/>
                    <a:pt x="12" y="104"/>
                  </a:cubicBezTo>
                  <a:cubicBezTo>
                    <a:pt x="23" y="127"/>
                    <a:pt x="55" y="141"/>
                    <a:pt x="78" y="139"/>
                  </a:cubicBezTo>
                  <a:cubicBezTo>
                    <a:pt x="78" y="144"/>
                    <a:pt x="78" y="144"/>
                    <a:pt x="78" y="144"/>
                  </a:cubicBezTo>
                  <a:cubicBezTo>
                    <a:pt x="72" y="146"/>
                    <a:pt x="68" y="151"/>
                    <a:pt x="68" y="157"/>
                  </a:cubicBezTo>
                  <a:cubicBezTo>
                    <a:pt x="68" y="164"/>
                    <a:pt x="68" y="164"/>
                    <a:pt x="68" y="164"/>
                  </a:cubicBezTo>
                  <a:cubicBezTo>
                    <a:pt x="50" y="164"/>
                    <a:pt x="50" y="164"/>
                    <a:pt x="50" y="164"/>
                  </a:cubicBezTo>
                  <a:cubicBezTo>
                    <a:pt x="43" y="164"/>
                    <a:pt x="38" y="170"/>
                    <a:pt x="38" y="177"/>
                  </a:cubicBezTo>
                  <a:cubicBezTo>
                    <a:pt x="38" y="183"/>
                    <a:pt x="43" y="189"/>
                    <a:pt x="50" y="189"/>
                  </a:cubicBezTo>
                  <a:cubicBezTo>
                    <a:pt x="112" y="189"/>
                    <a:pt x="112" y="189"/>
                    <a:pt x="112" y="189"/>
                  </a:cubicBezTo>
                  <a:cubicBezTo>
                    <a:pt x="119" y="189"/>
                    <a:pt x="124" y="183"/>
                    <a:pt x="124" y="177"/>
                  </a:cubicBezTo>
                  <a:cubicBezTo>
                    <a:pt x="124" y="170"/>
                    <a:pt x="119" y="164"/>
                    <a:pt x="112" y="164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ea typeface="微软雅黑 Light" panose="020B0502040204020203" pitchFamily="34" charset="-122"/>
              </a:endParaRPr>
            </a:p>
          </p:txBody>
        </p:sp>
        <p:sp>
          <p:nvSpPr>
            <p:cNvPr id="15" name="Oval 22"/>
            <p:cNvSpPr/>
            <p:nvPr/>
          </p:nvSpPr>
          <p:spPr bwMode="auto">
            <a:xfrm>
              <a:off x="6918491" y="2778117"/>
              <a:ext cx="550874" cy="550875"/>
            </a:xfrm>
            <a:prstGeom prst="ellipse">
              <a:avLst/>
            </a:prstGeom>
            <a:solidFill>
              <a:schemeClr val="accent4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ea typeface="微软雅黑 Light" panose="020B0502040204020203" pitchFamily="34" charset="-122"/>
              </a:endParaRPr>
            </a:p>
          </p:txBody>
        </p:sp>
        <p:sp>
          <p:nvSpPr>
            <p:cNvPr id="16" name="Freeform: Shape 24"/>
            <p:cNvSpPr/>
            <p:nvPr/>
          </p:nvSpPr>
          <p:spPr bwMode="auto">
            <a:xfrm>
              <a:off x="7071879" y="2908414"/>
              <a:ext cx="242451" cy="291932"/>
            </a:xfrm>
            <a:custGeom>
              <a:avLst/>
              <a:gdLst/>
              <a:ahLst/>
              <a:cxnLst>
                <a:cxn ang="0">
                  <a:pos x="7" y="2"/>
                </a:cxn>
                <a:cxn ang="0">
                  <a:pos x="1" y="149"/>
                </a:cxn>
                <a:cxn ang="0">
                  <a:pos x="122" y="155"/>
                </a:cxn>
                <a:cxn ang="0">
                  <a:pos x="128" y="8"/>
                </a:cxn>
                <a:cxn ang="0">
                  <a:pos x="27" y="133"/>
                </a:cxn>
                <a:cxn ang="0">
                  <a:pos x="26" y="117"/>
                </a:cxn>
                <a:cxn ang="0">
                  <a:pos x="27" y="133"/>
                </a:cxn>
                <a:cxn ang="0">
                  <a:pos x="18" y="99"/>
                </a:cxn>
                <a:cxn ang="0">
                  <a:pos x="34" y="99"/>
                </a:cxn>
                <a:cxn ang="0">
                  <a:pos x="26" y="82"/>
                </a:cxn>
                <a:cxn ang="0">
                  <a:pos x="26" y="65"/>
                </a:cxn>
                <a:cxn ang="0">
                  <a:pos x="26" y="82"/>
                </a:cxn>
                <a:cxn ang="0">
                  <a:pos x="44" y="125"/>
                </a:cxn>
                <a:cxn ang="0">
                  <a:pos x="60" y="125"/>
                </a:cxn>
                <a:cxn ang="0">
                  <a:pos x="52" y="107"/>
                </a:cxn>
                <a:cxn ang="0">
                  <a:pos x="52" y="91"/>
                </a:cxn>
                <a:cxn ang="0">
                  <a:pos x="52" y="107"/>
                </a:cxn>
                <a:cxn ang="0">
                  <a:pos x="43" y="73"/>
                </a:cxn>
                <a:cxn ang="0">
                  <a:pos x="60" y="73"/>
                </a:cxn>
                <a:cxn ang="0">
                  <a:pos x="78" y="133"/>
                </a:cxn>
                <a:cxn ang="0">
                  <a:pos x="78" y="116"/>
                </a:cxn>
                <a:cxn ang="0">
                  <a:pos x="78" y="133"/>
                </a:cxn>
                <a:cxn ang="0">
                  <a:pos x="69" y="99"/>
                </a:cxn>
                <a:cxn ang="0">
                  <a:pos x="86" y="98"/>
                </a:cxn>
                <a:cxn ang="0">
                  <a:pos x="78" y="81"/>
                </a:cxn>
                <a:cxn ang="0">
                  <a:pos x="77" y="64"/>
                </a:cxn>
                <a:cxn ang="0">
                  <a:pos x="78" y="81"/>
                </a:cxn>
                <a:cxn ang="0">
                  <a:pos x="104" y="133"/>
                </a:cxn>
                <a:cxn ang="0">
                  <a:pos x="95" y="99"/>
                </a:cxn>
                <a:cxn ang="0">
                  <a:pos x="112" y="99"/>
                </a:cxn>
                <a:cxn ang="0">
                  <a:pos x="95" y="73"/>
                </a:cxn>
                <a:cxn ang="0">
                  <a:pos x="112" y="72"/>
                </a:cxn>
                <a:cxn ang="0">
                  <a:pos x="95" y="73"/>
                </a:cxn>
                <a:cxn ang="0">
                  <a:pos x="29" y="45"/>
                </a:cxn>
                <a:cxn ang="0">
                  <a:pos x="28" y="16"/>
                </a:cxn>
                <a:cxn ang="0">
                  <a:pos x="115" y="29"/>
                </a:cxn>
              </a:cxnLst>
              <a:rect l="0" t="0" r="r" b="b"/>
              <a:pathLst>
                <a:path w="130" h="157">
                  <a:moveTo>
                    <a:pt x="121" y="0"/>
                  </a:moveTo>
                  <a:cubicBezTo>
                    <a:pt x="7" y="2"/>
                    <a:pt x="7" y="2"/>
                    <a:pt x="7" y="2"/>
                  </a:cubicBezTo>
                  <a:cubicBezTo>
                    <a:pt x="3" y="2"/>
                    <a:pt x="0" y="5"/>
                    <a:pt x="0" y="9"/>
                  </a:cubicBezTo>
                  <a:cubicBezTo>
                    <a:pt x="1" y="149"/>
                    <a:pt x="1" y="149"/>
                    <a:pt x="1" y="149"/>
                  </a:cubicBezTo>
                  <a:cubicBezTo>
                    <a:pt x="1" y="153"/>
                    <a:pt x="5" y="157"/>
                    <a:pt x="9" y="157"/>
                  </a:cubicBezTo>
                  <a:cubicBezTo>
                    <a:pt x="122" y="155"/>
                    <a:pt x="122" y="155"/>
                    <a:pt x="122" y="155"/>
                  </a:cubicBezTo>
                  <a:cubicBezTo>
                    <a:pt x="127" y="155"/>
                    <a:pt x="130" y="152"/>
                    <a:pt x="130" y="148"/>
                  </a:cubicBezTo>
                  <a:cubicBezTo>
                    <a:pt x="128" y="8"/>
                    <a:pt x="128" y="8"/>
                    <a:pt x="128" y="8"/>
                  </a:cubicBezTo>
                  <a:cubicBezTo>
                    <a:pt x="128" y="4"/>
                    <a:pt x="125" y="0"/>
                    <a:pt x="121" y="0"/>
                  </a:cubicBezTo>
                  <a:close/>
                  <a:moveTo>
                    <a:pt x="27" y="133"/>
                  </a:moveTo>
                  <a:cubicBezTo>
                    <a:pt x="22" y="133"/>
                    <a:pt x="18" y="130"/>
                    <a:pt x="18" y="125"/>
                  </a:cubicBezTo>
                  <a:cubicBezTo>
                    <a:pt x="18" y="120"/>
                    <a:pt x="22" y="117"/>
                    <a:pt x="26" y="117"/>
                  </a:cubicBezTo>
                  <a:cubicBezTo>
                    <a:pt x="31" y="117"/>
                    <a:pt x="35" y="120"/>
                    <a:pt x="35" y="125"/>
                  </a:cubicBezTo>
                  <a:cubicBezTo>
                    <a:pt x="35" y="129"/>
                    <a:pt x="31" y="133"/>
                    <a:pt x="27" y="133"/>
                  </a:cubicBezTo>
                  <a:close/>
                  <a:moveTo>
                    <a:pt x="26" y="107"/>
                  </a:moveTo>
                  <a:cubicBezTo>
                    <a:pt x="22" y="107"/>
                    <a:pt x="18" y="104"/>
                    <a:pt x="18" y="99"/>
                  </a:cubicBezTo>
                  <a:cubicBezTo>
                    <a:pt x="18" y="95"/>
                    <a:pt x="21" y="91"/>
                    <a:pt x="26" y="91"/>
                  </a:cubicBezTo>
                  <a:cubicBezTo>
                    <a:pt x="31" y="91"/>
                    <a:pt x="34" y="94"/>
                    <a:pt x="34" y="99"/>
                  </a:cubicBezTo>
                  <a:cubicBezTo>
                    <a:pt x="34" y="104"/>
                    <a:pt x="31" y="107"/>
                    <a:pt x="26" y="107"/>
                  </a:cubicBezTo>
                  <a:close/>
                  <a:moveTo>
                    <a:pt x="26" y="82"/>
                  </a:moveTo>
                  <a:cubicBezTo>
                    <a:pt x="21" y="82"/>
                    <a:pt x="18" y="78"/>
                    <a:pt x="18" y="73"/>
                  </a:cubicBezTo>
                  <a:cubicBezTo>
                    <a:pt x="17" y="69"/>
                    <a:pt x="21" y="65"/>
                    <a:pt x="26" y="65"/>
                  </a:cubicBezTo>
                  <a:cubicBezTo>
                    <a:pt x="30" y="65"/>
                    <a:pt x="34" y="69"/>
                    <a:pt x="34" y="73"/>
                  </a:cubicBezTo>
                  <a:cubicBezTo>
                    <a:pt x="34" y="78"/>
                    <a:pt x="30" y="82"/>
                    <a:pt x="26" y="82"/>
                  </a:cubicBezTo>
                  <a:close/>
                  <a:moveTo>
                    <a:pt x="52" y="133"/>
                  </a:moveTo>
                  <a:cubicBezTo>
                    <a:pt x="48" y="133"/>
                    <a:pt x="44" y="129"/>
                    <a:pt x="44" y="125"/>
                  </a:cubicBezTo>
                  <a:cubicBezTo>
                    <a:pt x="44" y="120"/>
                    <a:pt x="48" y="116"/>
                    <a:pt x="52" y="116"/>
                  </a:cubicBezTo>
                  <a:cubicBezTo>
                    <a:pt x="57" y="116"/>
                    <a:pt x="60" y="120"/>
                    <a:pt x="60" y="125"/>
                  </a:cubicBezTo>
                  <a:cubicBezTo>
                    <a:pt x="61" y="129"/>
                    <a:pt x="57" y="133"/>
                    <a:pt x="52" y="133"/>
                  </a:cubicBezTo>
                  <a:close/>
                  <a:moveTo>
                    <a:pt x="52" y="107"/>
                  </a:moveTo>
                  <a:cubicBezTo>
                    <a:pt x="47" y="107"/>
                    <a:pt x="44" y="103"/>
                    <a:pt x="44" y="99"/>
                  </a:cubicBezTo>
                  <a:cubicBezTo>
                    <a:pt x="44" y="94"/>
                    <a:pt x="47" y="91"/>
                    <a:pt x="52" y="91"/>
                  </a:cubicBezTo>
                  <a:cubicBezTo>
                    <a:pt x="56" y="91"/>
                    <a:pt x="60" y="94"/>
                    <a:pt x="60" y="99"/>
                  </a:cubicBezTo>
                  <a:cubicBezTo>
                    <a:pt x="60" y="103"/>
                    <a:pt x="57" y="107"/>
                    <a:pt x="52" y="107"/>
                  </a:cubicBezTo>
                  <a:close/>
                  <a:moveTo>
                    <a:pt x="52" y="81"/>
                  </a:moveTo>
                  <a:cubicBezTo>
                    <a:pt x="47" y="81"/>
                    <a:pt x="43" y="78"/>
                    <a:pt x="43" y="73"/>
                  </a:cubicBezTo>
                  <a:cubicBezTo>
                    <a:pt x="43" y="69"/>
                    <a:pt x="47" y="65"/>
                    <a:pt x="52" y="65"/>
                  </a:cubicBezTo>
                  <a:cubicBezTo>
                    <a:pt x="56" y="65"/>
                    <a:pt x="60" y="68"/>
                    <a:pt x="60" y="73"/>
                  </a:cubicBezTo>
                  <a:cubicBezTo>
                    <a:pt x="60" y="77"/>
                    <a:pt x="56" y="81"/>
                    <a:pt x="52" y="81"/>
                  </a:cubicBezTo>
                  <a:close/>
                  <a:moveTo>
                    <a:pt x="78" y="133"/>
                  </a:moveTo>
                  <a:cubicBezTo>
                    <a:pt x="74" y="133"/>
                    <a:pt x="70" y="129"/>
                    <a:pt x="70" y="124"/>
                  </a:cubicBezTo>
                  <a:cubicBezTo>
                    <a:pt x="70" y="120"/>
                    <a:pt x="73" y="116"/>
                    <a:pt x="78" y="116"/>
                  </a:cubicBezTo>
                  <a:cubicBezTo>
                    <a:pt x="83" y="116"/>
                    <a:pt x="86" y="120"/>
                    <a:pt x="86" y="124"/>
                  </a:cubicBezTo>
                  <a:cubicBezTo>
                    <a:pt x="86" y="129"/>
                    <a:pt x="83" y="133"/>
                    <a:pt x="78" y="133"/>
                  </a:cubicBezTo>
                  <a:close/>
                  <a:moveTo>
                    <a:pt x="78" y="107"/>
                  </a:moveTo>
                  <a:cubicBezTo>
                    <a:pt x="73" y="107"/>
                    <a:pt x="70" y="103"/>
                    <a:pt x="69" y="99"/>
                  </a:cubicBezTo>
                  <a:cubicBezTo>
                    <a:pt x="69" y="94"/>
                    <a:pt x="73" y="90"/>
                    <a:pt x="78" y="90"/>
                  </a:cubicBezTo>
                  <a:cubicBezTo>
                    <a:pt x="82" y="90"/>
                    <a:pt x="86" y="94"/>
                    <a:pt x="86" y="98"/>
                  </a:cubicBezTo>
                  <a:cubicBezTo>
                    <a:pt x="86" y="103"/>
                    <a:pt x="82" y="107"/>
                    <a:pt x="78" y="107"/>
                  </a:cubicBezTo>
                  <a:close/>
                  <a:moveTo>
                    <a:pt x="78" y="81"/>
                  </a:moveTo>
                  <a:cubicBezTo>
                    <a:pt x="73" y="81"/>
                    <a:pt x="69" y="77"/>
                    <a:pt x="69" y="73"/>
                  </a:cubicBezTo>
                  <a:cubicBezTo>
                    <a:pt x="69" y="68"/>
                    <a:pt x="73" y="65"/>
                    <a:pt x="77" y="64"/>
                  </a:cubicBezTo>
                  <a:cubicBezTo>
                    <a:pt x="82" y="64"/>
                    <a:pt x="86" y="68"/>
                    <a:pt x="86" y="73"/>
                  </a:cubicBezTo>
                  <a:cubicBezTo>
                    <a:pt x="86" y="77"/>
                    <a:pt x="82" y="81"/>
                    <a:pt x="78" y="81"/>
                  </a:cubicBezTo>
                  <a:close/>
                  <a:moveTo>
                    <a:pt x="113" y="124"/>
                  </a:moveTo>
                  <a:cubicBezTo>
                    <a:pt x="113" y="129"/>
                    <a:pt x="109" y="133"/>
                    <a:pt x="104" y="133"/>
                  </a:cubicBezTo>
                  <a:cubicBezTo>
                    <a:pt x="99" y="133"/>
                    <a:pt x="95" y="129"/>
                    <a:pt x="95" y="124"/>
                  </a:cubicBezTo>
                  <a:cubicBezTo>
                    <a:pt x="95" y="99"/>
                    <a:pt x="95" y="99"/>
                    <a:pt x="95" y="99"/>
                  </a:cubicBezTo>
                  <a:cubicBezTo>
                    <a:pt x="95" y="94"/>
                    <a:pt x="99" y="90"/>
                    <a:pt x="103" y="90"/>
                  </a:cubicBezTo>
                  <a:cubicBezTo>
                    <a:pt x="108" y="90"/>
                    <a:pt x="112" y="94"/>
                    <a:pt x="112" y="99"/>
                  </a:cubicBezTo>
                  <a:lnTo>
                    <a:pt x="113" y="124"/>
                  </a:lnTo>
                  <a:close/>
                  <a:moveTo>
                    <a:pt x="95" y="73"/>
                  </a:moveTo>
                  <a:cubicBezTo>
                    <a:pt x="95" y="68"/>
                    <a:pt x="99" y="64"/>
                    <a:pt x="103" y="64"/>
                  </a:cubicBezTo>
                  <a:cubicBezTo>
                    <a:pt x="108" y="64"/>
                    <a:pt x="112" y="68"/>
                    <a:pt x="112" y="72"/>
                  </a:cubicBezTo>
                  <a:cubicBezTo>
                    <a:pt x="112" y="77"/>
                    <a:pt x="108" y="81"/>
                    <a:pt x="103" y="81"/>
                  </a:cubicBezTo>
                  <a:cubicBezTo>
                    <a:pt x="99" y="81"/>
                    <a:pt x="95" y="77"/>
                    <a:pt x="95" y="73"/>
                  </a:cubicBezTo>
                  <a:close/>
                  <a:moveTo>
                    <a:pt x="100" y="44"/>
                  </a:moveTo>
                  <a:cubicBezTo>
                    <a:pt x="29" y="45"/>
                    <a:pt x="29" y="45"/>
                    <a:pt x="29" y="45"/>
                  </a:cubicBezTo>
                  <a:cubicBezTo>
                    <a:pt x="20" y="45"/>
                    <a:pt x="14" y="38"/>
                    <a:pt x="14" y="30"/>
                  </a:cubicBezTo>
                  <a:cubicBezTo>
                    <a:pt x="14" y="22"/>
                    <a:pt x="20" y="16"/>
                    <a:pt x="28" y="16"/>
                  </a:cubicBezTo>
                  <a:cubicBezTo>
                    <a:pt x="100" y="15"/>
                    <a:pt x="100" y="15"/>
                    <a:pt x="100" y="15"/>
                  </a:cubicBezTo>
                  <a:cubicBezTo>
                    <a:pt x="108" y="15"/>
                    <a:pt x="115" y="21"/>
                    <a:pt x="115" y="29"/>
                  </a:cubicBezTo>
                  <a:cubicBezTo>
                    <a:pt x="115" y="37"/>
                    <a:pt x="108" y="44"/>
                    <a:pt x="100" y="44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ea typeface="微软雅黑 Light" panose="020B0502040204020203" pitchFamily="34" charset="-122"/>
              </a:endParaRPr>
            </a:p>
          </p:txBody>
        </p:sp>
        <p:sp>
          <p:nvSpPr>
            <p:cNvPr id="23" name="TextBox 45"/>
            <p:cNvSpPr txBox="1"/>
            <p:nvPr/>
          </p:nvSpPr>
          <p:spPr>
            <a:xfrm>
              <a:off x="1036409" y="1731450"/>
              <a:ext cx="1890210" cy="184666"/>
            </a:xfrm>
            <a:prstGeom prst="rect">
              <a:avLst/>
            </a:prstGeom>
          </p:spPr>
          <p:txBody>
            <a:bodyPr vert="horz" wrap="none" lIns="0" tIns="0" rIns="0" bIns="0" anchor="b" anchorCtr="1">
              <a:normAutofit fontScale="92500" lnSpcReduction="20000"/>
            </a:bodyPr>
            <a:lstStyle/>
            <a:p>
              <a:pPr algn="ctr"/>
              <a:r>
                <a:rPr lang="zh-CN" altLang="en-US" sz="1600" b="1" kern="900" dirty="0">
                  <a:solidFill>
                    <a:schemeClr val="accent1"/>
                  </a:solidFill>
                  <a:ea typeface="微软雅黑 Light" panose="020B0502040204020203" pitchFamily="34" charset="-122"/>
                </a:rPr>
                <a:t>标题文本预设</a:t>
              </a:r>
              <a:endParaRPr lang="zh-CN" altLang="en-US" sz="1600" b="1" kern="900" dirty="0">
                <a:solidFill>
                  <a:schemeClr val="accent1"/>
                </a:solidFill>
                <a:ea typeface="微软雅黑 Light" panose="020B0502040204020203" pitchFamily="34" charset="-122"/>
              </a:endParaRPr>
            </a:p>
          </p:txBody>
        </p:sp>
        <p:sp>
          <p:nvSpPr>
            <p:cNvPr id="24" name="TextBox 46"/>
            <p:cNvSpPr txBox="1"/>
            <p:nvPr/>
          </p:nvSpPr>
          <p:spPr>
            <a:xfrm>
              <a:off x="1036409" y="1916116"/>
              <a:ext cx="1890210" cy="291571"/>
            </a:xfrm>
            <a:prstGeom prst="rect">
              <a:avLst/>
            </a:prstGeom>
          </p:spPr>
          <p:txBody>
            <a:bodyPr vert="horz" wrap="square" lIns="0" tIns="0" rIns="0" bIns="0" anchor="t" anchorCtr="1">
              <a:normAutofit fontScale="85000" lnSpcReduction="20000"/>
            </a:bodyPr>
            <a:lstStyle/>
            <a:p>
              <a:pPr lvl="0" algn="ctr">
                <a:lnSpc>
                  <a:spcPct val="120000"/>
                </a:lnSpc>
              </a:pPr>
              <a:r>
                <a:rPr lang="zh-CN" altLang="en-US" sz="1100">
                  <a:solidFill>
                    <a:schemeClr val="dk1">
                      <a:lumMod val="100000"/>
                    </a:schemeClr>
                  </a:solidFill>
                  <a:ea typeface="微软雅黑 Light" panose="020B0502040204020203" pitchFamily="34" charset="-122"/>
                </a:rPr>
                <a:t>此部分内容作为文字排版占位显示</a:t>
              </a:r>
              <a:br>
                <a:rPr lang="zh-CN" altLang="en-US" sz="1100">
                  <a:solidFill>
                    <a:schemeClr val="dk1">
                      <a:lumMod val="100000"/>
                    </a:schemeClr>
                  </a:solidFill>
                  <a:ea typeface="微软雅黑 Light" panose="020B0502040204020203" pitchFamily="34" charset="-122"/>
                </a:rPr>
              </a:br>
              <a:r>
                <a:rPr lang="zh-CN" altLang="en-US" sz="1100">
                  <a:solidFill>
                    <a:schemeClr val="dk1">
                      <a:lumMod val="100000"/>
                    </a:schemeClr>
                  </a:solidFill>
                  <a:ea typeface="微软雅黑 Light" panose="020B0502040204020203" pitchFamily="34" charset="-122"/>
                </a:rPr>
                <a:t>（建议使用主题字体）</a:t>
              </a:r>
              <a:endParaRPr lang="zh-CN" altLang="en-US" sz="1100">
                <a:solidFill>
                  <a:schemeClr val="dk1">
                    <a:lumMod val="100000"/>
                  </a:schemeClr>
                </a:solidFill>
                <a:ea typeface="微软雅黑 Light" panose="020B0502040204020203" pitchFamily="34" charset="-122"/>
              </a:endParaRPr>
            </a:p>
          </p:txBody>
        </p:sp>
        <p:sp>
          <p:nvSpPr>
            <p:cNvPr id="25" name="TextBox 48"/>
            <p:cNvSpPr txBox="1"/>
            <p:nvPr/>
          </p:nvSpPr>
          <p:spPr>
            <a:xfrm>
              <a:off x="1036409" y="3328992"/>
              <a:ext cx="1890210" cy="184666"/>
            </a:xfrm>
            <a:prstGeom prst="rect">
              <a:avLst/>
            </a:prstGeom>
          </p:spPr>
          <p:txBody>
            <a:bodyPr vert="horz" wrap="none" lIns="0" tIns="0" rIns="0" bIns="0" anchor="b" anchorCtr="1">
              <a:normAutofit fontScale="92500" lnSpcReduction="20000"/>
            </a:bodyPr>
            <a:lstStyle/>
            <a:p>
              <a:pPr algn="ctr"/>
              <a:r>
                <a:rPr lang="zh-CN" altLang="en-US" sz="1600" b="1" kern="900">
                  <a:solidFill>
                    <a:schemeClr val="accent3"/>
                  </a:solidFill>
                  <a:ea typeface="微软雅黑 Light" panose="020B0502040204020203" pitchFamily="34" charset="-122"/>
                </a:rPr>
                <a:t>标题文本预设</a:t>
              </a:r>
              <a:endParaRPr lang="zh-CN" altLang="en-US" sz="1600" b="1" kern="900">
                <a:solidFill>
                  <a:schemeClr val="accent3"/>
                </a:solidFill>
                <a:ea typeface="微软雅黑 Light" panose="020B0502040204020203" pitchFamily="34" charset="-122"/>
              </a:endParaRPr>
            </a:p>
          </p:txBody>
        </p:sp>
        <p:sp>
          <p:nvSpPr>
            <p:cNvPr id="26" name="TextBox 49"/>
            <p:cNvSpPr txBox="1"/>
            <p:nvPr/>
          </p:nvSpPr>
          <p:spPr>
            <a:xfrm>
              <a:off x="1036409" y="3513658"/>
              <a:ext cx="1890210" cy="291571"/>
            </a:xfrm>
            <a:prstGeom prst="rect">
              <a:avLst/>
            </a:prstGeom>
          </p:spPr>
          <p:txBody>
            <a:bodyPr vert="horz" wrap="square" lIns="0" tIns="0" rIns="0" bIns="0" anchor="t" anchorCtr="1">
              <a:normAutofit fontScale="85000" lnSpcReduction="20000"/>
            </a:bodyPr>
            <a:lstStyle/>
            <a:p>
              <a:pPr lvl="0" algn="ctr">
                <a:lnSpc>
                  <a:spcPct val="120000"/>
                </a:lnSpc>
              </a:pPr>
              <a:r>
                <a:rPr lang="zh-CN" altLang="en-US" sz="1100">
                  <a:solidFill>
                    <a:schemeClr val="dk1">
                      <a:lumMod val="100000"/>
                    </a:schemeClr>
                  </a:solidFill>
                  <a:ea typeface="微软雅黑 Light" panose="020B0502040204020203" pitchFamily="34" charset="-122"/>
                </a:rPr>
                <a:t>此部分内容作为文字排版占位显示</a:t>
              </a:r>
              <a:br>
                <a:rPr lang="zh-CN" altLang="en-US" sz="1100">
                  <a:solidFill>
                    <a:schemeClr val="dk1">
                      <a:lumMod val="100000"/>
                    </a:schemeClr>
                  </a:solidFill>
                  <a:ea typeface="微软雅黑 Light" panose="020B0502040204020203" pitchFamily="34" charset="-122"/>
                </a:rPr>
              </a:br>
              <a:r>
                <a:rPr lang="zh-CN" altLang="en-US" sz="1100">
                  <a:solidFill>
                    <a:schemeClr val="dk1">
                      <a:lumMod val="100000"/>
                    </a:schemeClr>
                  </a:solidFill>
                  <a:ea typeface="微软雅黑 Light" panose="020B0502040204020203" pitchFamily="34" charset="-122"/>
                </a:rPr>
                <a:t>（建议使用主题字体）</a:t>
              </a:r>
              <a:endParaRPr lang="zh-CN" altLang="en-US" sz="1100">
                <a:solidFill>
                  <a:schemeClr val="dk1">
                    <a:lumMod val="100000"/>
                  </a:schemeClr>
                </a:solidFill>
                <a:ea typeface="微软雅黑 Light" panose="020B0502040204020203" pitchFamily="34" charset="-122"/>
              </a:endParaRPr>
            </a:p>
          </p:txBody>
        </p:sp>
        <p:sp>
          <p:nvSpPr>
            <p:cNvPr id="27" name="TextBox 51"/>
            <p:cNvSpPr txBox="1"/>
            <p:nvPr/>
          </p:nvSpPr>
          <p:spPr>
            <a:xfrm>
              <a:off x="6257070" y="1731450"/>
              <a:ext cx="1890210" cy="184666"/>
            </a:xfrm>
            <a:prstGeom prst="rect">
              <a:avLst/>
            </a:prstGeom>
          </p:spPr>
          <p:txBody>
            <a:bodyPr vert="horz" wrap="none" lIns="0" tIns="0" rIns="0" bIns="0" anchor="b" anchorCtr="1">
              <a:normAutofit fontScale="92500" lnSpcReduction="20000"/>
            </a:bodyPr>
            <a:lstStyle/>
            <a:p>
              <a:pPr algn="ctr"/>
              <a:r>
                <a:rPr lang="zh-CN" altLang="en-US" sz="1600" b="1" kern="900">
                  <a:solidFill>
                    <a:schemeClr val="accent2"/>
                  </a:solidFill>
                  <a:ea typeface="微软雅黑 Light" panose="020B0502040204020203" pitchFamily="34" charset="-122"/>
                </a:rPr>
                <a:t>标题文本预设</a:t>
              </a:r>
              <a:endParaRPr lang="zh-CN" altLang="en-US" sz="1600" b="1" kern="900">
                <a:solidFill>
                  <a:schemeClr val="accent2"/>
                </a:solidFill>
                <a:ea typeface="微软雅黑 Light" panose="020B0502040204020203" pitchFamily="34" charset="-122"/>
              </a:endParaRPr>
            </a:p>
          </p:txBody>
        </p:sp>
        <p:sp>
          <p:nvSpPr>
            <p:cNvPr id="28" name="TextBox 52"/>
            <p:cNvSpPr txBox="1"/>
            <p:nvPr/>
          </p:nvSpPr>
          <p:spPr>
            <a:xfrm>
              <a:off x="6257070" y="1916116"/>
              <a:ext cx="1890210" cy="291571"/>
            </a:xfrm>
            <a:prstGeom prst="rect">
              <a:avLst/>
            </a:prstGeom>
          </p:spPr>
          <p:txBody>
            <a:bodyPr vert="horz" wrap="square" lIns="0" tIns="0" rIns="0" bIns="0" anchor="t" anchorCtr="1">
              <a:normAutofit fontScale="85000" lnSpcReduction="20000"/>
            </a:bodyPr>
            <a:lstStyle/>
            <a:p>
              <a:pPr lvl="0" algn="ctr">
                <a:lnSpc>
                  <a:spcPct val="120000"/>
                </a:lnSpc>
              </a:pPr>
              <a:r>
                <a:rPr lang="zh-CN" altLang="en-US" sz="1100">
                  <a:solidFill>
                    <a:schemeClr val="dk1">
                      <a:lumMod val="100000"/>
                    </a:schemeClr>
                  </a:solidFill>
                  <a:ea typeface="微软雅黑 Light" panose="020B0502040204020203" pitchFamily="34" charset="-122"/>
                </a:rPr>
                <a:t>此部分内容作为文字排版占位显示</a:t>
              </a:r>
              <a:br>
                <a:rPr lang="zh-CN" altLang="en-US" sz="1100">
                  <a:solidFill>
                    <a:schemeClr val="dk1">
                      <a:lumMod val="100000"/>
                    </a:schemeClr>
                  </a:solidFill>
                  <a:ea typeface="微软雅黑 Light" panose="020B0502040204020203" pitchFamily="34" charset="-122"/>
                </a:rPr>
              </a:br>
              <a:r>
                <a:rPr lang="zh-CN" altLang="en-US" sz="1100">
                  <a:solidFill>
                    <a:schemeClr val="dk1">
                      <a:lumMod val="100000"/>
                    </a:schemeClr>
                  </a:solidFill>
                  <a:ea typeface="微软雅黑 Light" panose="020B0502040204020203" pitchFamily="34" charset="-122"/>
                </a:rPr>
                <a:t>（建议使用主题字体）</a:t>
              </a:r>
              <a:endParaRPr lang="zh-CN" altLang="en-US" sz="1100">
                <a:solidFill>
                  <a:schemeClr val="dk1">
                    <a:lumMod val="100000"/>
                  </a:schemeClr>
                </a:solidFill>
                <a:ea typeface="微软雅黑 Light" panose="020B0502040204020203" pitchFamily="34" charset="-122"/>
              </a:endParaRPr>
            </a:p>
          </p:txBody>
        </p:sp>
        <p:sp>
          <p:nvSpPr>
            <p:cNvPr id="29" name="TextBox 54"/>
            <p:cNvSpPr txBox="1"/>
            <p:nvPr/>
          </p:nvSpPr>
          <p:spPr>
            <a:xfrm>
              <a:off x="6257070" y="3328992"/>
              <a:ext cx="1890210" cy="184666"/>
            </a:xfrm>
            <a:prstGeom prst="rect">
              <a:avLst/>
            </a:prstGeom>
          </p:spPr>
          <p:txBody>
            <a:bodyPr vert="horz" wrap="none" lIns="0" tIns="0" rIns="0" bIns="0" anchor="b" anchorCtr="1">
              <a:normAutofit fontScale="92500" lnSpcReduction="20000"/>
            </a:bodyPr>
            <a:lstStyle/>
            <a:p>
              <a:pPr algn="ctr"/>
              <a:r>
                <a:rPr lang="zh-CN" altLang="en-US" sz="1600" b="1" kern="900">
                  <a:solidFill>
                    <a:schemeClr val="accent4"/>
                  </a:solidFill>
                  <a:ea typeface="微软雅黑 Light" panose="020B0502040204020203" pitchFamily="34" charset="-122"/>
                </a:rPr>
                <a:t>标题文本预设</a:t>
              </a:r>
              <a:endParaRPr lang="zh-CN" altLang="en-US" sz="1600" b="1" kern="900">
                <a:solidFill>
                  <a:schemeClr val="accent4"/>
                </a:solidFill>
                <a:ea typeface="微软雅黑 Light" panose="020B0502040204020203" pitchFamily="34" charset="-122"/>
              </a:endParaRPr>
            </a:p>
          </p:txBody>
        </p:sp>
        <p:sp>
          <p:nvSpPr>
            <p:cNvPr id="30" name="TextBox 55"/>
            <p:cNvSpPr txBox="1"/>
            <p:nvPr/>
          </p:nvSpPr>
          <p:spPr>
            <a:xfrm>
              <a:off x="6257070" y="3513658"/>
              <a:ext cx="1890210" cy="291571"/>
            </a:xfrm>
            <a:prstGeom prst="rect">
              <a:avLst/>
            </a:prstGeom>
          </p:spPr>
          <p:txBody>
            <a:bodyPr vert="horz" wrap="square" lIns="0" tIns="0" rIns="0" bIns="0" anchor="t" anchorCtr="1">
              <a:normAutofit fontScale="85000" lnSpcReduction="20000"/>
            </a:bodyPr>
            <a:lstStyle/>
            <a:p>
              <a:pPr lvl="0" algn="ctr">
                <a:lnSpc>
                  <a:spcPct val="120000"/>
                </a:lnSpc>
              </a:pPr>
              <a:r>
                <a:rPr lang="zh-CN" altLang="en-US" sz="1100">
                  <a:solidFill>
                    <a:schemeClr val="dk1">
                      <a:lumMod val="100000"/>
                    </a:schemeClr>
                  </a:solidFill>
                  <a:ea typeface="微软雅黑 Light" panose="020B0502040204020203" pitchFamily="34" charset="-122"/>
                </a:rPr>
                <a:t>此部分内容作为文字排版占位显示</a:t>
              </a:r>
              <a:br>
                <a:rPr lang="zh-CN" altLang="en-US" sz="1100">
                  <a:solidFill>
                    <a:schemeClr val="dk1">
                      <a:lumMod val="100000"/>
                    </a:schemeClr>
                  </a:solidFill>
                  <a:ea typeface="微软雅黑 Light" panose="020B0502040204020203" pitchFamily="34" charset="-122"/>
                </a:rPr>
              </a:br>
              <a:r>
                <a:rPr lang="zh-CN" altLang="en-US" sz="1100">
                  <a:solidFill>
                    <a:schemeClr val="dk1">
                      <a:lumMod val="100000"/>
                    </a:schemeClr>
                  </a:solidFill>
                  <a:ea typeface="微软雅黑 Light" panose="020B0502040204020203" pitchFamily="34" charset="-122"/>
                </a:rPr>
                <a:t>（建议使用主题字体）</a:t>
              </a:r>
              <a:endParaRPr lang="zh-CN" altLang="en-US" sz="1100">
                <a:solidFill>
                  <a:schemeClr val="dk1">
                    <a:lumMod val="100000"/>
                  </a:schemeClr>
                </a:solidFill>
                <a:ea typeface="微软雅黑 Light" panose="020B0502040204020203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0"/>
    </mc:Choice>
    <mc:Fallback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1"/>
          <p:cNvSpPr/>
          <p:nvPr/>
        </p:nvSpPr>
        <p:spPr bwMode="auto">
          <a:xfrm flipH="1">
            <a:off x="-1188640" y="1431431"/>
            <a:ext cx="6454456" cy="664202"/>
          </a:xfrm>
          <a:custGeom>
            <a:avLst/>
            <a:gdLst>
              <a:gd name="connsiteX0" fmla="*/ 0 w 6085075"/>
              <a:gd name="connsiteY0" fmla="*/ 0 h 664202"/>
              <a:gd name="connsiteX1" fmla="*/ 6085075 w 6085075"/>
              <a:gd name="connsiteY1" fmla="*/ 0 h 664202"/>
              <a:gd name="connsiteX2" fmla="*/ 6085075 w 6085075"/>
              <a:gd name="connsiteY2" fmla="*/ 664202 h 664202"/>
              <a:gd name="connsiteX3" fmla="*/ 0 w 6085075"/>
              <a:gd name="connsiteY3" fmla="*/ 664202 h 664202"/>
              <a:gd name="connsiteX4" fmla="*/ 0 w 6085075"/>
              <a:gd name="connsiteY4" fmla="*/ 0 h 664202"/>
              <a:gd name="connsiteX0-1" fmla="*/ 329184 w 6085075"/>
              <a:gd name="connsiteY0-2" fmla="*/ 0 h 664202"/>
              <a:gd name="connsiteX1-3" fmla="*/ 6085075 w 6085075"/>
              <a:gd name="connsiteY1-4" fmla="*/ 0 h 664202"/>
              <a:gd name="connsiteX2-5" fmla="*/ 6085075 w 6085075"/>
              <a:gd name="connsiteY2-6" fmla="*/ 664202 h 664202"/>
              <a:gd name="connsiteX3-7" fmla="*/ 0 w 6085075"/>
              <a:gd name="connsiteY3-8" fmla="*/ 664202 h 664202"/>
              <a:gd name="connsiteX4-9" fmla="*/ 329184 w 6085075"/>
              <a:gd name="connsiteY4-10" fmla="*/ 0 h 66420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085075" h="664202">
                <a:moveTo>
                  <a:pt x="329184" y="0"/>
                </a:moveTo>
                <a:lnTo>
                  <a:pt x="6085075" y="0"/>
                </a:lnTo>
                <a:lnTo>
                  <a:pt x="6085075" y="664202"/>
                </a:lnTo>
                <a:lnTo>
                  <a:pt x="0" y="664202"/>
                </a:lnTo>
                <a:lnTo>
                  <a:pt x="329184" y="0"/>
                </a:lnTo>
                <a:close/>
              </a:path>
            </a:pathLst>
          </a:custGeom>
          <a:solidFill>
            <a:srgbClr val="6F6F6F"/>
          </a:solidFill>
          <a:ln>
            <a:noFill/>
          </a:ln>
        </p:spPr>
        <p:txBody>
          <a:bodyPr vert="horz" wrap="none" lIns="640080" tIns="45720" rIns="91440" bIns="45720" anchor="ctr" anchorCtr="0" compatLnSpc="1">
            <a:normAutofit/>
          </a:bodyPr>
          <a:lstStyle/>
          <a:p>
            <a:endParaRPr lang="zh-CN" altLang="en-US" sz="1600" dirty="0">
              <a:solidFill>
                <a:srgbClr val="FEFFFF"/>
              </a:solidFill>
              <a:ea typeface="微软雅黑 Light" panose="020B0502040204020203" pitchFamily="34" charset="-122"/>
            </a:endParaRPr>
          </a:p>
        </p:txBody>
      </p:sp>
      <p:sp>
        <p:nvSpPr>
          <p:cNvPr id="7" name="Rectangle 11"/>
          <p:cNvSpPr/>
          <p:nvPr/>
        </p:nvSpPr>
        <p:spPr bwMode="auto">
          <a:xfrm>
            <a:off x="3995936" y="3072364"/>
            <a:ext cx="6454456" cy="756608"/>
          </a:xfrm>
          <a:custGeom>
            <a:avLst/>
            <a:gdLst>
              <a:gd name="connsiteX0" fmla="*/ 0 w 6085075"/>
              <a:gd name="connsiteY0" fmla="*/ 0 h 664202"/>
              <a:gd name="connsiteX1" fmla="*/ 6085075 w 6085075"/>
              <a:gd name="connsiteY1" fmla="*/ 0 h 664202"/>
              <a:gd name="connsiteX2" fmla="*/ 6085075 w 6085075"/>
              <a:gd name="connsiteY2" fmla="*/ 664202 h 664202"/>
              <a:gd name="connsiteX3" fmla="*/ 0 w 6085075"/>
              <a:gd name="connsiteY3" fmla="*/ 664202 h 664202"/>
              <a:gd name="connsiteX4" fmla="*/ 0 w 6085075"/>
              <a:gd name="connsiteY4" fmla="*/ 0 h 664202"/>
              <a:gd name="connsiteX0-1" fmla="*/ 329184 w 6085075"/>
              <a:gd name="connsiteY0-2" fmla="*/ 0 h 664202"/>
              <a:gd name="connsiteX1-3" fmla="*/ 6085075 w 6085075"/>
              <a:gd name="connsiteY1-4" fmla="*/ 0 h 664202"/>
              <a:gd name="connsiteX2-5" fmla="*/ 6085075 w 6085075"/>
              <a:gd name="connsiteY2-6" fmla="*/ 664202 h 664202"/>
              <a:gd name="connsiteX3-7" fmla="*/ 0 w 6085075"/>
              <a:gd name="connsiteY3-8" fmla="*/ 664202 h 664202"/>
              <a:gd name="connsiteX4-9" fmla="*/ 329184 w 6085075"/>
              <a:gd name="connsiteY4-10" fmla="*/ 0 h 66420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085075" h="664202">
                <a:moveTo>
                  <a:pt x="329184" y="0"/>
                </a:moveTo>
                <a:lnTo>
                  <a:pt x="6085075" y="0"/>
                </a:lnTo>
                <a:lnTo>
                  <a:pt x="6085075" y="664202"/>
                </a:lnTo>
                <a:lnTo>
                  <a:pt x="0" y="664202"/>
                </a:lnTo>
                <a:lnTo>
                  <a:pt x="329184" y="0"/>
                </a:lnTo>
                <a:close/>
              </a:path>
            </a:pathLst>
          </a:custGeom>
          <a:solidFill>
            <a:srgbClr val="6F6F6F"/>
          </a:solidFill>
          <a:ln>
            <a:noFill/>
          </a:ln>
        </p:spPr>
        <p:txBody>
          <a:bodyPr vert="horz" wrap="none" lIns="640080" tIns="45720" rIns="91440" bIns="45720" anchor="ctr" anchorCtr="0" compatLnSpc="1">
            <a:normAutofit/>
          </a:bodyPr>
          <a:lstStyle/>
          <a:p>
            <a:endParaRPr lang="zh-CN" altLang="en-US" sz="1600" dirty="0">
              <a:solidFill>
                <a:srgbClr val="FEFFFF"/>
              </a:solidFill>
              <a:ea typeface="微软雅黑 Light" panose="020B0502040204020203" pitchFamily="34" charset="-122"/>
            </a:endParaRPr>
          </a:p>
        </p:txBody>
      </p:sp>
      <p:sp>
        <p:nvSpPr>
          <p:cNvPr id="8" name="Rectangle 11"/>
          <p:cNvSpPr/>
          <p:nvPr/>
        </p:nvSpPr>
        <p:spPr bwMode="auto">
          <a:xfrm>
            <a:off x="2699793" y="2026750"/>
            <a:ext cx="6454456" cy="1049056"/>
          </a:xfrm>
          <a:custGeom>
            <a:avLst/>
            <a:gdLst>
              <a:gd name="connsiteX0" fmla="*/ 0 w 6085075"/>
              <a:gd name="connsiteY0" fmla="*/ 0 h 664202"/>
              <a:gd name="connsiteX1" fmla="*/ 6085075 w 6085075"/>
              <a:gd name="connsiteY1" fmla="*/ 0 h 664202"/>
              <a:gd name="connsiteX2" fmla="*/ 6085075 w 6085075"/>
              <a:gd name="connsiteY2" fmla="*/ 664202 h 664202"/>
              <a:gd name="connsiteX3" fmla="*/ 0 w 6085075"/>
              <a:gd name="connsiteY3" fmla="*/ 664202 h 664202"/>
              <a:gd name="connsiteX4" fmla="*/ 0 w 6085075"/>
              <a:gd name="connsiteY4" fmla="*/ 0 h 664202"/>
              <a:gd name="connsiteX0-1" fmla="*/ 329184 w 6085075"/>
              <a:gd name="connsiteY0-2" fmla="*/ 0 h 664202"/>
              <a:gd name="connsiteX1-3" fmla="*/ 6085075 w 6085075"/>
              <a:gd name="connsiteY1-4" fmla="*/ 0 h 664202"/>
              <a:gd name="connsiteX2-5" fmla="*/ 6085075 w 6085075"/>
              <a:gd name="connsiteY2-6" fmla="*/ 664202 h 664202"/>
              <a:gd name="connsiteX3-7" fmla="*/ 0 w 6085075"/>
              <a:gd name="connsiteY3-8" fmla="*/ 664202 h 664202"/>
              <a:gd name="connsiteX4-9" fmla="*/ 329184 w 6085075"/>
              <a:gd name="connsiteY4-10" fmla="*/ 0 h 66420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085075" h="664202">
                <a:moveTo>
                  <a:pt x="329184" y="0"/>
                </a:moveTo>
                <a:lnTo>
                  <a:pt x="6085075" y="0"/>
                </a:lnTo>
                <a:lnTo>
                  <a:pt x="6085075" y="664202"/>
                </a:lnTo>
                <a:lnTo>
                  <a:pt x="0" y="664202"/>
                </a:lnTo>
                <a:lnTo>
                  <a:pt x="329184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none" lIns="640080" tIns="45720" rIns="91440" bIns="45720" anchor="ctr" anchorCtr="0" compatLnSpc="1">
            <a:normAutofit/>
          </a:bodyPr>
          <a:lstStyle/>
          <a:p>
            <a:endParaRPr lang="zh-CN" altLang="en-US" sz="1600" dirty="0">
              <a:solidFill>
                <a:srgbClr val="FEFFFF"/>
              </a:solidFill>
              <a:ea typeface="微软雅黑 Light" panose="020B0502040204020203" pitchFamily="34" charset="-122"/>
            </a:endParaRPr>
          </a:p>
        </p:txBody>
      </p:sp>
      <p:sp>
        <p:nvSpPr>
          <p:cNvPr id="13" name="文本框 52"/>
          <p:cNvSpPr txBox="1">
            <a:spLocks noChangeArrowheads="1"/>
          </p:cNvSpPr>
          <p:nvPr/>
        </p:nvSpPr>
        <p:spPr bwMode="auto">
          <a:xfrm>
            <a:off x="2915816" y="2236524"/>
            <a:ext cx="3672525" cy="623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9" tIns="34295" rIns="68589" bIns="3429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36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02</a:t>
            </a:r>
            <a:r>
              <a:rPr lang="zh-CN" altLang="en-US" sz="36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文字标题预设</a:t>
            </a:r>
            <a:endParaRPr lang="zh-CN" altLang="en-US" sz="36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0"/>
    </mc:Choice>
    <mc:Fallback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3" grpId="0"/>
    </p:bldLst>
  </p:timing>
</p:sld>
</file>

<file path=ppt/tags/tag1.xml><?xml version="1.0" encoding="utf-8"?>
<p:tagLst xmlns:p="http://schemas.openxmlformats.org/presentationml/2006/main">
  <p:tag name="SELECTED" val="True"/>
</p:tagLst>
</file>

<file path=ppt/tags/tag2.xml><?xml version="1.0" encoding="utf-8"?>
<p:tagLst xmlns:p="http://schemas.openxmlformats.org/presentationml/2006/main">
  <p:tag name="ISPRING_RESOURCE_PATHS_HASH_2" val="9bf32b21c57e606988ab10ec694d2e32676a8b"/>
  <p:tag name="ISPRING_PRESENTATION_TITLE" val="PowerPoint 演示文稿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ffice 主题​​">
  <a:themeElements>
    <a:clrScheme name="自定义 2">
      <a:dk1>
        <a:srgbClr val="000000"/>
      </a:dk1>
      <a:lt1>
        <a:srgbClr val="FFFFFF"/>
      </a:lt1>
      <a:dk2>
        <a:srgbClr val="FFFFFF"/>
      </a:dk2>
      <a:lt2>
        <a:srgbClr val="FFFFFF"/>
      </a:lt2>
      <a:accent1>
        <a:srgbClr val="6F6F6F"/>
      </a:accent1>
      <a:accent2>
        <a:srgbClr val="A19178"/>
      </a:accent2>
      <a:accent3>
        <a:srgbClr val="6F6F6F"/>
      </a:accent3>
      <a:accent4>
        <a:srgbClr val="A19178"/>
      </a:accent4>
      <a:accent5>
        <a:srgbClr val="6F6F6F"/>
      </a:accent5>
      <a:accent6>
        <a:srgbClr val="A1917B"/>
      </a:accent6>
      <a:hlink>
        <a:srgbClr val="6F6F6F"/>
      </a:hlink>
      <a:folHlink>
        <a:srgbClr val="A1917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>
          <a:blip xmlns:r="http://schemas.openxmlformats.org/officeDocument/2006/relationships" r:embed="rId1"/>
          <a:stretch>
            <a:fillRect/>
          </a:stretch>
        </a:blipFill>
        <a:ln>
          <a:noFill/>
        </a:ln>
      </a:spPr>
      <a:bodyPr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lIns="0" tIns="0" rIns="0" bIns="0" rtlCol="0">
        <a:spAutoFit/>
      </a:bodyPr>
      <a:lstStyle>
        <a:defPPr>
          <a:defRPr sz="1600" b="1" dirty="0" smtClean="0">
            <a:solidFill>
              <a:schemeClr val="accent6"/>
            </a:solidFill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6F6F6F"/>
    </a:accent1>
    <a:accent2>
      <a:srgbClr val="A19178"/>
    </a:accent2>
    <a:accent3>
      <a:srgbClr val="6F6F6F"/>
    </a:accent3>
    <a:accent4>
      <a:srgbClr val="A19178"/>
    </a:accent4>
    <a:accent5>
      <a:srgbClr val="6F6F6F"/>
    </a:accent5>
    <a:accent6>
      <a:srgbClr val="A1917B"/>
    </a:accent6>
    <a:hlink>
      <a:srgbClr val="6F6F6F"/>
    </a:hlink>
    <a:folHlink>
      <a:srgbClr val="A19178"/>
    </a:folHlink>
  </a:clrScheme>
</a:themeOverride>
</file>

<file path=ppt/theme/themeOverride10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6F6F6F"/>
    </a:accent1>
    <a:accent2>
      <a:srgbClr val="A19178"/>
    </a:accent2>
    <a:accent3>
      <a:srgbClr val="6F6F6F"/>
    </a:accent3>
    <a:accent4>
      <a:srgbClr val="A19178"/>
    </a:accent4>
    <a:accent5>
      <a:srgbClr val="6F6F6F"/>
    </a:accent5>
    <a:accent6>
      <a:srgbClr val="A1917B"/>
    </a:accent6>
    <a:hlink>
      <a:srgbClr val="6F6F6F"/>
    </a:hlink>
    <a:folHlink>
      <a:srgbClr val="A19178"/>
    </a:folHlink>
  </a:clrScheme>
</a:themeOverride>
</file>

<file path=ppt/theme/themeOverride11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6F6F6F"/>
    </a:accent1>
    <a:accent2>
      <a:srgbClr val="A19178"/>
    </a:accent2>
    <a:accent3>
      <a:srgbClr val="6F6F6F"/>
    </a:accent3>
    <a:accent4>
      <a:srgbClr val="A19178"/>
    </a:accent4>
    <a:accent5>
      <a:srgbClr val="6F6F6F"/>
    </a:accent5>
    <a:accent6>
      <a:srgbClr val="A1917B"/>
    </a:accent6>
    <a:hlink>
      <a:srgbClr val="6F6F6F"/>
    </a:hlink>
    <a:folHlink>
      <a:srgbClr val="A19178"/>
    </a:folHlink>
  </a:clrScheme>
</a:themeOverride>
</file>

<file path=ppt/theme/themeOverride12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6F6F6F"/>
    </a:accent1>
    <a:accent2>
      <a:srgbClr val="A19178"/>
    </a:accent2>
    <a:accent3>
      <a:srgbClr val="6F6F6F"/>
    </a:accent3>
    <a:accent4>
      <a:srgbClr val="A19178"/>
    </a:accent4>
    <a:accent5>
      <a:srgbClr val="6F6F6F"/>
    </a:accent5>
    <a:accent6>
      <a:srgbClr val="A1917B"/>
    </a:accent6>
    <a:hlink>
      <a:srgbClr val="6F6F6F"/>
    </a:hlink>
    <a:folHlink>
      <a:srgbClr val="A19178"/>
    </a:folHlink>
  </a:clrScheme>
</a:themeOverride>
</file>

<file path=ppt/theme/themeOverride13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6F6F6F"/>
    </a:accent1>
    <a:accent2>
      <a:srgbClr val="A19178"/>
    </a:accent2>
    <a:accent3>
      <a:srgbClr val="6F6F6F"/>
    </a:accent3>
    <a:accent4>
      <a:srgbClr val="A19178"/>
    </a:accent4>
    <a:accent5>
      <a:srgbClr val="6F6F6F"/>
    </a:accent5>
    <a:accent6>
      <a:srgbClr val="A1917B"/>
    </a:accent6>
    <a:hlink>
      <a:srgbClr val="6F6F6F"/>
    </a:hlink>
    <a:folHlink>
      <a:srgbClr val="A19178"/>
    </a:folHlink>
  </a:clrScheme>
</a:themeOverride>
</file>

<file path=ppt/theme/themeOverride14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6F6F6F"/>
    </a:accent1>
    <a:accent2>
      <a:srgbClr val="A19178"/>
    </a:accent2>
    <a:accent3>
      <a:srgbClr val="6F6F6F"/>
    </a:accent3>
    <a:accent4>
      <a:srgbClr val="A19178"/>
    </a:accent4>
    <a:accent5>
      <a:srgbClr val="6F6F6F"/>
    </a:accent5>
    <a:accent6>
      <a:srgbClr val="A1917B"/>
    </a:accent6>
    <a:hlink>
      <a:srgbClr val="6F6F6F"/>
    </a:hlink>
    <a:folHlink>
      <a:srgbClr val="A19178"/>
    </a:folHlink>
  </a:clrScheme>
</a:themeOverride>
</file>

<file path=ppt/theme/themeOverride15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6F6F6F"/>
    </a:accent1>
    <a:accent2>
      <a:srgbClr val="A19178"/>
    </a:accent2>
    <a:accent3>
      <a:srgbClr val="6F6F6F"/>
    </a:accent3>
    <a:accent4>
      <a:srgbClr val="A19178"/>
    </a:accent4>
    <a:accent5>
      <a:srgbClr val="6F6F6F"/>
    </a:accent5>
    <a:accent6>
      <a:srgbClr val="A1917B"/>
    </a:accent6>
    <a:hlink>
      <a:srgbClr val="6F6F6F"/>
    </a:hlink>
    <a:folHlink>
      <a:srgbClr val="A19178"/>
    </a:folHlink>
  </a:clrScheme>
</a:themeOverride>
</file>

<file path=ppt/theme/themeOverride16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6F6F6F"/>
    </a:accent1>
    <a:accent2>
      <a:srgbClr val="A19178"/>
    </a:accent2>
    <a:accent3>
      <a:srgbClr val="6F6F6F"/>
    </a:accent3>
    <a:accent4>
      <a:srgbClr val="A19178"/>
    </a:accent4>
    <a:accent5>
      <a:srgbClr val="6F6F6F"/>
    </a:accent5>
    <a:accent6>
      <a:srgbClr val="A1917B"/>
    </a:accent6>
    <a:hlink>
      <a:srgbClr val="6F6F6F"/>
    </a:hlink>
    <a:folHlink>
      <a:srgbClr val="A19178"/>
    </a:folHlink>
  </a:clrScheme>
</a:themeOverride>
</file>

<file path=ppt/theme/themeOverride17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6F6F6F"/>
    </a:accent1>
    <a:accent2>
      <a:srgbClr val="A19178"/>
    </a:accent2>
    <a:accent3>
      <a:srgbClr val="6F6F6F"/>
    </a:accent3>
    <a:accent4>
      <a:srgbClr val="A19178"/>
    </a:accent4>
    <a:accent5>
      <a:srgbClr val="6F6F6F"/>
    </a:accent5>
    <a:accent6>
      <a:srgbClr val="A1917B"/>
    </a:accent6>
    <a:hlink>
      <a:srgbClr val="6F6F6F"/>
    </a:hlink>
    <a:folHlink>
      <a:srgbClr val="A19178"/>
    </a:folHlink>
  </a:clrScheme>
</a:themeOverride>
</file>

<file path=ppt/theme/themeOverride18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6F6F6F"/>
    </a:accent1>
    <a:accent2>
      <a:srgbClr val="A19178"/>
    </a:accent2>
    <a:accent3>
      <a:srgbClr val="6F6F6F"/>
    </a:accent3>
    <a:accent4>
      <a:srgbClr val="A19178"/>
    </a:accent4>
    <a:accent5>
      <a:srgbClr val="6F6F6F"/>
    </a:accent5>
    <a:accent6>
      <a:srgbClr val="A1917B"/>
    </a:accent6>
    <a:hlink>
      <a:srgbClr val="6F6F6F"/>
    </a:hlink>
    <a:folHlink>
      <a:srgbClr val="A19178"/>
    </a:folHlink>
  </a:clrScheme>
</a:themeOverride>
</file>

<file path=ppt/theme/themeOverride19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6F6F6F"/>
    </a:accent1>
    <a:accent2>
      <a:srgbClr val="A19178"/>
    </a:accent2>
    <a:accent3>
      <a:srgbClr val="6F6F6F"/>
    </a:accent3>
    <a:accent4>
      <a:srgbClr val="A19178"/>
    </a:accent4>
    <a:accent5>
      <a:srgbClr val="6F6F6F"/>
    </a:accent5>
    <a:accent6>
      <a:srgbClr val="A1917B"/>
    </a:accent6>
    <a:hlink>
      <a:srgbClr val="6F6F6F"/>
    </a:hlink>
    <a:folHlink>
      <a:srgbClr val="A19178"/>
    </a:folHlink>
  </a:clrScheme>
</a:themeOverride>
</file>

<file path=ppt/theme/themeOverride2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6F6F6F"/>
    </a:accent1>
    <a:accent2>
      <a:srgbClr val="A19178"/>
    </a:accent2>
    <a:accent3>
      <a:srgbClr val="6F6F6F"/>
    </a:accent3>
    <a:accent4>
      <a:srgbClr val="A19178"/>
    </a:accent4>
    <a:accent5>
      <a:srgbClr val="6F6F6F"/>
    </a:accent5>
    <a:accent6>
      <a:srgbClr val="A1917B"/>
    </a:accent6>
    <a:hlink>
      <a:srgbClr val="6F6F6F"/>
    </a:hlink>
    <a:folHlink>
      <a:srgbClr val="A19178"/>
    </a:folHlink>
  </a:clrScheme>
</a:themeOverride>
</file>

<file path=ppt/theme/themeOverride20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6F6F6F"/>
    </a:accent1>
    <a:accent2>
      <a:srgbClr val="A19178"/>
    </a:accent2>
    <a:accent3>
      <a:srgbClr val="6F6F6F"/>
    </a:accent3>
    <a:accent4>
      <a:srgbClr val="A19178"/>
    </a:accent4>
    <a:accent5>
      <a:srgbClr val="6F6F6F"/>
    </a:accent5>
    <a:accent6>
      <a:srgbClr val="A1917B"/>
    </a:accent6>
    <a:hlink>
      <a:srgbClr val="6F6F6F"/>
    </a:hlink>
    <a:folHlink>
      <a:srgbClr val="A19178"/>
    </a:folHlink>
  </a:clrScheme>
</a:themeOverride>
</file>

<file path=ppt/theme/themeOverride21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6F6F6F"/>
    </a:accent1>
    <a:accent2>
      <a:srgbClr val="A19178"/>
    </a:accent2>
    <a:accent3>
      <a:srgbClr val="6F6F6F"/>
    </a:accent3>
    <a:accent4>
      <a:srgbClr val="A19178"/>
    </a:accent4>
    <a:accent5>
      <a:srgbClr val="6F6F6F"/>
    </a:accent5>
    <a:accent6>
      <a:srgbClr val="A1917B"/>
    </a:accent6>
    <a:hlink>
      <a:srgbClr val="6F6F6F"/>
    </a:hlink>
    <a:folHlink>
      <a:srgbClr val="A19178"/>
    </a:folHlink>
  </a:clrScheme>
</a:themeOverride>
</file>

<file path=ppt/theme/themeOverride22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6F6F6F"/>
    </a:accent1>
    <a:accent2>
      <a:srgbClr val="A19178"/>
    </a:accent2>
    <a:accent3>
      <a:srgbClr val="6F6F6F"/>
    </a:accent3>
    <a:accent4>
      <a:srgbClr val="A19178"/>
    </a:accent4>
    <a:accent5>
      <a:srgbClr val="6F6F6F"/>
    </a:accent5>
    <a:accent6>
      <a:srgbClr val="A1917B"/>
    </a:accent6>
    <a:hlink>
      <a:srgbClr val="6F6F6F"/>
    </a:hlink>
    <a:folHlink>
      <a:srgbClr val="A19178"/>
    </a:folHlink>
  </a:clrScheme>
</a:themeOverride>
</file>

<file path=ppt/theme/themeOverride23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6F6F6F"/>
    </a:accent1>
    <a:accent2>
      <a:srgbClr val="A19178"/>
    </a:accent2>
    <a:accent3>
      <a:srgbClr val="6F6F6F"/>
    </a:accent3>
    <a:accent4>
      <a:srgbClr val="A19178"/>
    </a:accent4>
    <a:accent5>
      <a:srgbClr val="6F6F6F"/>
    </a:accent5>
    <a:accent6>
      <a:srgbClr val="A1917B"/>
    </a:accent6>
    <a:hlink>
      <a:srgbClr val="6F6F6F"/>
    </a:hlink>
    <a:folHlink>
      <a:srgbClr val="A19178"/>
    </a:folHlink>
  </a:clrScheme>
</a:themeOverride>
</file>

<file path=ppt/theme/themeOverride24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6F6F6F"/>
    </a:accent1>
    <a:accent2>
      <a:srgbClr val="A19178"/>
    </a:accent2>
    <a:accent3>
      <a:srgbClr val="6F6F6F"/>
    </a:accent3>
    <a:accent4>
      <a:srgbClr val="A19178"/>
    </a:accent4>
    <a:accent5>
      <a:srgbClr val="6F6F6F"/>
    </a:accent5>
    <a:accent6>
      <a:srgbClr val="A1917B"/>
    </a:accent6>
    <a:hlink>
      <a:srgbClr val="6F6F6F"/>
    </a:hlink>
    <a:folHlink>
      <a:srgbClr val="A19178"/>
    </a:folHlink>
  </a:clrScheme>
</a:themeOverride>
</file>

<file path=ppt/theme/themeOverride25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6F6F6F"/>
    </a:accent1>
    <a:accent2>
      <a:srgbClr val="A19178"/>
    </a:accent2>
    <a:accent3>
      <a:srgbClr val="6F6F6F"/>
    </a:accent3>
    <a:accent4>
      <a:srgbClr val="A19178"/>
    </a:accent4>
    <a:accent5>
      <a:srgbClr val="6F6F6F"/>
    </a:accent5>
    <a:accent6>
      <a:srgbClr val="A1917B"/>
    </a:accent6>
    <a:hlink>
      <a:srgbClr val="6F6F6F"/>
    </a:hlink>
    <a:folHlink>
      <a:srgbClr val="A19178"/>
    </a:folHlink>
  </a:clrScheme>
</a:themeOverride>
</file>

<file path=ppt/theme/themeOverride3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6F6F6F"/>
    </a:accent1>
    <a:accent2>
      <a:srgbClr val="A19178"/>
    </a:accent2>
    <a:accent3>
      <a:srgbClr val="6F6F6F"/>
    </a:accent3>
    <a:accent4>
      <a:srgbClr val="A19178"/>
    </a:accent4>
    <a:accent5>
      <a:srgbClr val="6F6F6F"/>
    </a:accent5>
    <a:accent6>
      <a:srgbClr val="A1917B"/>
    </a:accent6>
    <a:hlink>
      <a:srgbClr val="6F6F6F"/>
    </a:hlink>
    <a:folHlink>
      <a:srgbClr val="A19178"/>
    </a:folHlink>
  </a:clrScheme>
</a:themeOverride>
</file>

<file path=ppt/theme/themeOverride4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6F6F6F"/>
    </a:accent1>
    <a:accent2>
      <a:srgbClr val="A19178"/>
    </a:accent2>
    <a:accent3>
      <a:srgbClr val="6F6F6F"/>
    </a:accent3>
    <a:accent4>
      <a:srgbClr val="A19178"/>
    </a:accent4>
    <a:accent5>
      <a:srgbClr val="6F6F6F"/>
    </a:accent5>
    <a:accent6>
      <a:srgbClr val="A1917B"/>
    </a:accent6>
    <a:hlink>
      <a:srgbClr val="6F6F6F"/>
    </a:hlink>
    <a:folHlink>
      <a:srgbClr val="A19178"/>
    </a:folHlink>
  </a:clrScheme>
</a:themeOverride>
</file>

<file path=ppt/theme/themeOverride5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6F6F6F"/>
    </a:accent1>
    <a:accent2>
      <a:srgbClr val="A19178"/>
    </a:accent2>
    <a:accent3>
      <a:srgbClr val="6F6F6F"/>
    </a:accent3>
    <a:accent4>
      <a:srgbClr val="A19178"/>
    </a:accent4>
    <a:accent5>
      <a:srgbClr val="6F6F6F"/>
    </a:accent5>
    <a:accent6>
      <a:srgbClr val="A1917B"/>
    </a:accent6>
    <a:hlink>
      <a:srgbClr val="6F6F6F"/>
    </a:hlink>
    <a:folHlink>
      <a:srgbClr val="A19178"/>
    </a:folHlink>
  </a:clrScheme>
</a:themeOverride>
</file>

<file path=ppt/theme/themeOverride6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6F6F6F"/>
    </a:accent1>
    <a:accent2>
      <a:srgbClr val="A19178"/>
    </a:accent2>
    <a:accent3>
      <a:srgbClr val="6F6F6F"/>
    </a:accent3>
    <a:accent4>
      <a:srgbClr val="A19178"/>
    </a:accent4>
    <a:accent5>
      <a:srgbClr val="6F6F6F"/>
    </a:accent5>
    <a:accent6>
      <a:srgbClr val="A1917B"/>
    </a:accent6>
    <a:hlink>
      <a:srgbClr val="6F6F6F"/>
    </a:hlink>
    <a:folHlink>
      <a:srgbClr val="A19178"/>
    </a:folHlink>
  </a:clrScheme>
</a:themeOverride>
</file>

<file path=ppt/theme/themeOverride7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6F6F6F"/>
    </a:accent1>
    <a:accent2>
      <a:srgbClr val="A19178"/>
    </a:accent2>
    <a:accent3>
      <a:srgbClr val="6F6F6F"/>
    </a:accent3>
    <a:accent4>
      <a:srgbClr val="A19178"/>
    </a:accent4>
    <a:accent5>
      <a:srgbClr val="6F6F6F"/>
    </a:accent5>
    <a:accent6>
      <a:srgbClr val="A1917B"/>
    </a:accent6>
    <a:hlink>
      <a:srgbClr val="6F6F6F"/>
    </a:hlink>
    <a:folHlink>
      <a:srgbClr val="A19178"/>
    </a:folHlink>
  </a:clrScheme>
</a:themeOverride>
</file>

<file path=ppt/theme/themeOverride8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6F6F6F"/>
    </a:accent1>
    <a:accent2>
      <a:srgbClr val="A19178"/>
    </a:accent2>
    <a:accent3>
      <a:srgbClr val="6F6F6F"/>
    </a:accent3>
    <a:accent4>
      <a:srgbClr val="A19178"/>
    </a:accent4>
    <a:accent5>
      <a:srgbClr val="6F6F6F"/>
    </a:accent5>
    <a:accent6>
      <a:srgbClr val="A1917B"/>
    </a:accent6>
    <a:hlink>
      <a:srgbClr val="6F6F6F"/>
    </a:hlink>
    <a:folHlink>
      <a:srgbClr val="A19178"/>
    </a:folHlink>
  </a:clrScheme>
</a:themeOverride>
</file>

<file path=ppt/theme/themeOverride9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6F6F6F"/>
    </a:accent1>
    <a:accent2>
      <a:srgbClr val="A19178"/>
    </a:accent2>
    <a:accent3>
      <a:srgbClr val="6F6F6F"/>
    </a:accent3>
    <a:accent4>
      <a:srgbClr val="A19178"/>
    </a:accent4>
    <a:accent5>
      <a:srgbClr val="6F6F6F"/>
    </a:accent5>
    <a:accent6>
      <a:srgbClr val="A1917B"/>
    </a:accent6>
    <a:hlink>
      <a:srgbClr val="6F6F6F"/>
    </a:hlink>
    <a:folHlink>
      <a:srgbClr val="A1917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2489</Words>
  <Application>WPS 演示</Application>
  <PresentationFormat>全屏显示(16:9)</PresentationFormat>
  <Paragraphs>368</Paragraphs>
  <Slides>25</Slides>
  <Notes>6</Notes>
  <HiddenSlides>0</HiddenSlides>
  <MMClips>1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5" baseType="lpstr">
      <vt:lpstr>Arial</vt:lpstr>
      <vt:lpstr>宋体</vt:lpstr>
      <vt:lpstr>Wingdings</vt:lpstr>
      <vt:lpstr>Calibri</vt:lpstr>
      <vt:lpstr>微软雅黑</vt:lpstr>
      <vt:lpstr>微软雅黑 Light</vt:lpstr>
      <vt:lpstr>Impact</vt:lpstr>
      <vt:lpstr>Arial Unicode MS</vt:lpstr>
      <vt:lpstr>方正姚体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熊猫办公</dc:title>
  <dc:creator/>
  <cp:lastModifiedBy>Struggle</cp:lastModifiedBy>
  <cp:revision>1</cp:revision>
  <dcterms:created xsi:type="dcterms:W3CDTF">2020-06-17T16:34:59Z</dcterms:created>
  <dcterms:modified xsi:type="dcterms:W3CDTF">2020-06-17T16:35:00Z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