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4804" r:id="rId3"/>
    <p:sldId id="4823" r:id="rId5"/>
    <p:sldId id="4824" r:id="rId6"/>
    <p:sldId id="4716" r:id="rId7"/>
    <p:sldId id="4751" r:id="rId8"/>
    <p:sldId id="4658" r:id="rId9"/>
    <p:sldId id="4685" r:id="rId10"/>
    <p:sldId id="4825" r:id="rId11"/>
    <p:sldId id="4664" r:id="rId12"/>
    <p:sldId id="4752" r:id="rId13"/>
    <p:sldId id="4476" r:id="rId14"/>
    <p:sldId id="4775" r:id="rId15"/>
    <p:sldId id="4826" r:id="rId16"/>
    <p:sldId id="4665" r:id="rId17"/>
    <p:sldId id="4749" r:id="rId18"/>
    <p:sldId id="4662" r:id="rId19"/>
    <p:sldId id="4656" r:id="rId20"/>
    <p:sldId id="4827" r:id="rId21"/>
    <p:sldId id="4715" r:id="rId22"/>
    <p:sldId id="4651" r:id="rId23"/>
    <p:sldId id="4750" r:id="rId24"/>
    <p:sldId id="4828" r:id="rId25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B73"/>
    <a:srgbClr val="73A6A3"/>
    <a:srgbClr val="FBB80D"/>
    <a:srgbClr val="ED1C24"/>
    <a:srgbClr val="38AABA"/>
    <a:srgbClr val="1E6C7A"/>
    <a:srgbClr val="BF0000"/>
    <a:srgbClr val="166CA3"/>
    <a:srgbClr val="10517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2" autoAdjust="0"/>
    <p:restoredTop sz="95274" autoAdjust="0"/>
  </p:normalViewPr>
  <p:slideViewPr>
    <p:cSldViewPr>
      <p:cViewPr varScale="1">
        <p:scale>
          <a:sx n="108" d="100"/>
          <a:sy n="108" d="100"/>
        </p:scale>
        <p:origin x="426" y="114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1000">
        <p15:prstTrans prst="fracture"/>
      </p:transition>
    </mc:Choice>
    <mc:Fallback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87B8-9A4B-45E2-BBE5-FB86ADE28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A611-6692-4583-86AB-5AB9B972BD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1000">
        <p15:prstTrans prst="fracture"/>
      </p:transition>
    </mc:Choice>
    <mc:Fallback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1000">
        <p15:prstTrans prst="fracture"/>
      </p:transition>
    </mc:Choice>
    <mc:Fallback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1000">
        <p15:prstTrans prst="fracture"/>
      </p:transition>
    </mc:Choice>
    <mc:Fallback>
      <p:transition spd="slow" advClick="0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1028775" y="3243225"/>
            <a:ext cx="5503653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EMPLOYEE ORIENTATION PPT</a:t>
            </a:r>
            <a:endParaRPr lang="en-US" altLang="zh-CN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会议报告 </a:t>
            </a:r>
            <a:r>
              <a:rPr lang="en-US" altLang="zh-CN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座谈交流 </a:t>
            </a:r>
            <a:r>
              <a:rPr lang="en-US" altLang="zh-CN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工作总结 </a:t>
            </a:r>
            <a:r>
              <a:rPr lang="en-US" altLang="zh-CN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工作汇报</a:t>
            </a:r>
            <a:endParaRPr lang="en-US" altLang="zh-CN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1028775" y="2271787"/>
            <a:ext cx="5400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</a:t>
            </a:r>
            <a:r>
              <a:rPr lang="zh-CN" altLang="en-US" sz="6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员</a:t>
            </a:r>
            <a:r>
              <a:rPr lang="zh-CN" altLang="en-US" sz="6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</a:t>
            </a:r>
            <a:r>
              <a:rPr lang="zh-CN" altLang="en-US" sz="6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入</a:t>
            </a:r>
            <a:r>
              <a:rPr lang="zh-CN" altLang="en-US" sz="6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</a:t>
            </a:r>
            <a:r>
              <a:rPr lang="en-US" altLang="zh-CN" sz="6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endParaRPr lang="en-US" altLang="zh-CN" sz="6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1028776" y="4805513"/>
            <a:ext cx="4012396" cy="21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chemeClr val="accent1"/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400" dirty="0">
                <a:solidFill>
                  <a:schemeClr val="accent1"/>
                </a:solidFill>
                <a:cs typeface="Arial" panose="020B0604020202020204" pitchFamily="34" charset="0"/>
              </a:rPr>
              <a:t>凤凰    </a:t>
            </a:r>
            <a:r>
              <a:rPr lang="zh-CN" altLang="en-US" sz="1400" dirty="0">
                <a:solidFill>
                  <a:schemeClr val="accent1"/>
                </a:solidFill>
                <a:cs typeface="Arial" panose="020B0604020202020204" pitchFamily="34" charset="0"/>
              </a:rPr>
              <a:t>汇报时间：</a:t>
            </a:r>
            <a:r>
              <a:rPr lang="en-US" altLang="zh-CN" sz="1400" dirty="0">
                <a:solidFill>
                  <a:schemeClr val="accent1"/>
                </a:solidFill>
                <a:cs typeface="Arial" panose="020B0604020202020204" pitchFamily="34" charset="0"/>
              </a:rPr>
              <a:t>xx</a:t>
            </a:r>
            <a:r>
              <a:rPr lang="zh-CN" altLang="en-US" sz="1400" dirty="0">
                <a:solidFill>
                  <a:schemeClr val="accent1"/>
                </a:solidFill>
                <a:cs typeface="Arial" panose="020B0604020202020204" pitchFamily="34" charset="0"/>
              </a:rPr>
              <a:t>年</a:t>
            </a:r>
            <a:r>
              <a:rPr lang="en-US" altLang="zh-CN" sz="1400" dirty="0">
                <a:solidFill>
                  <a:schemeClr val="accent1"/>
                </a:solidFill>
                <a:cs typeface="Arial" panose="020B0604020202020204" pitchFamily="34" charset="0"/>
              </a:rPr>
              <a:t>xx</a:t>
            </a:r>
            <a:r>
              <a:rPr lang="zh-CN" altLang="en-US" sz="1400" dirty="0">
                <a:solidFill>
                  <a:schemeClr val="accent1"/>
                </a:solidFill>
                <a:cs typeface="Arial" panose="020B0604020202020204" pitchFamily="34" charset="0"/>
              </a:rPr>
              <a:t>月</a:t>
            </a:r>
            <a:endParaRPr lang="zh-CN" altLang="en-US" sz="1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0" t="20132"/>
          <a:stretch>
            <a:fillRect/>
          </a:stretch>
        </p:blipFill>
        <p:spPr>
          <a:xfrm>
            <a:off x="6253909" y="1672109"/>
            <a:ext cx="6604488" cy="5560540"/>
          </a:xfrm>
          <a:prstGeom prst="rect">
            <a:avLst/>
          </a:prstGeom>
        </p:spPr>
      </p:pic>
      <p:pic>
        <p:nvPicPr>
          <p:cNvPr id="3" name="Could This Be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24575" y="-132070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1000">
        <p15:prstTrans prst="fracture"/>
      </p:transition>
    </mc:Choice>
    <mc:Fallback>
      <p:transition spd="slow" advClick="0" advTm="1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accel="20000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23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4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5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3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99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5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10" grpId="0"/>
          <p:bldP spid="10" grpId="1"/>
          <p:bldP spid="11" grpId="0"/>
          <p:bldP spid="11" grpId="1"/>
          <p:bldP spid="12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23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4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5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3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99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5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10" grpId="0"/>
          <p:bldP spid="10" grpId="1"/>
          <p:bldP spid="11" grpId="0"/>
          <p:bldP spid="11" grpId="1"/>
          <p:bldP spid="12" grpId="0" bldLvl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/>
          <p:nvPr/>
        </p:nvGrpSpPr>
        <p:grpSpPr>
          <a:xfrm>
            <a:off x="5082931" y="5776565"/>
            <a:ext cx="2743123" cy="2743123"/>
            <a:chOff x="3614476" y="3221164"/>
            <a:chExt cx="1950772" cy="1950772"/>
          </a:xfrm>
        </p:grpSpPr>
        <p:sp>
          <p:nvSpPr>
            <p:cNvPr id="49" name="Chord 48"/>
            <p:cNvSpPr/>
            <p:nvPr/>
          </p:nvSpPr>
          <p:spPr>
            <a:xfrm rot="6300000">
              <a:off x="3614476" y="3221164"/>
              <a:ext cx="1950772" cy="1950772"/>
            </a:xfrm>
            <a:prstGeom prst="chord">
              <a:avLst>
                <a:gd name="adj1" fmla="val 4234771"/>
                <a:gd name="adj2" fmla="val 1553198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153"/>
            <p:cNvSpPr>
              <a:spLocks noEditPoints="1"/>
            </p:cNvSpPr>
            <p:nvPr/>
          </p:nvSpPr>
          <p:spPr bwMode="auto">
            <a:xfrm>
              <a:off x="4312763" y="3528584"/>
              <a:ext cx="554198" cy="56186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18" y="59"/>
                </a:cxn>
                <a:cxn ang="0">
                  <a:pos x="111" y="57"/>
                </a:cxn>
                <a:cxn ang="0">
                  <a:pos x="83" y="33"/>
                </a:cxn>
                <a:cxn ang="0">
                  <a:pos x="111" y="57"/>
                </a:cxn>
                <a:cxn ang="0">
                  <a:pos x="41" y="91"/>
                </a:cxn>
                <a:cxn ang="0">
                  <a:pos x="57" y="111"/>
                </a:cxn>
                <a:cxn ang="0">
                  <a:pos x="61" y="8"/>
                </a:cxn>
                <a:cxn ang="0">
                  <a:pos x="61" y="34"/>
                </a:cxn>
                <a:cxn ang="0">
                  <a:pos x="61" y="8"/>
                </a:cxn>
                <a:cxn ang="0">
                  <a:pos x="95" y="22"/>
                </a:cxn>
                <a:cxn ang="0">
                  <a:pos x="67" y="8"/>
                </a:cxn>
                <a:cxn ang="0">
                  <a:pos x="57" y="34"/>
                </a:cxn>
                <a:cxn ang="0">
                  <a:pos x="57" y="8"/>
                </a:cxn>
                <a:cxn ang="0">
                  <a:pos x="36" y="30"/>
                </a:cxn>
                <a:cxn ang="0">
                  <a:pos x="50" y="8"/>
                </a:cxn>
                <a:cxn ang="0">
                  <a:pos x="38" y="35"/>
                </a:cxn>
                <a:cxn ang="0">
                  <a:pos x="57" y="57"/>
                </a:cxn>
                <a:cxn ang="0">
                  <a:pos x="38" y="35"/>
                </a:cxn>
                <a:cxn ang="0">
                  <a:pos x="57" y="84"/>
                </a:cxn>
                <a:cxn ang="0">
                  <a:pos x="34" y="61"/>
                </a:cxn>
                <a:cxn ang="0">
                  <a:pos x="50" y="110"/>
                </a:cxn>
                <a:cxn ang="0">
                  <a:pos x="38" y="92"/>
                </a:cxn>
                <a:cxn ang="0">
                  <a:pos x="61" y="111"/>
                </a:cxn>
                <a:cxn ang="0">
                  <a:pos x="77" y="91"/>
                </a:cxn>
                <a:cxn ang="0">
                  <a:pos x="61" y="111"/>
                </a:cxn>
                <a:cxn ang="0">
                  <a:pos x="93" y="99"/>
                </a:cxn>
                <a:cxn ang="0">
                  <a:pos x="80" y="92"/>
                </a:cxn>
                <a:cxn ang="0">
                  <a:pos x="61" y="84"/>
                </a:cxn>
                <a:cxn ang="0">
                  <a:pos x="84" y="61"/>
                </a:cxn>
                <a:cxn ang="0">
                  <a:pos x="61" y="57"/>
                </a:cxn>
                <a:cxn ang="0">
                  <a:pos x="80" y="35"/>
                </a:cxn>
                <a:cxn ang="0">
                  <a:pos x="61" y="57"/>
                </a:cxn>
                <a:cxn ang="0">
                  <a:pos x="35" y="33"/>
                </a:cxn>
                <a:cxn ang="0">
                  <a:pos x="7" y="57"/>
                </a:cxn>
                <a:cxn ang="0">
                  <a:pos x="7" y="61"/>
                </a:cxn>
                <a:cxn ang="0">
                  <a:pos x="36" y="89"/>
                </a:cxn>
                <a:cxn ang="0">
                  <a:pos x="7" y="61"/>
                </a:cxn>
                <a:cxn ang="0">
                  <a:pos x="82" y="89"/>
                </a:cxn>
                <a:cxn ang="0">
                  <a:pos x="111" y="61"/>
                </a:cxn>
                <a:cxn ang="0">
                  <a:pos x="95" y="96"/>
                </a:cxn>
              </a:cxnLst>
              <a:rect l="0" t="0" r="r" b="b"/>
              <a:pathLst>
                <a:path w="118" h="119">
                  <a:moveTo>
                    <a:pt x="59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2" y="119"/>
                    <a:pt x="118" y="92"/>
                    <a:pt x="118" y="59"/>
                  </a:cubicBezTo>
                  <a:cubicBezTo>
                    <a:pt x="118" y="27"/>
                    <a:pt x="92" y="0"/>
                    <a:pt x="59" y="0"/>
                  </a:cubicBezTo>
                  <a:close/>
                  <a:moveTo>
                    <a:pt x="111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7" y="49"/>
                    <a:pt x="86" y="41"/>
                    <a:pt x="83" y="33"/>
                  </a:cubicBezTo>
                  <a:cubicBezTo>
                    <a:pt x="88" y="31"/>
                    <a:pt x="93" y="28"/>
                    <a:pt x="98" y="25"/>
                  </a:cubicBezTo>
                  <a:cubicBezTo>
                    <a:pt x="105" y="34"/>
                    <a:pt x="110" y="45"/>
                    <a:pt x="111" y="57"/>
                  </a:cubicBezTo>
                  <a:close/>
                  <a:moveTo>
                    <a:pt x="57" y="111"/>
                  </a:moveTo>
                  <a:cubicBezTo>
                    <a:pt x="50" y="106"/>
                    <a:pt x="45" y="99"/>
                    <a:pt x="41" y="91"/>
                  </a:cubicBezTo>
                  <a:cubicBezTo>
                    <a:pt x="46" y="89"/>
                    <a:pt x="52" y="88"/>
                    <a:pt x="57" y="88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1"/>
                    <a:pt x="57" y="111"/>
                    <a:pt x="57" y="111"/>
                  </a:cubicBezTo>
                  <a:close/>
                  <a:moveTo>
                    <a:pt x="61" y="8"/>
                  </a:moveTo>
                  <a:cubicBezTo>
                    <a:pt x="68" y="14"/>
                    <a:pt x="74" y="22"/>
                    <a:pt x="78" y="31"/>
                  </a:cubicBezTo>
                  <a:cubicBezTo>
                    <a:pt x="73" y="33"/>
                    <a:pt x="67" y="34"/>
                    <a:pt x="61" y="3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67" y="8"/>
                  </a:moveTo>
                  <a:cubicBezTo>
                    <a:pt x="78" y="10"/>
                    <a:pt x="88" y="15"/>
                    <a:pt x="95" y="22"/>
                  </a:cubicBezTo>
                  <a:cubicBezTo>
                    <a:pt x="91" y="25"/>
                    <a:pt x="87" y="28"/>
                    <a:pt x="82" y="30"/>
                  </a:cubicBezTo>
                  <a:cubicBezTo>
                    <a:pt x="78" y="22"/>
                    <a:pt x="73" y="14"/>
                    <a:pt x="67" y="8"/>
                  </a:cubicBezTo>
                  <a:close/>
                  <a:moveTo>
                    <a:pt x="57" y="8"/>
                  </a:moveTo>
                  <a:cubicBezTo>
                    <a:pt x="57" y="34"/>
                    <a:pt x="57" y="34"/>
                    <a:pt x="57" y="34"/>
                  </a:cubicBezTo>
                  <a:cubicBezTo>
                    <a:pt x="51" y="34"/>
                    <a:pt x="45" y="33"/>
                    <a:pt x="40" y="31"/>
                  </a:cubicBezTo>
                  <a:cubicBezTo>
                    <a:pt x="44" y="22"/>
                    <a:pt x="50" y="14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lose/>
                  <a:moveTo>
                    <a:pt x="36" y="30"/>
                  </a:moveTo>
                  <a:cubicBezTo>
                    <a:pt x="31" y="28"/>
                    <a:pt x="27" y="25"/>
                    <a:pt x="23" y="22"/>
                  </a:cubicBezTo>
                  <a:cubicBezTo>
                    <a:pt x="30" y="15"/>
                    <a:pt x="40" y="10"/>
                    <a:pt x="50" y="8"/>
                  </a:cubicBezTo>
                  <a:cubicBezTo>
                    <a:pt x="45" y="14"/>
                    <a:pt x="40" y="22"/>
                    <a:pt x="36" y="30"/>
                  </a:cubicBezTo>
                  <a:close/>
                  <a:moveTo>
                    <a:pt x="38" y="35"/>
                  </a:moveTo>
                  <a:cubicBezTo>
                    <a:pt x="44" y="37"/>
                    <a:pt x="50" y="38"/>
                    <a:pt x="57" y="38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49"/>
                    <a:pt x="36" y="42"/>
                    <a:pt x="38" y="35"/>
                  </a:cubicBezTo>
                  <a:close/>
                  <a:moveTo>
                    <a:pt x="57" y="61"/>
                  </a:moveTo>
                  <a:cubicBezTo>
                    <a:pt x="57" y="84"/>
                    <a:pt x="57" y="84"/>
                    <a:pt x="57" y="84"/>
                  </a:cubicBezTo>
                  <a:cubicBezTo>
                    <a:pt x="51" y="85"/>
                    <a:pt x="45" y="86"/>
                    <a:pt x="40" y="87"/>
                  </a:cubicBezTo>
                  <a:cubicBezTo>
                    <a:pt x="36" y="79"/>
                    <a:pt x="34" y="71"/>
                    <a:pt x="34" y="61"/>
                  </a:cubicBezTo>
                  <a:lnTo>
                    <a:pt x="57" y="61"/>
                  </a:lnTo>
                  <a:close/>
                  <a:moveTo>
                    <a:pt x="50" y="110"/>
                  </a:moveTo>
                  <a:cubicBezTo>
                    <a:pt x="41" y="109"/>
                    <a:pt x="32" y="105"/>
                    <a:pt x="25" y="99"/>
                  </a:cubicBezTo>
                  <a:cubicBezTo>
                    <a:pt x="29" y="96"/>
                    <a:pt x="33" y="94"/>
                    <a:pt x="38" y="92"/>
                  </a:cubicBezTo>
                  <a:cubicBezTo>
                    <a:pt x="41" y="99"/>
                    <a:pt x="45" y="105"/>
                    <a:pt x="50" y="110"/>
                  </a:cubicBezTo>
                  <a:close/>
                  <a:moveTo>
                    <a:pt x="61" y="111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6" y="88"/>
                    <a:pt x="72" y="89"/>
                    <a:pt x="77" y="91"/>
                  </a:cubicBezTo>
                  <a:cubicBezTo>
                    <a:pt x="73" y="99"/>
                    <a:pt x="67" y="106"/>
                    <a:pt x="61" y="111"/>
                  </a:cubicBezTo>
                  <a:cubicBezTo>
                    <a:pt x="61" y="111"/>
                    <a:pt x="61" y="111"/>
                    <a:pt x="61" y="111"/>
                  </a:cubicBezTo>
                  <a:close/>
                  <a:moveTo>
                    <a:pt x="80" y="92"/>
                  </a:moveTo>
                  <a:cubicBezTo>
                    <a:pt x="85" y="94"/>
                    <a:pt x="89" y="96"/>
                    <a:pt x="93" y="99"/>
                  </a:cubicBezTo>
                  <a:cubicBezTo>
                    <a:pt x="86" y="105"/>
                    <a:pt x="77" y="109"/>
                    <a:pt x="67" y="110"/>
                  </a:cubicBezTo>
                  <a:cubicBezTo>
                    <a:pt x="73" y="105"/>
                    <a:pt x="77" y="99"/>
                    <a:pt x="80" y="92"/>
                  </a:cubicBezTo>
                  <a:close/>
                  <a:moveTo>
                    <a:pt x="78" y="87"/>
                  </a:moveTo>
                  <a:cubicBezTo>
                    <a:pt x="73" y="86"/>
                    <a:pt x="67" y="85"/>
                    <a:pt x="61" y="8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71"/>
                    <a:pt x="82" y="79"/>
                    <a:pt x="78" y="87"/>
                  </a:cubicBezTo>
                  <a:close/>
                  <a:moveTo>
                    <a:pt x="61" y="57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7" y="38"/>
                    <a:pt x="74" y="37"/>
                    <a:pt x="80" y="35"/>
                  </a:cubicBezTo>
                  <a:cubicBezTo>
                    <a:pt x="82" y="42"/>
                    <a:pt x="84" y="49"/>
                    <a:pt x="84" y="57"/>
                  </a:cubicBezTo>
                  <a:lnTo>
                    <a:pt x="61" y="57"/>
                  </a:lnTo>
                  <a:close/>
                  <a:moveTo>
                    <a:pt x="20" y="25"/>
                  </a:moveTo>
                  <a:cubicBezTo>
                    <a:pt x="25" y="28"/>
                    <a:pt x="30" y="31"/>
                    <a:pt x="35" y="33"/>
                  </a:cubicBezTo>
                  <a:cubicBezTo>
                    <a:pt x="32" y="41"/>
                    <a:pt x="30" y="49"/>
                    <a:pt x="30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45"/>
                    <a:pt x="13" y="34"/>
                    <a:pt x="20" y="25"/>
                  </a:cubicBezTo>
                  <a:close/>
                  <a:moveTo>
                    <a:pt x="7" y="61"/>
                  </a:moveTo>
                  <a:cubicBezTo>
                    <a:pt x="30" y="61"/>
                    <a:pt x="30" y="61"/>
                    <a:pt x="30" y="61"/>
                  </a:cubicBezTo>
                  <a:cubicBezTo>
                    <a:pt x="31" y="71"/>
                    <a:pt x="33" y="80"/>
                    <a:pt x="36" y="89"/>
                  </a:cubicBezTo>
                  <a:cubicBezTo>
                    <a:pt x="31" y="91"/>
                    <a:pt x="27" y="93"/>
                    <a:pt x="22" y="96"/>
                  </a:cubicBezTo>
                  <a:cubicBezTo>
                    <a:pt x="13" y="87"/>
                    <a:pt x="8" y="75"/>
                    <a:pt x="7" y="61"/>
                  </a:cubicBezTo>
                  <a:close/>
                  <a:moveTo>
                    <a:pt x="95" y="96"/>
                  </a:moveTo>
                  <a:cubicBezTo>
                    <a:pt x="91" y="93"/>
                    <a:pt x="87" y="91"/>
                    <a:pt x="82" y="89"/>
                  </a:cubicBezTo>
                  <a:cubicBezTo>
                    <a:pt x="85" y="80"/>
                    <a:pt x="87" y="71"/>
                    <a:pt x="88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10" y="75"/>
                    <a:pt x="104" y="87"/>
                    <a:pt x="95" y="96"/>
                  </a:cubicBezTo>
                  <a:close/>
                  <a:moveTo>
                    <a:pt x="95" y="96"/>
                  </a:moveTo>
                  <a:cubicBezTo>
                    <a:pt x="95" y="96"/>
                    <a:pt x="95" y="96"/>
                    <a:pt x="95" y="9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Arc 43"/>
          <p:cNvSpPr/>
          <p:nvPr/>
        </p:nvSpPr>
        <p:spPr>
          <a:xfrm>
            <a:off x="3971615" y="4729244"/>
            <a:ext cx="4915523" cy="4915523"/>
          </a:xfrm>
          <a:prstGeom prst="arc">
            <a:avLst>
              <a:gd name="adj1" fmla="val 10769273"/>
              <a:gd name="adj2" fmla="val 0"/>
            </a:avLst>
          </a:prstGeom>
          <a:ln w="57150" cap="rnd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889" y="6998206"/>
            <a:ext cx="321451" cy="3214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726412" y="6998206"/>
            <a:ext cx="321451" cy="32145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269971" y="4567386"/>
            <a:ext cx="321451" cy="3214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023237" y="5306869"/>
            <a:ext cx="321451" cy="3214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20196" y="5306869"/>
            <a:ext cx="321451" cy="3214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ardrop 12"/>
          <p:cNvSpPr/>
          <p:nvPr/>
        </p:nvSpPr>
        <p:spPr>
          <a:xfrm rot="5400000">
            <a:off x="2665718" y="5853036"/>
            <a:ext cx="1145170" cy="1145170"/>
          </a:xfrm>
          <a:prstGeom prst="teardrop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ardrop 13"/>
          <p:cNvSpPr/>
          <p:nvPr/>
        </p:nvSpPr>
        <p:spPr>
          <a:xfrm rot="5400000">
            <a:off x="3355498" y="4165571"/>
            <a:ext cx="1145170" cy="1145170"/>
          </a:xfrm>
          <a:prstGeom prst="teardrop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ardrop 14"/>
          <p:cNvSpPr/>
          <p:nvPr/>
        </p:nvSpPr>
        <p:spPr>
          <a:xfrm rot="16200000" flipH="1">
            <a:off x="8381521" y="4165572"/>
            <a:ext cx="1145170" cy="1145170"/>
          </a:xfrm>
          <a:prstGeom prst="teardrop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ardrop 15"/>
          <p:cNvSpPr/>
          <p:nvPr/>
        </p:nvSpPr>
        <p:spPr>
          <a:xfrm rot="16200000" flipH="1">
            <a:off x="9141618" y="5853036"/>
            <a:ext cx="1145170" cy="1145170"/>
          </a:xfrm>
          <a:prstGeom prst="teardrop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ardrop 16"/>
          <p:cNvSpPr/>
          <p:nvPr/>
        </p:nvSpPr>
        <p:spPr>
          <a:xfrm rot="13500000" flipH="1">
            <a:off x="5858111" y="3118073"/>
            <a:ext cx="1145170" cy="1145170"/>
          </a:xfrm>
          <a:prstGeom prst="teardrop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127"/>
          <p:cNvSpPr/>
          <p:nvPr/>
        </p:nvSpPr>
        <p:spPr bwMode="auto">
          <a:xfrm>
            <a:off x="6193757" y="3483115"/>
            <a:ext cx="473879" cy="522147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137"/>
          <p:cNvSpPr>
            <a:spLocks noEditPoints="1"/>
          </p:cNvSpPr>
          <p:nvPr/>
        </p:nvSpPr>
        <p:spPr bwMode="auto">
          <a:xfrm>
            <a:off x="9486510" y="6307663"/>
            <a:ext cx="417633" cy="427655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145"/>
          <p:cNvSpPr/>
          <p:nvPr/>
        </p:nvSpPr>
        <p:spPr bwMode="auto">
          <a:xfrm>
            <a:off x="3698063" y="4539363"/>
            <a:ext cx="461064" cy="397586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146"/>
          <p:cNvSpPr>
            <a:spLocks noEditPoints="1"/>
          </p:cNvSpPr>
          <p:nvPr/>
        </p:nvSpPr>
        <p:spPr bwMode="auto">
          <a:xfrm>
            <a:off x="3023712" y="6269240"/>
            <a:ext cx="461064" cy="504500"/>
          </a:xfrm>
          <a:custGeom>
            <a:avLst/>
            <a:gdLst/>
            <a:ahLst/>
            <a:cxnLst>
              <a:cxn ang="0">
                <a:pos x="49" y="42"/>
              </a:cxn>
              <a:cxn ang="0">
                <a:pos x="33" y="58"/>
              </a:cxn>
              <a:cxn ang="0">
                <a:pos x="33" y="46"/>
              </a:cxn>
              <a:cxn ang="0">
                <a:pos x="31" y="45"/>
              </a:cxn>
              <a:cxn ang="0">
                <a:pos x="31" y="58"/>
              </a:cxn>
              <a:cxn ang="0">
                <a:pos x="14" y="42"/>
              </a:cxn>
              <a:cxn ang="0">
                <a:pos x="1" y="33"/>
              </a:cxn>
              <a:cxn ang="0">
                <a:pos x="3" y="31"/>
              </a:cxn>
              <a:cxn ang="0">
                <a:pos x="4" y="31"/>
              </a:cxn>
              <a:cxn ang="0">
                <a:pos x="4" y="7"/>
              </a:cxn>
              <a:cxn ang="0">
                <a:pos x="9" y="0"/>
              </a:cxn>
              <a:cxn ang="0">
                <a:pos x="54" y="0"/>
              </a:cxn>
              <a:cxn ang="0">
                <a:pos x="60" y="7"/>
              </a:cxn>
              <a:cxn ang="0">
                <a:pos x="60" y="31"/>
              </a:cxn>
              <a:cxn ang="0">
                <a:pos x="61" y="31"/>
              </a:cxn>
              <a:cxn ang="0">
                <a:pos x="63" y="33"/>
              </a:cxn>
              <a:cxn ang="0">
                <a:pos x="49" y="42"/>
              </a:cxn>
              <a:cxn ang="0">
                <a:pos x="57" y="9"/>
              </a:cxn>
              <a:cxn ang="0">
                <a:pos x="52" y="4"/>
              </a:cxn>
              <a:cxn ang="0">
                <a:pos x="12" y="4"/>
              </a:cxn>
              <a:cxn ang="0">
                <a:pos x="7" y="9"/>
              </a:cxn>
              <a:cxn ang="0">
                <a:pos x="7" y="33"/>
              </a:cxn>
              <a:cxn ang="0">
                <a:pos x="27" y="37"/>
              </a:cxn>
              <a:cxn ang="0">
                <a:pos x="30" y="38"/>
              </a:cxn>
              <a:cxn ang="0">
                <a:pos x="30" y="38"/>
              </a:cxn>
              <a:cxn ang="0">
                <a:pos x="33" y="40"/>
              </a:cxn>
              <a:cxn ang="0">
                <a:pos x="37" y="37"/>
              </a:cxn>
              <a:cxn ang="0">
                <a:pos x="57" y="33"/>
              </a:cxn>
              <a:cxn ang="0">
                <a:pos x="57" y="9"/>
              </a:cxn>
              <a:cxn ang="0">
                <a:pos x="23" y="34"/>
              </a:cxn>
              <a:cxn ang="0">
                <a:pos x="16" y="27"/>
              </a:cxn>
              <a:cxn ang="0">
                <a:pos x="23" y="20"/>
              </a:cxn>
              <a:cxn ang="0">
                <a:pos x="31" y="27"/>
              </a:cxn>
              <a:cxn ang="0">
                <a:pos x="23" y="34"/>
              </a:cxn>
              <a:cxn ang="0">
                <a:pos x="41" y="34"/>
              </a:cxn>
              <a:cxn ang="0">
                <a:pos x="33" y="27"/>
              </a:cxn>
              <a:cxn ang="0">
                <a:pos x="41" y="20"/>
              </a:cxn>
              <a:cxn ang="0">
                <a:pos x="49" y="27"/>
              </a:cxn>
              <a:cxn ang="0">
                <a:pos x="41" y="34"/>
              </a:cxn>
            </a:cxnLst>
            <a:rect l="0" t="0" r="r" b="b"/>
            <a:pathLst>
              <a:path w="64" h="70">
                <a:moveTo>
                  <a:pt x="49" y="42"/>
                </a:moveTo>
                <a:cubicBezTo>
                  <a:pt x="56" y="66"/>
                  <a:pt x="32" y="70"/>
                  <a:pt x="33" y="58"/>
                </a:cubicBezTo>
                <a:cubicBezTo>
                  <a:pt x="33" y="58"/>
                  <a:pt x="33" y="51"/>
                  <a:pt x="33" y="46"/>
                </a:cubicBezTo>
                <a:cubicBezTo>
                  <a:pt x="32" y="46"/>
                  <a:pt x="32" y="46"/>
                  <a:pt x="31" y="45"/>
                </a:cubicBezTo>
                <a:cubicBezTo>
                  <a:pt x="31" y="51"/>
                  <a:pt x="31" y="58"/>
                  <a:pt x="31" y="58"/>
                </a:cubicBezTo>
                <a:cubicBezTo>
                  <a:pt x="31" y="70"/>
                  <a:pt x="7" y="66"/>
                  <a:pt x="14" y="42"/>
                </a:cubicBezTo>
                <a:cubicBezTo>
                  <a:pt x="7" y="39"/>
                  <a:pt x="3" y="36"/>
                  <a:pt x="1" y="33"/>
                </a:cubicBezTo>
                <a:cubicBezTo>
                  <a:pt x="0" y="31"/>
                  <a:pt x="1" y="29"/>
                  <a:pt x="3" y="31"/>
                </a:cubicBezTo>
                <a:cubicBezTo>
                  <a:pt x="3" y="31"/>
                  <a:pt x="3" y="31"/>
                  <a:pt x="4" y="31"/>
                </a:cubicBezTo>
                <a:cubicBezTo>
                  <a:pt x="4" y="7"/>
                  <a:pt x="4" y="7"/>
                  <a:pt x="4" y="7"/>
                </a:cubicBezTo>
                <a:cubicBezTo>
                  <a:pt x="4" y="3"/>
                  <a:pt x="6" y="0"/>
                  <a:pt x="9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7" y="0"/>
                  <a:pt x="60" y="3"/>
                  <a:pt x="60" y="7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1" y="31"/>
                </a:cubicBezTo>
                <a:cubicBezTo>
                  <a:pt x="63" y="29"/>
                  <a:pt x="64" y="31"/>
                  <a:pt x="63" y="33"/>
                </a:cubicBezTo>
                <a:cubicBezTo>
                  <a:pt x="60" y="36"/>
                  <a:pt x="56" y="39"/>
                  <a:pt x="49" y="42"/>
                </a:cubicBezTo>
                <a:close/>
                <a:moveTo>
                  <a:pt x="57" y="9"/>
                </a:moveTo>
                <a:cubicBezTo>
                  <a:pt x="57" y="5"/>
                  <a:pt x="56" y="4"/>
                  <a:pt x="5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8" y="4"/>
                  <a:pt x="7" y="5"/>
                  <a:pt x="7" y="9"/>
                </a:cubicBezTo>
                <a:cubicBezTo>
                  <a:pt x="7" y="33"/>
                  <a:pt x="7" y="33"/>
                  <a:pt x="7" y="33"/>
                </a:cubicBezTo>
                <a:cubicBezTo>
                  <a:pt x="15" y="38"/>
                  <a:pt x="23" y="37"/>
                  <a:pt x="27" y="37"/>
                </a:cubicBezTo>
                <a:cubicBezTo>
                  <a:pt x="28" y="37"/>
                  <a:pt x="29" y="37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9"/>
                  <a:pt x="32" y="39"/>
                  <a:pt x="33" y="40"/>
                </a:cubicBezTo>
                <a:cubicBezTo>
                  <a:pt x="33" y="38"/>
                  <a:pt x="34" y="37"/>
                  <a:pt x="37" y="37"/>
                </a:cubicBezTo>
                <a:cubicBezTo>
                  <a:pt x="41" y="37"/>
                  <a:pt x="48" y="38"/>
                  <a:pt x="57" y="33"/>
                </a:cubicBezTo>
                <a:lnTo>
                  <a:pt x="57" y="9"/>
                </a:lnTo>
                <a:close/>
                <a:moveTo>
                  <a:pt x="23" y="34"/>
                </a:moveTo>
                <a:cubicBezTo>
                  <a:pt x="19" y="34"/>
                  <a:pt x="16" y="31"/>
                  <a:pt x="16" y="27"/>
                </a:cubicBezTo>
                <a:cubicBezTo>
                  <a:pt x="16" y="23"/>
                  <a:pt x="19" y="20"/>
                  <a:pt x="23" y="20"/>
                </a:cubicBezTo>
                <a:cubicBezTo>
                  <a:pt x="27" y="20"/>
                  <a:pt x="31" y="23"/>
                  <a:pt x="31" y="27"/>
                </a:cubicBezTo>
                <a:cubicBezTo>
                  <a:pt x="31" y="31"/>
                  <a:pt x="27" y="34"/>
                  <a:pt x="23" y="34"/>
                </a:cubicBezTo>
                <a:close/>
                <a:moveTo>
                  <a:pt x="41" y="34"/>
                </a:moveTo>
                <a:cubicBezTo>
                  <a:pt x="37" y="34"/>
                  <a:pt x="33" y="31"/>
                  <a:pt x="33" y="27"/>
                </a:cubicBezTo>
                <a:cubicBezTo>
                  <a:pt x="33" y="23"/>
                  <a:pt x="37" y="20"/>
                  <a:pt x="41" y="20"/>
                </a:cubicBezTo>
                <a:cubicBezTo>
                  <a:pt x="45" y="20"/>
                  <a:pt x="49" y="23"/>
                  <a:pt x="49" y="27"/>
                </a:cubicBezTo>
                <a:cubicBezTo>
                  <a:pt x="49" y="31"/>
                  <a:pt x="45" y="34"/>
                  <a:pt x="41" y="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175"/>
          <p:cNvSpPr>
            <a:spLocks noEditPoints="1"/>
          </p:cNvSpPr>
          <p:nvPr/>
        </p:nvSpPr>
        <p:spPr bwMode="auto">
          <a:xfrm>
            <a:off x="8753200" y="4527670"/>
            <a:ext cx="417633" cy="420973"/>
          </a:xfrm>
          <a:custGeom>
            <a:avLst/>
            <a:gdLst/>
            <a:ahLst/>
            <a:cxnLst>
              <a:cxn ang="0">
                <a:pos x="11" y="57"/>
              </a:cxn>
              <a:cxn ang="0">
                <a:pos x="8" y="58"/>
              </a:cxn>
              <a:cxn ang="0">
                <a:pos x="5" y="57"/>
              </a:cxn>
              <a:cxn ang="0">
                <a:pos x="1" y="53"/>
              </a:cxn>
              <a:cxn ang="0">
                <a:pos x="0" y="50"/>
              </a:cxn>
              <a:cxn ang="0">
                <a:pos x="1" y="47"/>
              </a:cxn>
              <a:cxn ang="0">
                <a:pos x="25" y="22"/>
              </a:cxn>
              <a:cxn ang="0">
                <a:pos x="35" y="33"/>
              </a:cxn>
              <a:cxn ang="0">
                <a:pos x="11" y="57"/>
              </a:cxn>
              <a:cxn ang="0">
                <a:pos x="10" y="45"/>
              </a:cxn>
              <a:cxn ang="0">
                <a:pos x="8" y="48"/>
              </a:cxn>
              <a:cxn ang="0">
                <a:pos x="10" y="50"/>
              </a:cxn>
              <a:cxn ang="0">
                <a:pos x="12" y="48"/>
              </a:cxn>
              <a:cxn ang="0">
                <a:pos x="10" y="45"/>
              </a:cxn>
              <a:cxn ang="0">
                <a:pos x="57" y="21"/>
              </a:cxn>
              <a:cxn ang="0">
                <a:pos x="42" y="32"/>
              </a:cxn>
              <a:cxn ang="0">
                <a:pos x="26" y="16"/>
              </a:cxn>
              <a:cxn ang="0">
                <a:pos x="42" y="0"/>
              </a:cxn>
              <a:cxn ang="0">
                <a:pos x="50" y="2"/>
              </a:cxn>
              <a:cxn ang="0">
                <a:pos x="51" y="3"/>
              </a:cxn>
              <a:cxn ang="0">
                <a:pos x="50" y="4"/>
              </a:cxn>
              <a:cxn ang="0">
                <a:pos x="40" y="10"/>
              </a:cxn>
              <a:cxn ang="0">
                <a:pos x="40" y="18"/>
              </a:cxn>
              <a:cxn ang="0">
                <a:pos x="47" y="22"/>
              </a:cxn>
              <a:cxn ang="0">
                <a:pos x="57" y="16"/>
              </a:cxn>
              <a:cxn ang="0">
                <a:pos x="58" y="17"/>
              </a:cxn>
              <a:cxn ang="0">
                <a:pos x="57" y="21"/>
              </a:cxn>
            </a:cxnLst>
            <a:rect l="0" t="0" r="r" b="b"/>
            <a:pathLst>
              <a:path w="58" h="58">
                <a:moveTo>
                  <a:pt x="11" y="57"/>
                </a:moveTo>
                <a:cubicBezTo>
                  <a:pt x="10" y="58"/>
                  <a:pt x="9" y="58"/>
                  <a:pt x="8" y="58"/>
                </a:cubicBezTo>
                <a:cubicBezTo>
                  <a:pt x="7" y="58"/>
                  <a:pt x="6" y="58"/>
                  <a:pt x="5" y="57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2"/>
                  <a:pt x="0" y="51"/>
                  <a:pt x="0" y="50"/>
                </a:cubicBezTo>
                <a:cubicBezTo>
                  <a:pt x="0" y="49"/>
                  <a:pt x="0" y="47"/>
                  <a:pt x="1" y="47"/>
                </a:cubicBezTo>
                <a:cubicBezTo>
                  <a:pt x="25" y="22"/>
                  <a:pt x="25" y="22"/>
                  <a:pt x="25" y="22"/>
                </a:cubicBezTo>
                <a:cubicBezTo>
                  <a:pt x="27" y="27"/>
                  <a:pt x="31" y="31"/>
                  <a:pt x="35" y="33"/>
                </a:cubicBezTo>
                <a:lnTo>
                  <a:pt x="11" y="57"/>
                </a:lnTo>
                <a:close/>
                <a:moveTo>
                  <a:pt x="10" y="45"/>
                </a:moveTo>
                <a:cubicBezTo>
                  <a:pt x="9" y="45"/>
                  <a:pt x="8" y="46"/>
                  <a:pt x="8" y="48"/>
                </a:cubicBezTo>
                <a:cubicBezTo>
                  <a:pt x="8" y="49"/>
                  <a:pt x="9" y="50"/>
                  <a:pt x="10" y="50"/>
                </a:cubicBezTo>
                <a:cubicBezTo>
                  <a:pt x="11" y="50"/>
                  <a:pt x="12" y="49"/>
                  <a:pt x="12" y="48"/>
                </a:cubicBezTo>
                <a:cubicBezTo>
                  <a:pt x="12" y="46"/>
                  <a:pt x="11" y="45"/>
                  <a:pt x="10" y="45"/>
                </a:cubicBezTo>
                <a:close/>
                <a:moveTo>
                  <a:pt x="57" y="21"/>
                </a:moveTo>
                <a:cubicBezTo>
                  <a:pt x="55" y="27"/>
                  <a:pt x="49" y="32"/>
                  <a:pt x="42" y="32"/>
                </a:cubicBezTo>
                <a:cubicBezTo>
                  <a:pt x="33" y="32"/>
                  <a:pt x="26" y="24"/>
                  <a:pt x="26" y="16"/>
                </a:cubicBezTo>
                <a:cubicBezTo>
                  <a:pt x="26" y="7"/>
                  <a:pt x="33" y="0"/>
                  <a:pt x="42" y="0"/>
                </a:cubicBezTo>
                <a:cubicBezTo>
                  <a:pt x="45" y="0"/>
                  <a:pt x="48" y="0"/>
                  <a:pt x="50" y="2"/>
                </a:cubicBezTo>
                <a:cubicBezTo>
                  <a:pt x="51" y="2"/>
                  <a:pt x="51" y="2"/>
                  <a:pt x="51" y="3"/>
                </a:cubicBezTo>
                <a:cubicBezTo>
                  <a:pt x="51" y="3"/>
                  <a:pt x="51" y="4"/>
                  <a:pt x="50" y="4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8"/>
                  <a:pt x="40" y="18"/>
                  <a:pt x="40" y="18"/>
                </a:cubicBezTo>
                <a:cubicBezTo>
                  <a:pt x="47" y="22"/>
                  <a:pt x="47" y="22"/>
                  <a:pt x="47" y="22"/>
                </a:cubicBezTo>
                <a:cubicBezTo>
                  <a:pt x="48" y="21"/>
                  <a:pt x="56" y="16"/>
                  <a:pt x="57" y="16"/>
                </a:cubicBezTo>
                <a:cubicBezTo>
                  <a:pt x="58" y="16"/>
                  <a:pt x="58" y="16"/>
                  <a:pt x="58" y="17"/>
                </a:cubicBezTo>
                <a:cubicBezTo>
                  <a:pt x="58" y="18"/>
                  <a:pt x="58" y="20"/>
                  <a:pt x="57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3"/>
          <p:cNvSpPr txBox="1"/>
          <p:nvPr/>
        </p:nvSpPr>
        <p:spPr>
          <a:xfrm>
            <a:off x="1244799" y="5176825"/>
            <a:ext cx="176915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24"/>
          <p:cNvSpPr txBox="1"/>
          <p:nvPr/>
        </p:nvSpPr>
        <p:spPr>
          <a:xfrm>
            <a:off x="1757203" y="4903577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23"/>
          <p:cNvSpPr txBox="1"/>
          <p:nvPr/>
        </p:nvSpPr>
        <p:spPr>
          <a:xfrm>
            <a:off x="1757202" y="3631153"/>
            <a:ext cx="179264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24"/>
          <p:cNvSpPr txBox="1"/>
          <p:nvPr/>
        </p:nvSpPr>
        <p:spPr>
          <a:xfrm>
            <a:off x="2293094" y="3357905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5496765" y="2206552"/>
            <a:ext cx="1867862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5802319" y="1933304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23"/>
          <p:cNvSpPr txBox="1"/>
          <p:nvPr/>
        </p:nvSpPr>
        <p:spPr>
          <a:xfrm>
            <a:off x="8887138" y="3326010"/>
            <a:ext cx="1862717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8887138" y="3052762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23"/>
          <p:cNvSpPr txBox="1"/>
          <p:nvPr/>
        </p:nvSpPr>
        <p:spPr>
          <a:xfrm>
            <a:off x="9885837" y="5260398"/>
            <a:ext cx="1788343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9885837" y="4987150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1000">
        <p15:prstTrans prst="fractur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815005" y="1735551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828312" y="1735551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8910649" y="1735551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895829" y="1735551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10649" y="1935217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815007" y="1935217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828313" y="1935217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184715" y="4033200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95830" y="1935217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991506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99150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4233049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423304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482860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8286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724402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72440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1000">
        <p15:prstTrans prst="fractur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939" y="2952568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628" y="3739410"/>
            <a:ext cx="1089862" cy="108818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8089" y="3927751"/>
            <a:ext cx="711506" cy="71150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690" y="2597653"/>
            <a:ext cx="709832" cy="71150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195" y="5030166"/>
            <a:ext cx="711506" cy="711507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887" y="2952568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43" y="3739410"/>
            <a:ext cx="1088186" cy="108818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237" y="3927751"/>
            <a:ext cx="709832" cy="711507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638" y="2597653"/>
            <a:ext cx="711506" cy="711506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131" y="5030166"/>
            <a:ext cx="709832" cy="711507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12906" y="3332595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196165" y="2893973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708766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765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9062812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811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501285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284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5855331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330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1000">
        <p15:prstTrans prst="fractur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>
            <p:custDataLst>
              <p:tags r:id="rId1"/>
            </p:custDataLst>
          </p:nvPr>
        </p:nvCxnSpPr>
        <p:spPr>
          <a:xfrm>
            <a:off x="6213351" y="3862178"/>
            <a:ext cx="4143672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13351" y="2994348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  <a:endParaRPr lang="zh-CN" altLang="en-US" sz="5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13351" y="3941998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7758" y="3941998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13351" y="4316430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57758" y="4316430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44799" y="1708340"/>
            <a:ext cx="3828393" cy="4080857"/>
            <a:chOff x="999059" y="1708340"/>
            <a:chExt cx="3828393" cy="4080857"/>
          </a:xfrm>
        </p:grpSpPr>
        <p:grpSp>
          <p:nvGrpSpPr>
            <p:cNvPr id="15" name="组合 14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8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rgbClr val="4D4D4D"/>
                  </a:solidFill>
                  <a:cs typeface="Arial" panose="020B0604020202020204" pitchFamily="34" charset="0"/>
                </a:rPr>
                <a:t>03</a:t>
              </a:r>
              <a:endParaRPr lang="zh-CN" altLang="en-US" sz="180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矩形 259"/>
            <p:cNvSpPr>
              <a:spLocks noChangeArrowheads="1"/>
            </p:cNvSpPr>
            <p:nvPr/>
          </p:nvSpPr>
          <p:spPr bwMode="auto">
            <a:xfrm>
              <a:off x="2438403" y="3696145"/>
              <a:ext cx="1392558" cy="102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zh-CN" altLang="en-US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>
                <a:buNone/>
              </a:pPr>
              <a:r>
                <a:rPr lang="en-US" altLang="zh-CN" dirty="0">
                  <a:solidFill>
                    <a:schemeClr val="bg1"/>
                  </a:solidFill>
                  <a:cs typeface="Arial" panose="020B0604020202020204" pitchFamily="34" charset="0"/>
                </a:rPr>
                <a:t>PART</a:t>
              </a:r>
              <a:endParaRPr lang="en-US" altLang="zh-CN" sz="5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1000">
        <p15:prstTrans prst="fractur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exagon 23"/>
          <p:cNvSpPr/>
          <p:nvPr/>
        </p:nvSpPr>
        <p:spPr>
          <a:xfrm>
            <a:off x="7093350" y="2353961"/>
            <a:ext cx="1765093" cy="1521633"/>
          </a:xfrm>
          <a:prstGeom prst="hexagon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Hexagon 24"/>
          <p:cNvSpPr/>
          <p:nvPr/>
        </p:nvSpPr>
        <p:spPr>
          <a:xfrm>
            <a:off x="5546828" y="1610331"/>
            <a:ext cx="1765093" cy="1521633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7088102" y="4061474"/>
            <a:ext cx="1765093" cy="152163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3989751" y="2353961"/>
            <a:ext cx="1765093" cy="1521633"/>
          </a:xfrm>
          <a:prstGeom prst="hexagon">
            <a:avLst/>
          </a:prstGeom>
          <a:blipFill dpi="0"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Hexagon 34"/>
          <p:cNvSpPr/>
          <p:nvPr/>
        </p:nvSpPr>
        <p:spPr>
          <a:xfrm>
            <a:off x="3989751" y="4061474"/>
            <a:ext cx="1765093" cy="1521633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Hexagon 36"/>
          <p:cNvSpPr/>
          <p:nvPr/>
        </p:nvSpPr>
        <p:spPr>
          <a:xfrm>
            <a:off x="5566772" y="4822043"/>
            <a:ext cx="1765093" cy="1521633"/>
          </a:xfrm>
          <a:prstGeom prst="hexagon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55013" y="3200320"/>
            <a:ext cx="7934279" cy="1531416"/>
            <a:chOff x="52530" y="1944143"/>
            <a:chExt cx="7968598" cy="1538041"/>
          </a:xfrm>
          <a:solidFill>
            <a:schemeClr val="bg1"/>
          </a:solidFill>
        </p:grpSpPr>
        <p:grpSp>
          <p:nvGrpSpPr>
            <p:cNvPr id="3" name="Group 2"/>
            <p:cNvGrpSpPr/>
            <p:nvPr/>
          </p:nvGrpSpPr>
          <p:grpSpPr>
            <a:xfrm>
              <a:off x="3145192" y="1953970"/>
              <a:ext cx="1772728" cy="1528214"/>
              <a:chOff x="3145192" y="1953970"/>
              <a:chExt cx="1772728" cy="1528214"/>
            </a:xfrm>
            <a:grpFill/>
          </p:grpSpPr>
          <p:sp>
            <p:nvSpPr>
              <p:cNvPr id="23" name="Hexagon 22"/>
              <p:cNvSpPr/>
              <p:nvPr/>
            </p:nvSpPr>
            <p:spPr>
              <a:xfrm>
                <a:off x="3145192" y="1953970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13"/>
              <p:cNvSpPr>
                <a:spLocks noEditPoints="1"/>
              </p:cNvSpPr>
              <p:nvPr/>
            </p:nvSpPr>
            <p:spPr bwMode="auto">
              <a:xfrm>
                <a:off x="3676028" y="2509633"/>
                <a:ext cx="664606" cy="397235"/>
              </a:xfrm>
              <a:custGeom>
                <a:avLst/>
                <a:gdLst>
                  <a:gd name="T0" fmla="*/ 226 w 256"/>
                  <a:gd name="T1" fmla="*/ 131 h 154"/>
                  <a:gd name="T2" fmla="*/ 226 w 256"/>
                  <a:gd name="T3" fmla="*/ 130 h 154"/>
                  <a:gd name="T4" fmla="*/ 226 w 256"/>
                  <a:gd name="T5" fmla="*/ 10 h 154"/>
                  <a:gd name="T6" fmla="*/ 217 w 256"/>
                  <a:gd name="T7" fmla="*/ 0 h 154"/>
                  <a:gd name="T8" fmla="*/ 38 w 256"/>
                  <a:gd name="T9" fmla="*/ 0 h 154"/>
                  <a:gd name="T10" fmla="*/ 29 w 256"/>
                  <a:gd name="T11" fmla="*/ 10 h 154"/>
                  <a:gd name="T12" fmla="*/ 29 w 256"/>
                  <a:gd name="T13" fmla="*/ 130 h 154"/>
                  <a:gd name="T14" fmla="*/ 29 w 256"/>
                  <a:gd name="T15" fmla="*/ 131 h 154"/>
                  <a:gd name="T16" fmla="*/ 0 w 256"/>
                  <a:gd name="T17" fmla="*/ 138 h 154"/>
                  <a:gd name="T18" fmla="*/ 3 w 256"/>
                  <a:gd name="T19" fmla="*/ 154 h 154"/>
                  <a:gd name="T20" fmla="*/ 253 w 256"/>
                  <a:gd name="T21" fmla="*/ 154 h 154"/>
                  <a:gd name="T22" fmla="*/ 256 w 256"/>
                  <a:gd name="T23" fmla="*/ 138 h 154"/>
                  <a:gd name="T24" fmla="*/ 226 w 256"/>
                  <a:gd name="T25" fmla="*/ 131 h 154"/>
                  <a:gd name="T26" fmla="*/ 207 w 256"/>
                  <a:gd name="T27" fmla="*/ 119 h 154"/>
                  <a:gd name="T28" fmla="*/ 48 w 256"/>
                  <a:gd name="T29" fmla="*/ 119 h 154"/>
                  <a:gd name="T30" fmla="*/ 48 w 256"/>
                  <a:gd name="T31" fmla="*/ 20 h 154"/>
                  <a:gd name="T32" fmla="*/ 207 w 256"/>
                  <a:gd name="T33" fmla="*/ 20 h 154"/>
                  <a:gd name="T34" fmla="*/ 207 w 256"/>
                  <a:gd name="T35" fmla="*/ 11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6" h="154">
                    <a:moveTo>
                      <a:pt x="226" y="131"/>
                    </a:moveTo>
                    <a:cubicBezTo>
                      <a:pt x="226" y="131"/>
                      <a:pt x="226" y="131"/>
                      <a:pt x="226" y="130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6" y="5"/>
                      <a:pt x="222" y="0"/>
                      <a:pt x="21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0"/>
                      <a:pt x="29" y="5"/>
                      <a:pt x="29" y="10"/>
                    </a:cubicBezTo>
                    <a:cubicBezTo>
                      <a:pt x="29" y="130"/>
                      <a:pt x="29" y="130"/>
                      <a:pt x="29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3" y="154"/>
                      <a:pt x="3" y="154"/>
                      <a:pt x="3" y="154"/>
                    </a:cubicBezTo>
                    <a:cubicBezTo>
                      <a:pt x="253" y="154"/>
                      <a:pt x="253" y="154"/>
                      <a:pt x="253" y="154"/>
                    </a:cubicBezTo>
                    <a:cubicBezTo>
                      <a:pt x="256" y="138"/>
                      <a:pt x="256" y="138"/>
                      <a:pt x="256" y="138"/>
                    </a:cubicBezTo>
                    <a:lnTo>
                      <a:pt x="226" y="131"/>
                    </a:lnTo>
                    <a:close/>
                    <a:moveTo>
                      <a:pt x="207" y="119"/>
                    </a:moveTo>
                    <a:cubicBezTo>
                      <a:pt x="48" y="119"/>
                      <a:pt x="48" y="119"/>
                      <a:pt x="48" y="119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207" y="20"/>
                      <a:pt x="207" y="20"/>
                      <a:pt x="207" y="20"/>
                    </a:cubicBezTo>
                    <a:lnTo>
                      <a:pt x="207" y="1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046" tIns="45523" rIns="91046" bIns="4552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2530" y="1944143"/>
              <a:ext cx="1772728" cy="1528214"/>
              <a:chOff x="52530" y="1944143"/>
              <a:chExt cx="1772728" cy="1528214"/>
            </a:xfrm>
            <a:grpFill/>
          </p:grpSpPr>
          <p:sp>
            <p:nvSpPr>
              <p:cNvPr id="62" name="Hexagon 61"/>
              <p:cNvSpPr/>
              <p:nvPr/>
            </p:nvSpPr>
            <p:spPr>
              <a:xfrm>
                <a:off x="52530" y="1944143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8"/>
              <p:cNvSpPr>
                <a:spLocks noEditPoints="1"/>
              </p:cNvSpPr>
              <p:nvPr/>
            </p:nvSpPr>
            <p:spPr bwMode="auto">
              <a:xfrm>
                <a:off x="731020" y="2460800"/>
                <a:ext cx="311889" cy="464415"/>
              </a:xfrm>
              <a:custGeom>
                <a:avLst/>
                <a:gdLst>
                  <a:gd name="T0" fmla="*/ 201 w 202"/>
                  <a:gd name="T1" fmla="*/ 138 h 300"/>
                  <a:gd name="T2" fmla="*/ 2 w 202"/>
                  <a:gd name="T3" fmla="*/ 138 h 300"/>
                  <a:gd name="T4" fmla="*/ 0 w 202"/>
                  <a:gd name="T5" fmla="*/ 173 h 300"/>
                  <a:gd name="T6" fmla="*/ 101 w 202"/>
                  <a:gd name="T7" fmla="*/ 300 h 300"/>
                  <a:gd name="T8" fmla="*/ 201 w 202"/>
                  <a:gd name="T9" fmla="*/ 173 h 300"/>
                  <a:gd name="T10" fmla="*/ 201 w 202"/>
                  <a:gd name="T11" fmla="*/ 138 h 300"/>
                  <a:gd name="T12" fmla="*/ 113 w 202"/>
                  <a:gd name="T13" fmla="*/ 0 h 300"/>
                  <a:gd name="T14" fmla="*/ 113 w 202"/>
                  <a:gd name="T15" fmla="*/ 115 h 300"/>
                  <a:gd name="T16" fmla="*/ 200 w 202"/>
                  <a:gd name="T17" fmla="*/ 115 h 300"/>
                  <a:gd name="T18" fmla="*/ 113 w 202"/>
                  <a:gd name="T19" fmla="*/ 0 h 300"/>
                  <a:gd name="T20" fmla="*/ 89 w 202"/>
                  <a:gd name="T21" fmla="*/ 0 h 300"/>
                  <a:gd name="T22" fmla="*/ 2 w 202"/>
                  <a:gd name="T23" fmla="*/ 115 h 300"/>
                  <a:gd name="T24" fmla="*/ 89 w 202"/>
                  <a:gd name="T25" fmla="*/ 115 h 300"/>
                  <a:gd name="T26" fmla="*/ 89 w 202"/>
                  <a:gd name="T2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2" h="300">
                    <a:moveTo>
                      <a:pt x="201" y="138"/>
                    </a:moveTo>
                    <a:cubicBezTo>
                      <a:pt x="2" y="138"/>
                      <a:pt x="2" y="138"/>
                      <a:pt x="2" y="138"/>
                    </a:cubicBezTo>
                    <a:cubicBezTo>
                      <a:pt x="1" y="152"/>
                      <a:pt x="0" y="159"/>
                      <a:pt x="0" y="173"/>
                    </a:cubicBezTo>
                    <a:cubicBezTo>
                      <a:pt x="0" y="247"/>
                      <a:pt x="0" y="300"/>
                      <a:pt x="101" y="300"/>
                    </a:cubicBezTo>
                    <a:cubicBezTo>
                      <a:pt x="201" y="300"/>
                      <a:pt x="201" y="247"/>
                      <a:pt x="201" y="173"/>
                    </a:cubicBezTo>
                    <a:cubicBezTo>
                      <a:pt x="201" y="159"/>
                      <a:pt x="202" y="152"/>
                      <a:pt x="201" y="138"/>
                    </a:cubicBezTo>
                    <a:close/>
                    <a:moveTo>
                      <a:pt x="113" y="0"/>
                    </a:moveTo>
                    <a:cubicBezTo>
                      <a:pt x="113" y="115"/>
                      <a:pt x="113" y="115"/>
                      <a:pt x="113" y="115"/>
                    </a:cubicBezTo>
                    <a:cubicBezTo>
                      <a:pt x="200" y="115"/>
                      <a:pt x="200" y="115"/>
                      <a:pt x="200" y="115"/>
                    </a:cubicBezTo>
                    <a:cubicBezTo>
                      <a:pt x="192" y="55"/>
                      <a:pt x="173" y="3"/>
                      <a:pt x="113" y="0"/>
                    </a:cubicBezTo>
                    <a:close/>
                    <a:moveTo>
                      <a:pt x="89" y="0"/>
                    </a:moveTo>
                    <a:cubicBezTo>
                      <a:pt x="21" y="2"/>
                      <a:pt x="8" y="55"/>
                      <a:pt x="2" y="115"/>
                    </a:cubicBezTo>
                    <a:cubicBezTo>
                      <a:pt x="89" y="115"/>
                      <a:pt x="89" y="115"/>
                      <a:pt x="89" y="115"/>
                    </a:cubicBezTo>
                    <a:lnTo>
                      <a:pt x="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046" tIns="45523" rIns="91046" bIns="4552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6248400" y="1944143"/>
              <a:ext cx="1772728" cy="1528214"/>
              <a:chOff x="6248400" y="1944143"/>
              <a:chExt cx="1772728" cy="1528214"/>
            </a:xfrm>
            <a:grpFill/>
          </p:grpSpPr>
          <p:sp>
            <p:nvSpPr>
              <p:cNvPr id="61" name="Hexagon 60"/>
              <p:cNvSpPr/>
              <p:nvPr/>
            </p:nvSpPr>
            <p:spPr>
              <a:xfrm>
                <a:off x="6248400" y="1944143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6930594" y="2443673"/>
                <a:ext cx="422683" cy="479107"/>
                <a:chOff x="6109895" y="1540361"/>
                <a:chExt cx="133147" cy="150921"/>
              </a:xfrm>
              <a:grpFill/>
            </p:grpSpPr>
            <p:sp>
              <p:nvSpPr>
                <p:cNvPr id="43" name="Freeform 143"/>
                <p:cNvSpPr>
                  <a:spLocks noEditPoints="1"/>
                </p:cNvSpPr>
                <p:nvPr/>
              </p:nvSpPr>
              <p:spPr bwMode="auto">
                <a:xfrm>
                  <a:off x="6130176" y="1540361"/>
                  <a:ext cx="92585" cy="92585"/>
                </a:xfrm>
                <a:custGeom>
                  <a:avLst/>
                  <a:gdLst>
                    <a:gd name="T0" fmla="*/ 77 w 154"/>
                    <a:gd name="T1" fmla="*/ 0 h 155"/>
                    <a:gd name="T2" fmla="*/ 0 w 154"/>
                    <a:gd name="T3" fmla="*/ 78 h 155"/>
                    <a:gd name="T4" fmla="*/ 77 w 154"/>
                    <a:gd name="T5" fmla="*/ 155 h 155"/>
                    <a:gd name="T6" fmla="*/ 154 w 154"/>
                    <a:gd name="T7" fmla="*/ 78 h 155"/>
                    <a:gd name="T8" fmla="*/ 77 w 154"/>
                    <a:gd name="T9" fmla="*/ 0 h 155"/>
                    <a:gd name="T10" fmla="*/ 81 w 154"/>
                    <a:gd name="T11" fmla="*/ 139 h 155"/>
                    <a:gd name="T12" fmla="*/ 26 w 154"/>
                    <a:gd name="T13" fmla="*/ 101 h 155"/>
                    <a:gd name="T14" fmla="*/ 136 w 154"/>
                    <a:gd name="T15" fmla="*/ 101 h 155"/>
                    <a:gd name="T16" fmla="*/ 81 w 154"/>
                    <a:gd name="T17" fmla="*/ 139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" h="155">
                      <a:moveTo>
                        <a:pt x="77" y="0"/>
                      </a:moveTo>
                      <a:cubicBezTo>
                        <a:pt x="34" y="0"/>
                        <a:pt x="0" y="35"/>
                        <a:pt x="0" y="78"/>
                      </a:cubicBezTo>
                      <a:cubicBezTo>
                        <a:pt x="0" y="120"/>
                        <a:pt x="34" y="155"/>
                        <a:pt x="77" y="155"/>
                      </a:cubicBezTo>
                      <a:cubicBezTo>
                        <a:pt x="120" y="155"/>
                        <a:pt x="154" y="120"/>
                        <a:pt x="154" y="78"/>
                      </a:cubicBezTo>
                      <a:cubicBezTo>
                        <a:pt x="154" y="35"/>
                        <a:pt x="120" y="0"/>
                        <a:pt x="77" y="0"/>
                      </a:cubicBezTo>
                      <a:close/>
                      <a:moveTo>
                        <a:pt x="81" y="139"/>
                      </a:moveTo>
                      <a:cubicBezTo>
                        <a:pt x="58" y="139"/>
                        <a:pt x="37" y="124"/>
                        <a:pt x="26" y="101"/>
                      </a:cubicBezTo>
                      <a:cubicBezTo>
                        <a:pt x="136" y="101"/>
                        <a:pt x="136" y="101"/>
                        <a:pt x="136" y="101"/>
                      </a:cubicBezTo>
                      <a:cubicBezTo>
                        <a:pt x="124" y="124"/>
                        <a:pt x="104" y="139"/>
                        <a:pt x="81" y="13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046" tIns="45523" rIns="91046" bIns="4552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7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6" name="Freeform 146"/>
                <p:cNvSpPr/>
                <p:nvPr/>
              </p:nvSpPr>
              <p:spPr bwMode="auto">
                <a:xfrm>
                  <a:off x="6109895" y="1650721"/>
                  <a:ext cx="133147" cy="40561"/>
                </a:xfrm>
                <a:custGeom>
                  <a:avLst/>
                  <a:gdLst>
                    <a:gd name="T0" fmla="*/ 158 w 222"/>
                    <a:gd name="T1" fmla="*/ 0 h 67"/>
                    <a:gd name="T2" fmla="*/ 111 w 222"/>
                    <a:gd name="T3" fmla="*/ 12 h 67"/>
                    <a:gd name="T4" fmla="*/ 64 w 222"/>
                    <a:gd name="T5" fmla="*/ 0 h 67"/>
                    <a:gd name="T6" fmla="*/ 0 w 222"/>
                    <a:gd name="T7" fmla="*/ 67 h 67"/>
                    <a:gd name="T8" fmla="*/ 222 w 222"/>
                    <a:gd name="T9" fmla="*/ 67 h 67"/>
                    <a:gd name="T10" fmla="*/ 158 w 222"/>
                    <a:gd name="T1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67">
                      <a:moveTo>
                        <a:pt x="158" y="0"/>
                      </a:moveTo>
                      <a:cubicBezTo>
                        <a:pt x="144" y="7"/>
                        <a:pt x="128" y="12"/>
                        <a:pt x="111" y="12"/>
                      </a:cubicBezTo>
                      <a:cubicBezTo>
                        <a:pt x="94" y="12"/>
                        <a:pt x="78" y="7"/>
                        <a:pt x="64" y="0"/>
                      </a:cubicBezTo>
                      <a:cubicBezTo>
                        <a:pt x="34" y="8"/>
                        <a:pt x="11" y="26"/>
                        <a:pt x="0" y="67"/>
                      </a:cubicBezTo>
                      <a:cubicBezTo>
                        <a:pt x="222" y="67"/>
                        <a:pt x="222" y="67"/>
                        <a:pt x="222" y="67"/>
                      </a:cubicBezTo>
                      <a:cubicBezTo>
                        <a:pt x="211" y="26"/>
                        <a:pt x="188" y="8"/>
                        <a:pt x="15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046" tIns="45523" rIns="91046" bIns="4552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7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7" name="Text Placeholder 32"/>
          <p:cNvSpPr txBox="1"/>
          <p:nvPr/>
        </p:nvSpPr>
        <p:spPr>
          <a:xfrm>
            <a:off x="1543688" y="1695636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/>
          <p:nvPr/>
        </p:nvSpPr>
        <p:spPr>
          <a:xfrm>
            <a:off x="1529274" y="1394887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Placeholder 32"/>
          <p:cNvSpPr txBox="1"/>
          <p:nvPr/>
        </p:nvSpPr>
        <p:spPr>
          <a:xfrm>
            <a:off x="8627848" y="1695636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33"/>
          <p:cNvSpPr txBox="1"/>
          <p:nvPr/>
        </p:nvSpPr>
        <p:spPr>
          <a:xfrm>
            <a:off x="9589301" y="1394887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 Placeholder 32"/>
          <p:cNvSpPr txBox="1"/>
          <p:nvPr/>
        </p:nvSpPr>
        <p:spPr>
          <a:xfrm>
            <a:off x="1543688" y="5585465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33"/>
          <p:cNvSpPr txBox="1"/>
          <p:nvPr/>
        </p:nvSpPr>
        <p:spPr>
          <a:xfrm>
            <a:off x="1529274" y="5284716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32"/>
          <p:cNvSpPr txBox="1"/>
          <p:nvPr/>
        </p:nvSpPr>
        <p:spPr>
          <a:xfrm>
            <a:off x="8627848" y="5585465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33"/>
          <p:cNvSpPr txBox="1"/>
          <p:nvPr/>
        </p:nvSpPr>
        <p:spPr>
          <a:xfrm>
            <a:off x="9589301" y="5284716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1000">
        <p15:prstTrans prst="fractur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3" grpId="0" animBg="1"/>
      <p:bldP spid="34" grpId="0" animBg="1"/>
      <p:bldP spid="35" grpId="0" animBg="1"/>
      <p:bldP spid="37" grpId="0" animBg="1"/>
      <p:bldP spid="27" grpId="0"/>
      <p:bldP spid="28" grpId="0"/>
      <p:bldP spid="29" grpId="0"/>
      <p:bldP spid="30" grpId="0"/>
      <p:bldP spid="31" grpId="0"/>
      <p:bldP spid="32" grpId="0"/>
      <p:bldP spid="36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4"/>
          <p:cNvGrpSpPr>
            <a:grpSpLocks noChangeAspect="1"/>
          </p:cNvGrpSpPr>
          <p:nvPr/>
        </p:nvGrpSpPr>
        <p:grpSpPr bwMode="auto">
          <a:xfrm>
            <a:off x="2125192" y="4302574"/>
            <a:ext cx="1953262" cy="1105492"/>
            <a:chOff x="2814" y="1405"/>
            <a:chExt cx="2052" cy="1510"/>
          </a:xfrm>
        </p:grpSpPr>
        <p:sp>
          <p:nvSpPr>
            <p:cNvPr id="5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1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Group 4"/>
          <p:cNvGrpSpPr>
            <a:grpSpLocks noChangeAspect="1"/>
          </p:cNvGrpSpPr>
          <p:nvPr/>
        </p:nvGrpSpPr>
        <p:grpSpPr bwMode="auto">
          <a:xfrm>
            <a:off x="3440933" y="3970349"/>
            <a:ext cx="1953262" cy="1437717"/>
            <a:chOff x="2814" y="1405"/>
            <a:chExt cx="2052" cy="1510"/>
          </a:xfrm>
        </p:grpSpPr>
        <p:sp>
          <p:nvSpPr>
            <p:cNvPr id="6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2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2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4"/>
          <p:cNvGrpSpPr>
            <a:grpSpLocks noChangeAspect="1"/>
          </p:cNvGrpSpPr>
          <p:nvPr/>
        </p:nvGrpSpPr>
        <p:grpSpPr bwMode="auto">
          <a:xfrm>
            <a:off x="4756672" y="3327936"/>
            <a:ext cx="1953262" cy="2080131"/>
            <a:chOff x="2814" y="1405"/>
            <a:chExt cx="2052" cy="1510"/>
          </a:xfrm>
        </p:grpSpPr>
        <p:sp>
          <p:nvSpPr>
            <p:cNvPr id="65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3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3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4"/>
          <p:cNvGrpSpPr>
            <a:grpSpLocks noChangeAspect="1"/>
          </p:cNvGrpSpPr>
          <p:nvPr/>
        </p:nvGrpSpPr>
        <p:grpSpPr bwMode="auto">
          <a:xfrm>
            <a:off x="6072412" y="4415016"/>
            <a:ext cx="1953262" cy="993050"/>
            <a:chOff x="2814" y="1405"/>
            <a:chExt cx="2052" cy="1510"/>
          </a:xfrm>
        </p:grpSpPr>
        <p:sp>
          <p:nvSpPr>
            <p:cNvPr id="6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4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4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4"/>
          <p:cNvGrpSpPr>
            <a:grpSpLocks noChangeAspect="1"/>
          </p:cNvGrpSpPr>
          <p:nvPr/>
        </p:nvGrpSpPr>
        <p:grpSpPr bwMode="auto">
          <a:xfrm>
            <a:off x="7388153" y="3001776"/>
            <a:ext cx="1953262" cy="2406291"/>
            <a:chOff x="2814" y="1405"/>
            <a:chExt cx="2052" cy="1510"/>
          </a:xfrm>
        </p:grpSpPr>
        <p:sp>
          <p:nvSpPr>
            <p:cNvPr id="7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5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5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9" name="Group 4"/>
          <p:cNvGrpSpPr>
            <a:grpSpLocks noChangeAspect="1"/>
          </p:cNvGrpSpPr>
          <p:nvPr/>
        </p:nvGrpSpPr>
        <p:grpSpPr bwMode="auto">
          <a:xfrm>
            <a:off x="8703893" y="3760739"/>
            <a:ext cx="1953262" cy="1647328"/>
            <a:chOff x="2814" y="1405"/>
            <a:chExt cx="2052" cy="1510"/>
          </a:xfrm>
        </p:grpSpPr>
        <p:sp>
          <p:nvSpPr>
            <p:cNvPr id="80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6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6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Group 4"/>
          <p:cNvGrpSpPr>
            <a:grpSpLocks noChangeAspect="1"/>
          </p:cNvGrpSpPr>
          <p:nvPr/>
        </p:nvGrpSpPr>
        <p:grpSpPr bwMode="auto">
          <a:xfrm rot="10800000">
            <a:off x="4149103" y="1928031"/>
            <a:ext cx="555171" cy="669981"/>
            <a:chOff x="347" y="3344"/>
            <a:chExt cx="586" cy="707"/>
          </a:xfrm>
          <a:solidFill>
            <a:schemeClr val="accent2"/>
          </a:solidFill>
        </p:grpSpPr>
        <p:sp>
          <p:nvSpPr>
            <p:cNvPr id="83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US" sz="12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4"/>
          <p:cNvGrpSpPr>
            <a:grpSpLocks noChangeAspect="1"/>
          </p:cNvGrpSpPr>
          <p:nvPr/>
        </p:nvGrpSpPr>
        <p:grpSpPr bwMode="auto">
          <a:xfrm rot="10800000">
            <a:off x="5451237" y="1938146"/>
            <a:ext cx="555171" cy="669981"/>
            <a:chOff x="347" y="3344"/>
            <a:chExt cx="586" cy="707"/>
          </a:xfrm>
          <a:solidFill>
            <a:schemeClr val="accent3"/>
          </a:solidFill>
        </p:grpSpPr>
        <p:sp>
          <p:nvSpPr>
            <p:cNvPr id="86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US" sz="12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4"/>
          <p:cNvGrpSpPr>
            <a:grpSpLocks noChangeAspect="1"/>
          </p:cNvGrpSpPr>
          <p:nvPr/>
        </p:nvGrpSpPr>
        <p:grpSpPr bwMode="auto">
          <a:xfrm rot="10800000">
            <a:off x="6761346" y="1928212"/>
            <a:ext cx="555171" cy="669981"/>
            <a:chOff x="347" y="3344"/>
            <a:chExt cx="586" cy="707"/>
          </a:xfrm>
          <a:solidFill>
            <a:schemeClr val="accent4"/>
          </a:solidFill>
        </p:grpSpPr>
        <p:sp>
          <p:nvSpPr>
            <p:cNvPr id="89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US" sz="12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4"/>
          <p:cNvGrpSpPr>
            <a:grpSpLocks noChangeAspect="1"/>
          </p:cNvGrpSpPr>
          <p:nvPr/>
        </p:nvGrpSpPr>
        <p:grpSpPr bwMode="auto">
          <a:xfrm rot="10800000">
            <a:off x="8094382" y="1928031"/>
            <a:ext cx="555171" cy="669981"/>
            <a:chOff x="347" y="3344"/>
            <a:chExt cx="586" cy="707"/>
          </a:xfrm>
          <a:solidFill>
            <a:schemeClr val="accent5"/>
          </a:solidFill>
        </p:grpSpPr>
        <p:sp>
          <p:nvSpPr>
            <p:cNvPr id="92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US" sz="12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Group 4"/>
          <p:cNvGrpSpPr>
            <a:grpSpLocks noChangeAspect="1"/>
          </p:cNvGrpSpPr>
          <p:nvPr/>
        </p:nvGrpSpPr>
        <p:grpSpPr bwMode="auto">
          <a:xfrm rot="10800000">
            <a:off x="9412155" y="1931365"/>
            <a:ext cx="555171" cy="669981"/>
            <a:chOff x="347" y="3344"/>
            <a:chExt cx="586" cy="707"/>
          </a:xfrm>
          <a:solidFill>
            <a:schemeClr val="accent6"/>
          </a:solidFill>
        </p:grpSpPr>
        <p:sp>
          <p:nvSpPr>
            <p:cNvPr id="95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US" sz="12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Group 4"/>
          <p:cNvGrpSpPr>
            <a:grpSpLocks noChangeAspect="1"/>
          </p:cNvGrpSpPr>
          <p:nvPr/>
        </p:nvGrpSpPr>
        <p:grpSpPr bwMode="auto">
          <a:xfrm rot="10800000">
            <a:off x="2819317" y="1928031"/>
            <a:ext cx="555171" cy="669981"/>
            <a:chOff x="347" y="3344"/>
            <a:chExt cx="586" cy="707"/>
          </a:xfrm>
          <a:solidFill>
            <a:schemeClr val="accent1"/>
          </a:solidFill>
        </p:grpSpPr>
        <p:sp>
          <p:nvSpPr>
            <p:cNvPr id="98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US" sz="12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26" name="Straight Connector 125"/>
          <p:cNvCxnSpPr>
            <a:endCxn id="60" idx="1"/>
          </p:cNvCxnSpPr>
          <p:nvPr/>
        </p:nvCxnSpPr>
        <p:spPr>
          <a:xfrm>
            <a:off x="3101822" y="2727848"/>
            <a:ext cx="0" cy="1574726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4415811" y="2727847"/>
            <a:ext cx="1752" cy="1242502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5733303" y="2727847"/>
            <a:ext cx="0" cy="600087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049042" y="2727848"/>
            <a:ext cx="0" cy="1687168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364784" y="2727848"/>
            <a:ext cx="0" cy="300043"/>
          </a:xfrm>
          <a:prstGeom prst="line">
            <a:avLst/>
          </a:prstGeom>
          <a:ln w="127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9689322" y="2727848"/>
            <a:ext cx="1752" cy="1032891"/>
          </a:xfrm>
          <a:prstGeom prst="line">
            <a:avLst/>
          </a:prstGeom>
          <a:ln w="12700"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2467093" y="5564838"/>
            <a:ext cx="1139808" cy="909231"/>
            <a:chOff x="1541683" y="2139889"/>
            <a:chExt cx="1244826" cy="992744"/>
          </a:xfrm>
        </p:grpSpPr>
        <p:sp>
          <p:nvSpPr>
            <p:cNvPr id="139" name="TextBox 138"/>
            <p:cNvSpPr txBox="1"/>
            <p:nvPr/>
          </p:nvSpPr>
          <p:spPr>
            <a:xfrm>
              <a:off x="1726984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541683" y="2444648"/>
              <a:ext cx="1244826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826372" y="5575042"/>
            <a:ext cx="1127016" cy="919436"/>
            <a:chOff x="1548669" y="2139889"/>
            <a:chExt cx="1230855" cy="1003886"/>
          </a:xfrm>
        </p:grpSpPr>
        <p:sp>
          <p:nvSpPr>
            <p:cNvPr id="142" name="TextBox 141"/>
            <p:cNvSpPr txBox="1"/>
            <p:nvPr/>
          </p:nvSpPr>
          <p:spPr>
            <a:xfrm>
              <a:off x="1729474" y="2139889"/>
              <a:ext cx="1018906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548669" y="2455791"/>
              <a:ext cx="1230855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172859" y="5574858"/>
            <a:ext cx="1095912" cy="909912"/>
            <a:chOff x="1565654" y="2139889"/>
            <a:chExt cx="1196886" cy="993487"/>
          </a:xfrm>
        </p:grpSpPr>
        <p:sp>
          <p:nvSpPr>
            <p:cNvPr id="145" name="TextBox 144"/>
            <p:cNvSpPr txBox="1"/>
            <p:nvPr/>
          </p:nvSpPr>
          <p:spPr>
            <a:xfrm>
              <a:off x="1729607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565654" y="2445392"/>
              <a:ext cx="1196886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488242" y="5585065"/>
            <a:ext cx="1073235" cy="905026"/>
            <a:chOff x="1532610" y="2139889"/>
            <a:chExt cx="1262975" cy="988153"/>
          </a:xfrm>
        </p:grpSpPr>
        <p:sp>
          <p:nvSpPr>
            <p:cNvPr id="148" name="TextBox 147"/>
            <p:cNvSpPr txBox="1"/>
            <p:nvPr/>
          </p:nvSpPr>
          <p:spPr>
            <a:xfrm>
              <a:off x="1685932" y="2139889"/>
              <a:ext cx="1097886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532610" y="2440057"/>
              <a:ext cx="1262975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780948" y="5585067"/>
            <a:ext cx="1089765" cy="905026"/>
            <a:chOff x="1569010" y="2139889"/>
            <a:chExt cx="1190173" cy="988153"/>
          </a:xfrm>
        </p:grpSpPr>
        <p:sp>
          <p:nvSpPr>
            <p:cNvPr id="151" name="TextBox 150"/>
            <p:cNvSpPr txBox="1"/>
            <p:nvPr/>
          </p:nvSpPr>
          <p:spPr>
            <a:xfrm>
              <a:off x="1721656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569010" y="2440057"/>
              <a:ext cx="1190173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9090185" y="5595272"/>
            <a:ext cx="1095781" cy="915231"/>
            <a:chOff x="1519344" y="2139889"/>
            <a:chExt cx="1289506" cy="999295"/>
          </a:xfrm>
        </p:grpSpPr>
        <p:sp>
          <p:nvSpPr>
            <p:cNvPr id="154" name="TextBox 153"/>
            <p:cNvSpPr txBox="1"/>
            <p:nvPr/>
          </p:nvSpPr>
          <p:spPr>
            <a:xfrm>
              <a:off x="1678201" y="2139889"/>
              <a:ext cx="1097885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519344" y="2451200"/>
              <a:ext cx="1289506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1000">
        <p15:prstTrans prst="fractur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1000">
        <p15:prstTrans prst="fractur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30105" y="2447748"/>
            <a:ext cx="3998543" cy="3850364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657142" y="4998617"/>
            <a:ext cx="2452753" cy="842529"/>
            <a:chOff x="8512415" y="2327889"/>
            <a:chExt cx="3256083" cy="798929"/>
          </a:xfrm>
        </p:grpSpPr>
        <p:sp>
          <p:nvSpPr>
            <p:cNvPr id="25" name="TextBox 24"/>
            <p:cNvSpPr txBox="1"/>
            <p:nvPr/>
          </p:nvSpPr>
          <p:spPr>
            <a:xfrm>
              <a:off x="8512415" y="2327889"/>
              <a:ext cx="1951008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12415" y="2631890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3160100" y="2356862"/>
            <a:ext cx="2365966" cy="842530"/>
            <a:chOff x="8512415" y="2327889"/>
            <a:chExt cx="3256083" cy="798930"/>
          </a:xfrm>
        </p:grpSpPr>
        <p:sp>
          <p:nvSpPr>
            <p:cNvPr id="28" name="TextBox 27"/>
            <p:cNvSpPr txBox="1"/>
            <p:nvPr/>
          </p:nvSpPr>
          <p:spPr>
            <a:xfrm>
              <a:off x="8519745" y="2327889"/>
              <a:ext cx="2035173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892162" y="5166460"/>
            <a:ext cx="2365966" cy="842530"/>
            <a:chOff x="8512415" y="2327889"/>
            <a:chExt cx="3256083" cy="798930"/>
          </a:xfrm>
        </p:grpSpPr>
        <p:sp>
          <p:nvSpPr>
            <p:cNvPr id="32" name="TextBox 31"/>
            <p:cNvSpPr txBox="1"/>
            <p:nvPr/>
          </p:nvSpPr>
          <p:spPr>
            <a:xfrm>
              <a:off x="8519742" y="2327889"/>
              <a:ext cx="2256792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1000">
        <p15:prstTrans prst="fractur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>
            <p:custDataLst>
              <p:tags r:id="rId1"/>
            </p:custDataLst>
          </p:nvPr>
        </p:nvCxnSpPr>
        <p:spPr>
          <a:xfrm>
            <a:off x="6213351" y="3862178"/>
            <a:ext cx="4143672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13351" y="2994348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  <a:endParaRPr lang="zh-CN" altLang="en-US" sz="5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13351" y="3941998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7758" y="3941998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13351" y="4316430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57758" y="4316430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44799" y="1708340"/>
            <a:ext cx="3828393" cy="4080857"/>
            <a:chOff x="999059" y="1708340"/>
            <a:chExt cx="3828393" cy="4080857"/>
          </a:xfrm>
        </p:grpSpPr>
        <p:grpSp>
          <p:nvGrpSpPr>
            <p:cNvPr id="15" name="组合 14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8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rgbClr val="4D4D4D"/>
                  </a:solidFill>
                  <a:cs typeface="Arial" panose="020B0604020202020204" pitchFamily="34" charset="0"/>
                </a:rPr>
                <a:t>04</a:t>
              </a:r>
              <a:endParaRPr lang="zh-CN" altLang="en-US" sz="180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矩形 259"/>
            <p:cNvSpPr>
              <a:spLocks noChangeArrowheads="1"/>
            </p:cNvSpPr>
            <p:nvPr/>
          </p:nvSpPr>
          <p:spPr bwMode="auto">
            <a:xfrm>
              <a:off x="2438403" y="3696145"/>
              <a:ext cx="1392558" cy="102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zh-CN" altLang="en-US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>
                <a:buNone/>
              </a:pPr>
              <a:r>
                <a:rPr lang="en-US" altLang="zh-CN" dirty="0">
                  <a:solidFill>
                    <a:schemeClr val="bg1"/>
                  </a:solidFill>
                  <a:cs typeface="Arial" panose="020B0604020202020204" pitchFamily="34" charset="0"/>
                </a:rPr>
                <a:t>PART</a:t>
              </a:r>
              <a:endParaRPr lang="en-US" altLang="zh-CN" sz="5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1000">
        <p15:prstTrans prst="fractur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94547" y="1117027"/>
            <a:ext cx="4028238" cy="2890627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15256" y="1117027"/>
            <a:ext cx="4028238" cy="2890627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535965" y="1117027"/>
            <a:ext cx="4028238" cy="2890627"/>
          </a:xfrm>
          <a:prstGeom prst="rect">
            <a:avLst/>
          </a:prstGeom>
          <a:blipFill dpi="0"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4547" y="4082786"/>
            <a:ext cx="4028238" cy="289062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15256" y="4082786"/>
            <a:ext cx="4028238" cy="289062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35965" y="4082785"/>
            <a:ext cx="4028238" cy="2890627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5038058" y="1764351"/>
            <a:ext cx="275453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867276" y="4847534"/>
            <a:ext cx="2753787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9209588" y="4847534"/>
            <a:ext cx="2836361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32"/>
          <p:cNvSpPr/>
          <p:nvPr/>
        </p:nvSpPr>
        <p:spPr>
          <a:xfrm flipH="1">
            <a:off x="4415256" y="304029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32"/>
          <p:cNvSpPr/>
          <p:nvPr/>
        </p:nvSpPr>
        <p:spPr>
          <a:xfrm>
            <a:off x="3391426" y="600605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32"/>
          <p:cNvSpPr/>
          <p:nvPr/>
        </p:nvSpPr>
        <p:spPr>
          <a:xfrm rot="16200000">
            <a:off x="8553966" y="4064786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1000">
        <p15:prstTrans prst="fractur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任意多边形 36"/>
          <p:cNvSpPr/>
          <p:nvPr/>
        </p:nvSpPr>
        <p:spPr bwMode="auto">
          <a:xfrm>
            <a:off x="0" y="1840924"/>
            <a:ext cx="5254752" cy="3808859"/>
          </a:xfrm>
          <a:custGeom>
            <a:avLst/>
            <a:gdLst>
              <a:gd name="connsiteX0" fmla="*/ 0 w 5254752"/>
              <a:gd name="connsiteY0" fmla="*/ 0 h 3808859"/>
              <a:gd name="connsiteX1" fmla="*/ 2094866 w 5254752"/>
              <a:gd name="connsiteY1" fmla="*/ 0 h 3808859"/>
              <a:gd name="connsiteX2" fmla="*/ 3657269 w 5254752"/>
              <a:gd name="connsiteY2" fmla="*/ 0 h 3808859"/>
              <a:gd name="connsiteX3" fmla="*/ 3693071 w 5254752"/>
              <a:gd name="connsiteY3" fmla="*/ 0 h 3808859"/>
              <a:gd name="connsiteX4" fmla="*/ 3793929 w 5254752"/>
              <a:gd name="connsiteY4" fmla="*/ 0 h 3808859"/>
              <a:gd name="connsiteX5" fmla="*/ 4797400 w 5254752"/>
              <a:gd name="connsiteY5" fmla="*/ 0 h 3808859"/>
              <a:gd name="connsiteX6" fmla="*/ 5254752 w 5254752"/>
              <a:gd name="connsiteY6" fmla="*/ 457896 h 3808859"/>
              <a:gd name="connsiteX7" fmla="*/ 5254752 w 5254752"/>
              <a:gd name="connsiteY7" fmla="*/ 3350964 h 3808859"/>
              <a:gd name="connsiteX8" fmla="*/ 4797400 w 5254752"/>
              <a:gd name="connsiteY8" fmla="*/ 3808859 h 3808859"/>
              <a:gd name="connsiteX9" fmla="*/ 3718218 w 5254752"/>
              <a:gd name="connsiteY9" fmla="*/ 3808859 h 3808859"/>
              <a:gd name="connsiteX10" fmla="*/ 3693071 w 5254752"/>
              <a:gd name="connsiteY10" fmla="*/ 3808859 h 3808859"/>
              <a:gd name="connsiteX11" fmla="*/ 3544443 w 5254752"/>
              <a:gd name="connsiteY11" fmla="*/ 3808859 h 3808859"/>
              <a:gd name="connsiteX12" fmla="*/ 2094866 w 5254752"/>
              <a:gd name="connsiteY12" fmla="*/ 3808859 h 3808859"/>
              <a:gd name="connsiteX13" fmla="*/ 0 w 5254752"/>
              <a:gd name="connsiteY13" fmla="*/ 3808859 h 380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54752" h="3808859">
                <a:moveTo>
                  <a:pt x="0" y="0"/>
                </a:moveTo>
                <a:lnTo>
                  <a:pt x="2094866" y="0"/>
                </a:lnTo>
                <a:cubicBezTo>
                  <a:pt x="2770500" y="0"/>
                  <a:pt x="3277225" y="0"/>
                  <a:pt x="3657269" y="0"/>
                </a:cubicBezTo>
                <a:lnTo>
                  <a:pt x="3693071" y="0"/>
                </a:lnTo>
                <a:lnTo>
                  <a:pt x="3793929" y="0"/>
                </a:lnTo>
                <a:cubicBezTo>
                  <a:pt x="4797400" y="0"/>
                  <a:pt x="4797400" y="0"/>
                  <a:pt x="4797400" y="0"/>
                </a:cubicBezTo>
                <a:cubicBezTo>
                  <a:pt x="5046865" y="0"/>
                  <a:pt x="5254752" y="208134"/>
                  <a:pt x="5254752" y="457896"/>
                </a:cubicBezTo>
                <a:lnTo>
                  <a:pt x="5254752" y="3350964"/>
                </a:lnTo>
                <a:cubicBezTo>
                  <a:pt x="5254752" y="3611131"/>
                  <a:pt x="5046865" y="3808859"/>
                  <a:pt x="4797400" y="3808859"/>
                </a:cubicBezTo>
                <a:cubicBezTo>
                  <a:pt x="4375129" y="3808859"/>
                  <a:pt x="4018838" y="3808859"/>
                  <a:pt x="3718218" y="3808859"/>
                </a:cubicBezTo>
                <a:lnTo>
                  <a:pt x="3693071" y="3808859"/>
                </a:lnTo>
                <a:lnTo>
                  <a:pt x="3544443" y="3808859"/>
                </a:lnTo>
                <a:cubicBezTo>
                  <a:pt x="2094866" y="3808859"/>
                  <a:pt x="2094866" y="3808859"/>
                  <a:pt x="2094866" y="3808859"/>
                </a:cubicBezTo>
                <a:lnTo>
                  <a:pt x="0" y="38088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80" tIns="64290" rIns="128580" bIns="6429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MH_SubTitle_1"/>
          <p:cNvSpPr/>
          <p:nvPr>
            <p:custDataLst>
              <p:tags r:id="rId1"/>
            </p:custDataLst>
          </p:nvPr>
        </p:nvSpPr>
        <p:spPr>
          <a:xfrm>
            <a:off x="6546439" y="1840924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Other_1"/>
          <p:cNvSpPr/>
          <p:nvPr>
            <p:custDataLst>
              <p:tags r:id="rId2"/>
            </p:custDataLst>
          </p:nvPr>
        </p:nvSpPr>
        <p:spPr>
          <a:xfrm>
            <a:off x="5841590" y="1840924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altLang="zh-CN" sz="4220" kern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SubTitle_2"/>
          <p:cNvSpPr/>
          <p:nvPr>
            <p:custDataLst>
              <p:tags r:id="rId3"/>
            </p:custDataLst>
          </p:nvPr>
        </p:nvSpPr>
        <p:spPr>
          <a:xfrm>
            <a:off x="6546439" y="2842110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2"/>
          <p:cNvSpPr/>
          <p:nvPr>
            <p:custDataLst>
              <p:tags r:id="rId4"/>
            </p:custDataLst>
          </p:nvPr>
        </p:nvSpPr>
        <p:spPr>
          <a:xfrm>
            <a:off x="5841590" y="2842110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altLang="zh-CN" sz="4220" kern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SubTitle_3"/>
          <p:cNvSpPr/>
          <p:nvPr>
            <p:custDataLst>
              <p:tags r:id="rId5"/>
            </p:custDataLst>
          </p:nvPr>
        </p:nvSpPr>
        <p:spPr>
          <a:xfrm>
            <a:off x="6546439" y="3843296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_3"/>
          <p:cNvSpPr/>
          <p:nvPr>
            <p:custDataLst>
              <p:tags r:id="rId6"/>
            </p:custDataLst>
          </p:nvPr>
        </p:nvSpPr>
        <p:spPr>
          <a:xfrm>
            <a:off x="5841590" y="3843296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3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altLang="zh-CN" sz="4220" kern="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SubTitle_4"/>
          <p:cNvSpPr/>
          <p:nvPr>
            <p:custDataLst>
              <p:tags r:id="rId7"/>
            </p:custDataLst>
          </p:nvPr>
        </p:nvSpPr>
        <p:spPr>
          <a:xfrm>
            <a:off x="6546439" y="4844482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_4"/>
          <p:cNvSpPr/>
          <p:nvPr>
            <p:custDataLst>
              <p:tags r:id="rId8"/>
            </p:custDataLst>
          </p:nvPr>
        </p:nvSpPr>
        <p:spPr>
          <a:xfrm>
            <a:off x="5841590" y="4844482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4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altLang="zh-CN" sz="4220" kern="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Others_1"/>
          <p:cNvSpPr txBox="1"/>
          <p:nvPr>
            <p:custDataLst>
              <p:tags r:id="rId9"/>
            </p:custDataLst>
          </p:nvPr>
        </p:nvSpPr>
        <p:spPr>
          <a:xfrm>
            <a:off x="2080352" y="2964274"/>
            <a:ext cx="2873902" cy="10156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lang="zh-CN" altLang="en-US" sz="6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s_2"/>
          <p:cNvSpPr txBox="1"/>
          <p:nvPr>
            <p:custDataLst>
              <p:tags r:id="rId10"/>
            </p:custDataLst>
          </p:nvPr>
        </p:nvSpPr>
        <p:spPr>
          <a:xfrm>
            <a:off x="2094866" y="3979935"/>
            <a:ext cx="2844872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1000">
        <p15:prstTrans prst="fracture"/>
      </p:transition>
    </mc:Choice>
    <mc:Fallback>
      <p:transition spd="slow" advClick="0" advTm="1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0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1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4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5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3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6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6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7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7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12" grpId="0" animBg="1"/>
          <p:bldP spid="42" grpId="0" animBg="1"/>
          <p:bldP spid="13" grpId="0" animBg="1"/>
          <p:bldP spid="14" grpId="0" animBg="1"/>
          <p:bldP spid="15" grpId="0" animBg="1"/>
          <p:bldP spid="16" grpId="0" animBg="1"/>
          <p:bldP spid="9" grpId="0" animBg="1"/>
          <p:bldP spid="10" grpId="0" animBg="1"/>
          <p:bldP spid="11" grpId="0"/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0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1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4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5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6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6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7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7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12" grpId="0" animBg="1"/>
          <p:bldP spid="42" grpId="0" animBg="1"/>
          <p:bldP spid="13" grpId="0" animBg="1"/>
          <p:bldP spid="14" grpId="0" animBg="1"/>
          <p:bldP spid="15" grpId="0" animBg="1"/>
          <p:bldP spid="16" grpId="0" animBg="1"/>
          <p:bldP spid="9" grpId="0" animBg="1"/>
          <p:bldP spid="10" grpId="0" animBg="1"/>
          <p:bldP spid="11" grpId="0"/>
          <p:bldP spid="17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166"/>
          <p:cNvSpPr/>
          <p:nvPr/>
        </p:nvSpPr>
        <p:spPr>
          <a:xfrm>
            <a:off x="3724935" y="2194576"/>
            <a:ext cx="1487369" cy="131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31" y="0"/>
                </a:moveTo>
                <a:lnTo>
                  <a:pt x="4125" y="12945"/>
                </a:lnTo>
                <a:lnTo>
                  <a:pt x="0" y="21600"/>
                </a:lnTo>
                <a:lnTo>
                  <a:pt x="21600" y="7769"/>
                </a:lnTo>
                <a:lnTo>
                  <a:pt x="1713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5167"/>
          <p:cNvSpPr/>
          <p:nvPr/>
        </p:nvSpPr>
        <p:spPr>
          <a:xfrm>
            <a:off x="3273871" y="2975795"/>
            <a:ext cx="2395107" cy="1371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39" y="0"/>
                </a:moveTo>
                <a:lnTo>
                  <a:pt x="2561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039" y="0"/>
                  <a:pt x="19039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5168"/>
          <p:cNvSpPr/>
          <p:nvPr/>
        </p:nvSpPr>
        <p:spPr>
          <a:xfrm>
            <a:off x="2822811" y="3822873"/>
            <a:ext cx="3302845" cy="137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3" y="0"/>
                </a:moveTo>
                <a:lnTo>
                  <a:pt x="1857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743" y="0"/>
                  <a:pt x="19743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5169"/>
          <p:cNvSpPr/>
          <p:nvPr/>
        </p:nvSpPr>
        <p:spPr>
          <a:xfrm>
            <a:off x="2361258" y="4669953"/>
            <a:ext cx="4210573" cy="1371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7" y="13286"/>
                </a:moveTo>
                <a:lnTo>
                  <a:pt x="0" y="21600"/>
                </a:lnTo>
                <a:lnTo>
                  <a:pt x="21600" y="8314"/>
                </a:lnTo>
                <a:lnTo>
                  <a:pt x="20143" y="0"/>
                </a:lnTo>
                <a:cubicBezTo>
                  <a:pt x="20143" y="0"/>
                  <a:pt x="1457" y="13286"/>
                  <a:pt x="1457" y="13286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175998" y="1829529"/>
            <a:ext cx="1047559" cy="898079"/>
            <a:chOff x="2313735" y="1108481"/>
            <a:chExt cx="857881" cy="735467"/>
          </a:xfrm>
        </p:grpSpPr>
        <p:sp>
          <p:nvSpPr>
            <p:cNvPr id="4" name="Shape 5171"/>
            <p:cNvSpPr/>
            <p:nvPr/>
          </p:nvSpPr>
          <p:spPr>
            <a:xfrm>
              <a:off x="2313735" y="1108481"/>
              <a:ext cx="849654" cy="68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Shape 5176"/>
            <p:cNvSpPr/>
            <p:nvPr/>
          </p:nvSpPr>
          <p:spPr>
            <a:xfrm>
              <a:off x="2329102" y="1491630"/>
              <a:ext cx="84251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24935" y="2975797"/>
            <a:ext cx="1941237" cy="528018"/>
            <a:chOff x="1944344" y="2047198"/>
            <a:chExt cx="1589745" cy="432411"/>
          </a:xfrm>
        </p:grpSpPr>
        <p:sp>
          <p:nvSpPr>
            <p:cNvPr id="6" name="Shape 5173"/>
            <p:cNvSpPr/>
            <p:nvPr/>
          </p:nvSpPr>
          <p:spPr>
            <a:xfrm>
              <a:off x="1944344" y="2047198"/>
              <a:ext cx="1589745" cy="43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440" y="0"/>
                  </a:lnTo>
                  <a:cubicBezTo>
                    <a:pt x="18440" y="0"/>
                    <a:pt x="3160" y="0"/>
                    <a:pt x="31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Shape 5177"/>
            <p:cNvSpPr/>
            <p:nvPr/>
          </p:nvSpPr>
          <p:spPr>
            <a:xfrm>
              <a:off x="2191740" y="2087244"/>
              <a:ext cx="1099552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点击输入文本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273874" y="3822872"/>
            <a:ext cx="2848974" cy="528019"/>
            <a:chOff x="1574955" y="2740898"/>
            <a:chExt cx="2333121" cy="432412"/>
          </a:xfrm>
        </p:grpSpPr>
        <p:sp>
          <p:nvSpPr>
            <p:cNvPr id="5" name="Shape 5172"/>
            <p:cNvSpPr/>
            <p:nvPr/>
          </p:nvSpPr>
          <p:spPr>
            <a:xfrm>
              <a:off x="1574955" y="2740898"/>
              <a:ext cx="2333121" cy="432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447" y="0"/>
                  </a:lnTo>
                  <a:cubicBezTo>
                    <a:pt x="19447" y="0"/>
                    <a:pt x="2153" y="0"/>
                    <a:pt x="2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5178"/>
            <p:cNvSpPr/>
            <p:nvPr/>
          </p:nvSpPr>
          <p:spPr>
            <a:xfrm>
              <a:off x="1815028" y="2780945"/>
              <a:ext cx="1849246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822810" y="4669950"/>
            <a:ext cx="3756702" cy="528012"/>
            <a:chOff x="1205565" y="3434598"/>
            <a:chExt cx="3076490" cy="432407"/>
          </a:xfrm>
        </p:grpSpPr>
        <p:sp>
          <p:nvSpPr>
            <p:cNvPr id="7" name="Shape 5174"/>
            <p:cNvSpPr/>
            <p:nvPr/>
          </p:nvSpPr>
          <p:spPr>
            <a:xfrm>
              <a:off x="1205565" y="3434598"/>
              <a:ext cx="307649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67" y="0"/>
                  </a:lnTo>
                  <a:lnTo>
                    <a:pt x="1633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Shape 5179"/>
            <p:cNvSpPr/>
            <p:nvPr/>
          </p:nvSpPr>
          <p:spPr>
            <a:xfrm>
              <a:off x="1422332" y="3474643"/>
              <a:ext cx="2634639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361260" y="5505266"/>
            <a:ext cx="4664442" cy="528012"/>
            <a:chOff x="827585" y="4118665"/>
            <a:chExt cx="3819870" cy="432407"/>
          </a:xfrm>
          <a:solidFill>
            <a:schemeClr val="accent5"/>
          </a:solidFill>
        </p:grpSpPr>
        <p:sp>
          <p:nvSpPr>
            <p:cNvPr id="8" name="Shape 5175"/>
            <p:cNvSpPr/>
            <p:nvPr/>
          </p:nvSpPr>
          <p:spPr>
            <a:xfrm>
              <a:off x="827585" y="4118665"/>
              <a:ext cx="381987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85" y="0"/>
                  </a:lnTo>
                  <a:cubicBezTo>
                    <a:pt x="20285" y="0"/>
                    <a:pt x="1315" y="0"/>
                    <a:pt x="1315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Shape 5180"/>
            <p:cNvSpPr/>
            <p:nvPr/>
          </p:nvSpPr>
          <p:spPr>
            <a:xfrm>
              <a:off x="1072475" y="4158709"/>
              <a:ext cx="3334354" cy="35231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" name="Round Same Side Corner Rectangle 67"/>
          <p:cNvSpPr/>
          <p:nvPr/>
        </p:nvSpPr>
        <p:spPr>
          <a:xfrm rot="10800000" flipH="1">
            <a:off x="7567575" y="1845937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ound Same Side Corner Rectangle 68"/>
          <p:cNvSpPr/>
          <p:nvPr/>
        </p:nvSpPr>
        <p:spPr>
          <a:xfrm rot="10800000" flipH="1">
            <a:off x="7565573" y="279997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ound Same Side Corner Rectangle 69"/>
          <p:cNvSpPr/>
          <p:nvPr/>
        </p:nvSpPr>
        <p:spPr>
          <a:xfrm rot="10800000" flipH="1">
            <a:off x="7567575" y="366711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735229" y="1830491"/>
            <a:ext cx="2700245" cy="518561"/>
            <a:chOff x="5228512" y="1109269"/>
            <a:chExt cx="2871880" cy="424667"/>
          </a:xfrm>
        </p:grpSpPr>
        <p:sp>
          <p:nvSpPr>
            <p:cNvPr id="21" name="TextBox 20"/>
            <p:cNvSpPr txBox="1"/>
            <p:nvPr/>
          </p:nvSpPr>
          <p:spPr>
            <a:xfrm>
              <a:off x="5228512" y="1303102"/>
              <a:ext cx="2871880" cy="2308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71"/>
            <p:cNvSpPr/>
            <p:nvPr/>
          </p:nvSpPr>
          <p:spPr>
            <a:xfrm>
              <a:off x="5228513" y="1109269"/>
              <a:ext cx="1336637" cy="21172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735229" y="2758415"/>
            <a:ext cx="2700245" cy="518564"/>
            <a:chOff x="5228512" y="1869180"/>
            <a:chExt cx="2871880" cy="424670"/>
          </a:xfrm>
        </p:grpSpPr>
        <p:sp>
          <p:nvSpPr>
            <p:cNvPr id="23" name="TextBox 22"/>
            <p:cNvSpPr txBox="1"/>
            <p:nvPr/>
          </p:nvSpPr>
          <p:spPr>
            <a:xfrm>
              <a:off x="5228512" y="2063015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73"/>
            <p:cNvSpPr/>
            <p:nvPr/>
          </p:nvSpPr>
          <p:spPr>
            <a:xfrm>
              <a:off x="5228513" y="1869180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35229" y="3686338"/>
            <a:ext cx="2700245" cy="518564"/>
            <a:chOff x="5228512" y="2629091"/>
            <a:chExt cx="2871880" cy="424670"/>
          </a:xfrm>
        </p:grpSpPr>
        <p:sp>
          <p:nvSpPr>
            <p:cNvPr id="25" name="TextBox 24"/>
            <p:cNvSpPr txBox="1"/>
            <p:nvPr/>
          </p:nvSpPr>
          <p:spPr>
            <a:xfrm>
              <a:off x="5228512" y="2822926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75"/>
            <p:cNvSpPr/>
            <p:nvPr/>
          </p:nvSpPr>
          <p:spPr>
            <a:xfrm>
              <a:off x="5228513" y="2629091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ound Same Side Corner Rectangle 76"/>
          <p:cNvSpPr/>
          <p:nvPr/>
        </p:nvSpPr>
        <p:spPr>
          <a:xfrm rot="10800000" flipH="1">
            <a:off x="7565573" y="454690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ound Same Side Corner Rectangle 77"/>
          <p:cNvSpPr/>
          <p:nvPr/>
        </p:nvSpPr>
        <p:spPr>
          <a:xfrm rot="10800000" flipH="1">
            <a:off x="7567575" y="541404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735229" y="4505342"/>
            <a:ext cx="2700245" cy="518564"/>
            <a:chOff x="5228512" y="3299800"/>
            <a:chExt cx="2871880" cy="424670"/>
          </a:xfrm>
        </p:grpSpPr>
        <p:sp>
          <p:nvSpPr>
            <p:cNvPr id="29" name="TextBox 28"/>
            <p:cNvSpPr txBox="1"/>
            <p:nvPr/>
          </p:nvSpPr>
          <p:spPr>
            <a:xfrm>
              <a:off x="5228512" y="3493635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79"/>
            <p:cNvSpPr/>
            <p:nvPr/>
          </p:nvSpPr>
          <p:spPr>
            <a:xfrm>
              <a:off x="5228513" y="3299800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735229" y="5433263"/>
            <a:ext cx="2700245" cy="518565"/>
            <a:chOff x="5228512" y="4059711"/>
            <a:chExt cx="2871880" cy="424671"/>
          </a:xfrm>
        </p:grpSpPr>
        <p:sp>
          <p:nvSpPr>
            <p:cNvPr id="31" name="TextBox 30"/>
            <p:cNvSpPr txBox="1"/>
            <p:nvPr/>
          </p:nvSpPr>
          <p:spPr>
            <a:xfrm>
              <a:off x="5228512" y="4253547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ectangle 81"/>
            <p:cNvSpPr/>
            <p:nvPr/>
          </p:nvSpPr>
          <p:spPr>
            <a:xfrm>
              <a:off x="5228513" y="4059711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1000">
        <p15:prstTrans prst="fractur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401606" y="5006027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1228" y="5050650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80849" y="5095274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62212" y="1918609"/>
            <a:ext cx="8638667" cy="2883693"/>
            <a:chOff x="1167355" y="1217191"/>
            <a:chExt cx="6892537" cy="2300813"/>
          </a:xfrm>
        </p:grpSpPr>
        <p:sp>
          <p:nvSpPr>
            <p:cNvPr id="6" name="Freeform 4"/>
            <p:cNvSpPr/>
            <p:nvPr/>
          </p:nvSpPr>
          <p:spPr bwMode="auto">
            <a:xfrm>
              <a:off x="1167355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 flipH="1" flipV="1">
              <a:off x="3653420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8900000">
              <a:off x="1723577" y="1817977"/>
              <a:ext cx="1104193" cy="1104192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18900000">
              <a:off x="4055751" y="1817977"/>
              <a:ext cx="1104192" cy="1104192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 rot="18900000">
              <a:off x="6366467" y="1817977"/>
              <a:ext cx="1104192" cy="1104192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 rot="18900000">
              <a:off x="2167565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18900000">
              <a:off x="4499738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rot="18900000">
              <a:off x="6810454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218696" y="1769718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552517" y="1786760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t" anchorCtr="0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869836" y="1769718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3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 flipH="1">
              <a:off x="1897609" y="2271669"/>
              <a:ext cx="713402" cy="4511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 flipH="1">
              <a:off x="4245583" y="2241697"/>
              <a:ext cx="724522" cy="4511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 flipH="1">
              <a:off x="6564080" y="2221374"/>
              <a:ext cx="725693" cy="4511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1000">
        <p15:prstTrans prst="fractur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1028775" y="2728987"/>
            <a:ext cx="612068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8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altLang="zh-CN" sz="8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1028776" y="4157813"/>
            <a:ext cx="376162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dirty="0">
                <a:solidFill>
                  <a:schemeClr val="accent1"/>
                </a:solidFill>
                <a:cs typeface="Arial" panose="020B0604020202020204" pitchFamily="34" charset="0"/>
              </a:rPr>
              <a:t>感谢聆听，批评指导</a:t>
            </a:r>
            <a:endParaRPr lang="zh-CN" altLang="en-US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0" t="20132"/>
          <a:stretch>
            <a:fillRect/>
          </a:stretch>
        </p:blipFill>
        <p:spPr>
          <a:xfrm>
            <a:off x="6253909" y="1672109"/>
            <a:ext cx="6604488" cy="5560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1000">
        <p15:prstTrans prst="fracture"/>
      </p:transition>
    </mc:Choice>
    <mc:Fallback>
      <p:transition spd="slow" advClick="0" advTm="1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99"/>
                                </p:stCondLst>
                                <p:childTnLst>
                                  <p:par>
                                    <p:cTn id="19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0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1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99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1" grpId="1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99"/>
                                </p:stCondLst>
                                <p:childTnLst>
                                  <p:par>
                                    <p:cTn id="19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0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1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99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1" grpId="1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>
            <p:custDataLst>
              <p:tags r:id="rId1"/>
            </p:custDataLst>
          </p:nvPr>
        </p:nvCxnSpPr>
        <p:spPr>
          <a:xfrm>
            <a:off x="6213351" y="3862178"/>
            <a:ext cx="4143672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13351" y="2994348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zh-CN" altLang="en-US" sz="5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13351" y="3941998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7758" y="3941998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13351" y="4316430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57758" y="4316430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44799" y="1708340"/>
            <a:ext cx="3828393" cy="4080857"/>
            <a:chOff x="999059" y="1708340"/>
            <a:chExt cx="3828393" cy="4080857"/>
          </a:xfrm>
        </p:grpSpPr>
        <p:grpSp>
          <p:nvGrpSpPr>
            <p:cNvPr id="15" name="组合 14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8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rgbClr val="4D4D4D"/>
                  </a:solidFill>
                  <a:cs typeface="Arial" panose="020B0604020202020204" pitchFamily="34" charset="0"/>
                </a:rPr>
                <a:t>01</a:t>
              </a:r>
              <a:endParaRPr lang="zh-CN" altLang="en-US" sz="180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矩形 259"/>
            <p:cNvSpPr>
              <a:spLocks noChangeArrowheads="1"/>
            </p:cNvSpPr>
            <p:nvPr/>
          </p:nvSpPr>
          <p:spPr bwMode="auto">
            <a:xfrm>
              <a:off x="2438403" y="3696145"/>
              <a:ext cx="1392558" cy="102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zh-CN" altLang="en-US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>
                <a:buNone/>
              </a:pPr>
              <a:r>
                <a:rPr lang="en-US" altLang="zh-CN" dirty="0">
                  <a:solidFill>
                    <a:schemeClr val="bg1"/>
                  </a:solidFill>
                  <a:cs typeface="Arial" panose="020B0604020202020204" pitchFamily="34" charset="0"/>
                </a:rPr>
                <a:t>PART</a:t>
              </a:r>
              <a:endParaRPr lang="en-US" altLang="zh-CN" sz="5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1000">
        <p15:prstTrans prst="fractur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7569469" y="1632878"/>
            <a:ext cx="2144681" cy="45505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32170" y="1632878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endParaRPr lang="id-ID" sz="4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44604" y="1632878"/>
            <a:ext cx="2144681" cy="2244027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57038" y="1632878"/>
            <a:ext cx="2144681" cy="22440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81903" y="1632878"/>
            <a:ext cx="2144681" cy="2244027"/>
          </a:xfrm>
          <a:prstGeom prst="rect">
            <a:avLst/>
          </a:prstGeom>
          <a:blipFill dpi="0"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32172" y="3939392"/>
            <a:ext cx="4357113" cy="22440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57038" y="3939391"/>
            <a:ext cx="2144681" cy="224402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781903" y="3939391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endParaRPr lang="en-AU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33955" y="2233681"/>
            <a:ext cx="1590846" cy="22711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14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2"/>
          <p:cNvSpPr txBox="1"/>
          <p:nvPr/>
        </p:nvSpPr>
        <p:spPr>
          <a:xfrm>
            <a:off x="5633955" y="2562638"/>
            <a:ext cx="1590846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2"/>
          <p:cNvSpPr txBox="1"/>
          <p:nvPr/>
        </p:nvSpPr>
        <p:spPr>
          <a:xfrm>
            <a:off x="1449134" y="4404814"/>
            <a:ext cx="3275291" cy="1313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 Placeholder 32"/>
          <p:cNvSpPr txBox="1"/>
          <p:nvPr/>
        </p:nvSpPr>
        <p:spPr>
          <a:xfrm>
            <a:off x="7807012" y="2754891"/>
            <a:ext cx="1697976" cy="27699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1000">
        <p15:prstTrans prst="fractur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4" grpId="0" animBg="1"/>
      <p:bldP spid="35" grpId="0" animBg="1"/>
      <p:bldP spid="36" grpId="0" animBg="1"/>
      <p:bldP spid="39" grpId="0" animBg="1"/>
      <p:bldP spid="42" grpId="0" animBg="1"/>
      <p:bldP spid="44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5880199" y="2097163"/>
            <a:ext cx="1080492" cy="10782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6025308" y="3615210"/>
            <a:ext cx="808137" cy="808137"/>
          </a:xfrm>
          <a:prstGeom prst="ellipse">
            <a:avLst/>
          </a:prstGeom>
          <a:solidFill>
            <a:schemeClr val="accent5"/>
          </a:solidFill>
          <a:ln w="9525" cmpd="sng">
            <a:noFill/>
            <a:rou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7259837" y="3476800"/>
            <a:ext cx="1078260" cy="10782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502796" y="3476800"/>
            <a:ext cx="1078259" cy="10782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5880199" y="4854203"/>
            <a:ext cx="1080492" cy="1080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Freeform 7"/>
          <p:cNvSpPr/>
          <p:nvPr/>
        </p:nvSpPr>
        <p:spPr bwMode="auto">
          <a:xfrm>
            <a:off x="3971480" y="2217714"/>
            <a:ext cx="1727895" cy="468809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0" name="Freeform 8"/>
          <p:cNvSpPr/>
          <p:nvPr/>
        </p:nvSpPr>
        <p:spPr bwMode="auto">
          <a:xfrm>
            <a:off x="7833570" y="2217715"/>
            <a:ext cx="799207" cy="1076027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Freeform 9"/>
          <p:cNvSpPr/>
          <p:nvPr/>
        </p:nvSpPr>
        <p:spPr bwMode="auto">
          <a:xfrm>
            <a:off x="7141518" y="4954663"/>
            <a:ext cx="1426517" cy="468809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2" name="Freeform 10"/>
          <p:cNvSpPr/>
          <p:nvPr/>
        </p:nvSpPr>
        <p:spPr bwMode="auto">
          <a:xfrm>
            <a:off x="3971479" y="4659983"/>
            <a:ext cx="1069329" cy="310306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3" name="Freeform 11"/>
          <p:cNvSpPr/>
          <p:nvPr/>
        </p:nvSpPr>
        <p:spPr bwMode="auto">
          <a:xfrm>
            <a:off x="7038827" y="3925517"/>
            <a:ext cx="95993" cy="191988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4" name="Freeform 12"/>
          <p:cNvSpPr/>
          <p:nvPr/>
        </p:nvSpPr>
        <p:spPr bwMode="auto">
          <a:xfrm>
            <a:off x="5706071" y="3925517"/>
            <a:ext cx="95995" cy="191988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5" name="Freeform 13"/>
          <p:cNvSpPr/>
          <p:nvPr/>
        </p:nvSpPr>
        <p:spPr bwMode="auto">
          <a:xfrm>
            <a:off x="6324453" y="4639891"/>
            <a:ext cx="191988" cy="95995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6" name="Freeform 14"/>
          <p:cNvSpPr/>
          <p:nvPr/>
        </p:nvSpPr>
        <p:spPr bwMode="auto">
          <a:xfrm>
            <a:off x="6324453" y="3307136"/>
            <a:ext cx="191988" cy="95993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8833695" y="2110558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8833695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631902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631902" y="2106093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1" name="Freeform 19"/>
          <p:cNvSpPr>
            <a:spLocks noEditPoints="1"/>
          </p:cNvSpPr>
          <p:nvPr/>
        </p:nvSpPr>
        <p:spPr bwMode="auto">
          <a:xfrm>
            <a:off x="6239620" y="2447652"/>
            <a:ext cx="392906" cy="401836"/>
          </a:xfrm>
          <a:custGeom>
            <a:avLst/>
            <a:gdLst>
              <a:gd name="T0" fmla="*/ 130 w 136"/>
              <a:gd name="T1" fmla="*/ 33 h 140"/>
              <a:gd name="T2" fmla="*/ 100 w 136"/>
              <a:gd name="T3" fmla="*/ 33 h 140"/>
              <a:gd name="T4" fmla="*/ 100 w 136"/>
              <a:gd name="T5" fmla="*/ 6 h 140"/>
              <a:gd name="T6" fmla="*/ 94 w 136"/>
              <a:gd name="T7" fmla="*/ 0 h 140"/>
              <a:gd name="T8" fmla="*/ 6 w 136"/>
              <a:gd name="T9" fmla="*/ 0 h 140"/>
              <a:gd name="T10" fmla="*/ 0 w 136"/>
              <a:gd name="T11" fmla="*/ 6 h 140"/>
              <a:gd name="T12" fmla="*/ 0 w 136"/>
              <a:gd name="T13" fmla="*/ 35 h 140"/>
              <a:gd name="T14" fmla="*/ 0 w 136"/>
              <a:gd name="T15" fmla="*/ 104 h 140"/>
              <a:gd name="T16" fmla="*/ 0 w 136"/>
              <a:gd name="T17" fmla="*/ 134 h 140"/>
              <a:gd name="T18" fmla="*/ 6 w 136"/>
              <a:gd name="T19" fmla="*/ 140 h 140"/>
              <a:gd name="T20" fmla="*/ 94 w 136"/>
              <a:gd name="T21" fmla="*/ 140 h 140"/>
              <a:gd name="T22" fmla="*/ 130 w 136"/>
              <a:gd name="T23" fmla="*/ 140 h 140"/>
              <a:gd name="T24" fmla="*/ 136 w 136"/>
              <a:gd name="T25" fmla="*/ 134 h 140"/>
              <a:gd name="T26" fmla="*/ 136 w 136"/>
              <a:gd name="T27" fmla="*/ 39 h 140"/>
              <a:gd name="T28" fmla="*/ 130 w 136"/>
              <a:gd name="T29" fmla="*/ 33 h 140"/>
              <a:gd name="T30" fmla="*/ 88 w 136"/>
              <a:gd name="T31" fmla="*/ 128 h 140"/>
              <a:gd name="T32" fmla="*/ 72 w 136"/>
              <a:gd name="T33" fmla="*/ 128 h 140"/>
              <a:gd name="T34" fmla="*/ 72 w 136"/>
              <a:gd name="T35" fmla="*/ 110 h 140"/>
              <a:gd name="T36" fmla="*/ 88 w 136"/>
              <a:gd name="T37" fmla="*/ 110 h 140"/>
              <a:gd name="T38" fmla="*/ 88 w 136"/>
              <a:gd name="T39" fmla="*/ 128 h 140"/>
              <a:gd name="T40" fmla="*/ 60 w 136"/>
              <a:gd name="T41" fmla="*/ 110 h 140"/>
              <a:gd name="T42" fmla="*/ 60 w 136"/>
              <a:gd name="T43" fmla="*/ 128 h 140"/>
              <a:gd name="T44" fmla="*/ 39 w 136"/>
              <a:gd name="T45" fmla="*/ 128 h 140"/>
              <a:gd name="T46" fmla="*/ 39 w 136"/>
              <a:gd name="T47" fmla="*/ 110 h 140"/>
              <a:gd name="T48" fmla="*/ 60 w 136"/>
              <a:gd name="T49" fmla="*/ 110 h 140"/>
              <a:gd name="T50" fmla="*/ 12 w 136"/>
              <a:gd name="T51" fmla="*/ 98 h 140"/>
              <a:gd name="T52" fmla="*/ 12 w 136"/>
              <a:gd name="T53" fmla="*/ 41 h 140"/>
              <a:gd name="T54" fmla="*/ 88 w 136"/>
              <a:gd name="T55" fmla="*/ 41 h 140"/>
              <a:gd name="T56" fmla="*/ 88 w 136"/>
              <a:gd name="T57" fmla="*/ 98 h 140"/>
              <a:gd name="T58" fmla="*/ 12 w 136"/>
              <a:gd name="T59" fmla="*/ 98 h 140"/>
              <a:gd name="T60" fmla="*/ 39 w 136"/>
              <a:gd name="T61" fmla="*/ 29 h 140"/>
              <a:gd name="T62" fmla="*/ 39 w 136"/>
              <a:gd name="T63" fmla="*/ 12 h 140"/>
              <a:gd name="T64" fmla="*/ 60 w 136"/>
              <a:gd name="T65" fmla="*/ 12 h 140"/>
              <a:gd name="T66" fmla="*/ 60 w 136"/>
              <a:gd name="T67" fmla="*/ 29 h 140"/>
              <a:gd name="T68" fmla="*/ 39 w 136"/>
              <a:gd name="T69" fmla="*/ 29 h 140"/>
              <a:gd name="T70" fmla="*/ 88 w 136"/>
              <a:gd name="T71" fmla="*/ 29 h 140"/>
              <a:gd name="T72" fmla="*/ 72 w 136"/>
              <a:gd name="T73" fmla="*/ 29 h 140"/>
              <a:gd name="T74" fmla="*/ 72 w 136"/>
              <a:gd name="T75" fmla="*/ 12 h 140"/>
              <a:gd name="T76" fmla="*/ 88 w 136"/>
              <a:gd name="T77" fmla="*/ 12 h 140"/>
              <a:gd name="T78" fmla="*/ 88 w 136"/>
              <a:gd name="T79" fmla="*/ 29 h 140"/>
              <a:gd name="T80" fmla="*/ 12 w 136"/>
              <a:gd name="T81" fmla="*/ 12 h 140"/>
              <a:gd name="T82" fmla="*/ 27 w 136"/>
              <a:gd name="T83" fmla="*/ 12 h 140"/>
              <a:gd name="T84" fmla="*/ 27 w 136"/>
              <a:gd name="T85" fmla="*/ 29 h 140"/>
              <a:gd name="T86" fmla="*/ 12 w 136"/>
              <a:gd name="T87" fmla="*/ 29 h 140"/>
              <a:gd name="T88" fmla="*/ 12 w 136"/>
              <a:gd name="T89" fmla="*/ 12 h 140"/>
              <a:gd name="T90" fmla="*/ 12 w 136"/>
              <a:gd name="T91" fmla="*/ 110 h 140"/>
              <a:gd name="T92" fmla="*/ 27 w 136"/>
              <a:gd name="T93" fmla="*/ 110 h 140"/>
              <a:gd name="T94" fmla="*/ 27 w 136"/>
              <a:gd name="T95" fmla="*/ 128 h 140"/>
              <a:gd name="T96" fmla="*/ 12 w 136"/>
              <a:gd name="T97" fmla="*/ 128 h 140"/>
              <a:gd name="T98" fmla="*/ 12 w 136"/>
              <a:gd name="T99" fmla="*/ 110 h 140"/>
              <a:gd name="T100" fmla="*/ 124 w 136"/>
              <a:gd name="T101" fmla="*/ 128 h 140"/>
              <a:gd name="T102" fmla="*/ 100 w 136"/>
              <a:gd name="T103" fmla="*/ 128 h 140"/>
              <a:gd name="T104" fmla="*/ 100 w 136"/>
              <a:gd name="T105" fmla="*/ 104 h 140"/>
              <a:gd name="T106" fmla="*/ 100 w 136"/>
              <a:gd name="T107" fmla="*/ 45 h 140"/>
              <a:gd name="T108" fmla="*/ 124 w 136"/>
              <a:gd name="T109" fmla="*/ 45 h 140"/>
              <a:gd name="T110" fmla="*/ 124 w 136"/>
              <a:gd name="T111" fmla="*/ 1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" h="140">
                <a:moveTo>
                  <a:pt x="130" y="33"/>
                </a:moveTo>
                <a:cubicBezTo>
                  <a:pt x="100" y="33"/>
                  <a:pt x="100" y="33"/>
                  <a:pt x="100" y="3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7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2" y="140"/>
                  <a:pt x="6" y="140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4" y="140"/>
                  <a:pt x="136" y="137"/>
                  <a:pt x="136" y="134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6" y="36"/>
                  <a:pt x="134" y="33"/>
                  <a:pt x="130" y="33"/>
                </a:cubicBezTo>
                <a:close/>
                <a:moveTo>
                  <a:pt x="88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128"/>
                </a:lnTo>
                <a:close/>
                <a:moveTo>
                  <a:pt x="60" y="110"/>
                </a:moveTo>
                <a:cubicBezTo>
                  <a:pt x="60" y="128"/>
                  <a:pt x="60" y="128"/>
                  <a:pt x="60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0"/>
                  <a:pt x="39" y="110"/>
                  <a:pt x="39" y="110"/>
                </a:cubicBezTo>
                <a:lnTo>
                  <a:pt x="60" y="110"/>
                </a:lnTo>
                <a:close/>
                <a:moveTo>
                  <a:pt x="12" y="98"/>
                </a:moveTo>
                <a:cubicBezTo>
                  <a:pt x="12" y="41"/>
                  <a:pt x="12" y="41"/>
                  <a:pt x="12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98"/>
                  <a:pt x="88" y="98"/>
                  <a:pt x="88" y="98"/>
                </a:cubicBezTo>
                <a:lnTo>
                  <a:pt x="12" y="98"/>
                </a:lnTo>
                <a:close/>
                <a:moveTo>
                  <a:pt x="39" y="29"/>
                </a:moveTo>
                <a:cubicBezTo>
                  <a:pt x="39" y="12"/>
                  <a:pt x="39" y="12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29"/>
                  <a:pt x="60" y="29"/>
                  <a:pt x="60" y="29"/>
                </a:cubicBezTo>
                <a:lnTo>
                  <a:pt x="39" y="29"/>
                </a:lnTo>
                <a:close/>
                <a:moveTo>
                  <a:pt x="88" y="29"/>
                </a:moveTo>
                <a:cubicBezTo>
                  <a:pt x="72" y="29"/>
                  <a:pt x="72" y="29"/>
                  <a:pt x="72" y="29"/>
                </a:cubicBezTo>
                <a:cubicBezTo>
                  <a:pt x="72" y="12"/>
                  <a:pt x="72" y="12"/>
                  <a:pt x="72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29"/>
                </a:lnTo>
                <a:close/>
                <a:moveTo>
                  <a:pt x="12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12"/>
                </a:lnTo>
                <a:close/>
                <a:moveTo>
                  <a:pt x="12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2" y="128"/>
                  <a:pt x="12" y="128"/>
                  <a:pt x="12" y="128"/>
                </a:cubicBezTo>
                <a:lnTo>
                  <a:pt x="12" y="110"/>
                </a:lnTo>
                <a:close/>
                <a:moveTo>
                  <a:pt x="12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24" y="45"/>
                  <a:pt x="124" y="45"/>
                  <a:pt x="124" y="45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2" name="Group 20"/>
          <p:cNvGrpSpPr/>
          <p:nvPr/>
        </p:nvGrpSpPr>
        <p:grpSpPr bwMode="auto">
          <a:xfrm>
            <a:off x="4815335" y="3778177"/>
            <a:ext cx="495598" cy="504527"/>
            <a:chOff x="0" y="0"/>
            <a:chExt cx="276" cy="281"/>
          </a:xfrm>
        </p:grpSpPr>
        <p:sp>
          <p:nvSpPr>
            <p:cNvPr id="18453" name="Freeform 21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4" name="Freeform 22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5" name="Freeform 23"/>
          <p:cNvSpPr>
            <a:spLocks noEditPoints="1"/>
          </p:cNvSpPr>
          <p:nvPr/>
        </p:nvSpPr>
        <p:spPr bwMode="auto">
          <a:xfrm>
            <a:off x="6210598" y="5182370"/>
            <a:ext cx="437555" cy="464344"/>
          </a:xfrm>
          <a:custGeom>
            <a:avLst/>
            <a:gdLst>
              <a:gd name="T0" fmla="*/ 111 w 132"/>
              <a:gd name="T1" fmla="*/ 56 h 140"/>
              <a:gd name="T2" fmla="*/ 103 w 132"/>
              <a:gd name="T3" fmla="*/ 56 h 140"/>
              <a:gd name="T4" fmla="*/ 103 w 132"/>
              <a:gd name="T5" fmla="*/ 37 h 140"/>
              <a:gd name="T6" fmla="*/ 66 w 132"/>
              <a:gd name="T7" fmla="*/ 0 h 140"/>
              <a:gd name="T8" fmla="*/ 29 w 132"/>
              <a:gd name="T9" fmla="*/ 37 h 140"/>
              <a:gd name="T10" fmla="*/ 29 w 132"/>
              <a:gd name="T11" fmla="*/ 55 h 140"/>
              <a:gd name="T12" fmla="*/ 21 w 132"/>
              <a:gd name="T13" fmla="*/ 55 h 140"/>
              <a:gd name="T14" fmla="*/ 0 w 132"/>
              <a:gd name="T15" fmla="*/ 76 h 140"/>
              <a:gd name="T16" fmla="*/ 21 w 132"/>
              <a:gd name="T17" fmla="*/ 97 h 140"/>
              <a:gd name="T18" fmla="*/ 41 w 132"/>
              <a:gd name="T19" fmla="*/ 97 h 140"/>
              <a:gd name="T20" fmla="*/ 41 w 132"/>
              <a:gd name="T21" fmla="*/ 57 h 140"/>
              <a:gd name="T22" fmla="*/ 41 w 132"/>
              <a:gd name="T23" fmla="*/ 55 h 140"/>
              <a:gd name="T24" fmla="*/ 41 w 132"/>
              <a:gd name="T25" fmla="*/ 37 h 140"/>
              <a:gd name="T26" fmla="*/ 66 w 132"/>
              <a:gd name="T27" fmla="*/ 12 h 140"/>
              <a:gd name="T28" fmla="*/ 91 w 132"/>
              <a:gd name="T29" fmla="*/ 37 h 140"/>
              <a:gd name="T30" fmla="*/ 91 w 132"/>
              <a:gd name="T31" fmla="*/ 56 h 140"/>
              <a:gd name="T32" fmla="*/ 91 w 132"/>
              <a:gd name="T33" fmla="*/ 59 h 140"/>
              <a:gd name="T34" fmla="*/ 91 w 132"/>
              <a:gd name="T35" fmla="*/ 92 h 140"/>
              <a:gd name="T36" fmla="*/ 91 w 132"/>
              <a:gd name="T37" fmla="*/ 98 h 140"/>
              <a:gd name="T38" fmla="*/ 91 w 132"/>
              <a:gd name="T39" fmla="*/ 109 h 140"/>
              <a:gd name="T40" fmla="*/ 81 w 132"/>
              <a:gd name="T41" fmla="*/ 119 h 140"/>
              <a:gd name="T42" fmla="*/ 79 w 132"/>
              <a:gd name="T43" fmla="*/ 119 h 140"/>
              <a:gd name="T44" fmla="*/ 66 w 132"/>
              <a:gd name="T45" fmla="*/ 110 h 140"/>
              <a:gd name="T46" fmla="*/ 51 w 132"/>
              <a:gd name="T47" fmla="*/ 125 h 140"/>
              <a:gd name="T48" fmla="*/ 66 w 132"/>
              <a:gd name="T49" fmla="*/ 140 h 140"/>
              <a:gd name="T50" fmla="*/ 79 w 132"/>
              <a:gd name="T51" fmla="*/ 131 h 140"/>
              <a:gd name="T52" fmla="*/ 81 w 132"/>
              <a:gd name="T53" fmla="*/ 131 h 140"/>
              <a:gd name="T54" fmla="*/ 103 w 132"/>
              <a:gd name="T55" fmla="*/ 109 h 140"/>
              <a:gd name="T56" fmla="*/ 103 w 132"/>
              <a:gd name="T57" fmla="*/ 98 h 140"/>
              <a:gd name="T58" fmla="*/ 111 w 132"/>
              <a:gd name="T59" fmla="*/ 98 h 140"/>
              <a:gd name="T60" fmla="*/ 132 w 132"/>
              <a:gd name="T61" fmla="*/ 77 h 140"/>
              <a:gd name="T62" fmla="*/ 111 w 132"/>
              <a:gd name="T63" fmla="*/ 56 h 140"/>
              <a:gd name="T64" fmla="*/ 29 w 132"/>
              <a:gd name="T65" fmla="*/ 85 h 140"/>
              <a:gd name="T66" fmla="*/ 21 w 132"/>
              <a:gd name="T67" fmla="*/ 85 h 140"/>
              <a:gd name="T68" fmla="*/ 12 w 132"/>
              <a:gd name="T69" fmla="*/ 76 h 140"/>
              <a:gd name="T70" fmla="*/ 21 w 132"/>
              <a:gd name="T71" fmla="*/ 67 h 140"/>
              <a:gd name="T72" fmla="*/ 29 w 132"/>
              <a:gd name="T73" fmla="*/ 67 h 140"/>
              <a:gd name="T74" fmla="*/ 29 w 132"/>
              <a:gd name="T75" fmla="*/ 85 h 140"/>
              <a:gd name="T76" fmla="*/ 111 w 132"/>
              <a:gd name="T77" fmla="*/ 86 h 140"/>
              <a:gd name="T78" fmla="*/ 103 w 132"/>
              <a:gd name="T79" fmla="*/ 86 h 140"/>
              <a:gd name="T80" fmla="*/ 103 w 132"/>
              <a:gd name="T81" fmla="*/ 68 h 140"/>
              <a:gd name="T82" fmla="*/ 111 w 132"/>
              <a:gd name="T83" fmla="*/ 68 h 140"/>
              <a:gd name="T84" fmla="*/ 120 w 132"/>
              <a:gd name="T85" fmla="*/ 77 h 140"/>
              <a:gd name="T86" fmla="*/ 111 w 132"/>
              <a:gd name="T87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" h="140">
                <a:moveTo>
                  <a:pt x="111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16"/>
                  <a:pt x="86" y="0"/>
                  <a:pt x="66" y="0"/>
                </a:cubicBezTo>
                <a:cubicBezTo>
                  <a:pt x="46" y="0"/>
                  <a:pt x="29" y="16"/>
                  <a:pt x="29" y="37"/>
                </a:cubicBezTo>
                <a:cubicBezTo>
                  <a:pt x="29" y="55"/>
                  <a:pt x="29" y="55"/>
                  <a:pt x="29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9" y="55"/>
                  <a:pt x="0" y="65"/>
                  <a:pt x="0" y="76"/>
                </a:cubicBezTo>
                <a:cubicBezTo>
                  <a:pt x="0" y="88"/>
                  <a:pt x="9" y="97"/>
                  <a:pt x="2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23"/>
                  <a:pt x="52" y="12"/>
                  <a:pt x="66" y="12"/>
                </a:cubicBezTo>
                <a:cubicBezTo>
                  <a:pt x="80" y="12"/>
                  <a:pt x="91" y="23"/>
                  <a:pt x="91" y="37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14"/>
                  <a:pt x="86" y="119"/>
                  <a:pt x="81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7" y="114"/>
                  <a:pt x="72" y="110"/>
                  <a:pt x="66" y="110"/>
                </a:cubicBezTo>
                <a:cubicBezTo>
                  <a:pt x="58" y="110"/>
                  <a:pt x="51" y="117"/>
                  <a:pt x="51" y="125"/>
                </a:cubicBezTo>
                <a:cubicBezTo>
                  <a:pt x="51" y="133"/>
                  <a:pt x="58" y="140"/>
                  <a:pt x="66" y="140"/>
                </a:cubicBezTo>
                <a:cubicBezTo>
                  <a:pt x="72" y="140"/>
                  <a:pt x="77" y="136"/>
                  <a:pt x="79" y="131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93" y="131"/>
                  <a:pt x="103" y="121"/>
                  <a:pt x="103" y="109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23" y="98"/>
                  <a:pt x="132" y="89"/>
                  <a:pt x="132" y="77"/>
                </a:cubicBezTo>
                <a:cubicBezTo>
                  <a:pt x="132" y="66"/>
                  <a:pt x="123" y="56"/>
                  <a:pt x="111" y="56"/>
                </a:cubicBezTo>
                <a:close/>
                <a:moveTo>
                  <a:pt x="29" y="85"/>
                </a:moveTo>
                <a:cubicBezTo>
                  <a:pt x="21" y="85"/>
                  <a:pt x="21" y="85"/>
                  <a:pt x="21" y="85"/>
                </a:cubicBezTo>
                <a:cubicBezTo>
                  <a:pt x="16" y="85"/>
                  <a:pt x="12" y="81"/>
                  <a:pt x="12" y="76"/>
                </a:cubicBezTo>
                <a:cubicBezTo>
                  <a:pt x="12" y="71"/>
                  <a:pt x="16" y="67"/>
                  <a:pt x="21" y="67"/>
                </a:cubicBezTo>
                <a:cubicBezTo>
                  <a:pt x="29" y="67"/>
                  <a:pt x="29" y="67"/>
                  <a:pt x="29" y="67"/>
                </a:cubicBezTo>
                <a:lnTo>
                  <a:pt x="29" y="85"/>
                </a:lnTo>
                <a:close/>
                <a:moveTo>
                  <a:pt x="111" y="86"/>
                </a:moveTo>
                <a:cubicBezTo>
                  <a:pt x="103" y="86"/>
                  <a:pt x="103" y="86"/>
                  <a:pt x="103" y="86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6" y="68"/>
                  <a:pt x="120" y="72"/>
                  <a:pt x="120" y="77"/>
                </a:cubicBezTo>
                <a:cubicBezTo>
                  <a:pt x="120" y="82"/>
                  <a:pt x="116" y="86"/>
                  <a:pt x="111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6" name="Group 24"/>
          <p:cNvGrpSpPr/>
          <p:nvPr/>
        </p:nvGrpSpPr>
        <p:grpSpPr bwMode="auto">
          <a:xfrm>
            <a:off x="7592468" y="3813895"/>
            <a:ext cx="433090" cy="370582"/>
            <a:chOff x="0" y="0"/>
            <a:chExt cx="280" cy="240"/>
          </a:xfrm>
        </p:grpSpPr>
        <p:sp>
          <p:nvSpPr>
            <p:cNvPr id="18457" name="Freeform 25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8" name="Freeform 26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9" name="Freeform 27"/>
          <p:cNvSpPr>
            <a:spLocks noEditPoints="1"/>
          </p:cNvSpPr>
          <p:nvPr/>
        </p:nvSpPr>
        <p:spPr bwMode="auto">
          <a:xfrm>
            <a:off x="6266409" y="3869706"/>
            <a:ext cx="325934" cy="303609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1000">
        <p15:prstTrans prst="fracture"/>
      </p:transition>
    </mc:Choice>
    <mc:Fallback>
      <p:transition spd="slow" advClick="0" advTm="1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08618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8"/>
            <a:ext cx="2541032" cy="870320"/>
            <a:chOff x="8451509" y="2034687"/>
            <a:chExt cx="3254568" cy="825279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46179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118243"/>
            <a:ext cx="2496908" cy="870320"/>
            <a:chOff x="8508022" y="2034687"/>
            <a:chExt cx="3198055" cy="825279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4618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322" y="4887675"/>
            <a:ext cx="2496909" cy="870319"/>
            <a:chOff x="8508022" y="2034687"/>
            <a:chExt cx="3198055" cy="825280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4617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002958"/>
            <a:ext cx="2522171" cy="870320"/>
            <a:chOff x="8475665" y="2034687"/>
            <a:chExt cx="3230412" cy="825279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909828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1397" y="2379505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9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1000">
        <p15:prstTrans prst="fractur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24"/>
          <p:cNvSpPr/>
          <p:nvPr/>
        </p:nvSpPr>
        <p:spPr bwMode="auto">
          <a:xfrm rot="5400000">
            <a:off x="2130456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Freeform 24"/>
          <p:cNvSpPr/>
          <p:nvPr/>
        </p:nvSpPr>
        <p:spPr bwMode="auto">
          <a:xfrm rot="5400000">
            <a:off x="4511612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Freeform 24"/>
          <p:cNvSpPr/>
          <p:nvPr/>
        </p:nvSpPr>
        <p:spPr bwMode="auto">
          <a:xfrm rot="5400000">
            <a:off x="6892769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Freeform 24"/>
          <p:cNvSpPr/>
          <p:nvPr/>
        </p:nvSpPr>
        <p:spPr bwMode="auto">
          <a:xfrm rot="5400000">
            <a:off x="9273926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2275474" y="2707236"/>
            <a:ext cx="626459" cy="626459"/>
            <a:chOff x="1316879" y="4254550"/>
            <a:chExt cx="684000" cy="684000"/>
          </a:xfrm>
        </p:grpSpPr>
        <p:sp>
          <p:nvSpPr>
            <p:cNvPr id="117" name="Freeform 49"/>
            <p:cNvSpPr>
              <a:spLocks noChangeAspect="1" noEditPoints="1"/>
            </p:cNvSpPr>
            <p:nvPr/>
          </p:nvSpPr>
          <p:spPr bwMode="auto">
            <a:xfrm>
              <a:off x="1467830" y="4412272"/>
              <a:ext cx="407999" cy="347492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316879" y="4254550"/>
              <a:ext cx="684000" cy="684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4658173" y="2707236"/>
            <a:ext cx="626459" cy="626459"/>
            <a:chOff x="3401741" y="4254550"/>
            <a:chExt cx="684000" cy="684000"/>
          </a:xfrm>
        </p:grpSpPr>
        <p:sp>
          <p:nvSpPr>
            <p:cNvPr id="120" name="Freeform 31"/>
            <p:cNvSpPr>
              <a:spLocks noChangeAspect="1" noEditPoints="1"/>
            </p:cNvSpPr>
            <p:nvPr/>
          </p:nvSpPr>
          <p:spPr bwMode="auto">
            <a:xfrm>
              <a:off x="3577110" y="4366532"/>
              <a:ext cx="333262" cy="468000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401741" y="4254550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040872" y="2707236"/>
            <a:ext cx="626459" cy="626459"/>
            <a:chOff x="6006611" y="4240036"/>
            <a:chExt cx="684000" cy="684000"/>
          </a:xfrm>
        </p:grpSpPr>
        <p:sp>
          <p:nvSpPr>
            <p:cNvPr id="119" name="Freeform 44"/>
            <p:cNvSpPr>
              <a:spLocks noChangeAspect="1" noEditPoints="1"/>
            </p:cNvSpPr>
            <p:nvPr/>
          </p:nvSpPr>
          <p:spPr bwMode="auto">
            <a:xfrm>
              <a:off x="6132322" y="4366036"/>
              <a:ext cx="432579" cy="432000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6611" y="4240036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9416276" y="2707236"/>
            <a:ext cx="626459" cy="626459"/>
            <a:chOff x="8794034" y="4283578"/>
            <a:chExt cx="684000" cy="684000"/>
          </a:xfrm>
        </p:grpSpPr>
        <p:sp>
          <p:nvSpPr>
            <p:cNvPr id="118" name="Freeform 36"/>
            <p:cNvSpPr>
              <a:spLocks noChangeAspect="1" noEditPoints="1"/>
            </p:cNvSpPr>
            <p:nvPr/>
          </p:nvSpPr>
          <p:spPr bwMode="auto">
            <a:xfrm>
              <a:off x="8879066" y="4481578"/>
              <a:ext cx="513936" cy="288000"/>
            </a:xfrm>
            <a:custGeom>
              <a:avLst/>
              <a:gdLst>
                <a:gd name="T0" fmla="*/ 200 w 400"/>
                <a:gd name="T1" fmla="*/ 0 h 224"/>
                <a:gd name="T2" fmla="*/ 0 w 400"/>
                <a:gd name="T3" fmla="*/ 112 h 224"/>
                <a:gd name="T4" fmla="*/ 200 w 400"/>
                <a:gd name="T5" fmla="*/ 224 h 224"/>
                <a:gd name="T6" fmla="*/ 400 w 400"/>
                <a:gd name="T7" fmla="*/ 112 h 224"/>
                <a:gd name="T8" fmla="*/ 200 w 400"/>
                <a:gd name="T9" fmla="*/ 0 h 224"/>
                <a:gd name="T10" fmla="*/ 200 w 400"/>
                <a:gd name="T11" fmla="*/ 198 h 224"/>
                <a:gd name="T12" fmla="*/ 111 w 400"/>
                <a:gd name="T13" fmla="*/ 112 h 224"/>
                <a:gd name="T14" fmla="*/ 200 w 400"/>
                <a:gd name="T15" fmla="*/ 26 h 224"/>
                <a:gd name="T16" fmla="*/ 289 w 400"/>
                <a:gd name="T17" fmla="*/ 112 h 224"/>
                <a:gd name="T18" fmla="*/ 200 w 400"/>
                <a:gd name="T19" fmla="*/ 198 h 224"/>
                <a:gd name="T20" fmla="*/ 200 w 400"/>
                <a:gd name="T21" fmla="*/ 112 h 224"/>
                <a:gd name="T22" fmla="*/ 200 w 400"/>
                <a:gd name="T23" fmla="*/ 69 h 224"/>
                <a:gd name="T24" fmla="*/ 155 w 400"/>
                <a:gd name="T25" fmla="*/ 112 h 224"/>
                <a:gd name="T26" fmla="*/ 200 w 400"/>
                <a:gd name="T27" fmla="*/ 155 h 224"/>
                <a:gd name="T28" fmla="*/ 244 w 400"/>
                <a:gd name="T29" fmla="*/ 112 h 224"/>
                <a:gd name="T30" fmla="*/ 200 w 400"/>
                <a:gd name="T31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224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8794034" y="4283578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Content Placeholder 2"/>
          <p:cNvSpPr txBox="1"/>
          <p:nvPr/>
        </p:nvSpPr>
        <p:spPr>
          <a:xfrm>
            <a:off x="1801415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1801416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4246724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4246725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6629010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6629011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9011295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9011296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1000">
        <p15:prstTrans prst="fractur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6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>
            <p:custDataLst>
              <p:tags r:id="rId1"/>
            </p:custDataLst>
          </p:nvPr>
        </p:nvCxnSpPr>
        <p:spPr>
          <a:xfrm>
            <a:off x="6213351" y="3862178"/>
            <a:ext cx="4143672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13351" y="2994348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  <a:endParaRPr lang="zh-CN" altLang="en-US" sz="5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13351" y="3941998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7758" y="3941998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13351" y="4316430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57758" y="4316430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44799" y="1708340"/>
            <a:ext cx="3828393" cy="4080857"/>
            <a:chOff x="999059" y="1708340"/>
            <a:chExt cx="3828393" cy="4080857"/>
          </a:xfrm>
        </p:grpSpPr>
        <p:grpSp>
          <p:nvGrpSpPr>
            <p:cNvPr id="15" name="组合 14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8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rgbClr val="4D4D4D"/>
                  </a:solidFill>
                  <a:cs typeface="Arial" panose="020B0604020202020204" pitchFamily="34" charset="0"/>
                </a:rPr>
                <a:t>02</a:t>
              </a:r>
              <a:endParaRPr lang="zh-CN" altLang="en-US" sz="180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矩形 259"/>
            <p:cNvSpPr>
              <a:spLocks noChangeArrowheads="1"/>
            </p:cNvSpPr>
            <p:nvPr/>
          </p:nvSpPr>
          <p:spPr bwMode="auto">
            <a:xfrm>
              <a:off x="2438403" y="3696145"/>
              <a:ext cx="1392558" cy="102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zh-CN" altLang="en-US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>
                <a:buNone/>
              </a:pPr>
              <a:r>
                <a:rPr lang="en-US" altLang="zh-CN" dirty="0">
                  <a:solidFill>
                    <a:schemeClr val="bg1"/>
                  </a:solidFill>
                  <a:cs typeface="Arial" panose="020B0604020202020204" pitchFamily="34" charset="0"/>
                </a:rPr>
                <a:t>PART</a:t>
              </a:r>
              <a:endParaRPr lang="en-US" altLang="zh-CN" sz="5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1000">
        <p15:prstTrans prst="fractur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/>
          <p:cNvSpPr txBox="1"/>
          <p:nvPr/>
        </p:nvSpPr>
        <p:spPr>
          <a:xfrm>
            <a:off x="689805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6"/>
          <p:cNvSpPr txBox="1"/>
          <p:nvPr/>
        </p:nvSpPr>
        <p:spPr>
          <a:xfrm>
            <a:off x="697909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6466414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6"/>
          <p:cNvSpPr txBox="1"/>
          <p:nvPr/>
        </p:nvSpPr>
        <p:spPr>
          <a:xfrm>
            <a:off x="6474518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2995" y="2574185"/>
            <a:ext cx="2865432" cy="1448778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536812" y="2574185"/>
            <a:ext cx="2865432" cy="14487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40629" y="2574185"/>
            <a:ext cx="2865432" cy="1448778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344447" y="2574185"/>
            <a:ext cx="2865432" cy="14487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2995" y="4088660"/>
            <a:ext cx="2865432" cy="14487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36812" y="4088660"/>
            <a:ext cx="2865432" cy="1448778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40629" y="4088660"/>
            <a:ext cx="2865432" cy="144877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344447" y="4088660"/>
            <a:ext cx="2865432" cy="1448778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1028561" y="4761405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6"/>
          <p:cNvSpPr txBox="1"/>
          <p:nvPr/>
        </p:nvSpPr>
        <p:spPr>
          <a:xfrm>
            <a:off x="1022386" y="4440642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695" y="3333822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9520" y="3013059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6897516" y="478939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6891341" y="446863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9790006" y="326850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9783831" y="294774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3566355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6"/>
          <p:cNvSpPr txBox="1"/>
          <p:nvPr/>
        </p:nvSpPr>
        <p:spPr>
          <a:xfrm>
            <a:off x="3574459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9342964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6"/>
          <p:cNvSpPr txBox="1"/>
          <p:nvPr/>
        </p:nvSpPr>
        <p:spPr>
          <a:xfrm>
            <a:off x="9351068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1000">
        <p15:prstTrans prst="fractur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5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99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49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199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9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300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3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850"/>
                            </p:stCondLst>
                            <p:childTnLst>
                              <p:par>
                                <p:cTn id="1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9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32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</p:bldLst>
  </p:timing>
</p:sld>
</file>

<file path=ppt/tags/tag1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1"/>
</p:tagLst>
</file>

<file path=ppt/tags/tag10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2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p="http://schemas.openxmlformats.org/presentationml/2006/main">
  <p:tag name="MH" val="20161022204031"/>
  <p:tag name="MH_LIBRARY" val="GRAPHIC"/>
</p:tagLst>
</file>

<file path=ppt/tags/tag14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5.xml><?xml version="1.0" encoding="utf-8"?>
<p:tagLst xmlns:p="http://schemas.openxmlformats.org/presentationml/2006/main">
  <p:tag name="MH" val="20161022204031"/>
  <p:tag name="MH_LIBRARY" val="GRAPHIC"/>
</p:tagLst>
</file>

<file path=ppt/tags/tag16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7.xml><?xml version="1.0" encoding="utf-8"?>
<p:tagLst xmlns:p="http://schemas.openxmlformats.org/presentationml/2006/main">
  <p:tag name="MH" val="20161022204031"/>
  <p:tag name="MH_LIBRARY" val="GRAPHIC"/>
</p:tagLst>
</file>

<file path=ppt/tags/tag18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9.xml><?xml version="1.0" encoding="utf-8"?>
<p:tagLst xmlns:p="http://schemas.openxmlformats.org/presentationml/2006/main">
  <p:tag name="MH" val="20161022204031"/>
  <p:tag name="MH_LIBRARY" val="GRAPHIC"/>
</p:tagLst>
</file>

<file path=ppt/tags/tag2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3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2"/>
</p:tagLst>
</file>

<file path=ppt/tags/tag4.xml><?xml version="1.0" encoding="utf-8"?>
<p:tagLst xmlns:p="http://schemas.openxmlformats.org/presentationml/2006/main">
  <p:tag name="MH" val="20161022203400"/>
  <p:tag name="MH_LIBRARY" val="GRAPHIC"/>
  <p:tag name="MH_TYPE" val="Other"/>
  <p:tag name="MH_ORDER" val="2"/>
</p:tagLst>
</file>

<file path=ppt/tags/tag5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3"/>
</p:tagLst>
</file>

<file path=ppt/tags/tag6.xml><?xml version="1.0" encoding="utf-8"?>
<p:tagLst xmlns:p="http://schemas.openxmlformats.org/presentationml/2006/main">
  <p:tag name="MH" val="20161022203400"/>
  <p:tag name="MH_LIBRARY" val="GRAPHIC"/>
  <p:tag name="MH_TYPE" val="Other"/>
  <p:tag name="MH_ORDER" val="3"/>
</p:tagLst>
</file>

<file path=ppt/tags/tag7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4"/>
</p:tagLst>
</file>

<file path=ppt/tags/tag8.xml><?xml version="1.0" encoding="utf-8"?>
<p:tagLst xmlns:p="http://schemas.openxmlformats.org/presentationml/2006/main">
  <p:tag name="MH" val="20161022203400"/>
  <p:tag name="MH_LIBRARY" val="GRAPHIC"/>
  <p:tag name="MH_TYPE" val="Other"/>
  <p:tag name="MH_ORDER" val="4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自定义设计方案">
  <a:themeElements>
    <a:clrScheme name="自定义 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4754"/>
      </a:accent1>
      <a:accent2>
        <a:srgbClr val="00939F"/>
      </a:accent2>
      <a:accent3>
        <a:srgbClr val="F6AA26"/>
      </a:accent3>
      <a:accent4>
        <a:srgbClr val="EA552B"/>
      </a:accent4>
      <a:accent5>
        <a:srgbClr val="956134"/>
      </a:accent5>
      <a:accent6>
        <a:srgbClr val="394754"/>
      </a:accent6>
      <a:hlink>
        <a:srgbClr val="00939F"/>
      </a:hlink>
      <a:folHlink>
        <a:srgbClr val="F6AA2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9146</Words>
  <Application>WPS 演示</Application>
  <PresentationFormat>自定义</PresentationFormat>
  <Paragraphs>464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微软雅黑</vt:lpstr>
      <vt:lpstr>Arial Narrow</vt:lpstr>
      <vt:lpstr>Neris Thin</vt:lpstr>
      <vt:lpstr>Segoe Print</vt:lpstr>
      <vt:lpstr>Arial</vt:lpstr>
      <vt:lpstr>Arial Unicode MS</vt:lpstr>
      <vt:lpstr>Calibri Light</vt:lpstr>
      <vt:lpstr>Gill Sans</vt:lpstr>
      <vt:lpstr>Helvetica Neue</vt:lpstr>
      <vt:lpstr>Arial Black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tukuppt</dc:title>
  <dc:creator>www.tukuppt.com</dc:creator>
  <cp:keywords>tukuppt; tukppt</cp:keywords>
  <dc:subject>熊猫办公</dc:subject>
  <cp:category>tukuppt</cp:category>
  <cp:lastModifiedBy>Struggle</cp:lastModifiedBy>
  <cp:revision>1</cp:revision>
  <dcterms:created xsi:type="dcterms:W3CDTF">2020-06-17T16:42:24Z</dcterms:created>
  <dcterms:modified xsi:type="dcterms:W3CDTF">2020-06-17T16:42:24Z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