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1"/>
  </p:handoutMasterIdLst>
  <p:sldIdLst>
    <p:sldId id="348" r:id="rId3"/>
    <p:sldId id="336" r:id="rId5"/>
    <p:sldId id="337" r:id="rId6"/>
    <p:sldId id="302" r:id="rId7"/>
    <p:sldId id="266" r:id="rId8"/>
    <p:sldId id="333" r:id="rId9"/>
    <p:sldId id="268" r:id="rId10"/>
    <p:sldId id="321" r:id="rId11"/>
    <p:sldId id="327" r:id="rId12"/>
    <p:sldId id="338" r:id="rId13"/>
    <p:sldId id="326" r:id="rId14"/>
    <p:sldId id="343" r:id="rId15"/>
    <p:sldId id="335" r:id="rId16"/>
    <p:sldId id="264" r:id="rId17"/>
    <p:sldId id="340" r:id="rId18"/>
    <p:sldId id="322" r:id="rId19"/>
    <p:sldId id="323" r:id="rId20"/>
    <p:sldId id="334" r:id="rId21"/>
    <p:sldId id="341" r:id="rId22"/>
    <p:sldId id="324" r:id="rId23"/>
    <p:sldId id="339" r:id="rId24"/>
    <p:sldId id="342" r:id="rId25"/>
    <p:sldId id="328" r:id="rId26"/>
    <p:sldId id="280" r:id="rId27"/>
    <p:sldId id="325" r:id="rId28"/>
    <p:sldId id="346" r:id="rId29"/>
    <p:sldId id="375" r:id="rId30"/>
  </p:sldIdLst>
  <p:sldSz cx="9144000" cy="51447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726" y="78"/>
      </p:cViewPr>
      <p:guideLst>
        <p:guide orient="horz" pos="1641"/>
        <p:guide pos="2869"/>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8BA24-7F2F-4C78-855E-3E651DE458C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B0C7B-8D46-427A-A77E-8A644A2706D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ln>
        </p:spPr>
      </p:sp>
      <p:sp>
        <p:nvSpPr>
          <p:cNvPr id="39939"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9940"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algn="r" eaLnBrk="0" hangingPunct="0">
              <a:buFont typeface="Arial" panose="020B0604020202020204" pitchFamily="34" charset="0"/>
              <a:buNone/>
            </a:pPr>
            <a:fld id="{ACCE9E8E-8EE3-4549-A11A-2F28817B6774}" type="slidenum">
              <a:rPr lang="zh-CN" altLang="en-US" sz="1200">
                <a:latin typeface="Calibri" panose="020F0502020204030204" pitchFamily="34" charset="0"/>
              </a:rPr>
            </a:fld>
            <a:endParaRPr lang="en-US" altLang="zh-CN"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ln>
        </p:spPr>
      </p:sp>
      <p:sp>
        <p:nvSpPr>
          <p:cNvPr id="76803"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76804" name="灯片编号占位符 3"/>
          <p:cNvSpPr txBox="1">
            <a:spLocks noGrp="1" noChangeArrowheads="1"/>
          </p:cNvSpPr>
          <p:nvPr/>
        </p:nvSpPr>
        <p:spPr bwMode="auto">
          <a:xfrm>
            <a:off x="3884613" y="8685213"/>
            <a:ext cx="2971800" cy="458787"/>
          </a:xfrm>
          <a:prstGeom prst="rect">
            <a:avLst/>
          </a:prstGeom>
          <a:noFill/>
          <a:ln w="9525">
            <a:noFill/>
            <a:miter lim="800000"/>
          </a:ln>
        </p:spPr>
        <p:txBody>
          <a:bodyPr anchor="b"/>
          <a:lstStyle/>
          <a:p>
            <a:pPr algn="r">
              <a:buFont typeface="Arial" panose="020B0604020202020204" pitchFamily="34" charset="0"/>
              <a:buNone/>
            </a:pPr>
            <a:fld id="{CEDA688F-47F3-434D-A3A7-906655BCDF8A}" type="slidenum">
              <a:rPr lang="zh-CN" altLang="en-US" sz="1200">
                <a:latin typeface="Calibri" panose="020F0502020204030204" pitchFamily="34" charset="0"/>
              </a:rPr>
            </a:fld>
            <a:endParaRPr lang="en-US" altLang="zh-CN" sz="1200">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B96F7-238A-436E-8798-5DD8D861D65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38915"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38916"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buFont typeface="Arial" panose="020B0604020202020204" pitchFamily="34" charset="0"/>
              <a:buNone/>
            </a:pPr>
            <a:fld id="{207C507F-637B-4048-B374-228AA0442A95}" type="slidenum">
              <a:rPr lang="zh-CN" altLang="en-US">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CB0C7B-8D46-427A-A77E-8A644A2706D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749DE-0A4A-4294-B127-30FDF2A88CD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ln>
        </p:spPr>
      </p:sp>
      <p:sp>
        <p:nvSpPr>
          <p:cNvPr id="56323"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56324"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E713CA1-CBC9-4E77-B0EC-458211373E92}" type="slidenum">
              <a:rPr lang="zh-CN" altLang="en-US"/>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57DB20-2E87-4E5B-9441-63DB909E25D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ln>
        </p:spPr>
      </p:sp>
      <p:sp>
        <p:nvSpPr>
          <p:cNvPr id="50179"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50180"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algn="r" eaLnBrk="0" hangingPunct="0">
              <a:buFont typeface="Arial" panose="020B0604020202020204" pitchFamily="34" charset="0"/>
              <a:buNone/>
            </a:pPr>
            <a:fld id="{D1E10250-76D8-4484-931C-A0755362AFB5}" type="slidenum">
              <a:rPr lang="zh-CN" altLang="en-US" sz="1200">
                <a:latin typeface="Calibri" panose="020F0502020204030204" pitchFamily="34" charset="0"/>
              </a:rPr>
            </a:fld>
            <a:endParaRPr lang="en-US" altLang="zh-CN"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2BF0E76-E6F9-4125-90CD-90F8EE17D5E5}" type="datetime1">
              <a:rPr lang="zh-CN" altLang="en-US" smtClean="0"/>
            </a:fld>
            <a:endParaRPr lang="zh-CN" altLang="en-US"/>
          </a:p>
        </p:txBody>
      </p:sp>
      <p:sp>
        <p:nvSpPr>
          <p:cNvPr id="6" name="灯片编号占位符 5"/>
          <p:cNvSpPr>
            <a:spLocks noGrp="1"/>
          </p:cNvSpPr>
          <p:nvPr>
            <p:ph type="sldNum" sz="quarter" idx="12"/>
          </p:nvPr>
        </p:nvSpPr>
        <p:spPr>
          <a:xfrm>
            <a:off x="2915816" y="4805481"/>
            <a:ext cx="2133600" cy="273929"/>
          </a:xfrm>
          <a:prstGeom prst="rect">
            <a:avLst/>
          </a:prstGeom>
        </p:spPr>
        <p:txBody>
          <a:bodyPr/>
          <a:lstStyle/>
          <a:p>
            <a:fld id="{916F26BD-DE47-4663-A93D-9EEAA4334141}" type="slidenum">
              <a:rPr lang="zh-CN" altLang="en-US" smtClean="0"/>
            </a:fld>
            <a:endParaRPr lang="zh-CN" altLang="en-US"/>
          </a:p>
        </p:txBody>
      </p:sp>
      <p:sp>
        <p:nvSpPr>
          <p:cNvPr id="5" name="文本框 37"/>
          <p:cNvSpPr txBox="1"/>
          <p:nvPr userDrawn="1"/>
        </p:nvSpPr>
        <p:spPr>
          <a:xfrm>
            <a:off x="539552" y="171493"/>
            <a:ext cx="1990115" cy="312819"/>
          </a:xfrm>
          <a:prstGeom prst="rect">
            <a:avLst/>
          </a:prstGeom>
          <a:noFill/>
        </p:spPr>
        <p:txBody>
          <a:bodyPr wrap="none" lIns="96434" tIns="48217" rIns="96434" bIns="48217" rtlCol="0">
            <a:spAutoFit/>
          </a:bodyPr>
          <a:lstStyle/>
          <a:p>
            <a:pPr defTabSz="963930"/>
            <a:r>
              <a:rPr lang="zh-CN" altLang="en-US" sz="1400" dirty="0">
                <a:solidFill>
                  <a:schemeClr val="accent4"/>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1400" dirty="0">
              <a:solidFill>
                <a:schemeClr val="accent4"/>
              </a:solidFill>
              <a:latin typeface="微软雅黑" panose="020B0503020204020204" pitchFamily="34" charset="-122"/>
              <a:ea typeface="微软雅黑" panose="020B0503020204020204" pitchFamily="34" charset="-122"/>
              <a:cs typeface="+mn-ea"/>
              <a:sym typeface="+mn-lt"/>
            </a:endParaRPr>
          </a:p>
        </p:txBody>
      </p:sp>
      <p:sp>
        <p:nvSpPr>
          <p:cNvPr id="7" name="文本框 38"/>
          <p:cNvSpPr txBox="1"/>
          <p:nvPr userDrawn="1"/>
        </p:nvSpPr>
        <p:spPr>
          <a:xfrm>
            <a:off x="652256" y="376300"/>
            <a:ext cx="1804166" cy="266653"/>
          </a:xfrm>
          <a:prstGeom prst="rect">
            <a:avLst/>
          </a:prstGeom>
          <a:noFill/>
        </p:spPr>
        <p:txBody>
          <a:bodyPr wrap="none" lIns="96434" tIns="48217" rIns="96434" bIns="48217" rtlCol="0">
            <a:spAutoFit/>
          </a:bodyPr>
          <a:lstStyle/>
          <a:p>
            <a:pPr defTabSz="963930"/>
            <a:r>
              <a:rPr lang="en-US" altLang="zh-CN" sz="1050" dirty="0">
                <a:solidFill>
                  <a:schemeClr val="tx1">
                    <a:lumMod val="50000"/>
                    <a:lumOff val="50000"/>
                  </a:schemeClr>
                </a:solidFill>
                <a:cs typeface="+mn-ea"/>
                <a:sym typeface="+mn-lt"/>
              </a:rPr>
              <a:t>ADD RELATED TITLE WORDS</a:t>
            </a:r>
            <a:endParaRPr lang="zh-CN" altLang="en-US" sz="1050" dirty="0">
              <a:solidFill>
                <a:schemeClr val="tx1">
                  <a:lumMod val="50000"/>
                  <a:lumOff val="50000"/>
                </a:schemeClr>
              </a:solidFill>
              <a:cs typeface="+mn-ea"/>
              <a:sym typeface="+mn-lt"/>
            </a:endParaRPr>
          </a:p>
        </p:txBody>
      </p:sp>
      <p:sp>
        <p:nvSpPr>
          <p:cNvPr id="8" name="Freeform 50"/>
          <p:cNvSpPr/>
          <p:nvPr userDrawn="1"/>
        </p:nvSpPr>
        <p:spPr bwMode="auto">
          <a:xfrm>
            <a:off x="0" y="160276"/>
            <a:ext cx="540060" cy="396044"/>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584836" tIns="290000" rIns="580548" bIns="290000" spcCol="1270" anchor="ct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171450" lvl="1" indent="-171450" defTabSz="799465">
              <a:lnSpc>
                <a:spcPct val="90000"/>
              </a:lnSpc>
              <a:spcAft>
                <a:spcPct val="15000"/>
              </a:spcAft>
              <a:defRPr/>
            </a:pPr>
            <a:r>
              <a:rPr 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endParaRPr 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63" presetClass="path" presetSubtype="0" accel="50000" decel="50000" fill="hold" grpId="1" nodeType="afterEffect">
                                  <p:stCondLst>
                                    <p:cond delay="0"/>
                                  </p:stCondLst>
                                  <p:childTnLst>
                                    <p:animMotion origin="layout" path="M -0.02569 -4.6218E-6 L -0.00399 -4.6218E-6 " pathEditMode="relative" rAng="0" ptsTypes="AA">
                                      <p:cBhvr>
                                        <p:cTn id="17" dur="2000" fill="hold"/>
                                        <p:tgtEl>
                                          <p:spTgt spid="8"/>
                                        </p:tgtEl>
                                        <p:attrNameLst>
                                          <p:attrName>ppt_x</p:attrName>
                                          <p:attrName>ppt_y</p:attrName>
                                        </p:attrNameLst>
                                      </p:cBhvr>
                                      <p:rCtr x="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8"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Title 8"/>
          <p:cNvSpPr>
            <a:spLocks noGrp="1"/>
          </p:cNvSpPr>
          <p:nvPr>
            <p:ph type="title"/>
          </p:nvPr>
        </p:nvSpPr>
        <p:spPr>
          <a:xfrm>
            <a:off x="273050" y="512920"/>
            <a:ext cx="6489700" cy="524037"/>
          </a:xfrm>
          <a:prstGeom prst="rect">
            <a:avLst/>
          </a:prstGeom>
        </p:spPr>
        <p:txBody>
          <a:bodyPr lIns="68580" tIns="34290" rIns="68580" bIns="34290"/>
          <a:lstStyle>
            <a:lvl1pPr algn="l">
              <a:defRPr sz="24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smtClean="0"/>
              <a:t>Click to edit Master title style</a:t>
            </a:r>
            <a:endParaRPr lang="en-US" dirty="0"/>
          </a:p>
        </p:txBody>
      </p:sp>
      <p:sp>
        <p:nvSpPr>
          <p:cNvPr id="6" name="Text Placeholder 27"/>
          <p:cNvSpPr>
            <a:spLocks noGrp="1"/>
          </p:cNvSpPr>
          <p:nvPr>
            <p:ph type="body" sz="quarter" idx="25"/>
          </p:nvPr>
        </p:nvSpPr>
        <p:spPr>
          <a:xfrm>
            <a:off x="273050" y="940384"/>
            <a:ext cx="6489700" cy="285887"/>
          </a:xfrm>
          <a:prstGeom prst="rect">
            <a:avLst/>
          </a:prstGeom>
        </p:spPr>
        <p:txBody>
          <a:bodyPr lIns="68580" tIns="34290" rIns="68580" bIns="34290"/>
          <a:lstStyle>
            <a:lvl1pPr marL="0" indent="0" algn="l">
              <a:buNone/>
              <a:defRPr sz="9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smtClean="0"/>
              <a:t>Click to edit Master text styles</a:t>
            </a:r>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第一章">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5088"/>
          </a:xfrm>
          <a:prstGeom prst="rect">
            <a:avLst/>
          </a:prstGeom>
        </p:spPr>
      </p:pic>
      <p:sp>
        <p:nvSpPr>
          <p:cNvPr id="2" name="矩形 1"/>
          <p:cNvSpPr/>
          <p:nvPr userDrawn="1"/>
        </p:nvSpPr>
        <p:spPr>
          <a:xfrm>
            <a:off x="0" y="0"/>
            <a:ext cx="9144000" cy="51450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TextBox 1"/>
          <p:cNvSpPr txBox="1"/>
          <p:nvPr userDrawn="1"/>
        </p:nvSpPr>
        <p:spPr>
          <a:xfrm>
            <a:off x="3865651" y="368823"/>
            <a:ext cx="1292662" cy="300175"/>
          </a:xfrm>
          <a:prstGeom prst="rect">
            <a:avLst/>
          </a:prstGeom>
          <a:noFill/>
        </p:spPr>
        <p:txBody>
          <a:bodyPr wrap="none" lIns="68589" tIns="34295" rIns="68589" bIns="34295" rtlCol="0">
            <a:spAutoFit/>
          </a:bodyPr>
          <a:lstStyle/>
          <a:p>
            <a:pPr lvl="0" algn="ctr"/>
            <a:r>
              <a:rPr lang="zh-CN" altLang="en-US"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3274748" y="710767"/>
            <a:ext cx="2562232" cy="346356"/>
          </a:xfrm>
          <a:prstGeom prst="rect">
            <a:avLst/>
          </a:prstGeom>
          <a:noFill/>
        </p:spPr>
        <p:txBody>
          <a:bodyPr wrap="square" lIns="68589" tIns="34295" rIns="68589" bIns="34295" rtlCol="0">
            <a:spAutoFit/>
          </a:bodyPr>
          <a:lstStyle/>
          <a:p>
            <a:pPr algn="ctr"/>
            <a:r>
              <a:rPr lang="zh-CN" altLang="en-US" sz="900" dirty="0" smtClean="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8417B5A-81EA-4943-87DE-8CD181D684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D78786-4707-4FA2-A68E-45F1A2B1E82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D8417B5A-81EA-4943-87DE-8CD181D6844A}" type="datetimeFigureOut">
              <a:rPr lang="zh-CN" altLang="en-US" smtClean="0"/>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D3D78786-4707-4FA2-A68E-45F1A2B1E82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7.xml"/><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microsoft.com/office/2007/relationships/hdphoto" Target="../media/image21.wdp"/><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2.xml"/><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image" Target="../media/image5.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Lenka - The Show">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65255" y="4588768"/>
            <a:ext cx="457200" cy="457200"/>
          </a:xfrm>
          <a:prstGeom prst="rect">
            <a:avLst/>
          </a:prstGeom>
        </p:spPr>
      </p:pic>
      <p:sp>
        <p:nvSpPr>
          <p:cNvPr id="3" name="矩形 2"/>
          <p:cNvSpPr/>
          <p:nvPr/>
        </p:nvSpPr>
        <p:spPr>
          <a:xfrm>
            <a:off x="-1" y="1204392"/>
            <a:ext cx="5682899" cy="2232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5768154" y="1204392"/>
            <a:ext cx="1080120" cy="10801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6933529" y="1204392"/>
            <a:ext cx="1080120" cy="108012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8098904" y="1204392"/>
            <a:ext cx="1080120" cy="108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6296624" y="2392080"/>
            <a:ext cx="2245495" cy="108012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4602778" y="58904"/>
            <a:ext cx="1080120" cy="108012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26"/>
          <p:cNvSpPr txBox="1"/>
          <p:nvPr/>
        </p:nvSpPr>
        <p:spPr>
          <a:xfrm>
            <a:off x="523268" y="2498684"/>
            <a:ext cx="3888432" cy="276999"/>
          </a:xfrm>
          <a:prstGeom prst="rect">
            <a:avLst/>
          </a:prstGeom>
          <a:noFill/>
        </p:spPr>
        <p:txBody>
          <a:bodyPr wrap="square" rtlCol="0">
            <a:spAutoFit/>
          </a:bodyPr>
          <a:lstStyle/>
          <a:p>
            <a:r>
              <a:rPr lang="en-US" altLang="zh-CN" sz="1200" dirty="0">
                <a:solidFill>
                  <a:schemeClr val="bg1"/>
                </a:solidFill>
                <a:cs typeface="+mn-ea"/>
                <a:sym typeface="+mn-lt"/>
              </a:rPr>
              <a:t>【</a:t>
            </a:r>
            <a:r>
              <a:rPr lang="zh-CN" altLang="en-US" sz="1200" dirty="0">
                <a:solidFill>
                  <a:schemeClr val="bg1"/>
                </a:solidFill>
                <a:cs typeface="+mn-ea"/>
                <a:sym typeface="+mn-lt"/>
              </a:rPr>
              <a:t>企业简介</a:t>
            </a:r>
            <a:r>
              <a:rPr lang="en-US" altLang="zh-CN" sz="1200" dirty="0">
                <a:solidFill>
                  <a:schemeClr val="bg1"/>
                </a:solidFill>
                <a:cs typeface="+mn-ea"/>
                <a:sym typeface="+mn-lt"/>
              </a:rPr>
              <a:t>】【</a:t>
            </a:r>
            <a:r>
              <a:rPr lang="zh-CN" altLang="en-US" sz="1200" dirty="0">
                <a:solidFill>
                  <a:schemeClr val="bg1"/>
                </a:solidFill>
                <a:cs typeface="+mn-ea"/>
                <a:sym typeface="+mn-lt"/>
              </a:rPr>
              <a:t>教育演讲</a:t>
            </a:r>
            <a:r>
              <a:rPr lang="en-US" altLang="zh-CN" sz="1200" dirty="0">
                <a:solidFill>
                  <a:schemeClr val="bg1"/>
                </a:solidFill>
                <a:cs typeface="+mn-ea"/>
                <a:sym typeface="+mn-lt"/>
              </a:rPr>
              <a:t>】【</a:t>
            </a:r>
            <a:r>
              <a:rPr lang="zh-CN" altLang="en-US" sz="1200" dirty="0">
                <a:solidFill>
                  <a:schemeClr val="bg1"/>
                </a:solidFill>
                <a:cs typeface="+mn-ea"/>
                <a:sym typeface="+mn-lt"/>
              </a:rPr>
              <a:t>职工培训</a:t>
            </a:r>
            <a:r>
              <a:rPr lang="en-US" altLang="zh-CN" sz="1200" dirty="0">
                <a:solidFill>
                  <a:schemeClr val="bg1"/>
                </a:solidFill>
                <a:cs typeface="+mn-ea"/>
                <a:sym typeface="+mn-lt"/>
              </a:rPr>
              <a:t>】【</a:t>
            </a:r>
            <a:r>
              <a:rPr lang="zh-CN" altLang="en-US" sz="1200" dirty="0">
                <a:solidFill>
                  <a:schemeClr val="bg1"/>
                </a:solidFill>
                <a:cs typeface="+mn-ea"/>
                <a:sym typeface="+mn-lt"/>
              </a:rPr>
              <a:t>工作汇报</a:t>
            </a:r>
            <a:r>
              <a:rPr lang="en-US" altLang="zh-CN" sz="1200" dirty="0">
                <a:solidFill>
                  <a:schemeClr val="bg1"/>
                </a:solidFill>
                <a:cs typeface="+mn-ea"/>
                <a:sym typeface="+mn-lt"/>
              </a:rPr>
              <a:t>】</a:t>
            </a:r>
            <a:endParaRPr lang="zh-CN" altLang="en-US" sz="1200" dirty="0">
              <a:solidFill>
                <a:schemeClr val="bg1"/>
              </a:solidFill>
              <a:cs typeface="+mn-ea"/>
              <a:sym typeface="+mn-lt"/>
            </a:endParaRPr>
          </a:p>
        </p:txBody>
      </p:sp>
      <p:sp>
        <p:nvSpPr>
          <p:cNvPr id="17" name="矩形 16"/>
          <p:cNvSpPr/>
          <p:nvPr/>
        </p:nvSpPr>
        <p:spPr>
          <a:xfrm>
            <a:off x="539552" y="1622285"/>
            <a:ext cx="5712465" cy="769441"/>
          </a:xfrm>
          <a:prstGeom prst="rect">
            <a:avLst/>
          </a:prstGeom>
        </p:spPr>
        <p:txBody>
          <a:bodyPr wrap="square">
            <a:spAutoFit/>
          </a:bodyPr>
          <a:lstStyle/>
          <a:p>
            <a:pPr>
              <a:defRPr/>
            </a:pPr>
            <a:r>
              <a:rPr lang="zh-CN" altLang="en-US" sz="4400" b="1" spc="300" dirty="0">
                <a:solidFill>
                  <a:schemeClr val="bg1"/>
                </a:solidFill>
                <a:latin typeface="汉仪菱心体简" panose="02010609000101010101" pitchFamily="49" charset="-122"/>
                <a:ea typeface="汉仪菱心体简" panose="02010609000101010101" pitchFamily="49" charset="-122"/>
                <a:cs typeface="+mn-ea"/>
                <a:sym typeface="+mn-lt"/>
              </a:rPr>
              <a:t>员工培训通用</a:t>
            </a:r>
            <a:r>
              <a:rPr lang="en-US" altLang="zh-CN" sz="4400" b="1" spc="300" dirty="0">
                <a:solidFill>
                  <a:schemeClr val="bg1"/>
                </a:solidFill>
                <a:latin typeface="汉仪菱心体简" panose="02010609000101010101" pitchFamily="49" charset="-122"/>
                <a:ea typeface="汉仪菱心体简" panose="02010609000101010101" pitchFamily="49" charset="-122"/>
                <a:cs typeface="+mn-ea"/>
                <a:sym typeface="+mn-lt"/>
              </a:rPr>
              <a:t>PPT</a:t>
            </a:r>
            <a:endParaRPr lang="zh-CN" altLang="en-US" sz="4400" b="1" spc="300" dirty="0">
              <a:solidFill>
                <a:schemeClr val="bg1"/>
              </a:solidFill>
              <a:latin typeface="汉仪菱心体简" panose="02010609000101010101" pitchFamily="49" charset="-122"/>
              <a:ea typeface="汉仪菱心体简" panose="02010609000101010101" pitchFamily="49" charset="-122"/>
              <a:cs typeface="+mn-ea"/>
              <a:sym typeface="+mn-lt"/>
            </a:endParaRPr>
          </a:p>
        </p:txBody>
      </p:sp>
      <p:sp>
        <p:nvSpPr>
          <p:cNvPr id="16" name="文本框 33"/>
          <p:cNvSpPr txBox="1"/>
          <p:nvPr/>
        </p:nvSpPr>
        <p:spPr>
          <a:xfrm>
            <a:off x="7668344" y="58904"/>
            <a:ext cx="1605445" cy="611706"/>
          </a:xfrm>
          <a:prstGeom prst="rect">
            <a:avLst/>
          </a:prstGeom>
          <a:noFill/>
          <a:ln w="9525">
            <a:noFill/>
          </a:ln>
        </p:spPr>
        <p:txBody>
          <a:bodyPr wrap="square" anchor="t">
            <a:spAutoFit/>
          </a:bodyPr>
          <a:lstStyle/>
          <a:p>
            <a:pPr lvl="0"/>
            <a:r>
              <a:rPr lang="en-US" altLang="zh-CN" sz="3375" b="1" dirty="0" smtClean="0">
                <a:solidFill>
                  <a:schemeClr val="tx1">
                    <a:lumMod val="65000"/>
                    <a:lumOff val="35000"/>
                  </a:schemeClr>
                </a:solidFill>
                <a:latin typeface="微软雅黑" panose="020B0503020204020204" pitchFamily="34" charset="-122"/>
                <a:ea typeface="微软雅黑" panose="020B0503020204020204" pitchFamily="34" charset="-122"/>
              </a:rPr>
              <a:t>LOGO</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44848" y="2850859"/>
            <a:ext cx="4284476" cy="337185"/>
          </a:xfrm>
          <a:prstGeom prst="rect">
            <a:avLst/>
          </a:prstGeom>
          <a:noFill/>
        </p:spPr>
        <p:txBody>
          <a:bodyPr wrap="square" rtlCol="0">
            <a:spAutoFit/>
          </a:bodyPr>
          <a:lstStyle/>
          <a:p>
            <a:r>
              <a:rPr lang="zh-CN" altLang="en-US" sz="1600" smtClean="0">
                <a:solidFill>
                  <a:schemeClr val="bg1"/>
                </a:solidFill>
              </a:rPr>
              <a:t>汇报人：凤凰办公   汇报时间：</a:t>
            </a:r>
            <a:r>
              <a:rPr lang="en-US" altLang="zh-CN" sz="1600" smtClean="0">
                <a:solidFill>
                  <a:schemeClr val="bg1"/>
                </a:solidFill>
              </a:rPr>
              <a:t>XX</a:t>
            </a:r>
            <a:r>
              <a:rPr lang="zh-CN" altLang="en-US" sz="1600" smtClean="0">
                <a:solidFill>
                  <a:schemeClr val="bg1"/>
                </a:solidFill>
              </a:rPr>
              <a:t>年</a:t>
            </a:r>
            <a:r>
              <a:rPr lang="en-US" altLang="zh-CN" sz="1600" smtClean="0">
                <a:solidFill>
                  <a:schemeClr val="bg1"/>
                </a:solidFill>
              </a:rPr>
              <a:t>XX</a:t>
            </a:r>
            <a:r>
              <a:rPr lang="zh-CN" altLang="en-US" sz="1600" smtClean="0">
                <a:solidFill>
                  <a:schemeClr val="bg1"/>
                </a:solidFill>
              </a:rPr>
              <a:t>月</a:t>
            </a:r>
            <a:endParaRPr lang="zh-CN" altLang="en-US" sz="1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anim calcmode="lin" valueType="num">
                                      <p:cBhvr>
                                        <p:cTn id="54" dur="500" fill="hold"/>
                                        <p:tgtEl>
                                          <p:spTgt spid="15"/>
                                        </p:tgtEl>
                                        <p:attrNameLst>
                                          <p:attrName>ppt_x</p:attrName>
                                        </p:attrNameLst>
                                      </p:cBhvr>
                                      <p:tavLst>
                                        <p:tav tm="0">
                                          <p:val>
                                            <p:strVal val="#ppt_x"/>
                                          </p:val>
                                        </p:tav>
                                        <p:tav tm="100000">
                                          <p:val>
                                            <p:strVal val="#ppt_x"/>
                                          </p:val>
                                        </p:tav>
                                      </p:tavLst>
                                    </p:anim>
                                    <p:anim calcmode="lin" valueType="num">
                                      <p:cBhvr>
                                        <p:cTn id="55" dur="500" fill="hold"/>
                                        <p:tgtEl>
                                          <p:spTgt spid="15"/>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61" repeatCount="indefinite" fill="hold" display="0">
                  <p:stCondLst>
                    <p:cond delay="indefinite"/>
                  </p:stCondLst>
                  <p:endCondLst>
                    <p:cond evt="onStopAudio" delay="0">
                      <p:tgtEl>
                        <p:sldTgt/>
                      </p:tgtEl>
                    </p:cond>
                  </p:endCondLst>
                </p:cTn>
                <p:tgtEl>
                  <p:spTgt spid="43"/>
                </p:tgtEl>
              </p:cMediaNode>
            </p:audio>
          </p:childTnLst>
        </p:cTn>
      </p:par>
    </p:tnLst>
    <p:bldLst>
      <p:bldP spid="3" grpId="0" animBg="1"/>
      <p:bldP spid="4" grpId="0" animBg="1"/>
      <p:bldP spid="11" grpId="0" bldLvl="0" animBg="1"/>
      <p:bldP spid="12" grpId="0" animBg="1"/>
      <p:bldP spid="13" grpId="0" bldLvl="0" animBg="1"/>
      <p:bldP spid="14" grpId="0" bldLvl="0" animBg="1"/>
      <p:bldP spid="15" grpId="0"/>
      <p:bldP spid="17"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33"/>
          <p:cNvSpPr txBox="1"/>
          <p:nvPr/>
        </p:nvSpPr>
        <p:spPr>
          <a:xfrm>
            <a:off x="3382417" y="1816333"/>
            <a:ext cx="4093935" cy="611706"/>
          </a:xfrm>
          <a:prstGeom prst="rect">
            <a:avLst/>
          </a:prstGeom>
          <a:noFill/>
          <a:ln w="9525">
            <a:noFill/>
          </a:ln>
        </p:spPr>
        <p:txBody>
          <a:bodyPr wrap="square" anchor="t">
            <a:spAutoFit/>
          </a:bodyPr>
          <a:lstStyle/>
          <a:p>
            <a:pPr lvl="0"/>
            <a:r>
              <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3495682" y="2379504"/>
            <a:ext cx="3386993"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3718387" y="2529112"/>
            <a:ext cx="1728311" cy="248209"/>
            <a:chOff x="4077325" y="3187722"/>
            <a:chExt cx="2303560" cy="330448"/>
          </a:xfrm>
        </p:grpSpPr>
        <p:sp>
          <p:nvSpPr>
            <p:cNvPr id="31" name="椭圆 30"/>
            <p:cNvSpPr/>
            <p:nvPr/>
          </p:nvSpPr>
          <p:spPr>
            <a:xfrm>
              <a:off x="4077325" y="326785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32" name="文本框 37"/>
            <p:cNvSpPr txBox="1"/>
            <p:nvPr/>
          </p:nvSpPr>
          <p:spPr>
            <a:xfrm>
              <a:off x="4322343" y="3187722"/>
              <a:ext cx="2058542"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718387" y="2829148"/>
            <a:ext cx="2046685" cy="248209"/>
            <a:chOff x="4077325" y="3587832"/>
            <a:chExt cx="2728209" cy="330448"/>
          </a:xfrm>
        </p:grpSpPr>
        <p:sp>
          <p:nvSpPr>
            <p:cNvPr id="48" name="椭圆 47"/>
            <p:cNvSpPr/>
            <p:nvPr/>
          </p:nvSpPr>
          <p:spPr>
            <a:xfrm>
              <a:off x="4077325"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49" name="文本框 40"/>
            <p:cNvSpPr txBox="1"/>
            <p:nvPr/>
          </p:nvSpPr>
          <p:spPr>
            <a:xfrm>
              <a:off x="4322160" y="3587832"/>
              <a:ext cx="2483374"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581715" y="2500537"/>
            <a:ext cx="1854994" cy="248209"/>
            <a:chOff x="6560698" y="3150247"/>
            <a:chExt cx="2473385" cy="330448"/>
          </a:xfrm>
        </p:grpSpPr>
        <p:sp>
          <p:nvSpPr>
            <p:cNvPr id="51" name="椭圆 50"/>
            <p:cNvSpPr/>
            <p:nvPr/>
          </p:nvSpPr>
          <p:spPr>
            <a:xfrm>
              <a:off x="6560698" y="3230381"/>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2" name="文本框 46"/>
            <p:cNvSpPr txBox="1"/>
            <p:nvPr/>
          </p:nvSpPr>
          <p:spPr>
            <a:xfrm>
              <a:off x="6805535" y="3150247"/>
              <a:ext cx="2228548"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581715" y="2829148"/>
            <a:ext cx="2020253" cy="248209"/>
            <a:chOff x="6560698" y="3587832"/>
            <a:chExt cx="2694279" cy="330448"/>
          </a:xfrm>
        </p:grpSpPr>
        <p:sp>
          <p:nvSpPr>
            <p:cNvPr id="54" name="椭圆 53"/>
            <p:cNvSpPr/>
            <p:nvPr/>
          </p:nvSpPr>
          <p:spPr>
            <a:xfrm>
              <a:off x="6560698"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5" name="文本框 49"/>
            <p:cNvSpPr txBox="1"/>
            <p:nvPr/>
          </p:nvSpPr>
          <p:spPr>
            <a:xfrm>
              <a:off x="6805228" y="3587832"/>
              <a:ext cx="2449749"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6" name="平行四边形 55"/>
          <p:cNvSpPr/>
          <p:nvPr/>
        </p:nvSpPr>
        <p:spPr>
          <a:xfrm>
            <a:off x="7349836" y="15158"/>
            <a:ext cx="5437826" cy="5143500"/>
          </a:xfrm>
          <a:prstGeom prst="parallelogram">
            <a:avLst>
              <a:gd name="adj" fmla="val 946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3495682" y="3724672"/>
            <a:ext cx="4981055" cy="4711452"/>
          </a:xfrm>
          <a:prstGeom prst="parallelogram">
            <a:avLst>
              <a:gd name="adj" fmla="val 94657"/>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
          <p:cNvSpPr/>
          <p:nvPr/>
        </p:nvSpPr>
        <p:spPr>
          <a:xfrm>
            <a:off x="2070968" y="1924473"/>
            <a:ext cx="1227284" cy="1190253"/>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1" fmla="*/ 0 w 1413385"/>
              <a:gd name="connsiteY0-2" fmla="*/ 0 h 1026944"/>
              <a:gd name="connsiteX1-3" fmla="*/ 1413385 w 1413385"/>
              <a:gd name="connsiteY1-4" fmla="*/ 0 h 1026944"/>
              <a:gd name="connsiteX2-5" fmla="*/ 1405087 w 1413385"/>
              <a:gd name="connsiteY2-6" fmla="*/ 494556 h 1026944"/>
              <a:gd name="connsiteX3-7" fmla="*/ 1413385 w 1413385"/>
              <a:gd name="connsiteY3-8" fmla="*/ 1026944 h 1026944"/>
              <a:gd name="connsiteX4-9" fmla="*/ 0 w 1413385"/>
              <a:gd name="connsiteY4-10" fmla="*/ 1026944 h 1026944"/>
              <a:gd name="connsiteX5" fmla="*/ 0 w 1413385"/>
              <a:gd name="connsiteY5" fmla="*/ 0 h 1026944"/>
              <a:gd name="connsiteX0-11" fmla="*/ 0 w 1728937"/>
              <a:gd name="connsiteY0-12" fmla="*/ 0 h 1026944"/>
              <a:gd name="connsiteX1-13" fmla="*/ 1413385 w 1728937"/>
              <a:gd name="connsiteY1-14" fmla="*/ 0 h 1026944"/>
              <a:gd name="connsiteX2-15" fmla="*/ 1728937 w 1728937"/>
              <a:gd name="connsiteY2-16" fmla="*/ 513606 h 1026944"/>
              <a:gd name="connsiteX3-17" fmla="*/ 1413385 w 1728937"/>
              <a:gd name="connsiteY3-18" fmla="*/ 1026944 h 1026944"/>
              <a:gd name="connsiteX4-19" fmla="*/ 0 w 1728937"/>
              <a:gd name="connsiteY4-20" fmla="*/ 1026944 h 1026944"/>
              <a:gd name="connsiteX5-21" fmla="*/ 0 w 1728937"/>
              <a:gd name="connsiteY5-22" fmla="*/ 0 h 1026944"/>
              <a:gd name="connsiteX0-23" fmla="*/ 0 w 1841720"/>
              <a:gd name="connsiteY0-24" fmla="*/ 0 h 1026944"/>
              <a:gd name="connsiteX1-25" fmla="*/ 1413385 w 1841720"/>
              <a:gd name="connsiteY1-26" fmla="*/ 0 h 1026944"/>
              <a:gd name="connsiteX2-27" fmla="*/ 1841720 w 1841720"/>
              <a:gd name="connsiteY2-28" fmla="*/ 513606 h 1026944"/>
              <a:gd name="connsiteX3-29" fmla="*/ 1413385 w 1841720"/>
              <a:gd name="connsiteY3-30" fmla="*/ 1026944 h 1026944"/>
              <a:gd name="connsiteX4-31" fmla="*/ 0 w 1841720"/>
              <a:gd name="connsiteY4-32" fmla="*/ 1026944 h 1026944"/>
              <a:gd name="connsiteX5-33" fmla="*/ 0 w 1841720"/>
              <a:gd name="connsiteY5-34" fmla="*/ 0 h 10269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2282641" y="2006729"/>
            <a:ext cx="707245" cy="1107996"/>
          </a:xfrm>
          <a:prstGeom prst="rect">
            <a:avLst/>
          </a:prstGeom>
          <a:noFill/>
        </p:spPr>
        <p:txBody>
          <a:bodyPr wrap="none" rtlCol="0">
            <a:spAutoFit/>
          </a:bodyPr>
          <a:lstStyle/>
          <a:p>
            <a:r>
              <a:rPr lang="en-US" altLang="zh-CN" sz="6600" b="1" dirty="0">
                <a:solidFill>
                  <a:schemeClr val="bg1"/>
                </a:solidFill>
                <a:latin typeface="方正兰亭超细黑简体" panose="03000509000000000000" pitchFamily="2" charset="-122"/>
                <a:ea typeface="方正兰亭超细黑简体" panose="03000509000000000000" pitchFamily="2" charset="-122"/>
              </a:rPr>
              <a:t>2</a:t>
            </a:r>
            <a:endParaRPr lang="zh-CN" altLang="en-US" sz="6600" b="1" dirty="0">
              <a:solidFill>
                <a:schemeClr val="bg1"/>
              </a:solidFill>
              <a:latin typeface="方正兰亭超细黑简体" panose="03000509000000000000" pitchFamily="2" charset="-122"/>
              <a:ea typeface="方正兰亭超细黑简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 calcmode="lin" valueType="num">
                                      <p:cBhvr>
                                        <p:cTn id="30" dur="500" fill="hold"/>
                                        <p:tgtEl>
                                          <p:spTgt spid="30"/>
                                        </p:tgtEl>
                                        <p:attrNameLst>
                                          <p:attrName>style.rotation</p:attrName>
                                        </p:attrNameLst>
                                      </p:cBhvr>
                                      <p:tavLst>
                                        <p:tav tm="0">
                                          <p:val>
                                            <p:fltVal val="360"/>
                                          </p:val>
                                        </p:tav>
                                        <p:tav tm="100000">
                                          <p:val>
                                            <p:fltVal val="0"/>
                                          </p:val>
                                        </p:tav>
                                      </p:tavLst>
                                    </p:anim>
                                    <p:animEffect transition="in" filter="fade">
                                      <p:cBhvr>
                                        <p:cTn id="31" dur="500"/>
                                        <p:tgtEl>
                                          <p:spTgt spid="30"/>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fltVal val="0"/>
                                          </p:val>
                                        </p:tav>
                                        <p:tav tm="100000">
                                          <p:val>
                                            <p:strVal val="#ppt_w"/>
                                          </p:val>
                                        </p:tav>
                                      </p:tavLst>
                                    </p:anim>
                                    <p:anim calcmode="lin" valueType="num">
                                      <p:cBhvr>
                                        <p:cTn id="35" dur="500" fill="hold"/>
                                        <p:tgtEl>
                                          <p:spTgt spid="33"/>
                                        </p:tgtEl>
                                        <p:attrNameLst>
                                          <p:attrName>ppt_h</p:attrName>
                                        </p:attrNameLst>
                                      </p:cBhvr>
                                      <p:tavLst>
                                        <p:tav tm="0">
                                          <p:val>
                                            <p:fltVal val="0"/>
                                          </p:val>
                                        </p:tav>
                                        <p:tav tm="100000">
                                          <p:val>
                                            <p:strVal val="#ppt_h"/>
                                          </p:val>
                                        </p:tav>
                                      </p:tavLst>
                                    </p:anim>
                                    <p:anim calcmode="lin" valueType="num">
                                      <p:cBhvr>
                                        <p:cTn id="36" dur="500" fill="hold"/>
                                        <p:tgtEl>
                                          <p:spTgt spid="33"/>
                                        </p:tgtEl>
                                        <p:attrNameLst>
                                          <p:attrName>style.rotation</p:attrName>
                                        </p:attrNameLst>
                                      </p:cBhvr>
                                      <p:tavLst>
                                        <p:tav tm="0">
                                          <p:val>
                                            <p:fltVal val="360"/>
                                          </p:val>
                                        </p:tav>
                                        <p:tav tm="100000">
                                          <p:val>
                                            <p:fltVal val="0"/>
                                          </p:val>
                                        </p:tav>
                                      </p:tavLst>
                                    </p:anim>
                                    <p:animEffect transition="in" filter="fade">
                                      <p:cBhvr>
                                        <p:cTn id="37" dur="500"/>
                                        <p:tgtEl>
                                          <p:spTgt spid="33"/>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 calcmode="lin" valueType="num">
                                      <p:cBhvr>
                                        <p:cTn id="42" dur="500" fill="hold"/>
                                        <p:tgtEl>
                                          <p:spTgt spid="50"/>
                                        </p:tgtEl>
                                        <p:attrNameLst>
                                          <p:attrName>style.rotation</p:attrName>
                                        </p:attrNameLst>
                                      </p:cBhvr>
                                      <p:tavLst>
                                        <p:tav tm="0">
                                          <p:val>
                                            <p:fltVal val="360"/>
                                          </p:val>
                                        </p:tav>
                                        <p:tav tm="100000">
                                          <p:val>
                                            <p:fltVal val="0"/>
                                          </p:val>
                                        </p:tav>
                                      </p:tavLst>
                                    </p:anim>
                                    <p:animEffect transition="in" filter="fade">
                                      <p:cBhvr>
                                        <p:cTn id="43" dur="500"/>
                                        <p:tgtEl>
                                          <p:spTgt spid="50"/>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 calcmode="lin" valueType="num">
                                      <p:cBhvr>
                                        <p:cTn id="48" dur="500" fill="hold"/>
                                        <p:tgtEl>
                                          <p:spTgt spid="53"/>
                                        </p:tgtEl>
                                        <p:attrNameLst>
                                          <p:attrName>style.rotation</p:attrName>
                                        </p:attrNameLst>
                                      </p:cBhvr>
                                      <p:tavLst>
                                        <p:tav tm="0">
                                          <p:val>
                                            <p:fltVal val="360"/>
                                          </p:val>
                                        </p:tav>
                                        <p:tav tm="100000">
                                          <p:val>
                                            <p:fltVal val="0"/>
                                          </p:val>
                                        </p:tav>
                                      </p:tavLst>
                                    </p:anim>
                                    <p:animEffect transition="in" filter="fade">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animBg="1"/>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23"/>
          <p:cNvGrpSpPr/>
          <p:nvPr/>
        </p:nvGrpSpPr>
        <p:grpSpPr bwMode="auto">
          <a:xfrm>
            <a:off x="3438525" y="1438275"/>
            <a:ext cx="2693988" cy="2749550"/>
            <a:chOff x="4277618" y="1813081"/>
            <a:chExt cx="3512584" cy="3496242"/>
          </a:xfrm>
        </p:grpSpPr>
        <p:grpSp>
          <p:nvGrpSpPr>
            <p:cNvPr id="6" name="组合 13"/>
            <p:cNvGrpSpPr/>
            <p:nvPr/>
          </p:nvGrpSpPr>
          <p:grpSpPr bwMode="auto">
            <a:xfrm>
              <a:off x="4277618" y="3489753"/>
              <a:ext cx="1677196" cy="1819570"/>
              <a:chOff x="4277618" y="3489753"/>
              <a:chExt cx="1677196" cy="1819570"/>
            </a:xfrm>
          </p:grpSpPr>
          <p:sp>
            <p:nvSpPr>
              <p:cNvPr id="152593" name="等腰三角形 51"/>
              <p:cNvSpPr>
                <a:spLocks noChangeArrowheads="1"/>
              </p:cNvSpPr>
              <p:nvPr/>
            </p:nvSpPr>
            <p:spPr bwMode="auto">
              <a:xfrm>
                <a:off x="4277618" y="3490552"/>
                <a:ext cx="1676601" cy="1818771"/>
              </a:xfrm>
              <a:custGeom>
                <a:avLst/>
                <a:gdLst>
                  <a:gd name="T0" fmla="*/ 2126014 w 1260000"/>
                  <a:gd name="T1" fmla="*/ 0 h 1367762"/>
                  <a:gd name="T2" fmla="*/ 2833073 w 1260000"/>
                  <a:gd name="T3" fmla="*/ 1057140 h 1367762"/>
                  <a:gd name="T4" fmla="*/ 8392582 w 1260000"/>
                  <a:gd name="T5" fmla="*/ 1057140 h 1367762"/>
                  <a:gd name="T6" fmla="*/ 12400807 w 1260000"/>
                  <a:gd name="T7" fmla="*/ 5077119 h 1367762"/>
                  <a:gd name="T8" fmla="*/ 12400807 w 1260000"/>
                  <a:gd name="T9" fmla="*/ 10240230 h 1367762"/>
                  <a:gd name="T10" fmla="*/ 11337891 w 1260000"/>
                  <a:gd name="T11" fmla="*/ 10946553 h 1367762"/>
                  <a:gd name="T12" fmla="*/ 12400807 w 1260000"/>
                  <a:gd name="T13" fmla="*/ 11652873 h 1367762"/>
                  <a:gd name="T14" fmla="*/ 12400807 w 1260000"/>
                  <a:gd name="T15" fmla="*/ 13417631 h 1367762"/>
                  <a:gd name="T16" fmla="*/ 0 w 1260000"/>
                  <a:gd name="T17" fmla="*/ 13417631 h 1367762"/>
                  <a:gd name="T18" fmla="*/ 0 w 1260000"/>
                  <a:gd name="T19" fmla="*/ 1057140 h 1367762"/>
                  <a:gd name="T20" fmla="*/ 1418961 w 1260000"/>
                  <a:gd name="T21" fmla="*/ 1057140 h 1367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0000"/>
                  <a:gd name="T34" fmla="*/ 0 h 1367762"/>
                  <a:gd name="T35" fmla="*/ 1260000 w 1260000"/>
                  <a:gd name="T36" fmla="*/ 1367762 h 13677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0000" h="1367762">
                    <a:moveTo>
                      <a:pt x="216016" y="0"/>
                    </a:moveTo>
                    <a:lnTo>
                      <a:pt x="287857" y="107762"/>
                    </a:lnTo>
                    <a:lnTo>
                      <a:pt x="852738" y="107762"/>
                    </a:lnTo>
                    <a:cubicBezTo>
                      <a:pt x="874619" y="323286"/>
                      <a:pt x="1044854" y="494352"/>
                      <a:pt x="1260000" y="517549"/>
                    </a:cubicBezTo>
                    <a:lnTo>
                      <a:pt x="1260000" y="1043866"/>
                    </a:lnTo>
                    <a:lnTo>
                      <a:pt x="1152000" y="1115866"/>
                    </a:lnTo>
                    <a:lnTo>
                      <a:pt x="1260000" y="1187866"/>
                    </a:lnTo>
                    <a:lnTo>
                      <a:pt x="1260000" y="1367762"/>
                    </a:lnTo>
                    <a:lnTo>
                      <a:pt x="0" y="1367762"/>
                    </a:lnTo>
                    <a:lnTo>
                      <a:pt x="0" y="107762"/>
                    </a:lnTo>
                    <a:lnTo>
                      <a:pt x="144175" y="107762"/>
                    </a:lnTo>
                    <a:close/>
                  </a:path>
                </a:pathLst>
              </a:custGeom>
              <a:solidFill>
                <a:schemeClr val="accent4"/>
              </a:solidFill>
              <a:ln w="9525">
                <a:noFill/>
                <a:round/>
              </a:ln>
            </p:spPr>
            <p:txBody>
              <a:bodyPr anchor="ctr"/>
              <a:lstStyle/>
              <a:p>
                <a:pPr fontAlgn="auto">
                  <a:spcBef>
                    <a:spcPts val="0"/>
                  </a:spcBef>
                  <a:spcAft>
                    <a:spcPts val="0"/>
                  </a:spcAft>
                  <a:defRPr/>
                </a:pPr>
                <a:endParaRPr lang="zh-CN" altLang="en-US">
                  <a:latin typeface="+mn-lt"/>
                  <a:ea typeface="+mn-ea"/>
                </a:endParaRPr>
              </a:p>
            </p:txBody>
          </p:sp>
          <p:sp>
            <p:nvSpPr>
              <p:cNvPr id="7193" name="矩形 83"/>
              <p:cNvSpPr>
                <a:spLocks noChangeArrowheads="1"/>
              </p:cNvSpPr>
              <p:nvPr/>
            </p:nvSpPr>
            <p:spPr bwMode="auto">
              <a:xfrm>
                <a:off x="4277618" y="4256366"/>
                <a:ext cx="1677196" cy="525721"/>
              </a:xfrm>
              <a:prstGeom prst="rect">
                <a:avLst/>
              </a:prstGeom>
              <a:noFill/>
              <a:ln w="9525">
                <a:noFill/>
                <a:miter lim="800000"/>
              </a:ln>
            </p:spPr>
            <p:txBody>
              <a:bodyPr lIns="93007" tIns="46503" rIns="93007" bIns="46503">
                <a:spAutoFit/>
              </a:bodyPr>
              <a:lstStyle/>
              <a:p>
                <a:pPr algn="ctr" defTabSz="930275"/>
                <a:r>
                  <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14"/>
            <p:cNvGrpSpPr/>
            <p:nvPr/>
          </p:nvGrpSpPr>
          <p:grpSpPr bwMode="auto">
            <a:xfrm>
              <a:off x="5954512" y="3632651"/>
              <a:ext cx="1821398" cy="1676672"/>
              <a:chOff x="5954512" y="3632651"/>
              <a:chExt cx="1821398" cy="1676672"/>
            </a:xfrm>
          </p:grpSpPr>
          <p:sp>
            <p:nvSpPr>
              <p:cNvPr id="152596" name="矩形 42"/>
              <p:cNvSpPr>
                <a:spLocks noChangeArrowheads="1"/>
              </p:cNvSpPr>
              <p:nvPr/>
            </p:nvSpPr>
            <p:spPr bwMode="auto">
              <a:xfrm>
                <a:off x="5954220" y="3631854"/>
                <a:ext cx="1821493" cy="1677469"/>
              </a:xfrm>
              <a:custGeom>
                <a:avLst/>
                <a:gdLst>
                  <a:gd name="T0" fmla="*/ 1065588 w 1368152"/>
                  <a:gd name="T1" fmla="*/ 9203305 h 1260000"/>
                  <a:gd name="T2" fmla="*/ 1065588 w 1368152"/>
                  <a:gd name="T3" fmla="*/ 10619038 h 1260000"/>
                  <a:gd name="T4" fmla="*/ 0 w 1368152"/>
                  <a:gd name="T5" fmla="*/ 9911174 h 1260000"/>
                  <a:gd name="T6" fmla="*/ 5113044 w 1368152"/>
                  <a:gd name="T7" fmla="*/ 0 h 1260000"/>
                  <a:gd name="T8" fmla="*/ 10606956 w 1368152"/>
                  <a:gd name="T9" fmla="*/ 0 h 1260000"/>
                  <a:gd name="T10" fmla="*/ 11299402 w 1368152"/>
                  <a:gd name="T11" fmla="*/ 1034994 h 1260000"/>
                  <a:gd name="T12" fmla="*/ 11991861 w 1368152"/>
                  <a:gd name="T13" fmla="*/ 0 h 1260000"/>
                  <a:gd name="T14" fmla="*/ 13498873 w 1368152"/>
                  <a:gd name="T15" fmla="*/ 0 h 1260000"/>
                  <a:gd name="T16" fmla="*/ 13498873 w 1368152"/>
                  <a:gd name="T17" fmla="*/ 12387700 h 1260000"/>
                  <a:gd name="T18" fmla="*/ 1067086 w 1368152"/>
                  <a:gd name="T19" fmla="*/ 12387700 h 1260000"/>
                  <a:gd name="T20" fmla="*/ 1067086 w 1368152"/>
                  <a:gd name="T21" fmla="*/ 4031608 h 1260000"/>
                  <a:gd name="T22" fmla="*/ 5113044 w 1368152"/>
                  <a:gd name="T23" fmla="*/ 0 h 126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8152"/>
                  <a:gd name="T37" fmla="*/ 0 h 1260000"/>
                  <a:gd name="T38" fmla="*/ 1368152 w 1368152"/>
                  <a:gd name="T39" fmla="*/ 1260000 h 126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8152" h="1260000">
                    <a:moveTo>
                      <a:pt x="108000" y="936104"/>
                    </a:moveTo>
                    <a:lnTo>
                      <a:pt x="108000" y="1080104"/>
                    </a:lnTo>
                    <a:lnTo>
                      <a:pt x="0" y="1008104"/>
                    </a:lnTo>
                    <a:close/>
                    <a:moveTo>
                      <a:pt x="518222" y="0"/>
                    </a:moveTo>
                    <a:lnTo>
                      <a:pt x="1075047" y="0"/>
                    </a:lnTo>
                    <a:lnTo>
                      <a:pt x="1145229" y="105273"/>
                    </a:lnTo>
                    <a:lnTo>
                      <a:pt x="1215411" y="0"/>
                    </a:lnTo>
                    <a:lnTo>
                      <a:pt x="1368152" y="0"/>
                    </a:lnTo>
                    <a:lnTo>
                      <a:pt x="1368152" y="1260000"/>
                    </a:lnTo>
                    <a:lnTo>
                      <a:pt x="108152" y="1260000"/>
                    </a:lnTo>
                    <a:lnTo>
                      <a:pt x="108152" y="410070"/>
                    </a:lnTo>
                    <a:cubicBezTo>
                      <a:pt x="324617" y="388083"/>
                      <a:pt x="496235" y="216464"/>
                      <a:pt x="518222" y="0"/>
                    </a:cubicBezTo>
                    <a:close/>
                  </a:path>
                </a:pathLst>
              </a:custGeom>
              <a:solidFill>
                <a:schemeClr val="accent3"/>
              </a:solidFill>
              <a:ln w="9525">
                <a:noFill/>
                <a:round/>
              </a:ln>
            </p:spPr>
            <p:txBody>
              <a:bodyPr anchor="ctr"/>
              <a:lstStyle/>
              <a:p>
                <a:pPr fontAlgn="auto">
                  <a:spcBef>
                    <a:spcPts val="0"/>
                  </a:spcBef>
                  <a:spcAft>
                    <a:spcPts val="0"/>
                  </a:spcAft>
                  <a:defRPr/>
                </a:pPr>
                <a:endParaRPr lang="zh-CN" altLang="en-US">
                  <a:latin typeface="+mn-lt"/>
                  <a:ea typeface="+mn-ea"/>
                </a:endParaRPr>
              </a:p>
            </p:txBody>
          </p:sp>
          <p:sp>
            <p:nvSpPr>
              <p:cNvPr id="7191" name="矩形 84"/>
              <p:cNvSpPr>
                <a:spLocks noChangeArrowheads="1"/>
              </p:cNvSpPr>
              <p:nvPr/>
            </p:nvSpPr>
            <p:spPr bwMode="auto">
              <a:xfrm>
                <a:off x="6099143" y="4208723"/>
                <a:ext cx="1676767" cy="526044"/>
              </a:xfrm>
              <a:prstGeom prst="rect">
                <a:avLst/>
              </a:prstGeom>
              <a:noFill/>
              <a:ln w="9525">
                <a:noFill/>
                <a:miter lim="800000"/>
              </a:ln>
            </p:spPr>
            <p:txBody>
              <a:bodyPr lIns="93007" tIns="46503" rIns="93007" bIns="46503">
                <a:spAutoFit/>
              </a:bodyPr>
              <a:lstStyle/>
              <a:p>
                <a:pPr algn="ctr" defTabSz="930275"/>
                <a:r>
                  <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15"/>
            <p:cNvGrpSpPr/>
            <p:nvPr/>
          </p:nvGrpSpPr>
          <p:grpSpPr bwMode="auto">
            <a:xfrm>
              <a:off x="6099016" y="1813081"/>
              <a:ext cx="1691186" cy="1821158"/>
              <a:chOff x="6099016" y="1813081"/>
              <a:chExt cx="1691186" cy="1821158"/>
            </a:xfrm>
          </p:grpSpPr>
          <p:sp>
            <p:nvSpPr>
              <p:cNvPr id="7188" name="矩形 35"/>
              <p:cNvSpPr>
                <a:spLocks noChangeArrowheads="1"/>
              </p:cNvSpPr>
              <p:nvPr/>
            </p:nvSpPr>
            <p:spPr bwMode="auto">
              <a:xfrm>
                <a:off x="6099016" y="1813081"/>
                <a:ext cx="1676894" cy="1821158"/>
              </a:xfrm>
              <a:custGeom>
                <a:avLst/>
                <a:gdLst>
                  <a:gd name="T0" fmla="*/ 12640864 w 1260000"/>
                  <a:gd name="T1" fmla="*/ 16509970 h 1368389"/>
                  <a:gd name="T2" fmla="*/ 14527023 w 1260000"/>
                  <a:gd name="T3" fmla="*/ 16509970 h 1368389"/>
                  <a:gd name="T4" fmla="*/ 13583949 w 1260000"/>
                  <a:gd name="T5" fmla="*/ 17924692 h 1368389"/>
                  <a:gd name="T6" fmla="*/ 0 w 1260000"/>
                  <a:gd name="T7" fmla="*/ 0 h 1368389"/>
                  <a:gd name="T8" fmla="*/ 16503830 w 1260000"/>
                  <a:gd name="T9" fmla="*/ 0 h 1368389"/>
                  <a:gd name="T10" fmla="*/ 16503830 w 1260000"/>
                  <a:gd name="T11" fmla="*/ 16504881 h 1368389"/>
                  <a:gd name="T12" fmla="*/ 5367505 w 1260000"/>
                  <a:gd name="T13" fmla="*/ 16504881 h 1368389"/>
                  <a:gd name="T14" fmla="*/ 0 w 1260000"/>
                  <a:gd name="T15" fmla="*/ 11170119 h 1368389"/>
                  <a:gd name="T16" fmla="*/ 0 w 1260000"/>
                  <a:gd name="T17" fmla="*/ 3772758 h 1368389"/>
                  <a:gd name="T18" fmla="*/ 1414617 w 1260000"/>
                  <a:gd name="T19" fmla="*/ 2829619 h 1368389"/>
                  <a:gd name="T20" fmla="*/ 0 w 1260000"/>
                  <a:gd name="T21" fmla="*/ 1886485 h 13683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0000"/>
                  <a:gd name="T34" fmla="*/ 0 h 1368389"/>
                  <a:gd name="T35" fmla="*/ 1260000 w 1260000"/>
                  <a:gd name="T36" fmla="*/ 1368389 h 13683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0000" h="1368389">
                    <a:moveTo>
                      <a:pt x="965077" y="1260389"/>
                    </a:moveTo>
                    <a:lnTo>
                      <a:pt x="1109077" y="1260389"/>
                    </a:lnTo>
                    <a:lnTo>
                      <a:pt x="1037077" y="1368389"/>
                    </a:lnTo>
                    <a:close/>
                    <a:moveTo>
                      <a:pt x="0" y="0"/>
                    </a:moveTo>
                    <a:lnTo>
                      <a:pt x="1260000" y="0"/>
                    </a:lnTo>
                    <a:lnTo>
                      <a:pt x="1260000" y="1260000"/>
                    </a:lnTo>
                    <a:lnTo>
                      <a:pt x="409787" y="1260000"/>
                    </a:lnTo>
                    <a:cubicBezTo>
                      <a:pt x="386590" y="1044854"/>
                      <a:pt x="215525" y="874619"/>
                      <a:pt x="0" y="852738"/>
                    </a:cubicBezTo>
                    <a:lnTo>
                      <a:pt x="0" y="288016"/>
                    </a:lnTo>
                    <a:lnTo>
                      <a:pt x="108000" y="216016"/>
                    </a:lnTo>
                    <a:lnTo>
                      <a:pt x="0" y="144016"/>
                    </a:lnTo>
                    <a:close/>
                  </a:path>
                </a:pathLst>
              </a:custGeom>
              <a:solidFill>
                <a:schemeClr val="accent2"/>
              </a:solidFill>
              <a:ln w="9525">
                <a:noFill/>
                <a:round/>
              </a:ln>
            </p:spPr>
            <p:txBody>
              <a:bodyPr anchor="ctr"/>
              <a:lstStyle/>
              <a:p>
                <a:endParaRPr lang="zh-CN" altLang="en-US"/>
              </a:p>
            </p:txBody>
          </p:sp>
          <p:sp>
            <p:nvSpPr>
              <p:cNvPr id="7189" name="矩形 85"/>
              <p:cNvSpPr>
                <a:spLocks noChangeArrowheads="1"/>
              </p:cNvSpPr>
              <p:nvPr/>
            </p:nvSpPr>
            <p:spPr bwMode="auto">
              <a:xfrm>
                <a:off x="6113308" y="2273673"/>
                <a:ext cx="1676894" cy="525742"/>
              </a:xfrm>
              <a:prstGeom prst="rect">
                <a:avLst/>
              </a:prstGeom>
              <a:noFill/>
              <a:ln w="9525">
                <a:noFill/>
                <a:miter lim="800000"/>
              </a:ln>
            </p:spPr>
            <p:txBody>
              <a:bodyPr lIns="93007" tIns="46503" rIns="93007" bIns="46503">
                <a:spAutoFit/>
              </a:bodyPr>
              <a:lstStyle/>
              <a:p>
                <a:pPr algn="ctr" defTabSz="930275"/>
                <a:r>
                  <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16"/>
            <p:cNvGrpSpPr/>
            <p:nvPr/>
          </p:nvGrpSpPr>
          <p:grpSpPr bwMode="auto">
            <a:xfrm>
              <a:off x="4277618" y="1813081"/>
              <a:ext cx="1821398" cy="1676672"/>
              <a:chOff x="4277618" y="1813081"/>
              <a:chExt cx="1821398" cy="1676672"/>
            </a:xfrm>
          </p:grpSpPr>
          <p:sp>
            <p:nvSpPr>
              <p:cNvPr id="7186" name="等腰三角形 52"/>
              <p:cNvSpPr>
                <a:spLocks noChangeArrowheads="1"/>
              </p:cNvSpPr>
              <p:nvPr/>
            </p:nvSpPr>
            <p:spPr bwMode="auto">
              <a:xfrm rot="5400000">
                <a:off x="4349981" y="1740718"/>
                <a:ext cx="1676672" cy="1821398"/>
              </a:xfrm>
              <a:custGeom>
                <a:avLst/>
                <a:gdLst>
                  <a:gd name="T0" fmla="*/ 0 w 1260000"/>
                  <a:gd name="T1" fmla="*/ 17986815 h 1368000"/>
                  <a:gd name="T2" fmla="*/ 0 w 1260000"/>
                  <a:gd name="T3" fmla="*/ 1420020 h 1368000"/>
                  <a:gd name="T4" fmla="*/ 1884119 w 1260000"/>
                  <a:gd name="T5" fmla="*/ 1420020 h 1368000"/>
                  <a:gd name="T6" fmla="*/ 2826081 w 1260000"/>
                  <a:gd name="T7" fmla="*/ 0 h 1368000"/>
                  <a:gd name="T8" fmla="*/ 3768035 w 1260000"/>
                  <a:gd name="T9" fmla="*/ 1420020 h 1368000"/>
                  <a:gd name="T10" fmla="*/ 11159815 w 1260000"/>
                  <a:gd name="T11" fmla="*/ 1420020 h 1368000"/>
                  <a:gd name="T12" fmla="*/ 16484208 w 1260000"/>
                  <a:gd name="T13" fmla="*/ 6771079 h 1368000"/>
                  <a:gd name="T14" fmla="*/ 16484208 w 1260000"/>
                  <a:gd name="T15" fmla="*/ 14201036 h 1368000"/>
                  <a:gd name="T16" fmla="*/ 15072940 w 1260000"/>
                  <a:gd name="T17" fmla="*/ 15146575 h 1368000"/>
                  <a:gd name="T18" fmla="*/ 16484208 w 1260000"/>
                  <a:gd name="T19" fmla="*/ 16092125 h 1368000"/>
                  <a:gd name="T20" fmla="*/ 16484208 w 1260000"/>
                  <a:gd name="T21" fmla="*/ 17986815 h 1368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0000"/>
                  <a:gd name="T34" fmla="*/ 0 h 1368000"/>
                  <a:gd name="T35" fmla="*/ 1260000 w 1260000"/>
                  <a:gd name="T36" fmla="*/ 1368000 h 1368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0000" h="1368000">
                    <a:moveTo>
                      <a:pt x="0" y="1368000"/>
                    </a:moveTo>
                    <a:lnTo>
                      <a:pt x="0" y="108000"/>
                    </a:lnTo>
                    <a:lnTo>
                      <a:pt x="144016" y="108000"/>
                    </a:lnTo>
                    <a:lnTo>
                      <a:pt x="216016" y="0"/>
                    </a:lnTo>
                    <a:lnTo>
                      <a:pt x="288016" y="108000"/>
                    </a:lnTo>
                    <a:lnTo>
                      <a:pt x="853021" y="108000"/>
                    </a:lnTo>
                    <a:cubicBezTo>
                      <a:pt x="876107" y="322207"/>
                      <a:pt x="1045793" y="491893"/>
                      <a:pt x="1260000" y="514979"/>
                    </a:cubicBezTo>
                    <a:lnTo>
                      <a:pt x="1260000" y="1080069"/>
                    </a:lnTo>
                    <a:lnTo>
                      <a:pt x="1152128" y="1151984"/>
                    </a:lnTo>
                    <a:lnTo>
                      <a:pt x="1260000" y="1223899"/>
                    </a:lnTo>
                    <a:lnTo>
                      <a:pt x="1260000" y="1368000"/>
                    </a:lnTo>
                    <a:close/>
                  </a:path>
                </a:pathLst>
              </a:custGeom>
              <a:solidFill>
                <a:schemeClr val="accent1"/>
              </a:solidFill>
              <a:ln w="9525">
                <a:noFill/>
                <a:round/>
              </a:ln>
            </p:spPr>
            <p:txBody>
              <a:bodyPr anchor="ctr"/>
              <a:lstStyle/>
              <a:p>
                <a:endParaRPr lang="zh-CN" altLang="en-US"/>
              </a:p>
            </p:txBody>
          </p:sp>
          <p:sp>
            <p:nvSpPr>
              <p:cNvPr id="7187" name="矩形 86"/>
              <p:cNvSpPr>
                <a:spLocks noChangeArrowheads="1"/>
              </p:cNvSpPr>
              <p:nvPr/>
            </p:nvSpPr>
            <p:spPr bwMode="auto">
              <a:xfrm>
                <a:off x="4277618" y="2280002"/>
                <a:ext cx="1676767" cy="526045"/>
              </a:xfrm>
              <a:prstGeom prst="rect">
                <a:avLst/>
              </a:prstGeom>
              <a:noFill/>
              <a:ln w="9525">
                <a:noFill/>
                <a:miter lim="800000"/>
              </a:ln>
            </p:spPr>
            <p:txBody>
              <a:bodyPr lIns="93007" tIns="46503" rIns="93007" bIns="46503">
                <a:spAutoFit/>
              </a:bodyPr>
              <a:lstStyle/>
              <a:p>
                <a:pPr algn="ctr" defTabSz="930275"/>
                <a:r>
                  <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1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0" name="组合 69"/>
          <p:cNvGrpSpPr/>
          <p:nvPr/>
        </p:nvGrpSpPr>
        <p:grpSpPr bwMode="auto">
          <a:xfrm>
            <a:off x="4292601" y="2382840"/>
            <a:ext cx="989013" cy="865187"/>
            <a:chOff x="5387199" y="3010872"/>
            <a:chExt cx="1286460" cy="1101492"/>
          </a:xfrm>
        </p:grpSpPr>
        <p:sp>
          <p:nvSpPr>
            <p:cNvPr id="7180" name="椭圆 88"/>
            <p:cNvSpPr>
              <a:spLocks noChangeArrowheads="1"/>
            </p:cNvSpPr>
            <p:nvPr/>
          </p:nvSpPr>
          <p:spPr bwMode="auto">
            <a:xfrm>
              <a:off x="5479316" y="3010872"/>
              <a:ext cx="1102226" cy="1101492"/>
            </a:xfrm>
            <a:prstGeom prst="ellipse">
              <a:avLst/>
            </a:prstGeom>
            <a:solidFill>
              <a:srgbClr val="C0C0C0"/>
            </a:solidFill>
            <a:ln w="9525">
              <a:noFill/>
              <a:round/>
            </a:ln>
          </p:spPr>
          <p:txBody>
            <a:bodyPr lIns="93007" tIns="46503" rIns="93007" bIns="46503" anchor="ctr"/>
            <a:lstStyle/>
            <a:p>
              <a:pPr algn="ctr" defTabSz="930275"/>
              <a:endParaRPr lang="zh-CN" altLang="zh-CN" sz="17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606" name="矩形 87"/>
            <p:cNvSpPr>
              <a:spLocks noChangeArrowheads="1"/>
            </p:cNvSpPr>
            <p:nvPr/>
          </p:nvSpPr>
          <p:spPr bwMode="auto">
            <a:xfrm>
              <a:off x="5387199" y="3249360"/>
              <a:ext cx="1286460" cy="668979"/>
            </a:xfrm>
            <a:prstGeom prst="rect">
              <a:avLst/>
            </a:prstGeom>
            <a:noFill/>
            <a:ln w="9525">
              <a:noFill/>
              <a:miter lim="800000"/>
            </a:ln>
          </p:spPr>
          <p:txBody>
            <a:bodyPr lIns="93007" tIns="46503" rIns="93007" bIns="46503">
              <a:spAutoFit/>
            </a:bodyPr>
            <a:lstStyle/>
            <a:p>
              <a:pPr algn="ctr" defTabSz="930275"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930275"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8633" name="TextBox 45"/>
          <p:cNvSpPr txBox="1">
            <a:spLocks noChangeArrowheads="1"/>
          </p:cNvSpPr>
          <p:nvPr/>
        </p:nvSpPr>
        <p:spPr bwMode="auto">
          <a:xfrm>
            <a:off x="2346325" y="1538288"/>
            <a:ext cx="857250" cy="285750"/>
          </a:xfrm>
          <a:prstGeom prst="rect">
            <a:avLst/>
          </a:prstGeom>
          <a:noFill/>
          <a:ln w="9525">
            <a:noFill/>
            <a:miter lim="800000"/>
          </a:ln>
        </p:spPr>
        <p:txBody>
          <a:bodyPr wrap="none" lIns="68589" tIns="34295" rIns="68589" bIns="34295">
            <a:spAutoFit/>
          </a:bodyPr>
          <a:lstStyle/>
          <a:p>
            <a:pPr algn="r" defTabSz="685800"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145" name="矩形 47"/>
          <p:cNvSpPr>
            <a:spLocks noChangeArrowheads="1"/>
          </p:cNvSpPr>
          <p:nvPr/>
        </p:nvSpPr>
        <p:spPr bwMode="auto">
          <a:xfrm>
            <a:off x="1116014" y="1808163"/>
            <a:ext cx="2162175" cy="781050"/>
          </a:xfrm>
          <a:prstGeom prst="rect">
            <a:avLst/>
          </a:prstGeom>
          <a:noFill/>
          <a:ln w="25400">
            <a:noFill/>
            <a:miter lim="800000"/>
          </a:ln>
        </p:spPr>
        <p:txBody>
          <a:bodyPr lIns="68582" tIns="34292" rIns="68582" bIns="34292">
            <a:spAutoFit/>
          </a:bodyPr>
          <a:lstStyle/>
          <a:p>
            <a:pPr algn="ct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TextBox 45"/>
          <p:cNvSpPr txBox="1">
            <a:spLocks noChangeArrowheads="1"/>
          </p:cNvSpPr>
          <p:nvPr/>
        </p:nvSpPr>
        <p:spPr bwMode="auto">
          <a:xfrm>
            <a:off x="6361114" y="1538288"/>
            <a:ext cx="857250" cy="285750"/>
          </a:xfrm>
          <a:prstGeom prst="rect">
            <a:avLst/>
          </a:prstGeom>
          <a:noFill/>
          <a:ln w="9525">
            <a:noFill/>
            <a:miter lim="800000"/>
          </a:ln>
        </p:spPr>
        <p:txBody>
          <a:bodyPr wrap="none" lIns="68589" tIns="34295" rIns="68589" bIns="34295">
            <a:spAutoFit/>
          </a:bodyPr>
          <a:lstStyle/>
          <a:p>
            <a:pPr algn="r" defTabSz="685800"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147" name="矩形 47"/>
          <p:cNvSpPr>
            <a:spLocks noChangeArrowheads="1"/>
          </p:cNvSpPr>
          <p:nvPr/>
        </p:nvSpPr>
        <p:spPr bwMode="auto">
          <a:xfrm>
            <a:off x="6246813" y="1808163"/>
            <a:ext cx="2160587" cy="781050"/>
          </a:xfrm>
          <a:prstGeom prst="rect">
            <a:avLst/>
          </a:prstGeom>
          <a:noFill/>
          <a:ln w="25400">
            <a:noFill/>
            <a:miter lim="800000"/>
          </a:ln>
        </p:spPr>
        <p:txBody>
          <a:bodyPr lIns="68582" tIns="34292" rIns="68582" bIns="34292">
            <a:spAutoFit/>
          </a:bodyPr>
          <a:lstStyle/>
          <a:p>
            <a:pPr algn="ct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TextBox 45"/>
          <p:cNvSpPr txBox="1">
            <a:spLocks noChangeArrowheads="1"/>
          </p:cNvSpPr>
          <p:nvPr/>
        </p:nvSpPr>
        <p:spPr bwMode="auto">
          <a:xfrm>
            <a:off x="2346325" y="2998788"/>
            <a:ext cx="857250" cy="284162"/>
          </a:xfrm>
          <a:prstGeom prst="rect">
            <a:avLst/>
          </a:prstGeom>
          <a:noFill/>
          <a:ln w="9525">
            <a:noFill/>
            <a:miter lim="800000"/>
          </a:ln>
        </p:spPr>
        <p:txBody>
          <a:bodyPr wrap="none" lIns="68589" tIns="34295" rIns="68589" bIns="34295">
            <a:spAutoFit/>
          </a:bodyPr>
          <a:lstStyle/>
          <a:p>
            <a:pPr algn="r" defTabSz="685800"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149" name="矩形 47"/>
          <p:cNvSpPr>
            <a:spLocks noChangeArrowheads="1"/>
          </p:cNvSpPr>
          <p:nvPr/>
        </p:nvSpPr>
        <p:spPr bwMode="auto">
          <a:xfrm>
            <a:off x="1116014" y="3268663"/>
            <a:ext cx="2162175" cy="779462"/>
          </a:xfrm>
          <a:prstGeom prst="rect">
            <a:avLst/>
          </a:prstGeom>
          <a:noFill/>
          <a:ln w="25400">
            <a:noFill/>
            <a:miter lim="800000"/>
          </a:ln>
        </p:spPr>
        <p:txBody>
          <a:bodyPr lIns="68582" tIns="34292" rIns="68582" bIns="34292">
            <a:spAutoFit/>
          </a:bodyPr>
          <a:lstStyle/>
          <a:p>
            <a:pPr algn="ct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Box 45"/>
          <p:cNvSpPr txBox="1">
            <a:spLocks noChangeArrowheads="1"/>
          </p:cNvSpPr>
          <p:nvPr/>
        </p:nvSpPr>
        <p:spPr bwMode="auto">
          <a:xfrm>
            <a:off x="6361114" y="2998788"/>
            <a:ext cx="857250" cy="284162"/>
          </a:xfrm>
          <a:prstGeom prst="rect">
            <a:avLst/>
          </a:prstGeom>
          <a:noFill/>
          <a:ln w="9525">
            <a:noFill/>
            <a:miter lim="800000"/>
          </a:ln>
        </p:spPr>
        <p:txBody>
          <a:bodyPr wrap="none" lIns="68589" tIns="34295" rIns="68589" bIns="34295">
            <a:spAutoFit/>
          </a:bodyPr>
          <a:lstStyle/>
          <a:p>
            <a:pPr algn="r" defTabSz="685800"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151" name="矩形 47"/>
          <p:cNvSpPr>
            <a:spLocks noChangeArrowheads="1"/>
          </p:cNvSpPr>
          <p:nvPr/>
        </p:nvSpPr>
        <p:spPr bwMode="auto">
          <a:xfrm>
            <a:off x="6246813" y="3268663"/>
            <a:ext cx="2160587" cy="779462"/>
          </a:xfrm>
          <a:prstGeom prst="rect">
            <a:avLst/>
          </a:prstGeom>
          <a:noFill/>
          <a:ln w="25400">
            <a:noFill/>
            <a:miter lim="800000"/>
          </a:ln>
        </p:spPr>
        <p:txBody>
          <a:bodyPr lIns="68582" tIns="34292" rIns="68582" bIns="34292">
            <a:spAutoFit/>
          </a:bodyPr>
          <a:lstStyle/>
          <a:p>
            <a:pPr algn="ct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lnSpc>
                <a:spcPct val="120000"/>
              </a:lnSpc>
              <a:spcBef>
                <a:spcPts val="0"/>
              </a:spcBef>
              <a:spcAft>
                <a:spcPts val="0"/>
              </a:spcAft>
              <a:buFont typeface="Arial" panose="020B0604020202020204" pitchFamily="34" charset="0"/>
              <a:buNone/>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endParaRPr>
          </a:p>
          <a:p>
            <a:pPr defTabSz="683895" fontAlgn="auto">
              <a:spcBef>
                <a:spcPts val="0"/>
              </a:spcBef>
              <a:spcAft>
                <a:spcPts val="0"/>
              </a:spcAft>
              <a:defRPr/>
            </a:pPr>
            <a:r>
              <a:rPr lang="zh-CN" altLang="en-US" sz="1050" dirty="0">
                <a:solidFill>
                  <a:schemeClr val="tx1">
                    <a:lumMod val="65000"/>
                    <a:lumOff val="35000"/>
                  </a:schemeClr>
                </a:solidFill>
                <a:latin typeface="+mn-lt"/>
                <a:ea typeface="微软雅黑" panose="020B0503020204020204" pitchFamily="34" charset="-122"/>
                <a:sym typeface="微软雅黑" panose="020B0503020204020204" pitchFamily="34" charset="-122"/>
              </a:rPr>
              <a:t>  在此录入本图表的综合描述说明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组合 25"/>
          <p:cNvGrpSpPr/>
          <p:nvPr/>
        </p:nvGrpSpPr>
        <p:grpSpPr>
          <a:xfrm>
            <a:off x="133348" y="201817"/>
            <a:ext cx="8843410" cy="4808542"/>
            <a:chOff x="184140" y="334958"/>
            <a:chExt cx="11786187" cy="6360532"/>
          </a:xfrm>
        </p:grpSpPr>
        <p:grpSp>
          <p:nvGrpSpPr>
            <p:cNvPr id="27" name="组合 26"/>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7" name="直接连接符 36"/>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84140" y="334958"/>
              <a:ext cx="11780618" cy="690278"/>
              <a:chOff x="184140" y="334958"/>
              <a:chExt cx="11780618" cy="690278"/>
            </a:xfrm>
          </p:grpSpPr>
          <p:grpSp>
            <p:nvGrpSpPr>
              <p:cNvPr id="30" name="组合 29"/>
              <p:cNvGrpSpPr/>
              <p:nvPr/>
            </p:nvGrpSpPr>
            <p:grpSpPr>
              <a:xfrm>
                <a:off x="641200" y="370100"/>
                <a:ext cx="11323558" cy="529247"/>
                <a:chOff x="642933" y="375901"/>
                <a:chExt cx="11323558" cy="529247"/>
              </a:xfrm>
            </p:grpSpPr>
            <p:grpSp>
              <p:nvGrpSpPr>
                <p:cNvPr id="33" name="组合 32"/>
                <p:cNvGrpSpPr/>
                <p:nvPr/>
              </p:nvGrpSpPr>
              <p:grpSpPr>
                <a:xfrm>
                  <a:off x="642933" y="375901"/>
                  <a:ext cx="9128449" cy="529247"/>
                  <a:chOff x="609294" y="356429"/>
                  <a:chExt cx="8655602" cy="501832"/>
                </a:xfrm>
              </p:grpSpPr>
              <p:sp>
                <p:nvSpPr>
                  <p:cNvPr id="35" name="矩形 34"/>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6" name="直接连接符 35"/>
                  <p:cNvCxnSpPr>
                    <a:stCxn id="35"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直接连接符 33"/>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流程图: 可选过程 30"/>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可选过程 31"/>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8633"/>
                                        </p:tgtEl>
                                        <p:attrNameLst>
                                          <p:attrName>style.visibility</p:attrName>
                                        </p:attrNameLst>
                                      </p:cBhvr>
                                      <p:to>
                                        <p:strVal val="visible"/>
                                      </p:to>
                                    </p:set>
                                    <p:animEffect transition="in" filter="fade">
                                      <p:cBhvr>
                                        <p:cTn id="30" dur="500"/>
                                        <p:tgtEl>
                                          <p:spTgt spid="6863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7145"/>
                                        </p:tgtEl>
                                        <p:attrNameLst>
                                          <p:attrName>style.visibility</p:attrName>
                                        </p:attrNameLst>
                                      </p:cBhvr>
                                      <p:to>
                                        <p:strVal val="visible"/>
                                      </p:to>
                                    </p:set>
                                    <p:animEffect transition="in" filter="slide(fromBottom)">
                                      <p:cBhvr>
                                        <p:cTn id="33" dur="500"/>
                                        <p:tgtEl>
                                          <p:spTgt spid="4714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7147"/>
                                        </p:tgtEl>
                                        <p:attrNameLst>
                                          <p:attrName>style.visibility</p:attrName>
                                        </p:attrNameLst>
                                      </p:cBhvr>
                                      <p:to>
                                        <p:strVal val="visible"/>
                                      </p:to>
                                    </p:set>
                                    <p:animEffect transition="in" filter="slide(fromBottom)">
                                      <p:cBhvr>
                                        <p:cTn id="40" dur="500"/>
                                        <p:tgtEl>
                                          <p:spTgt spid="47147"/>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7149"/>
                                        </p:tgtEl>
                                        <p:attrNameLst>
                                          <p:attrName>style.visibility</p:attrName>
                                        </p:attrNameLst>
                                      </p:cBhvr>
                                      <p:to>
                                        <p:strVal val="visible"/>
                                      </p:to>
                                    </p:set>
                                    <p:animEffect transition="in" filter="slide(fromBottom)">
                                      <p:cBhvr>
                                        <p:cTn id="47" dur="500"/>
                                        <p:tgtEl>
                                          <p:spTgt spid="47149"/>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7151"/>
                                        </p:tgtEl>
                                        <p:attrNameLst>
                                          <p:attrName>style.visibility</p:attrName>
                                        </p:attrNameLst>
                                      </p:cBhvr>
                                      <p:to>
                                        <p:strVal val="visible"/>
                                      </p:to>
                                    </p:set>
                                    <p:animEffect transition="in" filter="slide(fromBottom)">
                                      <p:cBhvr>
                                        <p:cTn id="54" dur="500"/>
                                        <p:tgtEl>
                                          <p:spTgt spid="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3" grpId="0"/>
      <p:bldP spid="47145" grpId="0"/>
      <p:bldP spid="2" grpId="0"/>
      <p:bldP spid="47147" grpId="0"/>
      <p:bldP spid="3" grpId="0"/>
      <p:bldP spid="47149" grpId="0"/>
      <p:bldP spid="4" grpId="0"/>
      <p:bldP spid="4715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2cdcb5bc-e7ae-4184-86ef-9d679c651039"/>
          <p:cNvGrpSpPr>
            <a:grpSpLocks noChangeAspect="1"/>
          </p:cNvGrpSpPr>
          <p:nvPr/>
        </p:nvGrpSpPr>
        <p:grpSpPr>
          <a:xfrm>
            <a:off x="448953" y="1789457"/>
            <a:ext cx="8246095" cy="2098907"/>
            <a:chOff x="598603" y="2384885"/>
            <a:chExt cx="10994794" cy="2798543"/>
          </a:xfrm>
        </p:grpSpPr>
        <p:grpSp>
          <p:nvGrpSpPr>
            <p:cNvPr id="4" name="Group 31"/>
            <p:cNvGrpSpPr/>
            <p:nvPr/>
          </p:nvGrpSpPr>
          <p:grpSpPr>
            <a:xfrm>
              <a:off x="2947425" y="2384885"/>
              <a:ext cx="6297150" cy="2798543"/>
              <a:chOff x="2556988" y="1916438"/>
              <a:chExt cx="7038471" cy="3127993"/>
            </a:xfrm>
          </p:grpSpPr>
          <p:sp>
            <p:nvSpPr>
              <p:cNvPr id="17" name="Freeform: Shape 3"/>
              <p:cNvSpPr/>
              <p:nvPr/>
            </p:nvSpPr>
            <p:spPr>
              <a:xfrm rot="8341735" flipH="1">
                <a:off x="3518104" y="3326363"/>
                <a:ext cx="1145387" cy="1221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6" y="4499"/>
                      <a:pt x="14591" y="8500"/>
                      <a:pt x="10132" y="11778"/>
                    </a:cubicBezTo>
                    <a:cubicBezTo>
                      <a:pt x="8255" y="13157"/>
                      <a:pt x="5662" y="14203"/>
                      <a:pt x="4109" y="12842"/>
                    </a:cubicBezTo>
                    <a:cubicBezTo>
                      <a:pt x="1726" y="10754"/>
                      <a:pt x="4412" y="6732"/>
                      <a:pt x="8055" y="7797"/>
                    </a:cubicBezTo>
                    <a:cubicBezTo>
                      <a:pt x="11161" y="8705"/>
                      <a:pt x="11409" y="12598"/>
                      <a:pt x="9408" y="15522"/>
                    </a:cubicBezTo>
                    <a:cubicBezTo>
                      <a:pt x="7373" y="18496"/>
                      <a:pt x="3870" y="20653"/>
                      <a:pt x="0" y="21600"/>
                    </a:cubicBezTo>
                  </a:path>
                </a:pathLst>
              </a:custGeom>
              <a:ln w="50800" cap="rnd">
                <a:solidFill>
                  <a:schemeClr val="accent2"/>
                </a:solidFill>
                <a:custDash>
                  <a:ds d="100000" sp="200000"/>
                </a:custDash>
                <a:miter lim="400000"/>
                <a:tailEnd type="arrow"/>
              </a:ln>
            </p:spPr>
            <p:txBody>
              <a:bodyPr anchor="ctr"/>
              <a:lstStyle/>
              <a:p>
                <a:pPr algn="ctr"/>
              </a:p>
            </p:txBody>
          </p:sp>
          <p:sp>
            <p:nvSpPr>
              <p:cNvPr id="18" name="Freeform: Shape 4"/>
              <p:cNvSpPr/>
              <p:nvPr/>
            </p:nvSpPr>
            <p:spPr>
              <a:xfrm>
                <a:off x="3062342" y="2119554"/>
                <a:ext cx="1853023" cy="856734"/>
              </a:xfrm>
              <a:custGeom>
                <a:avLst/>
                <a:gdLst/>
                <a:ahLst/>
                <a:cxnLst>
                  <a:cxn ang="0">
                    <a:pos x="wd2" y="hd2"/>
                  </a:cxn>
                  <a:cxn ang="5400000">
                    <a:pos x="wd2" y="hd2"/>
                  </a:cxn>
                  <a:cxn ang="10800000">
                    <a:pos x="wd2" y="hd2"/>
                  </a:cxn>
                  <a:cxn ang="16200000">
                    <a:pos x="wd2" y="hd2"/>
                  </a:cxn>
                </a:cxnLst>
                <a:rect l="0" t="0" r="r" b="b"/>
                <a:pathLst>
                  <a:path w="21600" h="20760" extrusionOk="0">
                    <a:moveTo>
                      <a:pt x="21600" y="20760"/>
                    </a:moveTo>
                    <a:cubicBezTo>
                      <a:pt x="18369" y="9606"/>
                      <a:pt x="14127" y="2481"/>
                      <a:pt x="9559" y="535"/>
                    </a:cubicBezTo>
                    <a:cubicBezTo>
                      <a:pt x="6331" y="-840"/>
                      <a:pt x="3052" y="446"/>
                      <a:pt x="0" y="4285"/>
                    </a:cubicBezTo>
                  </a:path>
                </a:pathLst>
              </a:custGeom>
              <a:ln w="50800" cap="rnd">
                <a:solidFill>
                  <a:schemeClr val="accent1"/>
                </a:solidFill>
                <a:custDash>
                  <a:ds d="100000" sp="200000"/>
                </a:custDash>
                <a:miter lim="400000"/>
                <a:tailEnd type="arrow"/>
              </a:ln>
            </p:spPr>
            <p:txBody>
              <a:bodyPr anchor="ctr"/>
              <a:lstStyle/>
              <a:p>
                <a:pPr algn="ctr"/>
              </a:p>
            </p:txBody>
          </p:sp>
          <p:sp>
            <p:nvSpPr>
              <p:cNvPr id="19" name="Freeform: Shape 5"/>
              <p:cNvSpPr/>
              <p:nvPr/>
            </p:nvSpPr>
            <p:spPr>
              <a:xfrm rot="13260000">
                <a:off x="7441008" y="3326206"/>
                <a:ext cx="1145387" cy="1221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6" y="4499"/>
                      <a:pt x="14591" y="8500"/>
                      <a:pt x="10132" y="11778"/>
                    </a:cubicBezTo>
                    <a:cubicBezTo>
                      <a:pt x="8255" y="13157"/>
                      <a:pt x="5662" y="14203"/>
                      <a:pt x="4109" y="12842"/>
                    </a:cubicBezTo>
                    <a:cubicBezTo>
                      <a:pt x="1726" y="10754"/>
                      <a:pt x="4412" y="6732"/>
                      <a:pt x="8055" y="7797"/>
                    </a:cubicBezTo>
                    <a:cubicBezTo>
                      <a:pt x="11161" y="8705"/>
                      <a:pt x="11409" y="12598"/>
                      <a:pt x="9408" y="15522"/>
                    </a:cubicBezTo>
                    <a:cubicBezTo>
                      <a:pt x="7373" y="18496"/>
                      <a:pt x="3870" y="20653"/>
                      <a:pt x="0" y="21600"/>
                    </a:cubicBezTo>
                  </a:path>
                </a:pathLst>
              </a:custGeom>
              <a:ln w="50800" cap="rnd">
                <a:solidFill>
                  <a:schemeClr val="accent4"/>
                </a:solidFill>
                <a:custDash>
                  <a:ds d="100000" sp="200000"/>
                </a:custDash>
                <a:miter lim="400000"/>
                <a:tailEnd type="arrow"/>
              </a:ln>
            </p:spPr>
            <p:txBody>
              <a:bodyPr anchor="ctr"/>
              <a:lstStyle/>
              <a:p>
                <a:pPr algn="ctr"/>
              </a:p>
            </p:txBody>
          </p:sp>
          <p:sp>
            <p:nvSpPr>
              <p:cNvPr id="20" name="Freeform: Shape 6"/>
              <p:cNvSpPr/>
              <p:nvPr/>
            </p:nvSpPr>
            <p:spPr>
              <a:xfrm flipH="1">
                <a:off x="7177020" y="2119554"/>
                <a:ext cx="1853023" cy="856734"/>
              </a:xfrm>
              <a:custGeom>
                <a:avLst/>
                <a:gdLst/>
                <a:ahLst/>
                <a:cxnLst>
                  <a:cxn ang="0">
                    <a:pos x="wd2" y="hd2"/>
                  </a:cxn>
                  <a:cxn ang="5400000">
                    <a:pos x="wd2" y="hd2"/>
                  </a:cxn>
                  <a:cxn ang="10800000">
                    <a:pos x="wd2" y="hd2"/>
                  </a:cxn>
                  <a:cxn ang="16200000">
                    <a:pos x="wd2" y="hd2"/>
                  </a:cxn>
                </a:cxnLst>
                <a:rect l="0" t="0" r="r" b="b"/>
                <a:pathLst>
                  <a:path w="21600" h="20760" extrusionOk="0">
                    <a:moveTo>
                      <a:pt x="21600" y="20760"/>
                    </a:moveTo>
                    <a:cubicBezTo>
                      <a:pt x="18369" y="9606"/>
                      <a:pt x="14127" y="2481"/>
                      <a:pt x="9559" y="535"/>
                    </a:cubicBezTo>
                    <a:cubicBezTo>
                      <a:pt x="6331" y="-840"/>
                      <a:pt x="3052" y="446"/>
                      <a:pt x="0" y="4285"/>
                    </a:cubicBezTo>
                  </a:path>
                </a:pathLst>
              </a:custGeom>
              <a:ln w="50800" cap="rnd">
                <a:solidFill>
                  <a:schemeClr val="accent3"/>
                </a:solidFill>
                <a:custDash>
                  <a:ds d="100000" sp="200000"/>
                </a:custDash>
                <a:miter lim="400000"/>
                <a:tailEnd type="arrow"/>
              </a:ln>
            </p:spPr>
            <p:txBody>
              <a:bodyPr anchor="ctr"/>
              <a:lstStyle/>
              <a:p>
                <a:pPr algn="ctr"/>
              </a:p>
            </p:txBody>
          </p:sp>
          <p:grpSp>
            <p:nvGrpSpPr>
              <p:cNvPr id="21" name="Group 7"/>
              <p:cNvGrpSpPr/>
              <p:nvPr/>
            </p:nvGrpSpPr>
            <p:grpSpPr>
              <a:xfrm>
                <a:off x="4476270" y="1916438"/>
                <a:ext cx="3239462" cy="3127993"/>
                <a:chOff x="0" y="0"/>
                <a:chExt cx="6478921" cy="6255984"/>
              </a:xfrm>
            </p:grpSpPr>
            <p:sp>
              <p:nvSpPr>
                <p:cNvPr id="34" name="Freeform: Shape 8"/>
                <p:cNvSpPr/>
                <p:nvPr/>
              </p:nvSpPr>
              <p:spPr>
                <a:xfrm>
                  <a:off x="0" y="2805035"/>
                  <a:ext cx="6478921" cy="3450949"/>
                </a:xfrm>
                <a:custGeom>
                  <a:avLst/>
                  <a:gdLst/>
                  <a:ahLst/>
                  <a:cxnLst>
                    <a:cxn ang="0">
                      <a:pos x="wd2" y="hd2"/>
                    </a:cxn>
                    <a:cxn ang="5400000">
                      <a:pos x="wd2" y="hd2"/>
                    </a:cxn>
                    <a:cxn ang="10800000">
                      <a:pos x="wd2" y="hd2"/>
                    </a:cxn>
                    <a:cxn ang="16200000">
                      <a:pos x="wd2" y="hd2"/>
                    </a:cxn>
                  </a:cxnLst>
                  <a:rect l="0" t="0" r="r" b="b"/>
                  <a:pathLst>
                    <a:path w="21600" h="21600" extrusionOk="0">
                      <a:moveTo>
                        <a:pt x="21600" y="21387"/>
                      </a:moveTo>
                      <a:lnTo>
                        <a:pt x="60" y="21600"/>
                      </a:lnTo>
                      <a:lnTo>
                        <a:pt x="0" y="213"/>
                      </a:lnTo>
                      <a:lnTo>
                        <a:pt x="21540" y="0"/>
                      </a:lnTo>
                      <a:cubicBezTo>
                        <a:pt x="21540" y="0"/>
                        <a:pt x="21600" y="21387"/>
                        <a:pt x="21600" y="21387"/>
                      </a:cubicBezTo>
                      <a:close/>
                    </a:path>
                  </a:pathLst>
                </a:custGeom>
                <a:solidFill>
                  <a:srgbClr val="565F68"/>
                </a:solidFill>
                <a:ln w="12700" cap="flat">
                  <a:noFill/>
                  <a:miter lim="400000"/>
                </a:ln>
                <a:effectLst/>
              </p:spPr>
              <p:txBody>
                <a:bodyPr anchor="ctr"/>
                <a:lstStyle/>
                <a:p>
                  <a:pPr algn="ctr"/>
                </a:p>
              </p:txBody>
            </p:sp>
            <p:sp>
              <p:nvSpPr>
                <p:cNvPr id="35" name="Freeform: Shape 9"/>
                <p:cNvSpPr/>
                <p:nvPr/>
              </p:nvSpPr>
              <p:spPr>
                <a:xfrm>
                  <a:off x="0" y="673208"/>
                  <a:ext cx="6460923" cy="21700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62" y="0"/>
                      </a:lnTo>
                      <a:lnTo>
                        <a:pt x="21600" y="21261"/>
                      </a:lnTo>
                      <a:cubicBezTo>
                        <a:pt x="21600" y="21261"/>
                        <a:pt x="0" y="21600"/>
                        <a:pt x="0" y="21600"/>
                      </a:cubicBezTo>
                      <a:close/>
                    </a:path>
                  </a:pathLst>
                </a:custGeom>
                <a:solidFill>
                  <a:srgbClr val="565F68"/>
                </a:solidFill>
                <a:ln w="12700" cap="flat">
                  <a:noFill/>
                  <a:miter lim="400000"/>
                </a:ln>
                <a:effectLst/>
              </p:spPr>
              <p:txBody>
                <a:bodyPr anchor="ctr"/>
                <a:lstStyle/>
                <a:p>
                  <a:pPr algn="ctr"/>
                </a:p>
              </p:txBody>
            </p:sp>
            <p:sp>
              <p:nvSpPr>
                <p:cNvPr id="36" name="Freeform: Shape 10"/>
                <p:cNvSpPr/>
                <p:nvPr/>
              </p:nvSpPr>
              <p:spPr>
                <a:xfrm>
                  <a:off x="575032" y="0"/>
                  <a:ext cx="5175874" cy="4522615"/>
                </a:xfrm>
                <a:custGeom>
                  <a:avLst/>
                  <a:gdLst/>
                  <a:ahLst/>
                  <a:cxnLst>
                    <a:cxn ang="0">
                      <a:pos x="wd2" y="hd2"/>
                    </a:cxn>
                    <a:cxn ang="5400000">
                      <a:pos x="wd2" y="hd2"/>
                    </a:cxn>
                    <a:cxn ang="10800000">
                      <a:pos x="wd2" y="hd2"/>
                    </a:cxn>
                    <a:cxn ang="16200000">
                      <a:pos x="wd2" y="hd2"/>
                    </a:cxn>
                  </a:cxnLst>
                  <a:rect l="0" t="0" r="r" b="b"/>
                  <a:pathLst>
                    <a:path w="21600" h="21600" extrusionOk="0">
                      <a:moveTo>
                        <a:pt x="11107" y="21600"/>
                      </a:moveTo>
                      <a:lnTo>
                        <a:pt x="21600" y="15163"/>
                      </a:lnTo>
                      <a:lnTo>
                        <a:pt x="21581" y="0"/>
                      </a:lnTo>
                      <a:lnTo>
                        <a:pt x="0" y="0"/>
                      </a:lnTo>
                      <a:lnTo>
                        <a:pt x="31" y="14971"/>
                      </a:lnTo>
                      <a:cubicBezTo>
                        <a:pt x="31" y="14971"/>
                        <a:pt x="11107" y="21600"/>
                        <a:pt x="11107" y="21600"/>
                      </a:cubicBezTo>
                      <a:close/>
                    </a:path>
                  </a:pathLst>
                </a:custGeom>
                <a:gradFill flip="none" rotWithShape="1">
                  <a:gsLst>
                    <a:gs pos="11819">
                      <a:srgbClr val="E3E5E7"/>
                    </a:gs>
                    <a:gs pos="20041">
                      <a:srgbClr val="F1F2F3"/>
                    </a:gs>
                    <a:gs pos="51899">
                      <a:srgbClr val="FFFFFF"/>
                    </a:gs>
                  </a:gsLst>
                  <a:lin ang="16200000" scaled="0"/>
                </a:gradFill>
                <a:ln w="12700" cap="flat">
                  <a:noFill/>
                  <a:miter lim="400000"/>
                </a:ln>
                <a:effectLst>
                  <a:outerShdw blurRad="203200" dist="48429" dir="5400000" rotWithShape="0">
                    <a:srgbClr val="000000"/>
                  </a:outerShdw>
                </a:effectLst>
              </p:spPr>
              <p:txBody>
                <a:bodyPr anchor="ctr"/>
                <a:lstStyle/>
                <a:p>
                  <a:pPr algn="ctr"/>
                </a:p>
              </p:txBody>
            </p:sp>
            <p:sp>
              <p:nvSpPr>
                <p:cNvPr id="37" name="Freeform: Shape 11"/>
                <p:cNvSpPr/>
                <p:nvPr/>
              </p:nvSpPr>
              <p:spPr>
                <a:xfrm>
                  <a:off x="14025" y="2833086"/>
                  <a:ext cx="3239468" cy="34169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92"/>
                      </a:lnTo>
                      <a:lnTo>
                        <a:pt x="120" y="21600"/>
                      </a:lnTo>
                      <a:cubicBezTo>
                        <a:pt x="120" y="21600"/>
                        <a:pt x="0" y="0"/>
                        <a:pt x="0" y="0"/>
                      </a:cubicBezTo>
                      <a:close/>
                    </a:path>
                  </a:pathLst>
                </a:custGeom>
                <a:solidFill>
                  <a:schemeClr val="accent1"/>
                </a:solidFill>
                <a:ln w="12700" cap="flat">
                  <a:noFill/>
                  <a:miter lim="400000"/>
                </a:ln>
                <a:effectLst/>
              </p:spPr>
              <p:txBody>
                <a:bodyPr anchor="ctr"/>
                <a:lstStyle/>
                <a:p>
                  <a:pPr algn="ctr"/>
                </a:p>
              </p:txBody>
            </p:sp>
            <p:sp>
              <p:nvSpPr>
                <p:cNvPr id="38" name="Freeform: Shape 12"/>
                <p:cNvSpPr/>
                <p:nvPr/>
              </p:nvSpPr>
              <p:spPr>
                <a:xfrm>
                  <a:off x="3225442" y="2805035"/>
                  <a:ext cx="3239454" cy="3416886"/>
                </a:xfrm>
                <a:custGeom>
                  <a:avLst/>
                  <a:gdLst/>
                  <a:ahLst/>
                  <a:cxnLst>
                    <a:cxn ang="0">
                      <a:pos x="wd2" y="hd2"/>
                    </a:cxn>
                    <a:cxn ang="5400000">
                      <a:pos x="wd2" y="hd2"/>
                    </a:cxn>
                    <a:cxn ang="10800000">
                      <a:pos x="wd2" y="hd2"/>
                    </a:cxn>
                    <a:cxn ang="16200000">
                      <a:pos x="wd2" y="hd2"/>
                    </a:cxn>
                  </a:cxnLst>
                  <a:rect l="0" t="0" r="r" b="b"/>
                  <a:pathLst>
                    <a:path w="21600" h="21600" extrusionOk="0">
                      <a:moveTo>
                        <a:pt x="21480" y="0"/>
                      </a:moveTo>
                      <a:lnTo>
                        <a:pt x="0" y="10908"/>
                      </a:lnTo>
                      <a:lnTo>
                        <a:pt x="21600" y="21600"/>
                      </a:lnTo>
                      <a:cubicBezTo>
                        <a:pt x="21600" y="21600"/>
                        <a:pt x="21480" y="0"/>
                        <a:pt x="21480" y="0"/>
                      </a:cubicBezTo>
                      <a:close/>
                    </a:path>
                  </a:pathLst>
                </a:custGeom>
                <a:solidFill>
                  <a:schemeClr val="accent2"/>
                </a:solidFill>
                <a:ln w="12700" cap="flat">
                  <a:noFill/>
                  <a:miter lim="400000"/>
                </a:ln>
                <a:effectLst/>
              </p:spPr>
              <p:txBody>
                <a:bodyPr anchor="ctr"/>
                <a:lstStyle/>
                <a:p>
                  <a:pPr algn="ctr"/>
                </a:p>
              </p:txBody>
            </p:sp>
            <p:sp>
              <p:nvSpPr>
                <p:cNvPr id="39" name="Freeform: Shape 13"/>
                <p:cNvSpPr/>
                <p:nvPr/>
              </p:nvSpPr>
              <p:spPr>
                <a:xfrm>
                  <a:off x="18004" y="4530489"/>
                  <a:ext cx="6460917" cy="1725495"/>
                </a:xfrm>
                <a:custGeom>
                  <a:avLst/>
                  <a:gdLst/>
                  <a:ahLst/>
                  <a:cxnLst>
                    <a:cxn ang="0">
                      <a:pos x="wd2" y="hd2"/>
                    </a:cxn>
                    <a:cxn ang="5400000">
                      <a:pos x="wd2" y="hd2"/>
                    </a:cxn>
                    <a:cxn ang="10800000">
                      <a:pos x="wd2" y="hd2"/>
                    </a:cxn>
                    <a:cxn ang="16200000">
                      <a:pos x="wd2" y="hd2"/>
                    </a:cxn>
                  </a:cxnLst>
                  <a:rect l="0" t="0" r="r" b="b"/>
                  <a:pathLst>
                    <a:path w="21600" h="21600" extrusionOk="0">
                      <a:moveTo>
                        <a:pt x="10770" y="0"/>
                      </a:moveTo>
                      <a:lnTo>
                        <a:pt x="0" y="21600"/>
                      </a:lnTo>
                      <a:lnTo>
                        <a:pt x="21600" y="21174"/>
                      </a:lnTo>
                      <a:cubicBezTo>
                        <a:pt x="21600" y="21174"/>
                        <a:pt x="10770" y="0"/>
                        <a:pt x="10770" y="0"/>
                      </a:cubicBezTo>
                      <a:close/>
                    </a:path>
                  </a:pathLst>
                </a:custGeom>
                <a:solidFill>
                  <a:schemeClr val="accent3"/>
                </a:solidFill>
                <a:ln w="12700" cap="flat">
                  <a:noFill/>
                  <a:miter lim="400000"/>
                </a:ln>
                <a:effectLst/>
              </p:spPr>
              <p:txBody>
                <a:bodyPr anchor="ctr"/>
                <a:lstStyle/>
                <a:p>
                  <a:pPr algn="ctr"/>
                </a:p>
              </p:txBody>
            </p:sp>
            <p:sp>
              <p:nvSpPr>
                <p:cNvPr id="40" name="Freeform: Shape 14"/>
                <p:cNvSpPr/>
                <p:nvPr/>
              </p:nvSpPr>
              <p:spPr>
                <a:xfrm>
                  <a:off x="1304559" y="603072"/>
                  <a:ext cx="3856052" cy="2663035"/>
                </a:xfrm>
                <a:custGeom>
                  <a:avLst/>
                  <a:gdLst/>
                  <a:ahLst/>
                  <a:cxnLst>
                    <a:cxn ang="0">
                      <a:pos x="wd2" y="hd2"/>
                    </a:cxn>
                    <a:cxn ang="5400000">
                      <a:pos x="wd2" y="hd2"/>
                    </a:cxn>
                    <a:cxn ang="10800000">
                      <a:pos x="wd2" y="hd2"/>
                    </a:cxn>
                    <a:cxn ang="16200000">
                      <a:pos x="wd2" y="hd2"/>
                    </a:cxn>
                  </a:cxnLst>
                  <a:rect l="0" t="0" r="r" b="b"/>
                  <a:pathLst>
                    <a:path w="21596" h="21595" extrusionOk="0">
                      <a:moveTo>
                        <a:pt x="20946" y="0"/>
                      </a:moveTo>
                      <a:lnTo>
                        <a:pt x="643" y="156"/>
                      </a:lnTo>
                      <a:cubicBezTo>
                        <a:pt x="286" y="159"/>
                        <a:pt x="-2" y="581"/>
                        <a:pt x="0" y="1098"/>
                      </a:cubicBezTo>
                      <a:cubicBezTo>
                        <a:pt x="2" y="1615"/>
                        <a:pt x="294" y="2036"/>
                        <a:pt x="650" y="2033"/>
                      </a:cubicBezTo>
                      <a:lnTo>
                        <a:pt x="20951" y="1876"/>
                      </a:lnTo>
                      <a:cubicBezTo>
                        <a:pt x="21307" y="1874"/>
                        <a:pt x="21598" y="1451"/>
                        <a:pt x="21596" y="935"/>
                      </a:cubicBezTo>
                      <a:cubicBezTo>
                        <a:pt x="21594" y="418"/>
                        <a:pt x="21302" y="-3"/>
                        <a:pt x="20946" y="0"/>
                      </a:cubicBezTo>
                      <a:close/>
                      <a:moveTo>
                        <a:pt x="20943" y="3867"/>
                      </a:moveTo>
                      <a:lnTo>
                        <a:pt x="643" y="4023"/>
                      </a:lnTo>
                      <a:cubicBezTo>
                        <a:pt x="286" y="4026"/>
                        <a:pt x="-2" y="4448"/>
                        <a:pt x="0" y="4965"/>
                      </a:cubicBezTo>
                      <a:cubicBezTo>
                        <a:pt x="2" y="5481"/>
                        <a:pt x="294" y="5902"/>
                        <a:pt x="650" y="5900"/>
                      </a:cubicBezTo>
                      <a:lnTo>
                        <a:pt x="20951" y="5747"/>
                      </a:lnTo>
                      <a:cubicBezTo>
                        <a:pt x="21307" y="5744"/>
                        <a:pt x="21598" y="5318"/>
                        <a:pt x="21596" y="4801"/>
                      </a:cubicBezTo>
                      <a:cubicBezTo>
                        <a:pt x="21594" y="4285"/>
                        <a:pt x="21300" y="3864"/>
                        <a:pt x="20943" y="3867"/>
                      </a:cubicBezTo>
                      <a:close/>
                      <a:moveTo>
                        <a:pt x="20946" y="7734"/>
                      </a:moveTo>
                      <a:lnTo>
                        <a:pt x="643" y="7890"/>
                      </a:lnTo>
                      <a:cubicBezTo>
                        <a:pt x="286" y="7893"/>
                        <a:pt x="-2" y="8315"/>
                        <a:pt x="0" y="8832"/>
                      </a:cubicBezTo>
                      <a:cubicBezTo>
                        <a:pt x="2" y="9348"/>
                        <a:pt x="294" y="9769"/>
                        <a:pt x="650" y="9766"/>
                      </a:cubicBezTo>
                      <a:lnTo>
                        <a:pt x="20951" y="9610"/>
                      </a:lnTo>
                      <a:cubicBezTo>
                        <a:pt x="21307" y="9608"/>
                        <a:pt x="21598" y="9185"/>
                        <a:pt x="21596" y="8668"/>
                      </a:cubicBezTo>
                      <a:cubicBezTo>
                        <a:pt x="21594" y="8152"/>
                        <a:pt x="21302" y="7731"/>
                        <a:pt x="20946" y="7734"/>
                      </a:cubicBezTo>
                      <a:close/>
                      <a:moveTo>
                        <a:pt x="20943" y="11714"/>
                      </a:moveTo>
                      <a:lnTo>
                        <a:pt x="643" y="11870"/>
                      </a:lnTo>
                      <a:cubicBezTo>
                        <a:pt x="286" y="11873"/>
                        <a:pt x="-2" y="12296"/>
                        <a:pt x="0" y="12812"/>
                      </a:cubicBezTo>
                      <a:cubicBezTo>
                        <a:pt x="2" y="13329"/>
                        <a:pt x="294" y="13749"/>
                        <a:pt x="650" y="13747"/>
                      </a:cubicBezTo>
                      <a:lnTo>
                        <a:pt x="20951" y="13594"/>
                      </a:lnTo>
                      <a:cubicBezTo>
                        <a:pt x="21307" y="13592"/>
                        <a:pt x="21598" y="13166"/>
                        <a:pt x="21596" y="12649"/>
                      </a:cubicBezTo>
                      <a:cubicBezTo>
                        <a:pt x="21594" y="12133"/>
                        <a:pt x="21300" y="11711"/>
                        <a:pt x="20943" y="11714"/>
                      </a:cubicBezTo>
                      <a:close/>
                      <a:moveTo>
                        <a:pt x="20946" y="15581"/>
                      </a:moveTo>
                      <a:lnTo>
                        <a:pt x="643" y="15737"/>
                      </a:lnTo>
                      <a:cubicBezTo>
                        <a:pt x="286" y="15740"/>
                        <a:pt x="-2" y="16163"/>
                        <a:pt x="0" y="16679"/>
                      </a:cubicBezTo>
                      <a:cubicBezTo>
                        <a:pt x="2" y="17196"/>
                        <a:pt x="294" y="17617"/>
                        <a:pt x="650" y="17614"/>
                      </a:cubicBezTo>
                      <a:lnTo>
                        <a:pt x="20951" y="17458"/>
                      </a:lnTo>
                      <a:cubicBezTo>
                        <a:pt x="21307" y="17455"/>
                        <a:pt x="21598" y="17032"/>
                        <a:pt x="21596" y="16516"/>
                      </a:cubicBezTo>
                      <a:cubicBezTo>
                        <a:pt x="21594" y="15999"/>
                        <a:pt x="21302" y="15578"/>
                        <a:pt x="20946" y="15581"/>
                      </a:cubicBezTo>
                      <a:close/>
                      <a:moveTo>
                        <a:pt x="20943" y="19562"/>
                      </a:moveTo>
                      <a:lnTo>
                        <a:pt x="643" y="19718"/>
                      </a:lnTo>
                      <a:cubicBezTo>
                        <a:pt x="286" y="19721"/>
                        <a:pt x="-2" y="20143"/>
                        <a:pt x="0" y="20660"/>
                      </a:cubicBezTo>
                      <a:cubicBezTo>
                        <a:pt x="2" y="21176"/>
                        <a:pt x="294" y="21597"/>
                        <a:pt x="650" y="21594"/>
                      </a:cubicBezTo>
                      <a:lnTo>
                        <a:pt x="20951" y="21442"/>
                      </a:lnTo>
                      <a:cubicBezTo>
                        <a:pt x="21307" y="21439"/>
                        <a:pt x="21598" y="21013"/>
                        <a:pt x="21596" y="20496"/>
                      </a:cubicBezTo>
                      <a:cubicBezTo>
                        <a:pt x="21594" y="19980"/>
                        <a:pt x="21300" y="19559"/>
                        <a:pt x="20943" y="19562"/>
                      </a:cubicBezTo>
                      <a:close/>
                    </a:path>
                  </a:pathLst>
                </a:custGeom>
                <a:solidFill>
                  <a:srgbClr val="D7D7D7"/>
                </a:solidFill>
                <a:ln w="12700" cap="flat">
                  <a:noFill/>
                  <a:miter lim="400000"/>
                </a:ln>
                <a:effectLst/>
              </p:spPr>
              <p:txBody>
                <a:bodyPr anchor="ctr"/>
                <a:lstStyle/>
                <a:p>
                  <a:pPr algn="ctr"/>
                </a:p>
              </p:txBody>
            </p:sp>
          </p:grpSp>
          <p:grpSp>
            <p:nvGrpSpPr>
              <p:cNvPr id="22" name="Group 15"/>
              <p:cNvGrpSpPr/>
              <p:nvPr/>
            </p:nvGrpSpPr>
            <p:grpSpPr>
              <a:xfrm>
                <a:off x="8960458" y="3689043"/>
                <a:ext cx="635001" cy="635001"/>
                <a:chOff x="0" y="0"/>
                <a:chExt cx="1270000" cy="1270000"/>
              </a:xfrm>
            </p:grpSpPr>
            <p:sp>
              <p:nvSpPr>
                <p:cNvPr id="32" name="Freeform: Shape 16"/>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anchor="ctr"/>
                <a:lstStyle/>
                <a:p>
                  <a:pPr algn="ctr"/>
                </a:p>
              </p:txBody>
            </p:sp>
            <p:sp>
              <p:nvSpPr>
                <p:cNvPr id="33" name="Freeform: Shape 17"/>
                <p:cNvSpPr/>
                <p:nvPr/>
              </p:nvSpPr>
              <p:spPr>
                <a:xfrm>
                  <a:off x="201445" y="252511"/>
                  <a:ext cx="758339" cy="764977"/>
                </a:xfrm>
                <a:custGeom>
                  <a:avLst/>
                  <a:gdLst/>
                  <a:ahLst/>
                  <a:cxnLst>
                    <a:cxn ang="0">
                      <a:pos x="wd2" y="hd2"/>
                    </a:cxn>
                    <a:cxn ang="5400000">
                      <a:pos x="wd2" y="hd2"/>
                    </a:cxn>
                    <a:cxn ang="10800000">
                      <a:pos x="wd2" y="hd2"/>
                    </a:cxn>
                    <a:cxn ang="16200000">
                      <a:pos x="wd2" y="hd2"/>
                    </a:cxn>
                  </a:cxnLst>
                  <a:rect l="0" t="0" r="r" b="b"/>
                  <a:pathLst>
                    <a:path w="20904" h="21526" extrusionOk="0">
                      <a:moveTo>
                        <a:pt x="20436" y="25"/>
                      </a:moveTo>
                      <a:cubicBezTo>
                        <a:pt x="20097" y="-74"/>
                        <a:pt x="19745" y="130"/>
                        <a:pt x="19648" y="477"/>
                      </a:cubicBezTo>
                      <a:cubicBezTo>
                        <a:pt x="19645" y="495"/>
                        <a:pt x="19149" y="2222"/>
                        <a:pt x="17665" y="2967"/>
                      </a:cubicBezTo>
                      <a:cubicBezTo>
                        <a:pt x="16164" y="3721"/>
                        <a:pt x="15521" y="4638"/>
                        <a:pt x="15226" y="5356"/>
                      </a:cubicBezTo>
                      <a:cubicBezTo>
                        <a:pt x="14043" y="4250"/>
                        <a:pt x="12529" y="3621"/>
                        <a:pt x="10915" y="3621"/>
                      </a:cubicBezTo>
                      <a:cubicBezTo>
                        <a:pt x="9201" y="3621"/>
                        <a:pt x="7593" y="4309"/>
                        <a:pt x="6382" y="5545"/>
                      </a:cubicBezTo>
                      <a:lnTo>
                        <a:pt x="1874" y="10147"/>
                      </a:lnTo>
                      <a:cubicBezTo>
                        <a:pt x="-625" y="12698"/>
                        <a:pt x="-625" y="16849"/>
                        <a:pt x="1874" y="19401"/>
                      </a:cubicBezTo>
                      <a:lnTo>
                        <a:pt x="2084" y="19615"/>
                      </a:lnTo>
                      <a:cubicBezTo>
                        <a:pt x="3295" y="20852"/>
                        <a:pt x="4905" y="21526"/>
                        <a:pt x="6616" y="21526"/>
                      </a:cubicBezTo>
                      <a:cubicBezTo>
                        <a:pt x="8328" y="21526"/>
                        <a:pt x="9939" y="20852"/>
                        <a:pt x="11149" y="19615"/>
                      </a:cubicBezTo>
                      <a:lnTo>
                        <a:pt x="15657" y="15013"/>
                      </a:lnTo>
                      <a:cubicBezTo>
                        <a:pt x="17937" y="12686"/>
                        <a:pt x="18115" y="9036"/>
                        <a:pt x="16236" y="6475"/>
                      </a:cubicBezTo>
                      <a:cubicBezTo>
                        <a:pt x="16237" y="6447"/>
                        <a:pt x="16263" y="6428"/>
                        <a:pt x="16261" y="6400"/>
                      </a:cubicBezTo>
                      <a:cubicBezTo>
                        <a:pt x="16261" y="6387"/>
                        <a:pt x="16216" y="5148"/>
                        <a:pt x="18232" y="4136"/>
                      </a:cubicBezTo>
                      <a:cubicBezTo>
                        <a:pt x="20223" y="3136"/>
                        <a:pt x="20853" y="924"/>
                        <a:pt x="20880" y="829"/>
                      </a:cubicBezTo>
                      <a:cubicBezTo>
                        <a:pt x="20975" y="482"/>
                        <a:pt x="20777" y="123"/>
                        <a:pt x="20436" y="25"/>
                      </a:cubicBezTo>
                      <a:close/>
                      <a:moveTo>
                        <a:pt x="10915" y="4928"/>
                      </a:moveTo>
                      <a:cubicBezTo>
                        <a:pt x="12287" y="4928"/>
                        <a:pt x="13579" y="5473"/>
                        <a:pt x="14549" y="6462"/>
                      </a:cubicBezTo>
                      <a:lnTo>
                        <a:pt x="14758" y="6676"/>
                      </a:lnTo>
                      <a:cubicBezTo>
                        <a:pt x="16760" y="8718"/>
                        <a:pt x="16760" y="12039"/>
                        <a:pt x="14758" y="14082"/>
                      </a:cubicBezTo>
                      <a:lnTo>
                        <a:pt x="14179" y="14673"/>
                      </a:lnTo>
                      <a:cubicBezTo>
                        <a:pt x="9254" y="11883"/>
                        <a:pt x="7175" y="7993"/>
                        <a:pt x="6727" y="7041"/>
                      </a:cubicBezTo>
                      <a:lnTo>
                        <a:pt x="7294" y="6462"/>
                      </a:lnTo>
                      <a:cubicBezTo>
                        <a:pt x="8262" y="5473"/>
                        <a:pt x="9545" y="4928"/>
                        <a:pt x="10915" y="4928"/>
                      </a:cubicBezTo>
                      <a:close/>
                      <a:moveTo>
                        <a:pt x="6247" y="7531"/>
                      </a:moveTo>
                      <a:cubicBezTo>
                        <a:pt x="6895" y="8850"/>
                        <a:pt x="9011" y="12438"/>
                        <a:pt x="13711" y="15151"/>
                      </a:cubicBezTo>
                      <a:lnTo>
                        <a:pt x="10250" y="18684"/>
                      </a:lnTo>
                      <a:cubicBezTo>
                        <a:pt x="9281" y="19674"/>
                        <a:pt x="7986" y="20218"/>
                        <a:pt x="6616" y="20218"/>
                      </a:cubicBezTo>
                      <a:cubicBezTo>
                        <a:pt x="5246" y="20218"/>
                        <a:pt x="3951" y="19674"/>
                        <a:pt x="2983" y="18684"/>
                      </a:cubicBezTo>
                      <a:lnTo>
                        <a:pt x="2773" y="18471"/>
                      </a:lnTo>
                      <a:cubicBezTo>
                        <a:pt x="774" y="16429"/>
                        <a:pt x="774" y="13105"/>
                        <a:pt x="2773" y="11065"/>
                      </a:cubicBezTo>
                      <a:lnTo>
                        <a:pt x="6247" y="7531"/>
                      </a:lnTo>
                      <a:close/>
                      <a:moveTo>
                        <a:pt x="11864" y="8550"/>
                      </a:moveTo>
                      <a:lnTo>
                        <a:pt x="10730" y="9707"/>
                      </a:lnTo>
                      <a:cubicBezTo>
                        <a:pt x="10605" y="9833"/>
                        <a:pt x="10605" y="10031"/>
                        <a:pt x="10730" y="10159"/>
                      </a:cubicBezTo>
                      <a:cubicBezTo>
                        <a:pt x="10793" y="10222"/>
                        <a:pt x="10883" y="10260"/>
                        <a:pt x="10964" y="10260"/>
                      </a:cubicBezTo>
                      <a:cubicBezTo>
                        <a:pt x="11048" y="10260"/>
                        <a:pt x="11124" y="10222"/>
                        <a:pt x="11186" y="10159"/>
                      </a:cubicBezTo>
                      <a:lnTo>
                        <a:pt x="12319" y="9015"/>
                      </a:lnTo>
                      <a:cubicBezTo>
                        <a:pt x="12445" y="8888"/>
                        <a:pt x="12445" y="8677"/>
                        <a:pt x="12319" y="8550"/>
                      </a:cubicBezTo>
                      <a:cubicBezTo>
                        <a:pt x="12194" y="8422"/>
                        <a:pt x="11989" y="8422"/>
                        <a:pt x="11864" y="8550"/>
                      </a:cubicBezTo>
                      <a:close/>
                      <a:moveTo>
                        <a:pt x="4658" y="10159"/>
                      </a:moveTo>
                      <a:lnTo>
                        <a:pt x="3660" y="11178"/>
                      </a:lnTo>
                      <a:cubicBezTo>
                        <a:pt x="1812" y="13005"/>
                        <a:pt x="1477" y="14914"/>
                        <a:pt x="2687" y="16698"/>
                      </a:cubicBezTo>
                      <a:cubicBezTo>
                        <a:pt x="2750" y="16788"/>
                        <a:pt x="2844" y="16836"/>
                        <a:pt x="2946" y="16836"/>
                      </a:cubicBezTo>
                      <a:cubicBezTo>
                        <a:pt x="3008" y="16836"/>
                        <a:pt x="3076" y="16824"/>
                        <a:pt x="3131" y="16786"/>
                      </a:cubicBezTo>
                      <a:cubicBezTo>
                        <a:pt x="3276" y="16682"/>
                        <a:pt x="3304" y="16480"/>
                        <a:pt x="3205" y="16333"/>
                      </a:cubicBezTo>
                      <a:cubicBezTo>
                        <a:pt x="2183" y="14828"/>
                        <a:pt x="2483" y="13244"/>
                        <a:pt x="4104" y="11643"/>
                      </a:cubicBezTo>
                      <a:lnTo>
                        <a:pt x="5114" y="10612"/>
                      </a:lnTo>
                      <a:cubicBezTo>
                        <a:pt x="5239" y="10485"/>
                        <a:pt x="5239" y="10287"/>
                        <a:pt x="5114" y="10159"/>
                      </a:cubicBezTo>
                      <a:cubicBezTo>
                        <a:pt x="4989" y="10032"/>
                        <a:pt x="4784" y="10032"/>
                        <a:pt x="4658" y="10159"/>
                      </a:cubicBezTo>
                      <a:close/>
                      <a:moveTo>
                        <a:pt x="3241" y="16999"/>
                      </a:moveTo>
                      <a:cubicBezTo>
                        <a:pt x="3116" y="17127"/>
                        <a:pt x="3116" y="17337"/>
                        <a:pt x="3241" y="17465"/>
                      </a:cubicBezTo>
                      <a:lnTo>
                        <a:pt x="3402" y="17616"/>
                      </a:lnTo>
                      <a:cubicBezTo>
                        <a:pt x="3464" y="17680"/>
                        <a:pt x="3540" y="17704"/>
                        <a:pt x="3623" y="17704"/>
                      </a:cubicBezTo>
                      <a:cubicBezTo>
                        <a:pt x="3705" y="17704"/>
                        <a:pt x="3783" y="17680"/>
                        <a:pt x="3845" y="17616"/>
                      </a:cubicBezTo>
                      <a:cubicBezTo>
                        <a:pt x="3969" y="17488"/>
                        <a:pt x="3971" y="17278"/>
                        <a:pt x="3845" y="17150"/>
                      </a:cubicBezTo>
                      <a:lnTo>
                        <a:pt x="3697" y="16999"/>
                      </a:lnTo>
                      <a:cubicBezTo>
                        <a:pt x="3572" y="16872"/>
                        <a:pt x="3366" y="16872"/>
                        <a:pt x="3241" y="16999"/>
                      </a:cubicBezTo>
                      <a:close/>
                    </a:path>
                  </a:pathLst>
                </a:custGeom>
                <a:solidFill>
                  <a:srgbClr val="FFFFFF"/>
                </a:solidFill>
                <a:ln w="12700" cap="flat">
                  <a:noFill/>
                  <a:miter lim="400000"/>
                </a:ln>
                <a:effectLst/>
              </p:spPr>
              <p:txBody>
                <a:bodyPr anchor="ctr"/>
                <a:lstStyle/>
                <a:p>
                  <a:pPr algn="ctr"/>
                </a:p>
              </p:txBody>
            </p:sp>
          </p:grpSp>
          <p:grpSp>
            <p:nvGrpSpPr>
              <p:cNvPr id="23" name="Group 18"/>
              <p:cNvGrpSpPr/>
              <p:nvPr/>
            </p:nvGrpSpPr>
            <p:grpSpPr>
              <a:xfrm>
                <a:off x="8960458" y="2364266"/>
                <a:ext cx="635001" cy="635001"/>
                <a:chOff x="0" y="0"/>
                <a:chExt cx="1270000" cy="1270000"/>
              </a:xfrm>
            </p:grpSpPr>
            <p:sp>
              <p:nvSpPr>
                <p:cNvPr id="30" name="Freeform: Shape 1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p>
              </p:txBody>
            </p:sp>
            <p:sp>
              <p:nvSpPr>
                <p:cNvPr id="31" name="Freeform: Shape 20"/>
                <p:cNvSpPr/>
                <p:nvPr/>
              </p:nvSpPr>
              <p:spPr>
                <a:xfrm>
                  <a:off x="255984" y="175807"/>
                  <a:ext cx="758032" cy="764977"/>
                </a:xfrm>
                <a:custGeom>
                  <a:avLst/>
                  <a:gdLst/>
                  <a:ahLst/>
                  <a:cxnLst>
                    <a:cxn ang="0">
                      <a:pos x="wd2" y="hd2"/>
                    </a:cxn>
                    <a:cxn ang="5400000">
                      <a:pos x="wd2" y="hd2"/>
                    </a:cxn>
                    <a:cxn ang="10800000">
                      <a:pos x="wd2" y="hd2"/>
                    </a:cxn>
                    <a:cxn ang="16200000">
                      <a:pos x="wd2" y="hd2"/>
                    </a:cxn>
                  </a:cxnLst>
                  <a:rect l="0" t="0" r="r" b="b"/>
                  <a:pathLst>
                    <a:path w="21600" h="21583" extrusionOk="0">
                      <a:moveTo>
                        <a:pt x="10585" y="5"/>
                      </a:moveTo>
                      <a:cubicBezTo>
                        <a:pt x="10414" y="27"/>
                        <a:pt x="10247" y="105"/>
                        <a:pt x="10133" y="252"/>
                      </a:cubicBezTo>
                      <a:cubicBezTo>
                        <a:pt x="8398" y="2489"/>
                        <a:pt x="10182" y="3991"/>
                        <a:pt x="11139" y="4798"/>
                      </a:cubicBezTo>
                      <a:cubicBezTo>
                        <a:pt x="11426" y="5039"/>
                        <a:pt x="11564" y="5323"/>
                        <a:pt x="11558" y="5649"/>
                      </a:cubicBezTo>
                      <a:cubicBezTo>
                        <a:pt x="11544" y="6227"/>
                        <a:pt x="11078" y="6945"/>
                        <a:pt x="10382" y="7485"/>
                      </a:cubicBezTo>
                      <a:cubicBezTo>
                        <a:pt x="10252" y="7584"/>
                        <a:pt x="10200" y="7731"/>
                        <a:pt x="10167" y="7877"/>
                      </a:cubicBezTo>
                      <a:lnTo>
                        <a:pt x="2341" y="7877"/>
                      </a:lnTo>
                      <a:cubicBezTo>
                        <a:pt x="1047" y="7877"/>
                        <a:pt x="0" y="8917"/>
                        <a:pt x="0" y="10195"/>
                      </a:cubicBezTo>
                      <a:lnTo>
                        <a:pt x="0" y="19265"/>
                      </a:lnTo>
                      <a:cubicBezTo>
                        <a:pt x="0" y="20545"/>
                        <a:pt x="1047" y="21583"/>
                        <a:pt x="2341" y="21583"/>
                      </a:cubicBezTo>
                      <a:lnTo>
                        <a:pt x="19259" y="21583"/>
                      </a:lnTo>
                      <a:cubicBezTo>
                        <a:pt x="20551" y="21583"/>
                        <a:pt x="21600" y="20545"/>
                        <a:pt x="21600" y="19265"/>
                      </a:cubicBezTo>
                      <a:cubicBezTo>
                        <a:pt x="21600" y="19265"/>
                        <a:pt x="21600" y="10195"/>
                        <a:pt x="21600" y="10195"/>
                      </a:cubicBezTo>
                      <a:cubicBezTo>
                        <a:pt x="21600" y="8917"/>
                        <a:pt x="20551" y="7877"/>
                        <a:pt x="19259" y="7877"/>
                      </a:cubicBezTo>
                      <a:lnTo>
                        <a:pt x="11806" y="7877"/>
                      </a:lnTo>
                      <a:cubicBezTo>
                        <a:pt x="12435" y="7186"/>
                        <a:pt x="12888" y="6426"/>
                        <a:pt x="12903" y="5671"/>
                      </a:cubicBezTo>
                      <a:cubicBezTo>
                        <a:pt x="12920" y="4939"/>
                        <a:pt x="12609" y="4283"/>
                        <a:pt x="12010" y="3779"/>
                      </a:cubicBezTo>
                      <a:cubicBezTo>
                        <a:pt x="10613" y="2602"/>
                        <a:pt x="10450" y="2045"/>
                        <a:pt x="11207" y="1069"/>
                      </a:cubicBezTo>
                      <a:cubicBezTo>
                        <a:pt x="11434" y="777"/>
                        <a:pt x="11378" y="363"/>
                        <a:pt x="11083" y="140"/>
                      </a:cubicBezTo>
                      <a:cubicBezTo>
                        <a:pt x="10935" y="27"/>
                        <a:pt x="10757" y="-17"/>
                        <a:pt x="10585" y="5"/>
                      </a:cubicBezTo>
                      <a:close/>
                      <a:moveTo>
                        <a:pt x="2341" y="9210"/>
                      </a:moveTo>
                      <a:lnTo>
                        <a:pt x="19259" y="9210"/>
                      </a:lnTo>
                      <a:cubicBezTo>
                        <a:pt x="19805" y="9210"/>
                        <a:pt x="20254" y="9655"/>
                        <a:pt x="20254" y="10195"/>
                      </a:cubicBezTo>
                      <a:cubicBezTo>
                        <a:pt x="20254" y="10195"/>
                        <a:pt x="20254" y="19265"/>
                        <a:pt x="20254" y="19265"/>
                      </a:cubicBezTo>
                      <a:cubicBezTo>
                        <a:pt x="20254" y="19807"/>
                        <a:pt x="19805" y="20250"/>
                        <a:pt x="19259" y="20250"/>
                      </a:cubicBezTo>
                      <a:lnTo>
                        <a:pt x="2341" y="20250"/>
                      </a:lnTo>
                      <a:cubicBezTo>
                        <a:pt x="1794" y="20250"/>
                        <a:pt x="1346" y="19807"/>
                        <a:pt x="1346" y="19265"/>
                      </a:cubicBezTo>
                      <a:lnTo>
                        <a:pt x="1346" y="10195"/>
                      </a:lnTo>
                      <a:cubicBezTo>
                        <a:pt x="1346" y="9655"/>
                        <a:pt x="1794" y="9210"/>
                        <a:pt x="2341" y="9210"/>
                      </a:cubicBezTo>
                      <a:close/>
                      <a:moveTo>
                        <a:pt x="4682" y="11460"/>
                      </a:moveTo>
                      <a:cubicBezTo>
                        <a:pt x="4496" y="11460"/>
                        <a:pt x="4343" y="11612"/>
                        <a:pt x="4343" y="11796"/>
                      </a:cubicBezTo>
                      <a:cubicBezTo>
                        <a:pt x="4343" y="11983"/>
                        <a:pt x="4496" y="12132"/>
                        <a:pt x="4682" y="12132"/>
                      </a:cubicBezTo>
                      <a:lnTo>
                        <a:pt x="5010" y="12132"/>
                      </a:lnTo>
                      <a:cubicBezTo>
                        <a:pt x="5195" y="12132"/>
                        <a:pt x="5349" y="11983"/>
                        <a:pt x="5349" y="11796"/>
                      </a:cubicBezTo>
                      <a:cubicBezTo>
                        <a:pt x="5349" y="11612"/>
                        <a:pt x="5195" y="11460"/>
                        <a:pt x="5010" y="11460"/>
                      </a:cubicBezTo>
                      <a:lnTo>
                        <a:pt x="4682" y="11460"/>
                      </a:lnTo>
                      <a:close/>
                      <a:moveTo>
                        <a:pt x="6853" y="11460"/>
                      </a:moveTo>
                      <a:cubicBezTo>
                        <a:pt x="6666" y="11460"/>
                        <a:pt x="6514" y="11612"/>
                        <a:pt x="6514" y="11796"/>
                      </a:cubicBezTo>
                      <a:cubicBezTo>
                        <a:pt x="6514" y="11983"/>
                        <a:pt x="6666" y="12132"/>
                        <a:pt x="6853" y="12132"/>
                      </a:cubicBezTo>
                      <a:lnTo>
                        <a:pt x="7181" y="12132"/>
                      </a:lnTo>
                      <a:cubicBezTo>
                        <a:pt x="7368" y="12132"/>
                        <a:pt x="7520" y="11983"/>
                        <a:pt x="7520" y="11796"/>
                      </a:cubicBezTo>
                      <a:cubicBezTo>
                        <a:pt x="7520" y="11612"/>
                        <a:pt x="7368" y="11460"/>
                        <a:pt x="7181" y="11460"/>
                      </a:cubicBezTo>
                      <a:lnTo>
                        <a:pt x="6853" y="11460"/>
                      </a:lnTo>
                      <a:close/>
                      <a:moveTo>
                        <a:pt x="9375" y="11460"/>
                      </a:moveTo>
                      <a:cubicBezTo>
                        <a:pt x="9189" y="11460"/>
                        <a:pt x="9047" y="11612"/>
                        <a:pt x="9047" y="11796"/>
                      </a:cubicBezTo>
                      <a:cubicBezTo>
                        <a:pt x="9047" y="11983"/>
                        <a:pt x="9189" y="12132"/>
                        <a:pt x="9375" y="12132"/>
                      </a:cubicBezTo>
                      <a:lnTo>
                        <a:pt x="9714" y="12132"/>
                      </a:lnTo>
                      <a:cubicBezTo>
                        <a:pt x="9901" y="12132"/>
                        <a:pt x="10054" y="11983"/>
                        <a:pt x="10054" y="11796"/>
                      </a:cubicBezTo>
                      <a:cubicBezTo>
                        <a:pt x="10054" y="11612"/>
                        <a:pt x="9901" y="11460"/>
                        <a:pt x="9714" y="11460"/>
                      </a:cubicBezTo>
                      <a:lnTo>
                        <a:pt x="9375" y="11460"/>
                      </a:lnTo>
                      <a:close/>
                      <a:moveTo>
                        <a:pt x="11558" y="11460"/>
                      </a:moveTo>
                      <a:cubicBezTo>
                        <a:pt x="11370" y="11460"/>
                        <a:pt x="11218" y="11612"/>
                        <a:pt x="11218" y="11796"/>
                      </a:cubicBezTo>
                      <a:cubicBezTo>
                        <a:pt x="11218" y="11983"/>
                        <a:pt x="11370" y="12132"/>
                        <a:pt x="11558" y="12132"/>
                      </a:cubicBezTo>
                      <a:lnTo>
                        <a:pt x="11897" y="12132"/>
                      </a:lnTo>
                      <a:cubicBezTo>
                        <a:pt x="12083" y="12132"/>
                        <a:pt x="12225" y="11983"/>
                        <a:pt x="12225" y="11796"/>
                      </a:cubicBezTo>
                      <a:cubicBezTo>
                        <a:pt x="12225" y="11612"/>
                        <a:pt x="12083" y="11460"/>
                        <a:pt x="11897" y="11460"/>
                      </a:cubicBezTo>
                      <a:lnTo>
                        <a:pt x="11558" y="11460"/>
                      </a:lnTo>
                      <a:close/>
                      <a:moveTo>
                        <a:pt x="13729" y="11460"/>
                      </a:moveTo>
                      <a:cubicBezTo>
                        <a:pt x="13543" y="11460"/>
                        <a:pt x="13390" y="11612"/>
                        <a:pt x="13390" y="11796"/>
                      </a:cubicBezTo>
                      <a:cubicBezTo>
                        <a:pt x="13390" y="11983"/>
                        <a:pt x="13543" y="12132"/>
                        <a:pt x="13729" y="12132"/>
                      </a:cubicBezTo>
                      <a:lnTo>
                        <a:pt x="14057" y="12132"/>
                      </a:lnTo>
                      <a:cubicBezTo>
                        <a:pt x="14244" y="12132"/>
                        <a:pt x="14396" y="11983"/>
                        <a:pt x="14396" y="11796"/>
                      </a:cubicBezTo>
                      <a:cubicBezTo>
                        <a:pt x="14396" y="11612"/>
                        <a:pt x="14244" y="11460"/>
                        <a:pt x="14057" y="11460"/>
                      </a:cubicBezTo>
                      <a:lnTo>
                        <a:pt x="13729" y="11460"/>
                      </a:lnTo>
                      <a:close/>
                      <a:moveTo>
                        <a:pt x="16251" y="11460"/>
                      </a:moveTo>
                      <a:cubicBezTo>
                        <a:pt x="16064" y="11460"/>
                        <a:pt x="15923" y="11612"/>
                        <a:pt x="15923" y="11796"/>
                      </a:cubicBezTo>
                      <a:cubicBezTo>
                        <a:pt x="15923" y="11983"/>
                        <a:pt x="16064" y="12132"/>
                        <a:pt x="16251" y="12132"/>
                      </a:cubicBezTo>
                      <a:lnTo>
                        <a:pt x="16590" y="12132"/>
                      </a:lnTo>
                      <a:cubicBezTo>
                        <a:pt x="16776" y="12132"/>
                        <a:pt x="16929" y="11983"/>
                        <a:pt x="16929" y="11796"/>
                      </a:cubicBezTo>
                      <a:cubicBezTo>
                        <a:pt x="16929" y="11612"/>
                        <a:pt x="16776" y="11460"/>
                        <a:pt x="16590" y="11460"/>
                      </a:cubicBezTo>
                      <a:lnTo>
                        <a:pt x="16251" y="11460"/>
                      </a:lnTo>
                      <a:close/>
                      <a:moveTo>
                        <a:pt x="4682" y="13610"/>
                      </a:moveTo>
                      <a:cubicBezTo>
                        <a:pt x="4496" y="13610"/>
                        <a:pt x="4343" y="13762"/>
                        <a:pt x="4343" y="13946"/>
                      </a:cubicBezTo>
                      <a:cubicBezTo>
                        <a:pt x="4343" y="14131"/>
                        <a:pt x="4496" y="14282"/>
                        <a:pt x="4682" y="14282"/>
                      </a:cubicBezTo>
                      <a:lnTo>
                        <a:pt x="5010" y="14282"/>
                      </a:lnTo>
                      <a:cubicBezTo>
                        <a:pt x="5195" y="14282"/>
                        <a:pt x="5349" y="14131"/>
                        <a:pt x="5349" y="13946"/>
                      </a:cubicBezTo>
                      <a:cubicBezTo>
                        <a:pt x="5349" y="13762"/>
                        <a:pt x="5195" y="13610"/>
                        <a:pt x="5010" y="13610"/>
                      </a:cubicBezTo>
                      <a:lnTo>
                        <a:pt x="4682" y="13610"/>
                      </a:lnTo>
                      <a:close/>
                      <a:moveTo>
                        <a:pt x="6853" y="13610"/>
                      </a:moveTo>
                      <a:cubicBezTo>
                        <a:pt x="6666" y="13610"/>
                        <a:pt x="6514" y="13762"/>
                        <a:pt x="6514" y="13946"/>
                      </a:cubicBezTo>
                      <a:cubicBezTo>
                        <a:pt x="6514" y="14131"/>
                        <a:pt x="6666" y="14282"/>
                        <a:pt x="6853" y="14282"/>
                      </a:cubicBezTo>
                      <a:lnTo>
                        <a:pt x="7181" y="14282"/>
                      </a:lnTo>
                      <a:cubicBezTo>
                        <a:pt x="7368" y="14282"/>
                        <a:pt x="7520" y="14131"/>
                        <a:pt x="7520" y="13946"/>
                      </a:cubicBezTo>
                      <a:cubicBezTo>
                        <a:pt x="7520" y="13762"/>
                        <a:pt x="7368" y="13610"/>
                        <a:pt x="7181" y="13610"/>
                      </a:cubicBezTo>
                      <a:lnTo>
                        <a:pt x="6853" y="13610"/>
                      </a:lnTo>
                      <a:close/>
                      <a:moveTo>
                        <a:pt x="9375" y="13610"/>
                      </a:moveTo>
                      <a:cubicBezTo>
                        <a:pt x="9189" y="13610"/>
                        <a:pt x="9047" y="13762"/>
                        <a:pt x="9047" y="13946"/>
                      </a:cubicBezTo>
                      <a:cubicBezTo>
                        <a:pt x="9047" y="14131"/>
                        <a:pt x="9189" y="14282"/>
                        <a:pt x="9375" y="14282"/>
                      </a:cubicBezTo>
                      <a:lnTo>
                        <a:pt x="9714" y="14282"/>
                      </a:lnTo>
                      <a:cubicBezTo>
                        <a:pt x="9901" y="14282"/>
                        <a:pt x="10054" y="14131"/>
                        <a:pt x="10054" y="13946"/>
                      </a:cubicBezTo>
                      <a:cubicBezTo>
                        <a:pt x="10054" y="13762"/>
                        <a:pt x="9901" y="13610"/>
                        <a:pt x="9714" y="13610"/>
                      </a:cubicBezTo>
                      <a:lnTo>
                        <a:pt x="9375" y="13610"/>
                      </a:lnTo>
                      <a:close/>
                      <a:moveTo>
                        <a:pt x="11558" y="13610"/>
                      </a:moveTo>
                      <a:cubicBezTo>
                        <a:pt x="11370" y="13610"/>
                        <a:pt x="11218" y="13762"/>
                        <a:pt x="11218" y="13946"/>
                      </a:cubicBezTo>
                      <a:cubicBezTo>
                        <a:pt x="11218" y="14131"/>
                        <a:pt x="11370" y="14282"/>
                        <a:pt x="11558" y="14282"/>
                      </a:cubicBezTo>
                      <a:lnTo>
                        <a:pt x="11897" y="14282"/>
                      </a:lnTo>
                      <a:cubicBezTo>
                        <a:pt x="12083" y="14282"/>
                        <a:pt x="12225" y="14131"/>
                        <a:pt x="12225" y="13946"/>
                      </a:cubicBezTo>
                      <a:cubicBezTo>
                        <a:pt x="12225" y="13762"/>
                        <a:pt x="12083" y="13610"/>
                        <a:pt x="11897" y="13610"/>
                      </a:cubicBezTo>
                      <a:lnTo>
                        <a:pt x="11558" y="13610"/>
                      </a:lnTo>
                      <a:close/>
                      <a:moveTo>
                        <a:pt x="13729" y="13610"/>
                      </a:moveTo>
                      <a:cubicBezTo>
                        <a:pt x="13543" y="13610"/>
                        <a:pt x="13390" y="13762"/>
                        <a:pt x="13390" y="13946"/>
                      </a:cubicBezTo>
                      <a:cubicBezTo>
                        <a:pt x="13390" y="14131"/>
                        <a:pt x="13543" y="14282"/>
                        <a:pt x="13729" y="14282"/>
                      </a:cubicBezTo>
                      <a:lnTo>
                        <a:pt x="14057" y="14282"/>
                      </a:lnTo>
                      <a:cubicBezTo>
                        <a:pt x="14244" y="14282"/>
                        <a:pt x="14396" y="14131"/>
                        <a:pt x="14396" y="13946"/>
                      </a:cubicBezTo>
                      <a:cubicBezTo>
                        <a:pt x="14396" y="13762"/>
                        <a:pt x="14244" y="13610"/>
                        <a:pt x="14057" y="13610"/>
                      </a:cubicBezTo>
                      <a:lnTo>
                        <a:pt x="13729" y="13610"/>
                      </a:lnTo>
                      <a:close/>
                      <a:moveTo>
                        <a:pt x="16251" y="13610"/>
                      </a:moveTo>
                      <a:cubicBezTo>
                        <a:pt x="16064" y="13610"/>
                        <a:pt x="15923" y="13762"/>
                        <a:pt x="15923" y="13946"/>
                      </a:cubicBezTo>
                      <a:cubicBezTo>
                        <a:pt x="15923" y="14131"/>
                        <a:pt x="16064" y="14282"/>
                        <a:pt x="16251" y="14282"/>
                      </a:cubicBezTo>
                      <a:lnTo>
                        <a:pt x="16590" y="14282"/>
                      </a:lnTo>
                      <a:cubicBezTo>
                        <a:pt x="16776" y="14282"/>
                        <a:pt x="16929" y="14131"/>
                        <a:pt x="16929" y="13946"/>
                      </a:cubicBezTo>
                      <a:cubicBezTo>
                        <a:pt x="16929" y="13762"/>
                        <a:pt x="16776" y="13610"/>
                        <a:pt x="16590" y="13610"/>
                      </a:cubicBezTo>
                      <a:lnTo>
                        <a:pt x="16251" y="13610"/>
                      </a:lnTo>
                      <a:close/>
                      <a:moveTo>
                        <a:pt x="4682" y="15402"/>
                      </a:moveTo>
                      <a:cubicBezTo>
                        <a:pt x="4496" y="15402"/>
                        <a:pt x="4343" y="15553"/>
                        <a:pt x="4343" y="15738"/>
                      </a:cubicBezTo>
                      <a:cubicBezTo>
                        <a:pt x="4343" y="15922"/>
                        <a:pt x="4496" y="16074"/>
                        <a:pt x="4682" y="16074"/>
                      </a:cubicBezTo>
                      <a:lnTo>
                        <a:pt x="5010" y="16074"/>
                      </a:lnTo>
                      <a:cubicBezTo>
                        <a:pt x="5195" y="16074"/>
                        <a:pt x="5349" y="15922"/>
                        <a:pt x="5349" y="15738"/>
                      </a:cubicBezTo>
                      <a:cubicBezTo>
                        <a:pt x="5349" y="15553"/>
                        <a:pt x="5195" y="15402"/>
                        <a:pt x="5010" y="15402"/>
                      </a:cubicBezTo>
                      <a:lnTo>
                        <a:pt x="4682" y="15402"/>
                      </a:lnTo>
                      <a:close/>
                      <a:moveTo>
                        <a:pt x="6853" y="15402"/>
                      </a:moveTo>
                      <a:cubicBezTo>
                        <a:pt x="6666" y="15402"/>
                        <a:pt x="6514" y="15553"/>
                        <a:pt x="6514" y="15738"/>
                      </a:cubicBezTo>
                      <a:cubicBezTo>
                        <a:pt x="6514" y="15922"/>
                        <a:pt x="6666" y="16074"/>
                        <a:pt x="6853" y="16074"/>
                      </a:cubicBezTo>
                      <a:lnTo>
                        <a:pt x="7181" y="16074"/>
                      </a:lnTo>
                      <a:cubicBezTo>
                        <a:pt x="7368" y="16074"/>
                        <a:pt x="7520" y="15922"/>
                        <a:pt x="7520" y="15738"/>
                      </a:cubicBezTo>
                      <a:cubicBezTo>
                        <a:pt x="7520" y="15553"/>
                        <a:pt x="7368" y="15402"/>
                        <a:pt x="7181" y="15402"/>
                      </a:cubicBezTo>
                      <a:lnTo>
                        <a:pt x="6853" y="15402"/>
                      </a:lnTo>
                      <a:close/>
                      <a:moveTo>
                        <a:pt x="9375" y="15402"/>
                      </a:moveTo>
                      <a:cubicBezTo>
                        <a:pt x="9189" y="15402"/>
                        <a:pt x="9047" y="15553"/>
                        <a:pt x="9047" y="15738"/>
                      </a:cubicBezTo>
                      <a:cubicBezTo>
                        <a:pt x="9047" y="15922"/>
                        <a:pt x="9189" y="16074"/>
                        <a:pt x="9375" y="16074"/>
                      </a:cubicBezTo>
                      <a:lnTo>
                        <a:pt x="9714" y="16074"/>
                      </a:lnTo>
                      <a:cubicBezTo>
                        <a:pt x="9901" y="16074"/>
                        <a:pt x="10054" y="15922"/>
                        <a:pt x="10054" y="15738"/>
                      </a:cubicBezTo>
                      <a:cubicBezTo>
                        <a:pt x="10054" y="15553"/>
                        <a:pt x="9901" y="15402"/>
                        <a:pt x="9714" y="15402"/>
                      </a:cubicBezTo>
                      <a:lnTo>
                        <a:pt x="9375" y="15402"/>
                      </a:lnTo>
                      <a:close/>
                      <a:moveTo>
                        <a:pt x="11558" y="15402"/>
                      </a:moveTo>
                      <a:cubicBezTo>
                        <a:pt x="11370" y="15402"/>
                        <a:pt x="11218" y="15553"/>
                        <a:pt x="11218" y="15738"/>
                      </a:cubicBezTo>
                      <a:cubicBezTo>
                        <a:pt x="11218" y="15922"/>
                        <a:pt x="11370" y="16074"/>
                        <a:pt x="11558" y="16074"/>
                      </a:cubicBezTo>
                      <a:lnTo>
                        <a:pt x="11897" y="16074"/>
                      </a:lnTo>
                      <a:cubicBezTo>
                        <a:pt x="12083" y="16074"/>
                        <a:pt x="12225" y="15922"/>
                        <a:pt x="12225" y="15738"/>
                      </a:cubicBezTo>
                      <a:cubicBezTo>
                        <a:pt x="12225" y="15553"/>
                        <a:pt x="12083" y="15402"/>
                        <a:pt x="11897" y="15402"/>
                      </a:cubicBezTo>
                      <a:lnTo>
                        <a:pt x="11558" y="15402"/>
                      </a:lnTo>
                      <a:close/>
                      <a:moveTo>
                        <a:pt x="13729" y="15402"/>
                      </a:moveTo>
                      <a:cubicBezTo>
                        <a:pt x="13543" y="15402"/>
                        <a:pt x="13390" y="15553"/>
                        <a:pt x="13390" y="15738"/>
                      </a:cubicBezTo>
                      <a:cubicBezTo>
                        <a:pt x="13390" y="15922"/>
                        <a:pt x="13543" y="16074"/>
                        <a:pt x="13729" y="16074"/>
                      </a:cubicBezTo>
                      <a:lnTo>
                        <a:pt x="14057" y="16074"/>
                      </a:lnTo>
                      <a:cubicBezTo>
                        <a:pt x="14244" y="16074"/>
                        <a:pt x="14396" y="15922"/>
                        <a:pt x="14396" y="15738"/>
                      </a:cubicBezTo>
                      <a:cubicBezTo>
                        <a:pt x="14396" y="15553"/>
                        <a:pt x="14244" y="15402"/>
                        <a:pt x="14057" y="15402"/>
                      </a:cubicBezTo>
                      <a:lnTo>
                        <a:pt x="13729" y="15402"/>
                      </a:lnTo>
                      <a:close/>
                      <a:moveTo>
                        <a:pt x="16251" y="15402"/>
                      </a:moveTo>
                      <a:cubicBezTo>
                        <a:pt x="16064" y="15402"/>
                        <a:pt x="15923" y="15553"/>
                        <a:pt x="15923" y="15738"/>
                      </a:cubicBezTo>
                      <a:cubicBezTo>
                        <a:pt x="15923" y="15922"/>
                        <a:pt x="16064" y="16074"/>
                        <a:pt x="16251" y="16074"/>
                      </a:cubicBezTo>
                      <a:lnTo>
                        <a:pt x="16590" y="16074"/>
                      </a:lnTo>
                      <a:cubicBezTo>
                        <a:pt x="16776" y="16074"/>
                        <a:pt x="16929" y="15922"/>
                        <a:pt x="16929" y="15738"/>
                      </a:cubicBezTo>
                      <a:cubicBezTo>
                        <a:pt x="16929" y="15553"/>
                        <a:pt x="16776" y="15402"/>
                        <a:pt x="16590" y="15402"/>
                      </a:cubicBezTo>
                      <a:lnTo>
                        <a:pt x="16251" y="15402"/>
                      </a:lnTo>
                      <a:close/>
                      <a:moveTo>
                        <a:pt x="4682" y="17552"/>
                      </a:moveTo>
                      <a:cubicBezTo>
                        <a:pt x="4496" y="17552"/>
                        <a:pt x="4343" y="17704"/>
                        <a:pt x="4343" y="17888"/>
                      </a:cubicBezTo>
                      <a:cubicBezTo>
                        <a:pt x="4343" y="18073"/>
                        <a:pt x="4496" y="18224"/>
                        <a:pt x="4682" y="18224"/>
                      </a:cubicBezTo>
                      <a:lnTo>
                        <a:pt x="5010" y="18224"/>
                      </a:lnTo>
                      <a:cubicBezTo>
                        <a:pt x="5195" y="18224"/>
                        <a:pt x="5349" y="18073"/>
                        <a:pt x="5349" y="17888"/>
                      </a:cubicBezTo>
                      <a:cubicBezTo>
                        <a:pt x="5349" y="17704"/>
                        <a:pt x="5195" y="17552"/>
                        <a:pt x="5010" y="17552"/>
                      </a:cubicBezTo>
                      <a:lnTo>
                        <a:pt x="4682" y="17552"/>
                      </a:lnTo>
                      <a:close/>
                      <a:moveTo>
                        <a:pt x="6853" y="17552"/>
                      </a:moveTo>
                      <a:cubicBezTo>
                        <a:pt x="6666" y="17552"/>
                        <a:pt x="6514" y="17704"/>
                        <a:pt x="6514" y="17888"/>
                      </a:cubicBezTo>
                      <a:cubicBezTo>
                        <a:pt x="6514" y="18073"/>
                        <a:pt x="6666" y="18224"/>
                        <a:pt x="6853" y="18224"/>
                      </a:cubicBezTo>
                      <a:lnTo>
                        <a:pt x="14272" y="18224"/>
                      </a:lnTo>
                      <a:cubicBezTo>
                        <a:pt x="14460" y="18224"/>
                        <a:pt x="14611" y="18073"/>
                        <a:pt x="14611" y="17888"/>
                      </a:cubicBezTo>
                      <a:cubicBezTo>
                        <a:pt x="14611" y="17704"/>
                        <a:pt x="14460" y="17552"/>
                        <a:pt x="14272" y="17552"/>
                      </a:cubicBezTo>
                      <a:lnTo>
                        <a:pt x="6853" y="17552"/>
                      </a:lnTo>
                      <a:close/>
                      <a:moveTo>
                        <a:pt x="16251" y="17552"/>
                      </a:moveTo>
                      <a:cubicBezTo>
                        <a:pt x="16064" y="17552"/>
                        <a:pt x="15923" y="17704"/>
                        <a:pt x="15923" y="17888"/>
                      </a:cubicBezTo>
                      <a:cubicBezTo>
                        <a:pt x="15923" y="18073"/>
                        <a:pt x="16064" y="18224"/>
                        <a:pt x="16251" y="18224"/>
                      </a:cubicBezTo>
                      <a:lnTo>
                        <a:pt x="16590" y="18224"/>
                      </a:lnTo>
                      <a:cubicBezTo>
                        <a:pt x="16776" y="18224"/>
                        <a:pt x="16929" y="18073"/>
                        <a:pt x="16929" y="17888"/>
                      </a:cubicBezTo>
                      <a:cubicBezTo>
                        <a:pt x="16929" y="17704"/>
                        <a:pt x="16776" y="17552"/>
                        <a:pt x="16590" y="17552"/>
                      </a:cubicBezTo>
                      <a:lnTo>
                        <a:pt x="16251" y="17552"/>
                      </a:lnTo>
                      <a:close/>
                    </a:path>
                  </a:pathLst>
                </a:custGeom>
                <a:solidFill>
                  <a:srgbClr val="FFFFFF"/>
                </a:solidFill>
                <a:ln w="12700" cap="flat">
                  <a:noFill/>
                  <a:miter lim="400000"/>
                </a:ln>
                <a:effectLst/>
              </p:spPr>
              <p:txBody>
                <a:bodyPr anchor="ctr"/>
                <a:lstStyle/>
                <a:p>
                  <a:pPr algn="ctr"/>
                </a:p>
              </p:txBody>
            </p:sp>
          </p:grpSp>
          <p:grpSp>
            <p:nvGrpSpPr>
              <p:cNvPr id="24" name="Group 21"/>
              <p:cNvGrpSpPr/>
              <p:nvPr/>
            </p:nvGrpSpPr>
            <p:grpSpPr>
              <a:xfrm>
                <a:off x="2556988" y="3689043"/>
                <a:ext cx="635001" cy="635001"/>
                <a:chOff x="0" y="0"/>
                <a:chExt cx="1270000" cy="1270000"/>
              </a:xfrm>
            </p:grpSpPr>
            <p:sp>
              <p:nvSpPr>
                <p:cNvPr id="28" name="Freeform: Shape 2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p>
              </p:txBody>
            </p:sp>
            <p:sp>
              <p:nvSpPr>
                <p:cNvPr id="29" name="Freeform: Shape 23"/>
                <p:cNvSpPr/>
                <p:nvPr/>
              </p:nvSpPr>
              <p:spPr>
                <a:xfrm>
                  <a:off x="194871" y="207571"/>
                  <a:ext cx="854858" cy="854858"/>
                </a:xfrm>
                <a:custGeom>
                  <a:avLst/>
                  <a:gdLst/>
                  <a:ahLst/>
                  <a:cxnLst>
                    <a:cxn ang="0">
                      <a:pos x="wd2" y="hd2"/>
                    </a:cxn>
                    <a:cxn ang="5400000">
                      <a:pos x="wd2" y="hd2"/>
                    </a:cxn>
                    <a:cxn ang="10800000">
                      <a:pos x="wd2" y="hd2"/>
                    </a:cxn>
                    <a:cxn ang="16200000">
                      <a:pos x="wd2" y="hd2"/>
                    </a:cxn>
                  </a:cxnLst>
                  <a:rect l="0" t="0" r="r" b="b"/>
                  <a:pathLst>
                    <a:path w="21600" h="21600" extrusionOk="0">
                      <a:moveTo>
                        <a:pt x="11216" y="0"/>
                      </a:moveTo>
                      <a:cubicBezTo>
                        <a:pt x="10861" y="0"/>
                        <a:pt x="10570" y="290"/>
                        <a:pt x="10570" y="646"/>
                      </a:cubicBezTo>
                      <a:lnTo>
                        <a:pt x="10570" y="2571"/>
                      </a:lnTo>
                      <a:cubicBezTo>
                        <a:pt x="10570" y="2926"/>
                        <a:pt x="10861" y="3217"/>
                        <a:pt x="11216" y="3217"/>
                      </a:cubicBezTo>
                      <a:cubicBezTo>
                        <a:pt x="11573" y="3217"/>
                        <a:pt x="11848" y="2926"/>
                        <a:pt x="11848" y="2571"/>
                      </a:cubicBezTo>
                      <a:lnTo>
                        <a:pt x="11848" y="646"/>
                      </a:lnTo>
                      <a:cubicBezTo>
                        <a:pt x="11848" y="290"/>
                        <a:pt x="11571" y="0"/>
                        <a:pt x="11216" y="0"/>
                      </a:cubicBezTo>
                      <a:close/>
                      <a:moveTo>
                        <a:pt x="3863" y="2757"/>
                      </a:moveTo>
                      <a:cubicBezTo>
                        <a:pt x="3699" y="2757"/>
                        <a:pt x="3529" y="2818"/>
                        <a:pt x="3404" y="2944"/>
                      </a:cubicBezTo>
                      <a:cubicBezTo>
                        <a:pt x="3151" y="3196"/>
                        <a:pt x="3152" y="3612"/>
                        <a:pt x="3404" y="3863"/>
                      </a:cubicBezTo>
                      <a:lnTo>
                        <a:pt x="4768" y="5228"/>
                      </a:lnTo>
                      <a:cubicBezTo>
                        <a:pt x="4893" y="5354"/>
                        <a:pt x="5065" y="5414"/>
                        <a:pt x="5228" y="5414"/>
                      </a:cubicBezTo>
                      <a:cubicBezTo>
                        <a:pt x="5394" y="5414"/>
                        <a:pt x="5547" y="5354"/>
                        <a:pt x="5673" y="5228"/>
                      </a:cubicBezTo>
                      <a:cubicBezTo>
                        <a:pt x="5924" y="4976"/>
                        <a:pt x="5924" y="4560"/>
                        <a:pt x="5673" y="4309"/>
                      </a:cubicBezTo>
                      <a:lnTo>
                        <a:pt x="4309" y="2944"/>
                      </a:lnTo>
                      <a:cubicBezTo>
                        <a:pt x="4183" y="2818"/>
                        <a:pt x="4028" y="2757"/>
                        <a:pt x="3863" y="2757"/>
                      </a:cubicBezTo>
                      <a:close/>
                      <a:moveTo>
                        <a:pt x="18096" y="2757"/>
                      </a:moveTo>
                      <a:cubicBezTo>
                        <a:pt x="17931" y="2757"/>
                        <a:pt x="17762" y="2818"/>
                        <a:pt x="17636" y="2944"/>
                      </a:cubicBezTo>
                      <a:lnTo>
                        <a:pt x="16272" y="4309"/>
                      </a:lnTo>
                      <a:cubicBezTo>
                        <a:pt x="16020" y="4560"/>
                        <a:pt x="16020" y="4976"/>
                        <a:pt x="16272" y="5228"/>
                      </a:cubicBezTo>
                      <a:cubicBezTo>
                        <a:pt x="16397" y="5354"/>
                        <a:pt x="16566" y="5414"/>
                        <a:pt x="16731" y="5414"/>
                      </a:cubicBezTo>
                      <a:cubicBezTo>
                        <a:pt x="16897" y="5414"/>
                        <a:pt x="17051" y="5354"/>
                        <a:pt x="17177" y="5228"/>
                      </a:cubicBezTo>
                      <a:lnTo>
                        <a:pt x="18541" y="3863"/>
                      </a:lnTo>
                      <a:cubicBezTo>
                        <a:pt x="18793" y="3612"/>
                        <a:pt x="18793" y="3196"/>
                        <a:pt x="18541" y="2944"/>
                      </a:cubicBezTo>
                      <a:cubicBezTo>
                        <a:pt x="18415" y="2818"/>
                        <a:pt x="18260" y="2757"/>
                        <a:pt x="18096" y="2757"/>
                      </a:cubicBezTo>
                      <a:close/>
                      <a:moveTo>
                        <a:pt x="10944" y="3677"/>
                      </a:moveTo>
                      <a:cubicBezTo>
                        <a:pt x="7184" y="3677"/>
                        <a:pt x="4136" y="6741"/>
                        <a:pt x="4136" y="10498"/>
                      </a:cubicBezTo>
                      <a:cubicBezTo>
                        <a:pt x="4136" y="14258"/>
                        <a:pt x="7184" y="17306"/>
                        <a:pt x="10944" y="17306"/>
                      </a:cubicBezTo>
                      <a:cubicBezTo>
                        <a:pt x="14702" y="17306"/>
                        <a:pt x="17765" y="14258"/>
                        <a:pt x="17765" y="10498"/>
                      </a:cubicBezTo>
                      <a:cubicBezTo>
                        <a:pt x="17765" y="6741"/>
                        <a:pt x="14702" y="3677"/>
                        <a:pt x="10944" y="3677"/>
                      </a:cubicBezTo>
                      <a:close/>
                      <a:moveTo>
                        <a:pt x="10944" y="4969"/>
                      </a:moveTo>
                      <a:cubicBezTo>
                        <a:pt x="13991" y="4969"/>
                        <a:pt x="16473" y="7452"/>
                        <a:pt x="16473" y="10498"/>
                      </a:cubicBezTo>
                      <a:cubicBezTo>
                        <a:pt x="16473" y="13548"/>
                        <a:pt x="13991" y="16028"/>
                        <a:pt x="10944" y="16028"/>
                      </a:cubicBezTo>
                      <a:cubicBezTo>
                        <a:pt x="7895" y="16028"/>
                        <a:pt x="5414" y="13548"/>
                        <a:pt x="5414" y="10498"/>
                      </a:cubicBezTo>
                      <a:cubicBezTo>
                        <a:pt x="5414" y="7452"/>
                        <a:pt x="7895" y="4969"/>
                        <a:pt x="10944" y="4969"/>
                      </a:cubicBezTo>
                      <a:close/>
                      <a:moveTo>
                        <a:pt x="10599" y="5974"/>
                      </a:moveTo>
                      <a:cubicBezTo>
                        <a:pt x="9292" y="5974"/>
                        <a:pt x="8062" y="6676"/>
                        <a:pt x="7396" y="7798"/>
                      </a:cubicBezTo>
                      <a:cubicBezTo>
                        <a:pt x="7306" y="7953"/>
                        <a:pt x="7359" y="8152"/>
                        <a:pt x="7511" y="8244"/>
                      </a:cubicBezTo>
                      <a:cubicBezTo>
                        <a:pt x="7563" y="8275"/>
                        <a:pt x="7614" y="8287"/>
                        <a:pt x="7669" y="8287"/>
                      </a:cubicBezTo>
                      <a:cubicBezTo>
                        <a:pt x="7780" y="8287"/>
                        <a:pt x="7881" y="8229"/>
                        <a:pt x="7942" y="8129"/>
                      </a:cubicBezTo>
                      <a:cubicBezTo>
                        <a:pt x="8492" y="7199"/>
                        <a:pt x="9519" y="6621"/>
                        <a:pt x="10599" y="6621"/>
                      </a:cubicBezTo>
                      <a:cubicBezTo>
                        <a:pt x="10777" y="6621"/>
                        <a:pt x="10915" y="6482"/>
                        <a:pt x="10915" y="6305"/>
                      </a:cubicBezTo>
                      <a:cubicBezTo>
                        <a:pt x="10915" y="6127"/>
                        <a:pt x="10777" y="5974"/>
                        <a:pt x="10599" y="5974"/>
                      </a:cubicBezTo>
                      <a:close/>
                      <a:moveTo>
                        <a:pt x="7368" y="8746"/>
                      </a:moveTo>
                      <a:cubicBezTo>
                        <a:pt x="7197" y="8707"/>
                        <a:pt x="7021" y="8815"/>
                        <a:pt x="6980" y="8990"/>
                      </a:cubicBezTo>
                      <a:cubicBezTo>
                        <a:pt x="6917" y="9256"/>
                        <a:pt x="6894" y="9408"/>
                        <a:pt x="6894" y="9709"/>
                      </a:cubicBezTo>
                      <a:cubicBezTo>
                        <a:pt x="6894" y="9888"/>
                        <a:pt x="7031" y="10039"/>
                        <a:pt x="7210" y="10039"/>
                      </a:cubicBezTo>
                      <a:cubicBezTo>
                        <a:pt x="7387" y="10039"/>
                        <a:pt x="7540" y="9888"/>
                        <a:pt x="7540" y="9709"/>
                      </a:cubicBezTo>
                      <a:cubicBezTo>
                        <a:pt x="7540" y="9479"/>
                        <a:pt x="7555" y="9373"/>
                        <a:pt x="7612" y="9134"/>
                      </a:cubicBezTo>
                      <a:cubicBezTo>
                        <a:pt x="7652" y="8960"/>
                        <a:pt x="7542" y="8788"/>
                        <a:pt x="7368" y="8746"/>
                      </a:cubicBezTo>
                      <a:close/>
                      <a:moveTo>
                        <a:pt x="646" y="10111"/>
                      </a:moveTo>
                      <a:cubicBezTo>
                        <a:pt x="291" y="10111"/>
                        <a:pt x="0" y="10401"/>
                        <a:pt x="0" y="10757"/>
                      </a:cubicBezTo>
                      <a:cubicBezTo>
                        <a:pt x="0" y="11112"/>
                        <a:pt x="291" y="11403"/>
                        <a:pt x="646" y="11403"/>
                      </a:cubicBezTo>
                      <a:lnTo>
                        <a:pt x="2571" y="11403"/>
                      </a:lnTo>
                      <a:cubicBezTo>
                        <a:pt x="2926" y="11403"/>
                        <a:pt x="3217" y="11112"/>
                        <a:pt x="3217" y="10757"/>
                      </a:cubicBezTo>
                      <a:cubicBezTo>
                        <a:pt x="3217" y="10401"/>
                        <a:pt x="2926" y="10111"/>
                        <a:pt x="2571" y="10111"/>
                      </a:cubicBezTo>
                      <a:lnTo>
                        <a:pt x="646" y="10111"/>
                      </a:lnTo>
                      <a:close/>
                      <a:moveTo>
                        <a:pt x="19029" y="10111"/>
                      </a:moveTo>
                      <a:cubicBezTo>
                        <a:pt x="18674" y="10111"/>
                        <a:pt x="18383" y="10401"/>
                        <a:pt x="18383" y="10757"/>
                      </a:cubicBezTo>
                      <a:cubicBezTo>
                        <a:pt x="18383" y="11112"/>
                        <a:pt x="18674" y="11403"/>
                        <a:pt x="19029" y="11403"/>
                      </a:cubicBezTo>
                      <a:lnTo>
                        <a:pt x="20954" y="11403"/>
                      </a:lnTo>
                      <a:cubicBezTo>
                        <a:pt x="21309" y="11403"/>
                        <a:pt x="21600" y="11112"/>
                        <a:pt x="21600" y="10757"/>
                      </a:cubicBezTo>
                      <a:cubicBezTo>
                        <a:pt x="21600" y="10401"/>
                        <a:pt x="21309" y="10111"/>
                        <a:pt x="20954" y="10111"/>
                      </a:cubicBezTo>
                      <a:lnTo>
                        <a:pt x="19029" y="10111"/>
                      </a:lnTo>
                      <a:close/>
                      <a:moveTo>
                        <a:pt x="5228" y="15626"/>
                      </a:moveTo>
                      <a:cubicBezTo>
                        <a:pt x="5063" y="15626"/>
                        <a:pt x="4894" y="15686"/>
                        <a:pt x="4768" y="15812"/>
                      </a:cubicBezTo>
                      <a:lnTo>
                        <a:pt x="3404" y="17177"/>
                      </a:lnTo>
                      <a:cubicBezTo>
                        <a:pt x="3151" y="17428"/>
                        <a:pt x="3152" y="17844"/>
                        <a:pt x="3404" y="18096"/>
                      </a:cubicBezTo>
                      <a:cubicBezTo>
                        <a:pt x="3529" y="18222"/>
                        <a:pt x="3698" y="18282"/>
                        <a:pt x="3863" y="18282"/>
                      </a:cubicBezTo>
                      <a:cubicBezTo>
                        <a:pt x="4027" y="18282"/>
                        <a:pt x="4183" y="18222"/>
                        <a:pt x="4309" y="18096"/>
                      </a:cubicBezTo>
                      <a:lnTo>
                        <a:pt x="5673" y="16731"/>
                      </a:lnTo>
                      <a:cubicBezTo>
                        <a:pt x="5924" y="16480"/>
                        <a:pt x="5924" y="16064"/>
                        <a:pt x="5673" y="15812"/>
                      </a:cubicBezTo>
                      <a:cubicBezTo>
                        <a:pt x="5547" y="15686"/>
                        <a:pt x="5392" y="15626"/>
                        <a:pt x="5228" y="15626"/>
                      </a:cubicBezTo>
                      <a:close/>
                      <a:moveTo>
                        <a:pt x="16731" y="15626"/>
                      </a:moveTo>
                      <a:cubicBezTo>
                        <a:pt x="16566" y="15626"/>
                        <a:pt x="16397" y="15686"/>
                        <a:pt x="16272" y="15812"/>
                      </a:cubicBezTo>
                      <a:cubicBezTo>
                        <a:pt x="16020" y="16064"/>
                        <a:pt x="16020" y="16480"/>
                        <a:pt x="16272" y="16731"/>
                      </a:cubicBezTo>
                      <a:lnTo>
                        <a:pt x="17636" y="18096"/>
                      </a:lnTo>
                      <a:cubicBezTo>
                        <a:pt x="17762" y="18222"/>
                        <a:pt x="17931" y="18282"/>
                        <a:pt x="18096" y="18282"/>
                      </a:cubicBezTo>
                      <a:cubicBezTo>
                        <a:pt x="18261" y="18282"/>
                        <a:pt x="18415" y="18222"/>
                        <a:pt x="18541" y="18096"/>
                      </a:cubicBezTo>
                      <a:cubicBezTo>
                        <a:pt x="18793" y="17844"/>
                        <a:pt x="18793" y="17428"/>
                        <a:pt x="18541" y="17177"/>
                      </a:cubicBezTo>
                      <a:lnTo>
                        <a:pt x="17177" y="15812"/>
                      </a:lnTo>
                      <a:cubicBezTo>
                        <a:pt x="17051" y="15686"/>
                        <a:pt x="16897" y="15626"/>
                        <a:pt x="16731" y="15626"/>
                      </a:cubicBezTo>
                      <a:close/>
                      <a:moveTo>
                        <a:pt x="11216" y="18383"/>
                      </a:moveTo>
                      <a:cubicBezTo>
                        <a:pt x="10861" y="18383"/>
                        <a:pt x="10570" y="18673"/>
                        <a:pt x="10570" y="19029"/>
                      </a:cubicBezTo>
                      <a:lnTo>
                        <a:pt x="10570" y="20954"/>
                      </a:lnTo>
                      <a:cubicBezTo>
                        <a:pt x="10570" y="21309"/>
                        <a:pt x="10861" y="21600"/>
                        <a:pt x="11216" y="21600"/>
                      </a:cubicBezTo>
                      <a:cubicBezTo>
                        <a:pt x="11573" y="21600"/>
                        <a:pt x="11848" y="21309"/>
                        <a:pt x="11848" y="20954"/>
                      </a:cubicBezTo>
                      <a:lnTo>
                        <a:pt x="11848" y="19029"/>
                      </a:lnTo>
                      <a:cubicBezTo>
                        <a:pt x="11848" y="18673"/>
                        <a:pt x="11571" y="18383"/>
                        <a:pt x="11216" y="18383"/>
                      </a:cubicBezTo>
                      <a:close/>
                    </a:path>
                  </a:pathLst>
                </a:custGeom>
                <a:solidFill>
                  <a:srgbClr val="FFFFFF"/>
                </a:solidFill>
                <a:ln w="12700" cap="flat">
                  <a:noFill/>
                  <a:miter lim="400000"/>
                </a:ln>
                <a:effectLst/>
              </p:spPr>
              <p:txBody>
                <a:bodyPr anchor="ctr"/>
                <a:lstStyle/>
                <a:p>
                  <a:pPr algn="ctr"/>
                </a:p>
              </p:txBody>
            </p:sp>
          </p:grpSp>
          <p:grpSp>
            <p:nvGrpSpPr>
              <p:cNvPr id="25" name="Group 24"/>
              <p:cNvGrpSpPr/>
              <p:nvPr/>
            </p:nvGrpSpPr>
            <p:grpSpPr>
              <a:xfrm>
                <a:off x="2556988" y="2364266"/>
                <a:ext cx="635001" cy="635001"/>
                <a:chOff x="0" y="0"/>
                <a:chExt cx="1270000" cy="1270000"/>
              </a:xfrm>
            </p:grpSpPr>
            <p:sp>
              <p:nvSpPr>
                <p:cNvPr id="26" name="Freeform: Shape 25"/>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p>
              </p:txBody>
            </p:sp>
            <p:sp>
              <p:nvSpPr>
                <p:cNvPr id="27" name="Freeform: Shape 26"/>
                <p:cNvSpPr/>
                <p:nvPr/>
              </p:nvSpPr>
              <p:spPr>
                <a:xfrm>
                  <a:off x="244455" y="392458"/>
                  <a:ext cx="806490" cy="535884"/>
                </a:xfrm>
                <a:custGeom>
                  <a:avLst/>
                  <a:gdLst/>
                  <a:ahLst/>
                  <a:cxnLst>
                    <a:cxn ang="0">
                      <a:pos x="wd2" y="hd2"/>
                    </a:cxn>
                    <a:cxn ang="5400000">
                      <a:pos x="wd2" y="hd2"/>
                    </a:cxn>
                    <a:cxn ang="10800000">
                      <a:pos x="wd2" y="hd2"/>
                    </a:cxn>
                    <a:cxn ang="16200000">
                      <a:pos x="wd2" y="hd2"/>
                    </a:cxn>
                  </a:cxnLst>
                  <a:rect l="0" t="0" r="r" b="b"/>
                  <a:pathLst>
                    <a:path w="21600" h="21600" extrusionOk="0">
                      <a:moveTo>
                        <a:pt x="799" y="0"/>
                      </a:moveTo>
                      <a:cubicBezTo>
                        <a:pt x="470" y="0"/>
                        <a:pt x="195" y="307"/>
                        <a:pt x="86" y="741"/>
                      </a:cubicBezTo>
                      <a:cubicBezTo>
                        <a:pt x="32" y="899"/>
                        <a:pt x="0" y="1079"/>
                        <a:pt x="0" y="1267"/>
                      </a:cubicBezTo>
                      <a:lnTo>
                        <a:pt x="0" y="2845"/>
                      </a:lnTo>
                      <a:cubicBezTo>
                        <a:pt x="0" y="3191"/>
                        <a:pt x="12" y="3535"/>
                        <a:pt x="29" y="3876"/>
                      </a:cubicBezTo>
                      <a:cubicBezTo>
                        <a:pt x="274" y="8891"/>
                        <a:pt x="2295" y="13166"/>
                        <a:pt x="5150" y="15287"/>
                      </a:cubicBezTo>
                      <a:cubicBezTo>
                        <a:pt x="5186" y="16408"/>
                        <a:pt x="5802" y="17295"/>
                        <a:pt x="6556" y="17295"/>
                      </a:cubicBezTo>
                      <a:cubicBezTo>
                        <a:pt x="6564" y="17295"/>
                        <a:pt x="6575" y="17295"/>
                        <a:pt x="6584" y="17295"/>
                      </a:cubicBezTo>
                      <a:cubicBezTo>
                        <a:pt x="6588" y="17295"/>
                        <a:pt x="6593" y="17295"/>
                        <a:pt x="6598" y="17295"/>
                      </a:cubicBezTo>
                      <a:lnTo>
                        <a:pt x="12184" y="17295"/>
                      </a:lnTo>
                      <a:cubicBezTo>
                        <a:pt x="12248" y="17295"/>
                        <a:pt x="12310" y="17286"/>
                        <a:pt x="12369" y="17263"/>
                      </a:cubicBezTo>
                      <a:cubicBezTo>
                        <a:pt x="12982" y="17090"/>
                        <a:pt x="13448" y="16314"/>
                        <a:pt x="13504" y="15363"/>
                      </a:cubicBezTo>
                      <a:cubicBezTo>
                        <a:pt x="15141" y="14193"/>
                        <a:pt x="16516" y="12328"/>
                        <a:pt x="17448" y="10006"/>
                      </a:cubicBezTo>
                      <a:cubicBezTo>
                        <a:pt x="17522" y="10045"/>
                        <a:pt x="17603" y="10059"/>
                        <a:pt x="17684" y="10059"/>
                      </a:cubicBezTo>
                      <a:lnTo>
                        <a:pt x="19039" y="10059"/>
                      </a:lnTo>
                      <a:cubicBezTo>
                        <a:pt x="20451" y="10059"/>
                        <a:pt x="21600" y="8340"/>
                        <a:pt x="21600" y="6216"/>
                      </a:cubicBezTo>
                      <a:cubicBezTo>
                        <a:pt x="21600" y="4093"/>
                        <a:pt x="20451" y="2362"/>
                        <a:pt x="19039" y="2362"/>
                      </a:cubicBezTo>
                      <a:lnTo>
                        <a:pt x="18775" y="2362"/>
                      </a:lnTo>
                      <a:lnTo>
                        <a:pt x="18775" y="1267"/>
                      </a:lnTo>
                      <a:cubicBezTo>
                        <a:pt x="18775" y="1248"/>
                        <a:pt x="18776" y="1232"/>
                        <a:pt x="18775" y="1213"/>
                      </a:cubicBezTo>
                      <a:cubicBezTo>
                        <a:pt x="18776" y="1195"/>
                        <a:pt x="18775" y="1179"/>
                        <a:pt x="18775" y="1159"/>
                      </a:cubicBezTo>
                      <a:cubicBezTo>
                        <a:pt x="18775" y="522"/>
                        <a:pt x="18429" y="0"/>
                        <a:pt x="18005" y="0"/>
                      </a:cubicBezTo>
                      <a:lnTo>
                        <a:pt x="799" y="0"/>
                      </a:lnTo>
                      <a:close/>
                      <a:moveTo>
                        <a:pt x="1584" y="2308"/>
                      </a:moveTo>
                      <a:lnTo>
                        <a:pt x="17192" y="2308"/>
                      </a:lnTo>
                      <a:cubicBezTo>
                        <a:pt x="17192" y="2308"/>
                        <a:pt x="17192" y="2974"/>
                        <a:pt x="17192" y="2974"/>
                      </a:cubicBezTo>
                      <a:cubicBezTo>
                        <a:pt x="17144" y="9245"/>
                        <a:pt x="13743" y="14332"/>
                        <a:pt x="9566" y="14332"/>
                      </a:cubicBezTo>
                      <a:lnTo>
                        <a:pt x="9209" y="14332"/>
                      </a:lnTo>
                      <a:cubicBezTo>
                        <a:pt x="5034" y="14332"/>
                        <a:pt x="1632" y="9245"/>
                        <a:pt x="1584" y="2974"/>
                      </a:cubicBezTo>
                      <a:lnTo>
                        <a:pt x="1584" y="2308"/>
                      </a:lnTo>
                      <a:close/>
                      <a:moveTo>
                        <a:pt x="18711" y="4477"/>
                      </a:moveTo>
                      <a:lnTo>
                        <a:pt x="19039" y="4477"/>
                      </a:lnTo>
                      <a:cubicBezTo>
                        <a:pt x="19675" y="4477"/>
                        <a:pt x="20195" y="5261"/>
                        <a:pt x="20195" y="6216"/>
                      </a:cubicBezTo>
                      <a:cubicBezTo>
                        <a:pt x="20195" y="7173"/>
                        <a:pt x="19675" y="7944"/>
                        <a:pt x="19039" y="7944"/>
                      </a:cubicBezTo>
                      <a:lnTo>
                        <a:pt x="18126" y="7944"/>
                      </a:lnTo>
                      <a:cubicBezTo>
                        <a:pt x="18416" y="6848"/>
                        <a:pt x="18616" y="5688"/>
                        <a:pt x="18711" y="4477"/>
                      </a:cubicBezTo>
                      <a:close/>
                      <a:moveTo>
                        <a:pt x="528" y="18551"/>
                      </a:moveTo>
                      <a:cubicBezTo>
                        <a:pt x="502" y="18551"/>
                        <a:pt x="482" y="18556"/>
                        <a:pt x="457" y="18562"/>
                      </a:cubicBezTo>
                      <a:cubicBezTo>
                        <a:pt x="461" y="19726"/>
                        <a:pt x="1086" y="20666"/>
                        <a:pt x="1862" y="20666"/>
                      </a:cubicBezTo>
                      <a:lnTo>
                        <a:pt x="4266" y="20666"/>
                      </a:lnTo>
                      <a:cubicBezTo>
                        <a:pt x="4308" y="21189"/>
                        <a:pt x="4598" y="21600"/>
                        <a:pt x="4958" y="21600"/>
                      </a:cubicBezTo>
                      <a:lnTo>
                        <a:pt x="13817" y="21600"/>
                      </a:lnTo>
                      <a:cubicBezTo>
                        <a:pt x="14177" y="21600"/>
                        <a:pt x="14474" y="21189"/>
                        <a:pt x="14517" y="20666"/>
                      </a:cubicBezTo>
                      <a:lnTo>
                        <a:pt x="16956" y="20666"/>
                      </a:lnTo>
                      <a:cubicBezTo>
                        <a:pt x="17728" y="20666"/>
                        <a:pt x="18362" y="19735"/>
                        <a:pt x="18369" y="18573"/>
                      </a:cubicBezTo>
                      <a:cubicBezTo>
                        <a:pt x="18330" y="18562"/>
                        <a:pt x="18286" y="18551"/>
                        <a:pt x="18247" y="18551"/>
                      </a:cubicBezTo>
                      <a:lnTo>
                        <a:pt x="528" y="18551"/>
                      </a:lnTo>
                      <a:close/>
                    </a:path>
                  </a:pathLst>
                </a:custGeom>
                <a:solidFill>
                  <a:srgbClr val="FFFFFF"/>
                </a:solidFill>
                <a:ln w="12700" cap="flat">
                  <a:noFill/>
                  <a:miter lim="400000"/>
                </a:ln>
                <a:effectLst/>
              </p:spPr>
              <p:txBody>
                <a:bodyPr anchor="ctr"/>
                <a:lstStyle/>
                <a:p>
                  <a:pPr algn="ctr"/>
                </a:p>
              </p:txBody>
            </p:sp>
          </p:grpSp>
        </p:grpSp>
        <p:grpSp>
          <p:nvGrpSpPr>
            <p:cNvPr id="5" name="Group 32"/>
            <p:cNvGrpSpPr/>
            <p:nvPr/>
          </p:nvGrpSpPr>
          <p:grpSpPr>
            <a:xfrm>
              <a:off x="598603" y="2686036"/>
              <a:ext cx="2348822" cy="891638"/>
              <a:chOff x="1918379" y="1734048"/>
              <a:chExt cx="2348822" cy="891638"/>
            </a:xfrm>
          </p:grpSpPr>
          <p:sp>
            <p:nvSpPr>
              <p:cNvPr id="15" name="TextBox 33"/>
              <p:cNvSpPr txBox="1"/>
              <p:nvPr/>
            </p:nvSpPr>
            <p:spPr>
              <a:xfrm>
                <a:off x="1918379" y="2071688"/>
                <a:ext cx="2348822" cy="553998"/>
              </a:xfrm>
              <a:prstGeom prst="rect">
                <a:avLst/>
              </a:prstGeom>
              <a:noFill/>
            </p:spPr>
            <p:txBody>
              <a:bodyPr wrap="square" rIns="216000" anchor="t" anchorCtr="0">
                <a:normAutofit fontScale="92500" lnSpcReduction="10000"/>
              </a:bodyPr>
              <a:lstStyle/>
              <a:p>
                <a:pPr algn="r">
                  <a:lnSpc>
                    <a:spcPct val="120000"/>
                  </a:lnSpc>
                </a:pPr>
                <a:r>
                  <a:rPr lang="zh-CN" altLang="en-US" sz="1000">
                    <a:solidFill>
                      <a:schemeClr val="dk1">
                        <a:lumMod val="100000"/>
                      </a:schemeClr>
                    </a:solidFill>
                  </a:rPr>
                  <a:t>此部分内容作为文字排版占位显示 （建议使用主题字体）</a:t>
                </a:r>
                <a:endParaRPr lang="zh-CN" altLang="en-US" sz="1000">
                  <a:solidFill>
                    <a:schemeClr val="dk1">
                      <a:lumMod val="100000"/>
                    </a:schemeClr>
                  </a:solidFill>
                </a:endParaRPr>
              </a:p>
            </p:txBody>
          </p:sp>
          <p:sp>
            <p:nvSpPr>
              <p:cNvPr id="16" name="Rectangle 34"/>
              <p:cNvSpPr/>
              <p:nvPr/>
            </p:nvSpPr>
            <p:spPr>
              <a:xfrm>
                <a:off x="2971874" y="1734048"/>
                <a:ext cx="1295327" cy="323165"/>
              </a:xfrm>
              <a:prstGeom prst="rect">
                <a:avLst/>
              </a:prstGeom>
            </p:spPr>
            <p:txBody>
              <a:bodyPr wrap="none" lIns="0" tIns="0" rIns="216000" bIns="0" anchor="b" anchorCtr="0">
                <a:normAutofit/>
              </a:bodyPr>
              <a:lstStyle/>
              <a:p>
                <a:pPr algn="r"/>
                <a:r>
                  <a:rPr lang="zh-CN" altLang="en-US" sz="1400" b="1">
                    <a:solidFill>
                      <a:schemeClr val="accent1">
                        <a:lumMod val="100000"/>
                      </a:schemeClr>
                    </a:solidFill>
                  </a:rPr>
                  <a:t>标题文本预设</a:t>
                </a:r>
                <a:endParaRPr lang="zh-CN" altLang="en-US" sz="1400" b="1">
                  <a:solidFill>
                    <a:schemeClr val="accent1">
                      <a:lumMod val="100000"/>
                    </a:schemeClr>
                  </a:solidFill>
                </a:endParaRPr>
              </a:p>
            </p:txBody>
          </p:sp>
        </p:grpSp>
        <p:grpSp>
          <p:nvGrpSpPr>
            <p:cNvPr id="6" name="Group 35"/>
            <p:cNvGrpSpPr/>
            <p:nvPr/>
          </p:nvGrpSpPr>
          <p:grpSpPr>
            <a:xfrm>
              <a:off x="9244575" y="2673324"/>
              <a:ext cx="2348822" cy="877163"/>
              <a:chOff x="7996808" y="1734930"/>
              <a:chExt cx="2348822" cy="877163"/>
            </a:xfrm>
          </p:grpSpPr>
          <p:sp>
            <p:nvSpPr>
              <p:cNvPr id="13" name="TextBox 36"/>
              <p:cNvSpPr txBox="1"/>
              <p:nvPr/>
            </p:nvSpPr>
            <p:spPr>
              <a:xfrm>
                <a:off x="7996808" y="2058095"/>
                <a:ext cx="2348822" cy="553998"/>
              </a:xfrm>
              <a:prstGeom prst="rect">
                <a:avLst/>
              </a:prstGeom>
              <a:noFill/>
            </p:spPr>
            <p:txBody>
              <a:bodyPr wrap="square" lIns="216000" rIns="216000" anchor="ctr" anchorCtr="0">
                <a:normAutofit fontScale="77500" lnSpcReduction="20000"/>
              </a:bodyPr>
              <a:lstStyle/>
              <a:p>
                <a:pPr>
                  <a:lnSpc>
                    <a:spcPct val="120000"/>
                  </a:lnSpc>
                </a:pPr>
                <a:r>
                  <a:rPr lang="zh-CN" altLang="en-US" sz="1000">
                    <a:solidFill>
                      <a:schemeClr val="dk1">
                        <a:lumMod val="100000"/>
                      </a:schemeClr>
                    </a:solidFill>
                  </a:rPr>
                  <a:t>此部分内容作为文字排版占位显示 （建议使用主题字体）</a:t>
                </a:r>
                <a:endParaRPr lang="zh-CN" altLang="en-US" sz="1000">
                  <a:solidFill>
                    <a:schemeClr val="dk1">
                      <a:lumMod val="100000"/>
                    </a:schemeClr>
                  </a:solidFill>
                </a:endParaRPr>
              </a:p>
            </p:txBody>
          </p:sp>
          <p:sp>
            <p:nvSpPr>
              <p:cNvPr id="14" name="Rectangle 37"/>
              <p:cNvSpPr/>
              <p:nvPr/>
            </p:nvSpPr>
            <p:spPr>
              <a:xfrm>
                <a:off x="7996808" y="1734930"/>
                <a:ext cx="1513437" cy="323165"/>
              </a:xfrm>
              <a:prstGeom prst="rect">
                <a:avLst/>
              </a:prstGeom>
            </p:spPr>
            <p:txBody>
              <a:bodyPr wrap="none" lIns="216000" tIns="0" rIns="216000" bIns="0" anchor="ctr" anchorCtr="0">
                <a:normAutofit/>
              </a:bodyPr>
              <a:lstStyle/>
              <a:p>
                <a:r>
                  <a:rPr lang="zh-CN" altLang="en-US" sz="1400" b="1">
                    <a:solidFill>
                      <a:schemeClr val="accent3">
                        <a:lumMod val="100000"/>
                      </a:schemeClr>
                    </a:solidFill>
                  </a:rPr>
                  <a:t>标题文本预设</a:t>
                </a:r>
                <a:endParaRPr lang="zh-CN" altLang="en-US" sz="1400" b="1">
                  <a:solidFill>
                    <a:schemeClr val="accent3">
                      <a:lumMod val="100000"/>
                    </a:schemeClr>
                  </a:solidFill>
                </a:endParaRPr>
              </a:p>
            </p:txBody>
          </p:sp>
        </p:grpSp>
        <p:grpSp>
          <p:nvGrpSpPr>
            <p:cNvPr id="7" name="Group 38"/>
            <p:cNvGrpSpPr/>
            <p:nvPr/>
          </p:nvGrpSpPr>
          <p:grpSpPr>
            <a:xfrm>
              <a:off x="598603" y="3863587"/>
              <a:ext cx="2348822" cy="891638"/>
              <a:chOff x="1918379" y="1734048"/>
              <a:chExt cx="2348822" cy="891638"/>
            </a:xfrm>
          </p:grpSpPr>
          <p:sp>
            <p:nvSpPr>
              <p:cNvPr id="11" name="TextBox 39"/>
              <p:cNvSpPr txBox="1"/>
              <p:nvPr/>
            </p:nvSpPr>
            <p:spPr>
              <a:xfrm>
                <a:off x="1918379" y="2071688"/>
                <a:ext cx="2348822" cy="553998"/>
              </a:xfrm>
              <a:prstGeom prst="rect">
                <a:avLst/>
              </a:prstGeom>
              <a:noFill/>
            </p:spPr>
            <p:txBody>
              <a:bodyPr wrap="square" rIns="216000" anchor="t" anchorCtr="0">
                <a:normAutofit fontScale="92500" lnSpcReduction="10000"/>
              </a:bodyPr>
              <a:lstStyle/>
              <a:p>
                <a:pPr algn="r">
                  <a:lnSpc>
                    <a:spcPct val="120000"/>
                  </a:lnSpc>
                </a:pPr>
                <a:r>
                  <a:rPr lang="zh-CN" altLang="en-US" sz="1000">
                    <a:solidFill>
                      <a:schemeClr val="dk1">
                        <a:lumMod val="100000"/>
                      </a:schemeClr>
                    </a:solidFill>
                  </a:rPr>
                  <a:t>此部分内容作为文字排版占位显示 （建议使用主题字体）</a:t>
                </a:r>
                <a:endParaRPr lang="zh-CN" altLang="en-US" sz="1000">
                  <a:solidFill>
                    <a:schemeClr val="dk1">
                      <a:lumMod val="100000"/>
                    </a:schemeClr>
                  </a:solidFill>
                </a:endParaRPr>
              </a:p>
            </p:txBody>
          </p:sp>
          <p:sp>
            <p:nvSpPr>
              <p:cNvPr id="12" name="Rectangle 40"/>
              <p:cNvSpPr/>
              <p:nvPr/>
            </p:nvSpPr>
            <p:spPr>
              <a:xfrm>
                <a:off x="2971874" y="1734048"/>
                <a:ext cx="1295327" cy="323165"/>
              </a:xfrm>
              <a:prstGeom prst="rect">
                <a:avLst/>
              </a:prstGeom>
            </p:spPr>
            <p:txBody>
              <a:bodyPr wrap="none" lIns="0" tIns="0" rIns="216000" bIns="0" anchor="b" anchorCtr="0">
                <a:normAutofit/>
              </a:bodyPr>
              <a:lstStyle/>
              <a:p>
                <a:pPr algn="r"/>
                <a:r>
                  <a:rPr lang="zh-CN" altLang="en-US" sz="1400" b="1">
                    <a:solidFill>
                      <a:schemeClr val="accent2">
                        <a:lumMod val="100000"/>
                      </a:schemeClr>
                    </a:solidFill>
                  </a:rPr>
                  <a:t>标题文本预设</a:t>
                </a:r>
                <a:endParaRPr lang="zh-CN" altLang="en-US" sz="1400" b="1">
                  <a:solidFill>
                    <a:schemeClr val="accent2">
                      <a:lumMod val="100000"/>
                    </a:schemeClr>
                  </a:solidFill>
                </a:endParaRPr>
              </a:p>
            </p:txBody>
          </p:sp>
        </p:grpSp>
        <p:grpSp>
          <p:nvGrpSpPr>
            <p:cNvPr id="8" name="Group 41"/>
            <p:cNvGrpSpPr/>
            <p:nvPr/>
          </p:nvGrpSpPr>
          <p:grpSpPr>
            <a:xfrm>
              <a:off x="9244575" y="3850875"/>
              <a:ext cx="2348822" cy="877163"/>
              <a:chOff x="7996808" y="1734930"/>
              <a:chExt cx="2348822" cy="877163"/>
            </a:xfrm>
          </p:grpSpPr>
          <p:sp>
            <p:nvSpPr>
              <p:cNvPr id="9" name="TextBox 42"/>
              <p:cNvSpPr txBox="1"/>
              <p:nvPr/>
            </p:nvSpPr>
            <p:spPr>
              <a:xfrm>
                <a:off x="7996808" y="2058095"/>
                <a:ext cx="2348822" cy="553998"/>
              </a:xfrm>
              <a:prstGeom prst="rect">
                <a:avLst/>
              </a:prstGeom>
              <a:noFill/>
            </p:spPr>
            <p:txBody>
              <a:bodyPr wrap="square" lIns="216000" rIns="216000" anchor="ctr" anchorCtr="0">
                <a:normAutofit fontScale="77500" lnSpcReduction="20000"/>
              </a:bodyPr>
              <a:lstStyle/>
              <a:p>
                <a:pPr>
                  <a:lnSpc>
                    <a:spcPct val="120000"/>
                  </a:lnSpc>
                </a:pPr>
                <a:r>
                  <a:rPr lang="zh-CN" altLang="en-US" sz="1000">
                    <a:solidFill>
                      <a:schemeClr val="dk1">
                        <a:lumMod val="100000"/>
                      </a:schemeClr>
                    </a:solidFill>
                  </a:rPr>
                  <a:t>此部分内容作为文字排版占位显示 （建议使用主题字体）</a:t>
                </a:r>
                <a:endParaRPr lang="zh-CN" altLang="en-US" sz="1000">
                  <a:solidFill>
                    <a:schemeClr val="dk1">
                      <a:lumMod val="100000"/>
                    </a:schemeClr>
                  </a:solidFill>
                </a:endParaRPr>
              </a:p>
            </p:txBody>
          </p:sp>
          <p:sp>
            <p:nvSpPr>
              <p:cNvPr id="10" name="Rectangle 43"/>
              <p:cNvSpPr/>
              <p:nvPr/>
            </p:nvSpPr>
            <p:spPr>
              <a:xfrm>
                <a:off x="7996808" y="1734930"/>
                <a:ext cx="1513437" cy="323165"/>
              </a:xfrm>
              <a:prstGeom prst="rect">
                <a:avLst/>
              </a:prstGeom>
            </p:spPr>
            <p:txBody>
              <a:bodyPr wrap="none" lIns="216000" tIns="0" rIns="216000" bIns="0" anchor="ctr" anchorCtr="0">
                <a:normAutofit/>
              </a:bodyPr>
              <a:lstStyle/>
              <a:p>
                <a:r>
                  <a:rPr lang="zh-CN" altLang="en-US" sz="1400" b="1">
                    <a:solidFill>
                      <a:schemeClr val="accent4">
                        <a:lumMod val="100000"/>
                      </a:schemeClr>
                    </a:solidFill>
                  </a:rPr>
                  <a:t>标题文本预设</a:t>
                </a:r>
                <a:endParaRPr lang="zh-CN" altLang="en-US" sz="1400" b="1">
                  <a:solidFill>
                    <a:schemeClr val="accent4">
                      <a:lumMod val="100000"/>
                    </a:schemeClr>
                  </a:solidFill>
                </a:endParaRPr>
              </a:p>
            </p:txBody>
          </p:sp>
        </p:grpSp>
      </p:grpSp>
      <p:grpSp>
        <p:nvGrpSpPr>
          <p:cNvPr id="42" name="组合 41"/>
          <p:cNvGrpSpPr/>
          <p:nvPr/>
        </p:nvGrpSpPr>
        <p:grpSpPr>
          <a:xfrm>
            <a:off x="133348" y="201817"/>
            <a:ext cx="8843410" cy="4808542"/>
            <a:chOff x="184140" y="334958"/>
            <a:chExt cx="11786187" cy="6360532"/>
          </a:xfrm>
        </p:grpSpPr>
        <p:grpSp>
          <p:nvGrpSpPr>
            <p:cNvPr id="43" name="组合 42"/>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53" name="直接连接符 52"/>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184140" y="334958"/>
              <a:ext cx="11780618" cy="690278"/>
              <a:chOff x="184140" y="334958"/>
              <a:chExt cx="11780618" cy="690278"/>
            </a:xfrm>
          </p:grpSpPr>
          <p:grpSp>
            <p:nvGrpSpPr>
              <p:cNvPr id="46" name="组合 45"/>
              <p:cNvGrpSpPr/>
              <p:nvPr/>
            </p:nvGrpSpPr>
            <p:grpSpPr>
              <a:xfrm>
                <a:off x="641200" y="370100"/>
                <a:ext cx="11323558" cy="529247"/>
                <a:chOff x="642933" y="375901"/>
                <a:chExt cx="11323558" cy="529247"/>
              </a:xfrm>
            </p:grpSpPr>
            <p:grpSp>
              <p:nvGrpSpPr>
                <p:cNvPr id="49" name="组合 48"/>
                <p:cNvGrpSpPr/>
                <p:nvPr/>
              </p:nvGrpSpPr>
              <p:grpSpPr>
                <a:xfrm>
                  <a:off x="642933" y="375901"/>
                  <a:ext cx="9128449" cy="529247"/>
                  <a:chOff x="609294" y="356429"/>
                  <a:chExt cx="8655602" cy="501832"/>
                </a:xfrm>
              </p:grpSpPr>
              <p:sp>
                <p:nvSpPr>
                  <p:cNvPr id="51" name="矩形 50"/>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52" name="直接连接符 51"/>
                  <p:cNvCxnSpPr>
                    <a:stCxn id="51"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0" name="直接连接符 49"/>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流程图: 可选过程 46"/>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流程图: 可选过程 47"/>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Freeform 28"/>
          <p:cNvSpPr/>
          <p:nvPr/>
        </p:nvSpPr>
        <p:spPr>
          <a:xfrm>
            <a:off x="4294211" y="1260878"/>
            <a:ext cx="166859" cy="167929"/>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30"/>
          <p:cNvSpPr/>
          <p:nvPr/>
        </p:nvSpPr>
        <p:spPr>
          <a:xfrm>
            <a:off x="4461071" y="1428805"/>
            <a:ext cx="167876" cy="166910"/>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3"/>
          <p:cNvGrpSpPr/>
          <p:nvPr/>
        </p:nvGrpSpPr>
        <p:grpSpPr>
          <a:xfrm>
            <a:off x="3727501" y="1996480"/>
            <a:ext cx="1683885" cy="1686425"/>
            <a:chOff x="4970001" y="2746482"/>
            <a:chExt cx="2245179" cy="2247872"/>
          </a:xfrm>
          <a:solidFill>
            <a:schemeClr val="accent1"/>
          </a:solidFill>
        </p:grpSpPr>
        <p:sp>
          <p:nvSpPr>
            <p:cNvPr id="34" name="Freeform 33"/>
            <p:cNvSpPr/>
            <p:nvPr/>
          </p:nvSpPr>
          <p:spPr>
            <a:xfrm>
              <a:off x="5948093" y="3476794"/>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34"/>
            <p:cNvSpPr/>
            <p:nvPr/>
          </p:nvSpPr>
          <p:spPr>
            <a:xfrm>
              <a:off x="5725614" y="3699273"/>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6" name="Freeform 85"/>
            <p:cNvSpPr/>
            <p:nvPr/>
          </p:nvSpPr>
          <p:spPr>
            <a:xfrm>
              <a:off x="5660102" y="2757788"/>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Freeform 80"/>
            <p:cNvSpPr/>
            <p:nvPr/>
          </p:nvSpPr>
          <p:spPr>
            <a:xfrm>
              <a:off x="6088879" y="4545333"/>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Freeform 78"/>
            <p:cNvSpPr/>
            <p:nvPr/>
          </p:nvSpPr>
          <p:spPr>
            <a:xfrm>
              <a:off x="4984510" y="2757788"/>
              <a:ext cx="675592" cy="446315"/>
            </a:xfrm>
            <a:custGeom>
              <a:avLst/>
              <a:gdLst>
                <a:gd name="connsiteX0" fmla="*/ 449036 w 675592"/>
                <a:gd name="connsiteY0" fmla="*/ 0 h 446315"/>
                <a:gd name="connsiteX1" fmla="*/ 675592 w 675592"/>
                <a:gd name="connsiteY1" fmla="*/ 0 h 446315"/>
                <a:gd name="connsiteX2" fmla="*/ 675592 w 675592"/>
                <a:gd name="connsiteY2" fmla="*/ 446314 h 446315"/>
                <a:gd name="connsiteX3" fmla="*/ 443592 w 675592"/>
                <a:gd name="connsiteY3" fmla="*/ 446314 h 446315"/>
                <a:gd name="connsiteX4" fmla="*/ 443592 w 675592"/>
                <a:gd name="connsiteY4" fmla="*/ 446315 h 446315"/>
                <a:gd name="connsiteX5" fmla="*/ 443591 w 675592"/>
                <a:gd name="connsiteY5" fmla="*/ 446315 h 446315"/>
                <a:gd name="connsiteX6" fmla="*/ 443591 w 675592"/>
                <a:gd name="connsiteY6" fmla="*/ 446314 h 446315"/>
                <a:gd name="connsiteX7" fmla="*/ 0 w 675592"/>
                <a:gd name="connsiteY7" fmla="*/ 446314 h 446315"/>
                <a:gd name="connsiteX8" fmla="*/ 443592 w 675592"/>
                <a:gd name="connsiteY8" fmla="*/ 5412 h 446315"/>
                <a:gd name="connsiteX9" fmla="*/ 443592 w 675592"/>
                <a:gd name="connsiteY9" fmla="*/ 5411 h 446315"/>
                <a:gd name="connsiteX10" fmla="*/ 449036 w 675592"/>
                <a:gd name="connsiteY10" fmla="*/ 0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92" h="446315">
                  <a:moveTo>
                    <a:pt x="449036" y="0"/>
                  </a:moveTo>
                  <a:lnTo>
                    <a:pt x="675592" y="0"/>
                  </a:lnTo>
                  <a:lnTo>
                    <a:pt x="675592" y="446314"/>
                  </a:lnTo>
                  <a:lnTo>
                    <a:pt x="443592" y="446314"/>
                  </a:lnTo>
                  <a:lnTo>
                    <a:pt x="443592" y="446315"/>
                  </a:lnTo>
                  <a:lnTo>
                    <a:pt x="443591" y="446315"/>
                  </a:lnTo>
                  <a:lnTo>
                    <a:pt x="443591" y="446314"/>
                  </a:lnTo>
                  <a:lnTo>
                    <a:pt x="0" y="446314"/>
                  </a:lnTo>
                  <a:lnTo>
                    <a:pt x="443592" y="5412"/>
                  </a:lnTo>
                  <a:lnTo>
                    <a:pt x="443592" y="5411"/>
                  </a:lnTo>
                  <a:lnTo>
                    <a:pt x="44903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8" name="Freeform 77"/>
            <p:cNvSpPr/>
            <p:nvPr/>
          </p:nvSpPr>
          <p:spPr>
            <a:xfrm>
              <a:off x="6094630" y="2749189"/>
              <a:ext cx="1120550" cy="1003423"/>
            </a:xfrm>
            <a:custGeom>
              <a:avLst/>
              <a:gdLst>
                <a:gd name="connsiteX0" fmla="*/ 0 w 1120550"/>
                <a:gd name="connsiteY0" fmla="*/ 0 h 1003423"/>
                <a:gd name="connsiteX1" fmla="*/ 671513 w 1120550"/>
                <a:gd name="connsiteY1" fmla="*/ 0 h 1003423"/>
                <a:gd name="connsiteX2" fmla="*/ 674236 w 1120550"/>
                <a:gd name="connsiteY2" fmla="*/ 2707 h 1003423"/>
                <a:gd name="connsiteX3" fmla="*/ 674236 w 1120550"/>
                <a:gd name="connsiteY3" fmla="*/ 2708 h 1003423"/>
                <a:gd name="connsiteX4" fmla="*/ 896715 w 1120550"/>
                <a:gd name="connsiteY4" fmla="*/ 223837 h 1003423"/>
                <a:gd name="connsiteX5" fmla="*/ 1117843 w 1120550"/>
                <a:gd name="connsiteY5" fmla="*/ 446314 h 1003423"/>
                <a:gd name="connsiteX6" fmla="*/ 1117844 w 1120550"/>
                <a:gd name="connsiteY6" fmla="*/ 446314 h 1003423"/>
                <a:gd name="connsiteX7" fmla="*/ 1120550 w 1120550"/>
                <a:gd name="connsiteY7" fmla="*/ 449037 h 1003423"/>
                <a:gd name="connsiteX8" fmla="*/ 1120550 w 1120550"/>
                <a:gd name="connsiteY8" fmla="*/ 1003423 h 1003423"/>
                <a:gd name="connsiteX9" fmla="*/ 674236 w 1120550"/>
                <a:gd name="connsiteY9" fmla="*/ 1003423 h 1003423"/>
                <a:gd name="connsiteX10" fmla="*/ 674236 w 1120550"/>
                <a:gd name="connsiteY10" fmla="*/ 446315 h 1003423"/>
                <a:gd name="connsiteX11" fmla="*/ 674236 w 1120550"/>
                <a:gd name="connsiteY11" fmla="*/ 446314 h 1003423"/>
                <a:gd name="connsiteX12" fmla="*/ 0 w 1120550"/>
                <a:gd name="connsiteY12" fmla="*/ 446314 h 1003423"/>
                <a:gd name="connsiteX13" fmla="*/ 0 w 1120550"/>
                <a:gd name="connsiteY13" fmla="*/ 0 h 100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0550" h="1003423">
                  <a:moveTo>
                    <a:pt x="0" y="0"/>
                  </a:moveTo>
                  <a:lnTo>
                    <a:pt x="671513" y="0"/>
                  </a:lnTo>
                  <a:lnTo>
                    <a:pt x="674236" y="2707"/>
                  </a:lnTo>
                  <a:lnTo>
                    <a:pt x="674236" y="2708"/>
                  </a:lnTo>
                  <a:lnTo>
                    <a:pt x="896715" y="223837"/>
                  </a:lnTo>
                  <a:lnTo>
                    <a:pt x="1117843" y="446314"/>
                  </a:lnTo>
                  <a:lnTo>
                    <a:pt x="1117844" y="446314"/>
                  </a:lnTo>
                  <a:lnTo>
                    <a:pt x="1120550" y="449037"/>
                  </a:lnTo>
                  <a:lnTo>
                    <a:pt x="1120550" y="1003423"/>
                  </a:lnTo>
                  <a:lnTo>
                    <a:pt x="674236" y="1003423"/>
                  </a:lnTo>
                  <a:lnTo>
                    <a:pt x="674236" y="446315"/>
                  </a:lnTo>
                  <a:lnTo>
                    <a:pt x="674236" y="446314"/>
                  </a:lnTo>
                  <a:lnTo>
                    <a:pt x="0" y="44631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Freeform 76"/>
            <p:cNvSpPr/>
            <p:nvPr/>
          </p:nvSpPr>
          <p:spPr>
            <a:xfrm>
              <a:off x="4981787" y="2757789"/>
              <a:ext cx="446314" cy="729501"/>
            </a:xfrm>
            <a:custGeom>
              <a:avLst/>
              <a:gdLst>
                <a:gd name="connsiteX0" fmla="*/ 446314 w 446314"/>
                <a:gd name="connsiteY0" fmla="*/ 0 h 729501"/>
                <a:gd name="connsiteX1" fmla="*/ 446314 w 446314"/>
                <a:gd name="connsiteY1" fmla="*/ 5410 h 729501"/>
                <a:gd name="connsiteX2" fmla="*/ 2721 w 446314"/>
                <a:gd name="connsiteY2" fmla="*/ 446313 h 729501"/>
                <a:gd name="connsiteX3" fmla="*/ 2723 w 446314"/>
                <a:gd name="connsiteY3" fmla="*/ 446313 h 729501"/>
                <a:gd name="connsiteX4" fmla="*/ 2722 w 446314"/>
                <a:gd name="connsiteY4" fmla="*/ 446314 h 729501"/>
                <a:gd name="connsiteX5" fmla="*/ 446314 w 446314"/>
                <a:gd name="connsiteY5" fmla="*/ 446314 h 729501"/>
                <a:gd name="connsiteX6" fmla="*/ 446314 w 446314"/>
                <a:gd name="connsiteY6" fmla="*/ 729501 h 729501"/>
                <a:gd name="connsiteX7" fmla="*/ 0 w 446314"/>
                <a:gd name="connsiteY7" fmla="*/ 729501 h 729501"/>
                <a:gd name="connsiteX8" fmla="*/ 0 w 446314"/>
                <a:gd name="connsiteY8" fmla="*/ 449037 h 729501"/>
                <a:gd name="connsiteX9" fmla="*/ 446314 w 446314"/>
                <a:gd name="connsiteY9" fmla="*/ 0 h 72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729501">
                  <a:moveTo>
                    <a:pt x="446314" y="0"/>
                  </a:moveTo>
                  <a:lnTo>
                    <a:pt x="446314" y="5410"/>
                  </a:lnTo>
                  <a:lnTo>
                    <a:pt x="2721" y="446313"/>
                  </a:lnTo>
                  <a:lnTo>
                    <a:pt x="2723" y="446313"/>
                  </a:lnTo>
                  <a:lnTo>
                    <a:pt x="2722" y="446314"/>
                  </a:lnTo>
                  <a:lnTo>
                    <a:pt x="446314" y="446314"/>
                  </a:lnTo>
                  <a:lnTo>
                    <a:pt x="446314" y="729501"/>
                  </a:lnTo>
                  <a:lnTo>
                    <a:pt x="0" y="729501"/>
                  </a:lnTo>
                  <a:lnTo>
                    <a:pt x="0" y="449037"/>
                  </a:lnTo>
                  <a:lnTo>
                    <a:pt x="44631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70"/>
            <p:cNvSpPr/>
            <p:nvPr/>
          </p:nvSpPr>
          <p:spPr>
            <a:xfrm>
              <a:off x="4970001" y="3925005"/>
              <a:ext cx="446314" cy="1066642"/>
            </a:xfrm>
            <a:custGeom>
              <a:avLst/>
              <a:gdLst>
                <a:gd name="connsiteX0" fmla="*/ 0 w 446314"/>
                <a:gd name="connsiteY0" fmla="*/ 0 h 1066642"/>
                <a:gd name="connsiteX1" fmla="*/ 446314 w 446314"/>
                <a:gd name="connsiteY1" fmla="*/ 0 h 1066642"/>
                <a:gd name="connsiteX2" fmla="*/ 446314 w 446314"/>
                <a:gd name="connsiteY2" fmla="*/ 620327 h 1066642"/>
                <a:gd name="connsiteX3" fmla="*/ 2721 w 446314"/>
                <a:gd name="connsiteY3" fmla="*/ 620327 h 1066642"/>
                <a:gd name="connsiteX4" fmla="*/ 2722 w 446314"/>
                <a:gd name="connsiteY4" fmla="*/ 620328 h 1066642"/>
                <a:gd name="connsiteX5" fmla="*/ 446314 w 446314"/>
                <a:gd name="connsiteY5" fmla="*/ 620328 h 1066642"/>
                <a:gd name="connsiteX6" fmla="*/ 446314 w 446314"/>
                <a:gd name="connsiteY6" fmla="*/ 1061230 h 1066642"/>
                <a:gd name="connsiteX7" fmla="*/ 446314 w 446314"/>
                <a:gd name="connsiteY7" fmla="*/ 1061231 h 1066642"/>
                <a:gd name="connsiteX8" fmla="*/ 446314 w 446314"/>
                <a:gd name="connsiteY8" fmla="*/ 1066642 h 1066642"/>
                <a:gd name="connsiteX9" fmla="*/ 0 w 446314"/>
                <a:gd name="connsiteY9" fmla="*/ 617605 h 1066642"/>
                <a:gd name="connsiteX10" fmla="*/ 0 w 446314"/>
                <a:gd name="connsiteY10" fmla="*/ 0 h 10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314" h="1066642">
                  <a:moveTo>
                    <a:pt x="0" y="0"/>
                  </a:moveTo>
                  <a:lnTo>
                    <a:pt x="446314" y="0"/>
                  </a:lnTo>
                  <a:lnTo>
                    <a:pt x="446314" y="620327"/>
                  </a:lnTo>
                  <a:lnTo>
                    <a:pt x="2721" y="620327"/>
                  </a:lnTo>
                  <a:lnTo>
                    <a:pt x="2722" y="620328"/>
                  </a:lnTo>
                  <a:lnTo>
                    <a:pt x="446314" y="620328"/>
                  </a:lnTo>
                  <a:lnTo>
                    <a:pt x="446314" y="1061230"/>
                  </a:lnTo>
                  <a:lnTo>
                    <a:pt x="446314" y="1061231"/>
                  </a:lnTo>
                  <a:lnTo>
                    <a:pt x="446314" y="1066642"/>
                  </a:lnTo>
                  <a:lnTo>
                    <a:pt x="0" y="6176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69"/>
            <p:cNvSpPr/>
            <p:nvPr/>
          </p:nvSpPr>
          <p:spPr>
            <a:xfrm>
              <a:off x="6535193" y="4198927"/>
              <a:ext cx="668792" cy="792720"/>
            </a:xfrm>
            <a:custGeom>
              <a:avLst/>
              <a:gdLst>
                <a:gd name="connsiteX0" fmla="*/ 222478 w 668792"/>
                <a:gd name="connsiteY0" fmla="*/ 0 h 792720"/>
                <a:gd name="connsiteX1" fmla="*/ 668792 w 668792"/>
                <a:gd name="connsiteY1" fmla="*/ 0 h 792720"/>
                <a:gd name="connsiteX2" fmla="*/ 668792 w 668792"/>
                <a:gd name="connsiteY2" fmla="*/ 343683 h 792720"/>
                <a:gd name="connsiteX3" fmla="*/ 666086 w 668792"/>
                <a:gd name="connsiteY3" fmla="*/ 346406 h 792720"/>
                <a:gd name="connsiteX4" fmla="*/ 444957 w 668792"/>
                <a:gd name="connsiteY4" fmla="*/ 568885 h 792720"/>
                <a:gd name="connsiteX5" fmla="*/ 222478 w 668792"/>
                <a:gd name="connsiteY5" fmla="*/ 790014 h 792720"/>
                <a:gd name="connsiteX6" fmla="*/ 219755 w 668792"/>
                <a:gd name="connsiteY6" fmla="*/ 792720 h 792720"/>
                <a:gd name="connsiteX7" fmla="*/ 0 w 668792"/>
                <a:gd name="connsiteY7" fmla="*/ 792720 h 792720"/>
                <a:gd name="connsiteX8" fmla="*/ 0 w 668792"/>
                <a:gd name="connsiteY8" fmla="*/ 346406 h 792720"/>
                <a:gd name="connsiteX9" fmla="*/ 222478 w 668792"/>
                <a:gd name="connsiteY9" fmla="*/ 346406 h 792720"/>
                <a:gd name="connsiteX10" fmla="*/ 222478 w 668792"/>
                <a:gd name="connsiteY10" fmla="*/ 0 h 7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8792" h="792720">
                  <a:moveTo>
                    <a:pt x="222478" y="0"/>
                  </a:moveTo>
                  <a:lnTo>
                    <a:pt x="668792" y="0"/>
                  </a:lnTo>
                  <a:lnTo>
                    <a:pt x="668792" y="343683"/>
                  </a:lnTo>
                  <a:lnTo>
                    <a:pt x="666086" y="346406"/>
                  </a:lnTo>
                  <a:lnTo>
                    <a:pt x="444957" y="568885"/>
                  </a:lnTo>
                  <a:lnTo>
                    <a:pt x="222478" y="790014"/>
                  </a:lnTo>
                  <a:lnTo>
                    <a:pt x="219755" y="792720"/>
                  </a:lnTo>
                  <a:lnTo>
                    <a:pt x="0" y="792720"/>
                  </a:lnTo>
                  <a:lnTo>
                    <a:pt x="0" y="346406"/>
                  </a:lnTo>
                  <a:lnTo>
                    <a:pt x="222478" y="346406"/>
                  </a:lnTo>
                  <a:lnTo>
                    <a:pt x="22247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68"/>
            <p:cNvSpPr/>
            <p:nvPr/>
          </p:nvSpPr>
          <p:spPr>
            <a:xfrm>
              <a:off x="5416316" y="4545332"/>
              <a:ext cx="683758" cy="446314"/>
            </a:xfrm>
            <a:custGeom>
              <a:avLst/>
              <a:gdLst>
                <a:gd name="connsiteX0" fmla="*/ 0 w 683758"/>
                <a:gd name="connsiteY0" fmla="*/ 0 h 446314"/>
                <a:gd name="connsiteX1" fmla="*/ 683758 w 683758"/>
                <a:gd name="connsiteY1" fmla="*/ 0 h 446314"/>
                <a:gd name="connsiteX2" fmla="*/ 683758 w 683758"/>
                <a:gd name="connsiteY2" fmla="*/ 446314 h 446314"/>
                <a:gd name="connsiteX3" fmla="*/ 5444 w 683758"/>
                <a:gd name="connsiteY3" fmla="*/ 446314 h 446314"/>
                <a:gd name="connsiteX4" fmla="*/ 0 w 683758"/>
                <a:gd name="connsiteY4" fmla="*/ 440903 h 446314"/>
                <a:gd name="connsiteX5" fmla="*/ 0 w 683758"/>
                <a:gd name="connsiteY5" fmla="*/ 0 h 4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58" h="446314">
                  <a:moveTo>
                    <a:pt x="0" y="0"/>
                  </a:moveTo>
                  <a:lnTo>
                    <a:pt x="683758" y="0"/>
                  </a:lnTo>
                  <a:lnTo>
                    <a:pt x="683758" y="446314"/>
                  </a:lnTo>
                  <a:lnTo>
                    <a:pt x="5444" y="446314"/>
                  </a:lnTo>
                  <a:lnTo>
                    <a:pt x="0" y="44090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46"/>
            <p:cNvSpPr/>
            <p:nvPr/>
          </p:nvSpPr>
          <p:spPr>
            <a:xfrm>
              <a:off x="6768866" y="2749189"/>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47"/>
            <p:cNvSpPr/>
            <p:nvPr/>
          </p:nvSpPr>
          <p:spPr>
            <a:xfrm>
              <a:off x="6991345" y="2973025"/>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Right Triangle 51"/>
            <p:cNvSpPr/>
            <p:nvPr/>
          </p:nvSpPr>
          <p:spPr>
            <a:xfrm flipH="1">
              <a:off x="6653538" y="2746482"/>
              <a:ext cx="116681" cy="4463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Right Triangle 52"/>
            <p:cNvSpPr/>
            <p:nvPr/>
          </p:nvSpPr>
          <p:spPr>
            <a:xfrm rot="5400000" flipH="1">
              <a:off x="6922487" y="4261127"/>
              <a:ext cx="116681" cy="4463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Right Triangle 53"/>
            <p:cNvSpPr/>
            <p:nvPr/>
          </p:nvSpPr>
          <p:spPr>
            <a:xfrm rot="16200000" flipH="1">
              <a:off x="5143899" y="3036579"/>
              <a:ext cx="116681" cy="4463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Right Triangle 54"/>
            <p:cNvSpPr/>
            <p:nvPr/>
          </p:nvSpPr>
          <p:spPr>
            <a:xfrm flipV="1">
              <a:off x="5416316" y="4548040"/>
              <a:ext cx="116681" cy="44631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4457371" y="2752564"/>
            <a:ext cx="1685912" cy="1686425"/>
            <a:chOff x="7485495" y="3920401"/>
            <a:chExt cx="2247883" cy="2247872"/>
          </a:xfrm>
        </p:grpSpPr>
        <p:sp>
          <p:nvSpPr>
            <p:cNvPr id="83" name="Freeform 82"/>
            <p:cNvSpPr/>
            <p:nvPr/>
          </p:nvSpPr>
          <p:spPr>
            <a:xfrm>
              <a:off x="8156991" y="3923108"/>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73"/>
            <p:cNvSpPr/>
            <p:nvPr/>
          </p:nvSpPr>
          <p:spPr>
            <a:xfrm>
              <a:off x="7490922" y="3923108"/>
              <a:ext cx="666069" cy="446315"/>
            </a:xfrm>
            <a:custGeom>
              <a:avLst/>
              <a:gdLst>
                <a:gd name="connsiteX0" fmla="*/ 449036 w 666069"/>
                <a:gd name="connsiteY0" fmla="*/ 0 h 446315"/>
                <a:gd name="connsiteX1" fmla="*/ 666069 w 666069"/>
                <a:gd name="connsiteY1" fmla="*/ 0 h 446315"/>
                <a:gd name="connsiteX2" fmla="*/ 666069 w 666069"/>
                <a:gd name="connsiteY2" fmla="*/ 446314 h 446315"/>
                <a:gd name="connsiteX3" fmla="*/ 443592 w 666069"/>
                <a:gd name="connsiteY3" fmla="*/ 446314 h 446315"/>
                <a:gd name="connsiteX4" fmla="*/ 443592 w 666069"/>
                <a:gd name="connsiteY4" fmla="*/ 446315 h 446315"/>
                <a:gd name="connsiteX5" fmla="*/ 443591 w 666069"/>
                <a:gd name="connsiteY5" fmla="*/ 446315 h 446315"/>
                <a:gd name="connsiteX6" fmla="*/ 443591 w 666069"/>
                <a:gd name="connsiteY6" fmla="*/ 446314 h 446315"/>
                <a:gd name="connsiteX7" fmla="*/ 0 w 666069"/>
                <a:gd name="connsiteY7" fmla="*/ 446314 h 446315"/>
                <a:gd name="connsiteX8" fmla="*/ 443592 w 666069"/>
                <a:gd name="connsiteY8" fmla="*/ 5412 h 446315"/>
                <a:gd name="connsiteX9" fmla="*/ 443592 w 666069"/>
                <a:gd name="connsiteY9" fmla="*/ 5411 h 446315"/>
                <a:gd name="connsiteX10" fmla="*/ 449036 w 666069"/>
                <a:gd name="connsiteY10" fmla="*/ 0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069" h="446315">
                  <a:moveTo>
                    <a:pt x="449036" y="0"/>
                  </a:moveTo>
                  <a:lnTo>
                    <a:pt x="666069" y="0"/>
                  </a:lnTo>
                  <a:lnTo>
                    <a:pt x="666069" y="446314"/>
                  </a:lnTo>
                  <a:lnTo>
                    <a:pt x="443592" y="446314"/>
                  </a:lnTo>
                  <a:lnTo>
                    <a:pt x="443592" y="446315"/>
                  </a:lnTo>
                  <a:lnTo>
                    <a:pt x="443591" y="446315"/>
                  </a:lnTo>
                  <a:lnTo>
                    <a:pt x="443591" y="446314"/>
                  </a:lnTo>
                  <a:lnTo>
                    <a:pt x="0" y="446314"/>
                  </a:lnTo>
                  <a:lnTo>
                    <a:pt x="443592" y="5412"/>
                  </a:lnTo>
                  <a:lnTo>
                    <a:pt x="443592" y="5411"/>
                  </a:lnTo>
                  <a:lnTo>
                    <a:pt x="44903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72"/>
            <p:cNvSpPr/>
            <p:nvPr/>
          </p:nvSpPr>
          <p:spPr>
            <a:xfrm>
              <a:off x="7934514" y="3923108"/>
              <a:ext cx="1798864" cy="2242457"/>
            </a:xfrm>
            <a:custGeom>
              <a:avLst/>
              <a:gdLst>
                <a:gd name="connsiteX0" fmla="*/ 668791 w 1798864"/>
                <a:gd name="connsiteY0" fmla="*/ 0 h 2242457"/>
                <a:gd name="connsiteX1" fmla="*/ 1349827 w 1798864"/>
                <a:gd name="connsiteY1" fmla="*/ 0 h 2242457"/>
                <a:gd name="connsiteX2" fmla="*/ 1352550 w 1798864"/>
                <a:gd name="connsiteY2" fmla="*/ 2707 h 2242457"/>
                <a:gd name="connsiteX3" fmla="*/ 1352550 w 1798864"/>
                <a:gd name="connsiteY3" fmla="*/ 2708 h 2242457"/>
                <a:gd name="connsiteX4" fmla="*/ 1575029 w 1798864"/>
                <a:gd name="connsiteY4" fmla="*/ 223837 h 2242457"/>
                <a:gd name="connsiteX5" fmla="*/ 1796157 w 1798864"/>
                <a:gd name="connsiteY5" fmla="*/ 446314 h 2242457"/>
                <a:gd name="connsiteX6" fmla="*/ 1796158 w 1798864"/>
                <a:gd name="connsiteY6" fmla="*/ 446314 h 2242457"/>
                <a:gd name="connsiteX7" fmla="*/ 1798864 w 1798864"/>
                <a:gd name="connsiteY7" fmla="*/ 449037 h 2242457"/>
                <a:gd name="connsiteX8" fmla="*/ 1798864 w 1798864"/>
                <a:gd name="connsiteY8" fmla="*/ 1793420 h 2242457"/>
                <a:gd name="connsiteX9" fmla="*/ 1796158 w 1798864"/>
                <a:gd name="connsiteY9" fmla="*/ 1796143 h 2242457"/>
                <a:gd name="connsiteX10" fmla="*/ 1575029 w 1798864"/>
                <a:gd name="connsiteY10" fmla="*/ 2018622 h 2242457"/>
                <a:gd name="connsiteX11" fmla="*/ 1352550 w 1798864"/>
                <a:gd name="connsiteY11" fmla="*/ 2239751 h 2242457"/>
                <a:gd name="connsiteX12" fmla="*/ 1349827 w 1798864"/>
                <a:gd name="connsiteY12" fmla="*/ 2242457 h 2242457"/>
                <a:gd name="connsiteX13" fmla="*/ 5444 w 1798864"/>
                <a:gd name="connsiteY13" fmla="*/ 2242457 h 2242457"/>
                <a:gd name="connsiteX14" fmla="*/ 0 w 1798864"/>
                <a:gd name="connsiteY14" fmla="*/ 2237046 h 2242457"/>
                <a:gd name="connsiteX15" fmla="*/ 0 w 1798864"/>
                <a:gd name="connsiteY15" fmla="*/ 1796143 h 2242457"/>
                <a:gd name="connsiteX16" fmla="*/ 1352550 w 1798864"/>
                <a:gd name="connsiteY16" fmla="*/ 1796143 h 2242457"/>
                <a:gd name="connsiteX17" fmla="*/ 1352550 w 1798864"/>
                <a:gd name="connsiteY17" fmla="*/ 446315 h 2242457"/>
                <a:gd name="connsiteX18" fmla="*/ 1352550 w 1798864"/>
                <a:gd name="connsiteY18" fmla="*/ 446314 h 2242457"/>
                <a:gd name="connsiteX19" fmla="*/ 668791 w 1798864"/>
                <a:gd name="connsiteY19" fmla="*/ 446314 h 2242457"/>
                <a:gd name="connsiteX20" fmla="*/ 668791 w 1798864"/>
                <a:gd name="connsiteY20" fmla="*/ 0 h 224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8864" h="2242457">
                  <a:moveTo>
                    <a:pt x="668791" y="0"/>
                  </a:moveTo>
                  <a:lnTo>
                    <a:pt x="1349827" y="0"/>
                  </a:lnTo>
                  <a:lnTo>
                    <a:pt x="1352550" y="2707"/>
                  </a:lnTo>
                  <a:lnTo>
                    <a:pt x="1352550" y="2708"/>
                  </a:lnTo>
                  <a:lnTo>
                    <a:pt x="1575029" y="223837"/>
                  </a:lnTo>
                  <a:lnTo>
                    <a:pt x="1796157" y="446314"/>
                  </a:lnTo>
                  <a:lnTo>
                    <a:pt x="1796158" y="446314"/>
                  </a:lnTo>
                  <a:lnTo>
                    <a:pt x="1798864" y="449037"/>
                  </a:lnTo>
                  <a:lnTo>
                    <a:pt x="1798864" y="1793420"/>
                  </a:lnTo>
                  <a:lnTo>
                    <a:pt x="1796158" y="1796143"/>
                  </a:lnTo>
                  <a:lnTo>
                    <a:pt x="1575029" y="2018622"/>
                  </a:lnTo>
                  <a:lnTo>
                    <a:pt x="1352550" y="2239751"/>
                  </a:lnTo>
                  <a:lnTo>
                    <a:pt x="1349827" y="2242457"/>
                  </a:lnTo>
                  <a:lnTo>
                    <a:pt x="5444" y="2242457"/>
                  </a:lnTo>
                  <a:lnTo>
                    <a:pt x="0" y="2237046"/>
                  </a:lnTo>
                  <a:lnTo>
                    <a:pt x="0" y="1796143"/>
                  </a:lnTo>
                  <a:lnTo>
                    <a:pt x="1352550" y="1796143"/>
                  </a:lnTo>
                  <a:lnTo>
                    <a:pt x="1352550" y="446315"/>
                  </a:lnTo>
                  <a:lnTo>
                    <a:pt x="1352550" y="446314"/>
                  </a:lnTo>
                  <a:lnTo>
                    <a:pt x="668791" y="446314"/>
                  </a:lnTo>
                  <a:lnTo>
                    <a:pt x="66879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2" name="Freeform 71"/>
            <p:cNvSpPr/>
            <p:nvPr/>
          </p:nvSpPr>
          <p:spPr>
            <a:xfrm>
              <a:off x="7488199" y="3923109"/>
              <a:ext cx="446314" cy="792719"/>
            </a:xfrm>
            <a:custGeom>
              <a:avLst/>
              <a:gdLst>
                <a:gd name="connsiteX0" fmla="*/ 446314 w 446314"/>
                <a:gd name="connsiteY0" fmla="*/ 0 h 792719"/>
                <a:gd name="connsiteX1" fmla="*/ 446314 w 446314"/>
                <a:gd name="connsiteY1" fmla="*/ 5410 h 792719"/>
                <a:gd name="connsiteX2" fmla="*/ 2721 w 446314"/>
                <a:gd name="connsiteY2" fmla="*/ 446313 h 792719"/>
                <a:gd name="connsiteX3" fmla="*/ 2723 w 446314"/>
                <a:gd name="connsiteY3" fmla="*/ 446313 h 792719"/>
                <a:gd name="connsiteX4" fmla="*/ 2722 w 446314"/>
                <a:gd name="connsiteY4" fmla="*/ 446314 h 792719"/>
                <a:gd name="connsiteX5" fmla="*/ 446314 w 446314"/>
                <a:gd name="connsiteY5" fmla="*/ 446314 h 792719"/>
                <a:gd name="connsiteX6" fmla="*/ 446314 w 446314"/>
                <a:gd name="connsiteY6" fmla="*/ 792719 h 792719"/>
                <a:gd name="connsiteX7" fmla="*/ 0 w 446314"/>
                <a:gd name="connsiteY7" fmla="*/ 792719 h 792719"/>
                <a:gd name="connsiteX8" fmla="*/ 0 w 446314"/>
                <a:gd name="connsiteY8" fmla="*/ 449037 h 792719"/>
                <a:gd name="connsiteX9" fmla="*/ 446314 w 446314"/>
                <a:gd name="connsiteY9" fmla="*/ 0 h 7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792719">
                  <a:moveTo>
                    <a:pt x="446314" y="0"/>
                  </a:moveTo>
                  <a:lnTo>
                    <a:pt x="446314" y="5410"/>
                  </a:lnTo>
                  <a:lnTo>
                    <a:pt x="2721" y="446313"/>
                  </a:lnTo>
                  <a:lnTo>
                    <a:pt x="2723" y="446313"/>
                  </a:lnTo>
                  <a:lnTo>
                    <a:pt x="2722" y="446314"/>
                  </a:lnTo>
                  <a:lnTo>
                    <a:pt x="446314" y="446314"/>
                  </a:lnTo>
                  <a:lnTo>
                    <a:pt x="446314" y="792719"/>
                  </a:lnTo>
                  <a:lnTo>
                    <a:pt x="0" y="792719"/>
                  </a:lnTo>
                  <a:lnTo>
                    <a:pt x="0" y="449037"/>
                  </a:lnTo>
                  <a:lnTo>
                    <a:pt x="4463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67"/>
            <p:cNvSpPr/>
            <p:nvPr/>
          </p:nvSpPr>
          <p:spPr>
            <a:xfrm>
              <a:off x="7488199" y="5162142"/>
              <a:ext cx="446314" cy="1003424"/>
            </a:xfrm>
            <a:custGeom>
              <a:avLst/>
              <a:gdLst>
                <a:gd name="connsiteX0" fmla="*/ 0 w 446314"/>
                <a:gd name="connsiteY0" fmla="*/ 0 h 1003424"/>
                <a:gd name="connsiteX1" fmla="*/ 446314 w 446314"/>
                <a:gd name="connsiteY1" fmla="*/ 0 h 1003424"/>
                <a:gd name="connsiteX2" fmla="*/ 446314 w 446314"/>
                <a:gd name="connsiteY2" fmla="*/ 557109 h 1003424"/>
                <a:gd name="connsiteX3" fmla="*/ 2721 w 446314"/>
                <a:gd name="connsiteY3" fmla="*/ 557109 h 1003424"/>
                <a:gd name="connsiteX4" fmla="*/ 2722 w 446314"/>
                <a:gd name="connsiteY4" fmla="*/ 557110 h 1003424"/>
                <a:gd name="connsiteX5" fmla="*/ 446314 w 446314"/>
                <a:gd name="connsiteY5" fmla="*/ 557110 h 1003424"/>
                <a:gd name="connsiteX6" fmla="*/ 446314 w 446314"/>
                <a:gd name="connsiteY6" fmla="*/ 998012 h 1003424"/>
                <a:gd name="connsiteX7" fmla="*/ 446314 w 446314"/>
                <a:gd name="connsiteY7" fmla="*/ 998013 h 1003424"/>
                <a:gd name="connsiteX8" fmla="*/ 446314 w 446314"/>
                <a:gd name="connsiteY8" fmla="*/ 1003424 h 1003424"/>
                <a:gd name="connsiteX9" fmla="*/ 0 w 446314"/>
                <a:gd name="connsiteY9" fmla="*/ 554387 h 1003424"/>
                <a:gd name="connsiteX10" fmla="*/ 0 w 446314"/>
                <a:gd name="connsiteY10" fmla="*/ 0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314" h="1003424">
                  <a:moveTo>
                    <a:pt x="0" y="0"/>
                  </a:moveTo>
                  <a:lnTo>
                    <a:pt x="446314" y="0"/>
                  </a:lnTo>
                  <a:lnTo>
                    <a:pt x="446314" y="557109"/>
                  </a:lnTo>
                  <a:lnTo>
                    <a:pt x="2721" y="557109"/>
                  </a:lnTo>
                  <a:lnTo>
                    <a:pt x="2722" y="557110"/>
                  </a:lnTo>
                  <a:lnTo>
                    <a:pt x="446314" y="557110"/>
                  </a:lnTo>
                  <a:lnTo>
                    <a:pt x="446314" y="998012"/>
                  </a:lnTo>
                  <a:lnTo>
                    <a:pt x="446314" y="998013"/>
                  </a:lnTo>
                  <a:lnTo>
                    <a:pt x="446314" y="1003424"/>
                  </a:lnTo>
                  <a:lnTo>
                    <a:pt x="0" y="55438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49"/>
            <p:cNvSpPr/>
            <p:nvPr/>
          </p:nvSpPr>
          <p:spPr>
            <a:xfrm>
              <a:off x="8379470" y="4715829"/>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0"/>
            <p:cNvSpPr/>
            <p:nvPr/>
          </p:nvSpPr>
          <p:spPr>
            <a:xfrm>
              <a:off x="8156991" y="4938308"/>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58"/>
            <p:cNvSpPr/>
            <p:nvPr/>
          </p:nvSpPr>
          <p:spPr>
            <a:xfrm>
              <a:off x="9287064" y="3923108"/>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59"/>
            <p:cNvSpPr/>
            <p:nvPr/>
          </p:nvSpPr>
          <p:spPr>
            <a:xfrm>
              <a:off x="9509543" y="4146944"/>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Freeform 61"/>
            <p:cNvSpPr/>
            <p:nvPr/>
          </p:nvSpPr>
          <p:spPr>
            <a:xfrm>
              <a:off x="9509543" y="5719252"/>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62"/>
            <p:cNvSpPr/>
            <p:nvPr/>
          </p:nvSpPr>
          <p:spPr>
            <a:xfrm>
              <a:off x="9287064" y="5941731"/>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4" name="Right Triangle 63"/>
            <p:cNvSpPr/>
            <p:nvPr/>
          </p:nvSpPr>
          <p:spPr>
            <a:xfrm flipH="1">
              <a:off x="9171736" y="3920401"/>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Right Triangle 64"/>
            <p:cNvSpPr/>
            <p:nvPr/>
          </p:nvSpPr>
          <p:spPr>
            <a:xfrm rot="5400000" flipH="1">
              <a:off x="9451880" y="5435045"/>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Right Triangle 65"/>
            <p:cNvSpPr/>
            <p:nvPr/>
          </p:nvSpPr>
          <p:spPr>
            <a:xfrm rot="16200000" flipH="1">
              <a:off x="7650311" y="4201899"/>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Right Triangle 66"/>
            <p:cNvSpPr/>
            <p:nvPr/>
          </p:nvSpPr>
          <p:spPr>
            <a:xfrm flipV="1">
              <a:off x="7934514" y="5721959"/>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90" name="TextBox 89"/>
          <p:cNvSpPr txBox="1"/>
          <p:nvPr/>
        </p:nvSpPr>
        <p:spPr>
          <a:xfrm>
            <a:off x="1147486" y="1744452"/>
            <a:ext cx="1582633" cy="669424"/>
          </a:xfrm>
          <a:prstGeom prst="rect">
            <a:avLst/>
          </a:prstGeom>
          <a:noFill/>
        </p:spPr>
        <p:txBody>
          <a:bodyPr wrap="square" lIns="68589" tIns="34295" rIns="68589" bIns="34295"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200" dirty="0" smtClean="0">
              <a:solidFill>
                <a:schemeClr val="tx1">
                  <a:lumMod val="75000"/>
                  <a:lumOff val="2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900" dirty="0" smtClean="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91" name="TextBox 90"/>
          <p:cNvSpPr txBox="1"/>
          <p:nvPr/>
        </p:nvSpPr>
        <p:spPr>
          <a:xfrm>
            <a:off x="636033" y="1790634"/>
            <a:ext cx="479940" cy="438717"/>
          </a:xfrm>
          <a:prstGeom prst="rect">
            <a:avLst/>
          </a:prstGeom>
          <a:noFill/>
        </p:spPr>
        <p:txBody>
          <a:bodyPr wrap="none" lIns="68589" tIns="34295" rIns="68589" bIns="34295" rtlCol="0">
            <a:spAutoFit/>
          </a:bodyPr>
          <a:lstStyle/>
          <a:p>
            <a:r>
              <a:rPr lang="en-US" sz="2400" b="1" dirty="0" smtClean="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01</a:t>
            </a:r>
            <a:endParaRPr lang="en-US" sz="2400" b="1" dirty="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92" name="TextBox 91"/>
          <p:cNvSpPr txBox="1"/>
          <p:nvPr/>
        </p:nvSpPr>
        <p:spPr>
          <a:xfrm>
            <a:off x="6624228" y="2119144"/>
            <a:ext cx="1582633" cy="669424"/>
          </a:xfrm>
          <a:prstGeom prst="rect">
            <a:avLst/>
          </a:prstGeom>
          <a:noFill/>
        </p:spPr>
        <p:txBody>
          <a:bodyPr wrap="square" lIns="68589" tIns="34295" rIns="68589" bIns="34295" rtlCol="0">
            <a:spAutoFit/>
          </a:bodyPr>
          <a:lstStyle/>
          <a:p>
            <a:r>
              <a:rPr lang="zh-CN" altLang="en-US" sz="1200" dirty="0" smtClean="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200" dirty="0" smtClean="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900" dirty="0" smtClean="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93" name="TextBox 92"/>
          <p:cNvSpPr txBox="1"/>
          <p:nvPr/>
        </p:nvSpPr>
        <p:spPr>
          <a:xfrm>
            <a:off x="6112775" y="2165326"/>
            <a:ext cx="479940" cy="438717"/>
          </a:xfrm>
          <a:prstGeom prst="rect">
            <a:avLst/>
          </a:prstGeom>
          <a:noFill/>
        </p:spPr>
        <p:txBody>
          <a:bodyPr wrap="none" lIns="68589" tIns="34295" rIns="68589" bIns="34295" rtlCol="0">
            <a:spAutoFit/>
          </a:bodyPr>
          <a:lstStyle/>
          <a:p>
            <a:r>
              <a:rPr lang="en-US" sz="2400" b="1" dirty="0" smtClean="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02</a:t>
            </a:r>
            <a:endParaRPr lang="en-US" sz="2400" b="1" dirty="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94" name="TextBox 93"/>
          <p:cNvSpPr txBox="1"/>
          <p:nvPr/>
        </p:nvSpPr>
        <p:spPr>
          <a:xfrm>
            <a:off x="2095121" y="3580656"/>
            <a:ext cx="1582633" cy="669424"/>
          </a:xfrm>
          <a:prstGeom prst="rect">
            <a:avLst/>
          </a:prstGeom>
          <a:noFill/>
        </p:spPr>
        <p:txBody>
          <a:bodyPr wrap="square" lIns="68589" tIns="34295" rIns="68589" bIns="34295" rtlCol="0">
            <a:spAutoFit/>
          </a:bodyPr>
          <a:lstStyle/>
          <a:p>
            <a:r>
              <a:rPr lang="zh-CN" altLang="en-US" sz="1200" dirty="0" smtClean="0">
                <a:solidFill>
                  <a:schemeClr val="tx1">
                    <a:lumMod val="75000"/>
                    <a:lumOff val="2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200" dirty="0" smtClean="0">
              <a:solidFill>
                <a:schemeClr val="tx1">
                  <a:lumMod val="75000"/>
                  <a:lumOff val="2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900" dirty="0" smtClean="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95" name="TextBox 94"/>
          <p:cNvSpPr txBox="1"/>
          <p:nvPr/>
        </p:nvSpPr>
        <p:spPr>
          <a:xfrm>
            <a:off x="1583668" y="3626837"/>
            <a:ext cx="479940" cy="438717"/>
          </a:xfrm>
          <a:prstGeom prst="rect">
            <a:avLst/>
          </a:prstGeom>
          <a:noFill/>
        </p:spPr>
        <p:txBody>
          <a:bodyPr wrap="none" lIns="68589" tIns="34295" rIns="68589" bIns="34295" rtlCol="0">
            <a:spAutoFit/>
          </a:bodyPr>
          <a:lstStyle/>
          <a:p>
            <a:r>
              <a:rPr lang="en-US" sz="2400" b="1" dirty="0" smtClean="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03</a:t>
            </a:r>
            <a:endParaRPr lang="en-US" sz="2400" b="1" dirty="0">
              <a:solidFill>
                <a:schemeClr val="tx1">
                  <a:lumMod val="65000"/>
                  <a:lumOff val="3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grpSp>
        <p:nvGrpSpPr>
          <p:cNvPr id="4" name="组合 1"/>
          <p:cNvGrpSpPr/>
          <p:nvPr/>
        </p:nvGrpSpPr>
        <p:grpSpPr>
          <a:xfrm>
            <a:off x="3049120" y="1204392"/>
            <a:ext cx="1689486" cy="1686425"/>
            <a:chOff x="4506017" y="2072139"/>
            <a:chExt cx="2252648" cy="2247872"/>
          </a:xfrm>
        </p:grpSpPr>
        <p:sp>
          <p:nvSpPr>
            <p:cNvPr id="56" name="Freeform 42"/>
            <p:cNvSpPr/>
            <p:nvPr/>
          </p:nvSpPr>
          <p:spPr>
            <a:xfrm>
              <a:off x="4508721" y="2074847"/>
              <a:ext cx="446314" cy="2242457"/>
            </a:xfrm>
            <a:custGeom>
              <a:avLst/>
              <a:gdLst>
                <a:gd name="connsiteX0" fmla="*/ 446314 w 446314"/>
                <a:gd name="connsiteY0" fmla="*/ 0 h 2242457"/>
                <a:gd name="connsiteX1" fmla="*/ 446314 w 446314"/>
                <a:gd name="connsiteY1" fmla="*/ 5410 h 2242457"/>
                <a:gd name="connsiteX2" fmla="*/ 2721 w 446314"/>
                <a:gd name="connsiteY2" fmla="*/ 446313 h 2242457"/>
                <a:gd name="connsiteX3" fmla="*/ 446314 w 446314"/>
                <a:gd name="connsiteY3" fmla="*/ 446313 h 2242457"/>
                <a:gd name="connsiteX4" fmla="*/ 446314 w 446314"/>
                <a:gd name="connsiteY4" fmla="*/ 1796142 h 2242457"/>
                <a:gd name="connsiteX5" fmla="*/ 2721 w 446314"/>
                <a:gd name="connsiteY5" fmla="*/ 1796142 h 2242457"/>
                <a:gd name="connsiteX6" fmla="*/ 2722 w 446314"/>
                <a:gd name="connsiteY6" fmla="*/ 1796143 h 2242457"/>
                <a:gd name="connsiteX7" fmla="*/ 446314 w 446314"/>
                <a:gd name="connsiteY7" fmla="*/ 1796143 h 2242457"/>
                <a:gd name="connsiteX8" fmla="*/ 446314 w 446314"/>
                <a:gd name="connsiteY8" fmla="*/ 2237045 h 2242457"/>
                <a:gd name="connsiteX9" fmla="*/ 446314 w 446314"/>
                <a:gd name="connsiteY9" fmla="*/ 2237046 h 2242457"/>
                <a:gd name="connsiteX10" fmla="*/ 446314 w 446314"/>
                <a:gd name="connsiteY10" fmla="*/ 2242457 h 2242457"/>
                <a:gd name="connsiteX11" fmla="*/ 0 w 446314"/>
                <a:gd name="connsiteY11" fmla="*/ 1793420 h 2242457"/>
                <a:gd name="connsiteX12" fmla="*/ 0 w 446314"/>
                <a:gd name="connsiteY12" fmla="*/ 449037 h 224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314" h="2242457">
                  <a:moveTo>
                    <a:pt x="446314" y="0"/>
                  </a:moveTo>
                  <a:lnTo>
                    <a:pt x="446314" y="5410"/>
                  </a:lnTo>
                  <a:lnTo>
                    <a:pt x="2721" y="446313"/>
                  </a:lnTo>
                  <a:lnTo>
                    <a:pt x="446314" y="446313"/>
                  </a:lnTo>
                  <a:lnTo>
                    <a:pt x="446314" y="1796142"/>
                  </a:lnTo>
                  <a:lnTo>
                    <a:pt x="2721" y="1796142"/>
                  </a:lnTo>
                  <a:lnTo>
                    <a:pt x="2722" y="1796143"/>
                  </a:lnTo>
                  <a:lnTo>
                    <a:pt x="446314" y="1796143"/>
                  </a:lnTo>
                  <a:lnTo>
                    <a:pt x="446314" y="2237045"/>
                  </a:lnTo>
                  <a:lnTo>
                    <a:pt x="446314" y="2237046"/>
                  </a:lnTo>
                  <a:lnTo>
                    <a:pt x="446314" y="2242457"/>
                  </a:lnTo>
                  <a:lnTo>
                    <a:pt x="0" y="1793420"/>
                  </a:lnTo>
                  <a:lnTo>
                    <a:pt x="0" y="4490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Freeform 39"/>
            <p:cNvSpPr/>
            <p:nvPr/>
          </p:nvSpPr>
          <p:spPr>
            <a:xfrm>
              <a:off x="4511443" y="2074846"/>
              <a:ext cx="1796143" cy="446315"/>
            </a:xfrm>
            <a:custGeom>
              <a:avLst/>
              <a:gdLst>
                <a:gd name="connsiteX0" fmla="*/ 449037 w 1796143"/>
                <a:gd name="connsiteY0" fmla="*/ 0 h 446315"/>
                <a:gd name="connsiteX1" fmla="*/ 1793420 w 1796143"/>
                <a:gd name="connsiteY1" fmla="*/ 0 h 446315"/>
                <a:gd name="connsiteX2" fmla="*/ 1796143 w 1796143"/>
                <a:gd name="connsiteY2" fmla="*/ 2707 h 446315"/>
                <a:gd name="connsiteX3" fmla="*/ 1796143 w 1796143"/>
                <a:gd name="connsiteY3" fmla="*/ 446314 h 446315"/>
                <a:gd name="connsiteX4" fmla="*/ 443593 w 1796143"/>
                <a:gd name="connsiteY4" fmla="*/ 446314 h 446315"/>
                <a:gd name="connsiteX5" fmla="*/ 443593 w 1796143"/>
                <a:gd name="connsiteY5" fmla="*/ 446315 h 446315"/>
                <a:gd name="connsiteX6" fmla="*/ 0 w 1796143"/>
                <a:gd name="connsiteY6" fmla="*/ 446315 h 446315"/>
                <a:gd name="connsiteX7" fmla="*/ 443593 w 1796143"/>
                <a:gd name="connsiteY7" fmla="*/ 5412 h 446315"/>
                <a:gd name="connsiteX8" fmla="*/ 443593 w 1796143"/>
                <a:gd name="connsiteY8" fmla="*/ 5411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143" h="446315">
                  <a:moveTo>
                    <a:pt x="449037" y="0"/>
                  </a:moveTo>
                  <a:lnTo>
                    <a:pt x="1793420" y="0"/>
                  </a:lnTo>
                  <a:lnTo>
                    <a:pt x="1796143" y="2707"/>
                  </a:lnTo>
                  <a:lnTo>
                    <a:pt x="1796143" y="446314"/>
                  </a:lnTo>
                  <a:lnTo>
                    <a:pt x="443593" y="446314"/>
                  </a:lnTo>
                  <a:lnTo>
                    <a:pt x="443593" y="446315"/>
                  </a:lnTo>
                  <a:lnTo>
                    <a:pt x="0" y="446315"/>
                  </a:lnTo>
                  <a:lnTo>
                    <a:pt x="443593" y="5412"/>
                  </a:lnTo>
                  <a:lnTo>
                    <a:pt x="443593" y="54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28"/>
            <p:cNvSpPr/>
            <p:nvPr/>
          </p:nvSpPr>
          <p:spPr>
            <a:xfrm>
              <a:off x="6307586" y="2074846"/>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Freeform 30"/>
            <p:cNvSpPr/>
            <p:nvPr/>
          </p:nvSpPr>
          <p:spPr>
            <a:xfrm>
              <a:off x="6530065" y="2298682"/>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Freeform 33"/>
            <p:cNvSpPr/>
            <p:nvPr/>
          </p:nvSpPr>
          <p:spPr>
            <a:xfrm>
              <a:off x="6530065" y="3870990"/>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Freeform 34"/>
            <p:cNvSpPr/>
            <p:nvPr/>
          </p:nvSpPr>
          <p:spPr>
            <a:xfrm>
              <a:off x="6307586" y="4093469"/>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Right Triangle 35"/>
            <p:cNvSpPr/>
            <p:nvPr/>
          </p:nvSpPr>
          <p:spPr>
            <a:xfrm flipH="1">
              <a:off x="6192258" y="2072139"/>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7" name="Right Triangle 36"/>
            <p:cNvSpPr/>
            <p:nvPr/>
          </p:nvSpPr>
          <p:spPr>
            <a:xfrm rot="5400000" flipH="1">
              <a:off x="6472402" y="3586783"/>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8" name="Right Triangle 37"/>
            <p:cNvSpPr/>
            <p:nvPr/>
          </p:nvSpPr>
          <p:spPr>
            <a:xfrm rot="16200000" flipH="1">
              <a:off x="4670833" y="2353637"/>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9" name="Right Triangle 38"/>
            <p:cNvSpPr/>
            <p:nvPr/>
          </p:nvSpPr>
          <p:spPr>
            <a:xfrm flipV="1">
              <a:off x="4955036" y="3873697"/>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0" name="Freeform 83"/>
            <p:cNvSpPr/>
            <p:nvPr/>
          </p:nvSpPr>
          <p:spPr>
            <a:xfrm>
              <a:off x="5629271" y="3870989"/>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1" name="Freeform 79"/>
            <p:cNvSpPr/>
            <p:nvPr/>
          </p:nvSpPr>
          <p:spPr>
            <a:xfrm>
              <a:off x="6307586" y="2077554"/>
              <a:ext cx="446314" cy="1063933"/>
            </a:xfrm>
            <a:custGeom>
              <a:avLst/>
              <a:gdLst>
                <a:gd name="connsiteX0" fmla="*/ 0 w 446314"/>
                <a:gd name="connsiteY0" fmla="*/ 0 h 1063933"/>
                <a:gd name="connsiteX1" fmla="*/ 222479 w 446314"/>
                <a:gd name="connsiteY1" fmla="*/ 221129 h 1063933"/>
                <a:gd name="connsiteX2" fmla="*/ 443607 w 446314"/>
                <a:gd name="connsiteY2" fmla="*/ 443606 h 1063933"/>
                <a:gd name="connsiteX3" fmla="*/ 443608 w 446314"/>
                <a:gd name="connsiteY3" fmla="*/ 443606 h 1063933"/>
                <a:gd name="connsiteX4" fmla="*/ 446314 w 446314"/>
                <a:gd name="connsiteY4" fmla="*/ 446329 h 1063933"/>
                <a:gd name="connsiteX5" fmla="*/ 446314 w 446314"/>
                <a:gd name="connsiteY5" fmla="*/ 1063933 h 1063933"/>
                <a:gd name="connsiteX6" fmla="*/ 0 w 446314"/>
                <a:gd name="connsiteY6" fmla="*/ 1063933 h 1063933"/>
                <a:gd name="connsiteX7" fmla="*/ 0 w 446314"/>
                <a:gd name="connsiteY7" fmla="*/ 443607 h 1063933"/>
                <a:gd name="connsiteX8" fmla="*/ 0 w 446314"/>
                <a:gd name="connsiteY8" fmla="*/ 443606 h 1063933"/>
                <a:gd name="connsiteX9" fmla="*/ 0 w 446314"/>
                <a:gd name="connsiteY9" fmla="*/ 0 h 106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1063933">
                  <a:moveTo>
                    <a:pt x="0" y="0"/>
                  </a:moveTo>
                  <a:lnTo>
                    <a:pt x="222479" y="221129"/>
                  </a:lnTo>
                  <a:lnTo>
                    <a:pt x="443607" y="443606"/>
                  </a:lnTo>
                  <a:lnTo>
                    <a:pt x="443608" y="443606"/>
                  </a:lnTo>
                  <a:lnTo>
                    <a:pt x="446314" y="446329"/>
                  </a:lnTo>
                  <a:lnTo>
                    <a:pt x="446314" y="1063933"/>
                  </a:lnTo>
                  <a:lnTo>
                    <a:pt x="0" y="1063933"/>
                  </a:lnTo>
                  <a:lnTo>
                    <a:pt x="0" y="443607"/>
                  </a:lnTo>
                  <a:lnTo>
                    <a:pt x="0" y="4436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2" name="Freeform 75"/>
            <p:cNvSpPr/>
            <p:nvPr/>
          </p:nvSpPr>
          <p:spPr>
            <a:xfrm>
              <a:off x="6075585" y="3587801"/>
              <a:ext cx="678315" cy="729502"/>
            </a:xfrm>
            <a:custGeom>
              <a:avLst/>
              <a:gdLst>
                <a:gd name="connsiteX0" fmla="*/ 232001 w 678315"/>
                <a:gd name="connsiteY0" fmla="*/ 0 h 729502"/>
                <a:gd name="connsiteX1" fmla="*/ 678315 w 678315"/>
                <a:gd name="connsiteY1" fmla="*/ 0 h 729502"/>
                <a:gd name="connsiteX2" fmla="*/ 678315 w 678315"/>
                <a:gd name="connsiteY2" fmla="*/ 280465 h 729502"/>
                <a:gd name="connsiteX3" fmla="*/ 675609 w 678315"/>
                <a:gd name="connsiteY3" fmla="*/ 283188 h 729502"/>
                <a:gd name="connsiteX4" fmla="*/ 454480 w 678315"/>
                <a:gd name="connsiteY4" fmla="*/ 505667 h 729502"/>
                <a:gd name="connsiteX5" fmla="*/ 232001 w 678315"/>
                <a:gd name="connsiteY5" fmla="*/ 726796 h 729502"/>
                <a:gd name="connsiteX6" fmla="*/ 229278 w 678315"/>
                <a:gd name="connsiteY6" fmla="*/ 729502 h 729502"/>
                <a:gd name="connsiteX7" fmla="*/ 0 w 678315"/>
                <a:gd name="connsiteY7" fmla="*/ 729502 h 729502"/>
                <a:gd name="connsiteX8" fmla="*/ 0 w 678315"/>
                <a:gd name="connsiteY8" fmla="*/ 283188 h 729502"/>
                <a:gd name="connsiteX9" fmla="*/ 232001 w 678315"/>
                <a:gd name="connsiteY9" fmla="*/ 283188 h 729502"/>
                <a:gd name="connsiteX10" fmla="*/ 232001 w 678315"/>
                <a:gd name="connsiteY10" fmla="*/ 0 h 72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315" h="729502">
                  <a:moveTo>
                    <a:pt x="232001" y="0"/>
                  </a:moveTo>
                  <a:lnTo>
                    <a:pt x="678315" y="0"/>
                  </a:lnTo>
                  <a:lnTo>
                    <a:pt x="678315" y="280465"/>
                  </a:lnTo>
                  <a:lnTo>
                    <a:pt x="675609" y="283188"/>
                  </a:lnTo>
                  <a:lnTo>
                    <a:pt x="454480" y="505667"/>
                  </a:lnTo>
                  <a:lnTo>
                    <a:pt x="232001" y="726796"/>
                  </a:lnTo>
                  <a:lnTo>
                    <a:pt x="229278" y="729502"/>
                  </a:lnTo>
                  <a:lnTo>
                    <a:pt x="0" y="729502"/>
                  </a:lnTo>
                  <a:lnTo>
                    <a:pt x="0" y="283188"/>
                  </a:lnTo>
                  <a:lnTo>
                    <a:pt x="232001" y="283188"/>
                  </a:lnTo>
                  <a:lnTo>
                    <a:pt x="23200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3" name="Freeform 74"/>
            <p:cNvSpPr/>
            <p:nvPr/>
          </p:nvSpPr>
          <p:spPr>
            <a:xfrm>
              <a:off x="4955036" y="3870989"/>
              <a:ext cx="674235" cy="446314"/>
            </a:xfrm>
            <a:custGeom>
              <a:avLst/>
              <a:gdLst>
                <a:gd name="connsiteX0" fmla="*/ 0 w 674235"/>
                <a:gd name="connsiteY0" fmla="*/ 0 h 446314"/>
                <a:gd name="connsiteX1" fmla="*/ 674235 w 674235"/>
                <a:gd name="connsiteY1" fmla="*/ 0 h 446314"/>
                <a:gd name="connsiteX2" fmla="*/ 674235 w 674235"/>
                <a:gd name="connsiteY2" fmla="*/ 446314 h 446314"/>
                <a:gd name="connsiteX3" fmla="*/ 5444 w 674235"/>
                <a:gd name="connsiteY3" fmla="*/ 446314 h 446314"/>
                <a:gd name="connsiteX4" fmla="*/ 0 w 674235"/>
                <a:gd name="connsiteY4" fmla="*/ 440903 h 446314"/>
                <a:gd name="connsiteX5" fmla="*/ 0 w 674235"/>
                <a:gd name="connsiteY5" fmla="*/ 0 h 4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35" h="446314">
                  <a:moveTo>
                    <a:pt x="0" y="0"/>
                  </a:moveTo>
                  <a:lnTo>
                    <a:pt x="674235" y="0"/>
                  </a:lnTo>
                  <a:lnTo>
                    <a:pt x="674235" y="446314"/>
                  </a:lnTo>
                  <a:lnTo>
                    <a:pt x="5444" y="446314"/>
                  </a:lnTo>
                  <a:lnTo>
                    <a:pt x="0" y="44090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4" name="Right Triangle 86"/>
            <p:cNvSpPr/>
            <p:nvPr/>
          </p:nvSpPr>
          <p:spPr>
            <a:xfrm rot="5400000" flipH="1">
              <a:off x="6477167" y="3578532"/>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5" name="Right Triangle 87"/>
            <p:cNvSpPr/>
            <p:nvPr/>
          </p:nvSpPr>
          <p:spPr>
            <a:xfrm flipV="1">
              <a:off x="4944159" y="3870989"/>
              <a:ext cx="116681" cy="446314"/>
            </a:xfrm>
            <a:prstGeom prst="rtTriangle">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5" name="组合 74"/>
          <p:cNvGrpSpPr/>
          <p:nvPr/>
        </p:nvGrpSpPr>
        <p:grpSpPr>
          <a:xfrm>
            <a:off x="133348" y="201817"/>
            <a:ext cx="8843410" cy="4808542"/>
            <a:chOff x="184140" y="334958"/>
            <a:chExt cx="11786187" cy="6360532"/>
          </a:xfrm>
        </p:grpSpPr>
        <p:grpSp>
          <p:nvGrpSpPr>
            <p:cNvPr id="76" name="组合 75"/>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110" name="直接连接符 109"/>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184140" y="334958"/>
              <a:ext cx="11780618" cy="690278"/>
              <a:chOff x="184140" y="334958"/>
              <a:chExt cx="11780618" cy="690278"/>
            </a:xfrm>
          </p:grpSpPr>
          <p:grpSp>
            <p:nvGrpSpPr>
              <p:cNvPr id="87" name="组合 86"/>
              <p:cNvGrpSpPr/>
              <p:nvPr/>
            </p:nvGrpSpPr>
            <p:grpSpPr>
              <a:xfrm>
                <a:off x="641200" y="370100"/>
                <a:ext cx="11323558" cy="529247"/>
                <a:chOff x="642933" y="375901"/>
                <a:chExt cx="11323558" cy="529247"/>
              </a:xfrm>
            </p:grpSpPr>
            <p:grpSp>
              <p:nvGrpSpPr>
                <p:cNvPr id="106" name="组合 105"/>
                <p:cNvGrpSpPr/>
                <p:nvPr/>
              </p:nvGrpSpPr>
              <p:grpSpPr>
                <a:xfrm>
                  <a:off x="642933" y="375901"/>
                  <a:ext cx="9128449" cy="529247"/>
                  <a:chOff x="609294" y="356429"/>
                  <a:chExt cx="8655602" cy="501832"/>
                </a:xfrm>
              </p:grpSpPr>
              <p:sp>
                <p:nvSpPr>
                  <p:cNvPr id="108" name="矩形 107"/>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109" name="直接连接符 108"/>
                  <p:cNvCxnSpPr>
                    <a:stCxn id="108"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7" name="直接连接符 106"/>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88" name="流程图: 可选过程 87"/>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流程图: 可选过程 95"/>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1"/>
                                        </p:tgtEl>
                                        <p:attrNameLst>
                                          <p:attrName>style.visibility</p:attrName>
                                        </p:attrNameLst>
                                      </p:cBhvr>
                                      <p:to>
                                        <p:strVal val="visible"/>
                                      </p:to>
                                    </p:set>
                                    <p:anim calcmode="lin" valueType="num">
                                      <p:cBhvr>
                                        <p:cTn id="22" dur="500" fill="hold"/>
                                        <p:tgtEl>
                                          <p:spTgt spid="91"/>
                                        </p:tgtEl>
                                        <p:attrNameLst>
                                          <p:attrName>ppt_w</p:attrName>
                                        </p:attrNameLst>
                                      </p:cBhvr>
                                      <p:tavLst>
                                        <p:tav tm="0">
                                          <p:val>
                                            <p:fltVal val="0"/>
                                          </p:val>
                                        </p:tav>
                                        <p:tav tm="100000">
                                          <p:val>
                                            <p:strVal val="#ppt_w"/>
                                          </p:val>
                                        </p:tav>
                                      </p:tavLst>
                                    </p:anim>
                                    <p:anim calcmode="lin" valueType="num">
                                      <p:cBhvr>
                                        <p:cTn id="23" dur="500" fill="hold"/>
                                        <p:tgtEl>
                                          <p:spTgt spid="91"/>
                                        </p:tgtEl>
                                        <p:attrNameLst>
                                          <p:attrName>ppt_h</p:attrName>
                                        </p:attrNameLst>
                                      </p:cBhvr>
                                      <p:tavLst>
                                        <p:tav tm="0">
                                          <p:val>
                                            <p:fltVal val="0"/>
                                          </p:val>
                                        </p:tav>
                                        <p:tav tm="100000">
                                          <p:val>
                                            <p:strVal val="#ppt_h"/>
                                          </p:val>
                                        </p:tav>
                                      </p:tavLst>
                                    </p:anim>
                                    <p:animEffect transition="in" filter="fade">
                                      <p:cBhvr>
                                        <p:cTn id="24" dur="500"/>
                                        <p:tgtEl>
                                          <p:spTgt spid="9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p:cTn id="27" dur="500" fill="hold"/>
                                        <p:tgtEl>
                                          <p:spTgt spid="93"/>
                                        </p:tgtEl>
                                        <p:attrNameLst>
                                          <p:attrName>ppt_w</p:attrName>
                                        </p:attrNameLst>
                                      </p:cBhvr>
                                      <p:tavLst>
                                        <p:tav tm="0">
                                          <p:val>
                                            <p:fltVal val="0"/>
                                          </p:val>
                                        </p:tav>
                                        <p:tav tm="100000">
                                          <p:val>
                                            <p:strVal val="#ppt_w"/>
                                          </p:val>
                                        </p:tav>
                                      </p:tavLst>
                                    </p:anim>
                                    <p:anim calcmode="lin" valueType="num">
                                      <p:cBhvr>
                                        <p:cTn id="28" dur="500" fill="hold"/>
                                        <p:tgtEl>
                                          <p:spTgt spid="93"/>
                                        </p:tgtEl>
                                        <p:attrNameLst>
                                          <p:attrName>ppt_h</p:attrName>
                                        </p:attrNameLst>
                                      </p:cBhvr>
                                      <p:tavLst>
                                        <p:tav tm="0">
                                          <p:val>
                                            <p:fltVal val="0"/>
                                          </p:val>
                                        </p:tav>
                                        <p:tav tm="100000">
                                          <p:val>
                                            <p:strVal val="#ppt_h"/>
                                          </p:val>
                                        </p:tav>
                                      </p:tavLst>
                                    </p:anim>
                                    <p:animEffect transition="in" filter="fade">
                                      <p:cBhvr>
                                        <p:cTn id="29" dur="500"/>
                                        <p:tgtEl>
                                          <p:spTgt spid="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5"/>
                                        </p:tgtEl>
                                        <p:attrNameLst>
                                          <p:attrName>style.visibility</p:attrName>
                                        </p:attrNameLst>
                                      </p:cBhvr>
                                      <p:to>
                                        <p:strVal val="visible"/>
                                      </p:to>
                                    </p:set>
                                    <p:anim calcmode="lin" valueType="num">
                                      <p:cBhvr>
                                        <p:cTn id="32" dur="500" fill="hold"/>
                                        <p:tgtEl>
                                          <p:spTgt spid="95"/>
                                        </p:tgtEl>
                                        <p:attrNameLst>
                                          <p:attrName>ppt_w</p:attrName>
                                        </p:attrNameLst>
                                      </p:cBhvr>
                                      <p:tavLst>
                                        <p:tav tm="0">
                                          <p:val>
                                            <p:fltVal val="0"/>
                                          </p:val>
                                        </p:tav>
                                        <p:tav tm="100000">
                                          <p:val>
                                            <p:strVal val="#ppt_w"/>
                                          </p:val>
                                        </p:tav>
                                      </p:tavLst>
                                    </p:anim>
                                    <p:anim calcmode="lin" valueType="num">
                                      <p:cBhvr>
                                        <p:cTn id="33" dur="500" fill="hold"/>
                                        <p:tgtEl>
                                          <p:spTgt spid="95"/>
                                        </p:tgtEl>
                                        <p:attrNameLst>
                                          <p:attrName>ppt_h</p:attrName>
                                        </p:attrNameLst>
                                      </p:cBhvr>
                                      <p:tavLst>
                                        <p:tav tm="0">
                                          <p:val>
                                            <p:fltVal val="0"/>
                                          </p:val>
                                        </p:tav>
                                        <p:tav tm="100000">
                                          <p:val>
                                            <p:strVal val="#ppt_h"/>
                                          </p:val>
                                        </p:tav>
                                      </p:tavLst>
                                    </p:anim>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anim calcmode="lin" valueType="num">
                                      <p:cBhvr additive="base">
                                        <p:cTn id="39" dur="500"/>
                                        <p:tgtEl>
                                          <p:spTgt spid="90"/>
                                        </p:tgtEl>
                                        <p:attrNameLst>
                                          <p:attrName>ppt_x</p:attrName>
                                        </p:attrNameLst>
                                      </p:cBhvr>
                                      <p:tavLst>
                                        <p:tav tm="0">
                                          <p:val>
                                            <p:strVal val="#ppt_x-#ppt_w*1.125000"/>
                                          </p:val>
                                        </p:tav>
                                        <p:tav tm="100000">
                                          <p:val>
                                            <p:strVal val="#ppt_x"/>
                                          </p:val>
                                        </p:tav>
                                      </p:tavLst>
                                    </p:anim>
                                    <p:animEffect transition="in" filter="wipe(right)">
                                      <p:cBhvr>
                                        <p:cTn id="40" dur="500"/>
                                        <p:tgtEl>
                                          <p:spTgt spid="90"/>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 calcmode="lin" valueType="num">
                                      <p:cBhvr additive="base">
                                        <p:cTn id="43" dur="500"/>
                                        <p:tgtEl>
                                          <p:spTgt spid="92"/>
                                        </p:tgtEl>
                                        <p:attrNameLst>
                                          <p:attrName>ppt_x</p:attrName>
                                        </p:attrNameLst>
                                      </p:cBhvr>
                                      <p:tavLst>
                                        <p:tav tm="0">
                                          <p:val>
                                            <p:strVal val="#ppt_x-#ppt_w*1.125000"/>
                                          </p:val>
                                        </p:tav>
                                        <p:tav tm="100000">
                                          <p:val>
                                            <p:strVal val="#ppt_x"/>
                                          </p:val>
                                        </p:tav>
                                      </p:tavLst>
                                    </p:anim>
                                    <p:animEffect transition="in" filter="wipe(right)">
                                      <p:cBhvr>
                                        <p:cTn id="44" dur="500"/>
                                        <p:tgtEl>
                                          <p:spTgt spid="92"/>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 calcmode="lin" valueType="num">
                                      <p:cBhvr additive="base">
                                        <p:cTn id="47" dur="500"/>
                                        <p:tgtEl>
                                          <p:spTgt spid="94"/>
                                        </p:tgtEl>
                                        <p:attrNameLst>
                                          <p:attrName>ppt_x</p:attrName>
                                        </p:attrNameLst>
                                      </p:cBhvr>
                                      <p:tavLst>
                                        <p:tav tm="0">
                                          <p:val>
                                            <p:strVal val="#ppt_x-#ppt_w*1.125000"/>
                                          </p:val>
                                        </p:tav>
                                        <p:tav tm="100000">
                                          <p:val>
                                            <p:strVal val="#ppt_x"/>
                                          </p:val>
                                        </p:tav>
                                      </p:tavLst>
                                    </p:anim>
                                    <p:animEffect transition="in" filter="wipe(right)">
                                      <p:cBhvr>
                                        <p:cTn id="4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
          <p:cNvGrpSpPr/>
          <p:nvPr/>
        </p:nvGrpSpPr>
        <p:grpSpPr bwMode="auto">
          <a:xfrm>
            <a:off x="1048684" y="1107623"/>
            <a:ext cx="1963340" cy="2167607"/>
            <a:chOff x="1144405" y="1477132"/>
            <a:chExt cx="2617788" cy="2889249"/>
          </a:xfrm>
        </p:grpSpPr>
        <p:sp>
          <p:nvSpPr>
            <p:cNvPr id="132142" name="Freeform 5"/>
            <p:cNvSpPr/>
            <p:nvPr/>
          </p:nvSpPr>
          <p:spPr bwMode="auto">
            <a:xfrm>
              <a:off x="1144405" y="1477132"/>
              <a:ext cx="2617788" cy="2889249"/>
            </a:xfrm>
            <a:custGeom>
              <a:avLst/>
              <a:gdLst>
                <a:gd name="T0" fmla="*/ 897635 w 697"/>
                <a:gd name="T1" fmla="*/ 2889249 h 767"/>
                <a:gd name="T2" fmla="*/ 796228 w 697"/>
                <a:gd name="T3" fmla="*/ 2885482 h 767"/>
                <a:gd name="T4" fmla="*/ 15023 w 697"/>
                <a:gd name="T5" fmla="*/ 1337266 h 767"/>
                <a:gd name="T6" fmla="*/ 120185 w 697"/>
                <a:gd name="T7" fmla="*/ 1186589 h 767"/>
                <a:gd name="T8" fmla="*/ 1603724 w 697"/>
                <a:gd name="T9" fmla="*/ 1186589 h 767"/>
                <a:gd name="T10" fmla="*/ 2043152 w 697"/>
                <a:gd name="T11" fmla="*/ 342792 h 767"/>
                <a:gd name="T12" fmla="*/ 2328592 w 697"/>
                <a:gd name="T13" fmla="*/ 293822 h 767"/>
                <a:gd name="T14" fmla="*/ 2557695 w 697"/>
                <a:gd name="T15" fmla="*/ 775991 h 767"/>
                <a:gd name="T16" fmla="*/ 2399952 w 697"/>
                <a:gd name="T17" fmla="*/ 956805 h 767"/>
                <a:gd name="T18" fmla="*/ 1892920 w 697"/>
                <a:gd name="T19" fmla="*/ 964339 h 767"/>
                <a:gd name="T20" fmla="*/ 897635 w 697"/>
                <a:gd name="T21" fmla="*/ 2889249 h 7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97"/>
            <p:cNvSpPr>
              <a:spLocks noChangeArrowheads="1"/>
            </p:cNvSpPr>
            <p:nvPr/>
          </p:nvSpPr>
          <p:spPr bwMode="auto">
            <a:xfrm>
              <a:off x="3188348" y="1989220"/>
              <a:ext cx="305987" cy="262662"/>
            </a:xfrm>
            <a:custGeom>
              <a:avLst/>
              <a:gdLst>
                <a:gd name="T0" fmla="*/ 141604 w 497"/>
                <a:gd name="T1" fmla="*/ 142429 h 426"/>
                <a:gd name="T2" fmla="*/ 141604 w 497"/>
                <a:gd name="T3" fmla="*/ 142429 h 426"/>
                <a:gd name="T4" fmla="*/ 168693 w 497"/>
                <a:gd name="T5" fmla="*/ 142429 h 426"/>
                <a:gd name="T6" fmla="*/ 168693 w 497"/>
                <a:gd name="T7" fmla="*/ 169559 h 426"/>
                <a:gd name="T8" fmla="*/ 305371 w 497"/>
                <a:gd name="T9" fmla="*/ 169559 h 426"/>
                <a:gd name="T10" fmla="*/ 299830 w 497"/>
                <a:gd name="T11" fmla="*/ 82005 h 426"/>
                <a:gd name="T12" fmla="*/ 272741 w 497"/>
                <a:gd name="T13" fmla="*/ 49326 h 426"/>
                <a:gd name="T14" fmla="*/ 223487 w 497"/>
                <a:gd name="T15" fmla="*/ 49326 h 426"/>
                <a:gd name="T16" fmla="*/ 207480 w 497"/>
                <a:gd name="T17" fmla="*/ 16648 h 426"/>
                <a:gd name="T18" fmla="*/ 184700 w 497"/>
                <a:gd name="T19" fmla="*/ 0 h 426"/>
                <a:gd name="T20" fmla="*/ 119440 w 497"/>
                <a:gd name="T21" fmla="*/ 0 h 426"/>
                <a:gd name="T22" fmla="*/ 103432 w 497"/>
                <a:gd name="T23" fmla="*/ 16648 h 426"/>
                <a:gd name="T24" fmla="*/ 81884 w 497"/>
                <a:gd name="T25" fmla="*/ 49326 h 426"/>
                <a:gd name="T26" fmla="*/ 32630 w 497"/>
                <a:gd name="T27" fmla="*/ 49326 h 426"/>
                <a:gd name="T28" fmla="*/ 5541 w 497"/>
                <a:gd name="T29" fmla="*/ 82005 h 426"/>
                <a:gd name="T30" fmla="*/ 0 w 497"/>
                <a:gd name="T31" fmla="*/ 169559 h 426"/>
                <a:gd name="T32" fmla="*/ 141604 w 497"/>
                <a:gd name="T33" fmla="*/ 169559 h 426"/>
                <a:gd name="T34" fmla="*/ 141604 w 497"/>
                <a:gd name="T35" fmla="*/ 142429 h 426"/>
                <a:gd name="T36" fmla="*/ 114514 w 497"/>
                <a:gd name="T37" fmla="*/ 32679 h 426"/>
                <a:gd name="T38" fmla="*/ 114514 w 497"/>
                <a:gd name="T39" fmla="*/ 32679 h 426"/>
                <a:gd name="T40" fmla="*/ 130522 w 497"/>
                <a:gd name="T41" fmla="*/ 22197 h 426"/>
                <a:gd name="T42" fmla="*/ 174850 w 497"/>
                <a:gd name="T43" fmla="*/ 22197 h 426"/>
                <a:gd name="T44" fmla="*/ 190241 w 497"/>
                <a:gd name="T45" fmla="*/ 32679 h 426"/>
                <a:gd name="T46" fmla="*/ 196398 w 497"/>
                <a:gd name="T47" fmla="*/ 49326 h 426"/>
                <a:gd name="T48" fmla="*/ 108973 w 497"/>
                <a:gd name="T49" fmla="*/ 49326 h 426"/>
                <a:gd name="T50" fmla="*/ 114514 w 497"/>
                <a:gd name="T51" fmla="*/ 32679 h 426"/>
                <a:gd name="T52" fmla="*/ 168693 w 497"/>
                <a:gd name="T53" fmla="*/ 218885 h 426"/>
                <a:gd name="T54" fmla="*/ 168693 w 497"/>
                <a:gd name="T55" fmla="*/ 218885 h 426"/>
                <a:gd name="T56" fmla="*/ 141604 w 497"/>
                <a:gd name="T57" fmla="*/ 218885 h 426"/>
                <a:gd name="T58" fmla="*/ 141604 w 497"/>
                <a:gd name="T59" fmla="*/ 186206 h 426"/>
                <a:gd name="T60" fmla="*/ 5541 w 497"/>
                <a:gd name="T61" fmla="*/ 186206 h 426"/>
                <a:gd name="T62" fmla="*/ 10466 w 497"/>
                <a:gd name="T63" fmla="*/ 234916 h 426"/>
                <a:gd name="T64" fmla="*/ 38171 w 497"/>
                <a:gd name="T65" fmla="*/ 262045 h 426"/>
                <a:gd name="T66" fmla="*/ 267200 w 497"/>
                <a:gd name="T67" fmla="*/ 262045 h 426"/>
                <a:gd name="T68" fmla="*/ 294289 w 497"/>
                <a:gd name="T69" fmla="*/ 234916 h 426"/>
                <a:gd name="T70" fmla="*/ 299830 w 497"/>
                <a:gd name="T71" fmla="*/ 186206 h 426"/>
                <a:gd name="T72" fmla="*/ 168693 w 497"/>
                <a:gd name="T73" fmla="*/ 186206 h 426"/>
                <a:gd name="T74" fmla="*/ 168693 w 497"/>
                <a:gd name="T75" fmla="*/ 218885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44" name="TextBox 46"/>
            <p:cNvSpPr txBox="1">
              <a:spLocks noChangeArrowheads="1"/>
            </p:cNvSpPr>
            <p:nvPr/>
          </p:nvSpPr>
          <p:spPr bwMode="auto">
            <a:xfrm>
              <a:off x="1280457" y="2842319"/>
              <a:ext cx="143784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6565" fontAlgn="auto">
                <a:spcAft>
                  <a:spcPts val="0"/>
                </a:spcAft>
                <a:buNone/>
                <a:defRPr/>
              </a:pPr>
              <a:r>
                <a:rPr lang="zh-CN" altLang="en-US" sz="1200" dirty="0">
                  <a:solidFill>
                    <a:srgbClr val="FFFFFF"/>
                  </a:solidFill>
                  <a:ea typeface="微软雅黑" panose="020B0503020204020204" pitchFamily="34" charset="-122"/>
                </a:rPr>
                <a:t>输入标题</a:t>
              </a:r>
              <a:endParaRPr lang="en-US" altLang="zh-CN" sz="1200" dirty="0">
                <a:solidFill>
                  <a:srgbClr val="FFFFFF"/>
                </a:solidFill>
                <a:ea typeface="微软雅黑" panose="020B0503020204020204" pitchFamily="34" charset="-122"/>
              </a:endParaRPr>
            </a:p>
          </p:txBody>
        </p:sp>
      </p:grpSp>
      <p:grpSp>
        <p:nvGrpSpPr>
          <p:cNvPr id="3" name="Group 15"/>
          <p:cNvGrpSpPr/>
          <p:nvPr/>
        </p:nvGrpSpPr>
        <p:grpSpPr bwMode="auto">
          <a:xfrm>
            <a:off x="6952995" y="3737338"/>
            <a:ext cx="1867477" cy="976449"/>
            <a:chOff x="9017000" y="4981715"/>
            <a:chExt cx="2489798" cy="1301617"/>
          </a:xfrm>
        </p:grpSpPr>
        <p:grpSp>
          <p:nvGrpSpPr>
            <p:cNvPr id="4" name="Group 5"/>
            <p:cNvGrpSpPr/>
            <p:nvPr/>
          </p:nvGrpSpPr>
          <p:grpSpPr bwMode="auto">
            <a:xfrm>
              <a:off x="9017000" y="4981715"/>
              <a:ext cx="2489798" cy="1301617"/>
              <a:chOff x="8742310" y="5011546"/>
              <a:chExt cx="2489798" cy="1301617"/>
            </a:xfrm>
          </p:grpSpPr>
          <p:sp>
            <p:nvSpPr>
              <p:cNvPr id="62" name="TextBox 61"/>
              <p:cNvSpPr txBox="1"/>
              <p:nvPr/>
            </p:nvSpPr>
            <p:spPr>
              <a:xfrm>
                <a:off x="9885122" y="5011546"/>
                <a:ext cx="1066885" cy="369243"/>
              </a:xfrm>
              <a:prstGeom prst="rect">
                <a:avLst/>
              </a:prstGeom>
              <a:noFill/>
            </p:spPr>
            <p:txBody>
              <a:bodyPr wrap="none">
                <a:spAutoFit/>
              </a:bodyPr>
              <a:lstStyle/>
              <a:p>
                <a:pPr marL="0" indent="0" defTabSz="456565" fontAlgn="auto">
                  <a:spcAft>
                    <a:spcPts val="0"/>
                  </a:spcAft>
                  <a:buNone/>
                  <a:defRPr/>
                </a:pPr>
                <a:r>
                  <a:rPr lang="zh-CN" altLang="en-US" sz="1200" dirty="0">
                    <a:solidFill>
                      <a:schemeClr val="tx1">
                        <a:lumMod val="75000"/>
                        <a:lumOff val="25000"/>
                      </a:schemeClr>
                    </a:solidFill>
                    <a:ea typeface="微软雅黑" panose="020B0503020204020204" pitchFamily="34" charset="-122"/>
                  </a:rPr>
                  <a:t>输入标题</a:t>
                </a:r>
                <a:endParaRPr lang="en-US" altLang="zh-CN" sz="1200" dirty="0">
                  <a:solidFill>
                    <a:schemeClr val="tx1">
                      <a:lumMod val="75000"/>
                      <a:lumOff val="25000"/>
                    </a:schemeClr>
                  </a:solidFill>
                  <a:ea typeface="微软雅黑" panose="020B0503020204020204" pitchFamily="34" charset="-122"/>
                </a:endParaRPr>
              </a:p>
            </p:txBody>
          </p:sp>
          <p:sp>
            <p:nvSpPr>
              <p:cNvPr id="132140" name="Rectangle 62"/>
              <p:cNvSpPr>
                <a:spLocks noChangeArrowheads="1"/>
              </p:cNvSpPr>
              <p:nvPr/>
            </p:nvSpPr>
            <p:spPr bwMode="auto">
              <a:xfrm>
                <a:off x="9650280" y="5266976"/>
                <a:ext cx="1581828" cy="10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endParaRPr lang="en-US" altLang="zh-CN" sz="900" dirty="0">
                  <a:solidFill>
                    <a:schemeClr val="tx1">
                      <a:lumMod val="50000"/>
                      <a:lumOff val="50000"/>
                    </a:schemeClr>
                  </a:solidFill>
                  <a:latin typeface="Arial" panose="020B0604020202020204" pitchFamily="34" charset="0"/>
                </a:endParaRPr>
              </a:p>
            </p:txBody>
          </p:sp>
          <p:sp>
            <p:nvSpPr>
              <p:cNvPr id="74" name="Cube 73"/>
              <p:cNvSpPr/>
              <p:nvPr/>
            </p:nvSpPr>
            <p:spPr>
              <a:xfrm>
                <a:off x="8742310" y="5073463"/>
                <a:ext cx="834967" cy="836669"/>
              </a:xfrm>
              <a:prstGeom prst="cube">
                <a:avLst>
                  <a:gd name="adj" fmla="val 70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1" name="Freeform 123"/>
            <p:cNvSpPr>
              <a:spLocks noChangeArrowheads="1"/>
            </p:cNvSpPr>
            <p:nvPr/>
          </p:nvSpPr>
          <p:spPr bwMode="auto">
            <a:xfrm>
              <a:off x="9243241" y="5335850"/>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 name="Group 14"/>
          <p:cNvGrpSpPr/>
          <p:nvPr/>
        </p:nvGrpSpPr>
        <p:grpSpPr bwMode="auto">
          <a:xfrm>
            <a:off x="4880114" y="3737338"/>
            <a:ext cx="1867423" cy="976449"/>
            <a:chOff x="6253516" y="4981715"/>
            <a:chExt cx="2489799" cy="1301617"/>
          </a:xfrm>
        </p:grpSpPr>
        <p:grpSp>
          <p:nvGrpSpPr>
            <p:cNvPr id="6" name="Group 25"/>
            <p:cNvGrpSpPr/>
            <p:nvPr/>
          </p:nvGrpSpPr>
          <p:grpSpPr bwMode="auto">
            <a:xfrm>
              <a:off x="6253516" y="4981715"/>
              <a:ext cx="2489799" cy="1301617"/>
              <a:chOff x="8742310" y="5011546"/>
              <a:chExt cx="2489799" cy="1301617"/>
            </a:xfrm>
          </p:grpSpPr>
          <p:sp>
            <p:nvSpPr>
              <p:cNvPr id="27" name="TextBox 26"/>
              <p:cNvSpPr txBox="1"/>
              <p:nvPr/>
            </p:nvSpPr>
            <p:spPr>
              <a:xfrm>
                <a:off x="9905868" y="5011546"/>
                <a:ext cx="1066917" cy="369243"/>
              </a:xfrm>
              <a:prstGeom prst="rect">
                <a:avLst/>
              </a:prstGeom>
              <a:noFill/>
            </p:spPr>
            <p:txBody>
              <a:bodyPr wrap="none">
                <a:spAutoFit/>
              </a:bodyPr>
              <a:lstStyle/>
              <a:p>
                <a:pPr marL="0" indent="0" defTabSz="456565" fontAlgn="auto">
                  <a:spcAft>
                    <a:spcPts val="0"/>
                  </a:spcAft>
                  <a:buNone/>
                  <a:defRPr/>
                </a:pPr>
                <a:r>
                  <a:rPr lang="zh-CN" altLang="en-US" sz="1200" dirty="0">
                    <a:solidFill>
                      <a:schemeClr val="tx1">
                        <a:lumMod val="75000"/>
                        <a:lumOff val="25000"/>
                      </a:schemeClr>
                    </a:solidFill>
                    <a:ea typeface="微软雅黑" panose="020B0503020204020204" pitchFamily="34" charset="-122"/>
                  </a:rPr>
                  <a:t>输入标题</a:t>
                </a:r>
                <a:endParaRPr lang="en-US" altLang="zh-CN" sz="1200" dirty="0">
                  <a:solidFill>
                    <a:schemeClr val="tx1">
                      <a:lumMod val="75000"/>
                      <a:lumOff val="25000"/>
                    </a:schemeClr>
                  </a:solidFill>
                  <a:ea typeface="微软雅黑" panose="020B0503020204020204" pitchFamily="34" charset="-122"/>
                </a:endParaRPr>
              </a:p>
            </p:txBody>
          </p:sp>
          <p:sp>
            <p:nvSpPr>
              <p:cNvPr id="132135" name="Rectangle 27"/>
              <p:cNvSpPr>
                <a:spLocks noChangeArrowheads="1"/>
              </p:cNvSpPr>
              <p:nvPr/>
            </p:nvSpPr>
            <p:spPr bwMode="auto">
              <a:xfrm>
                <a:off x="9650281" y="5266976"/>
                <a:ext cx="1581828" cy="10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endParaRPr lang="en-US" altLang="zh-CN" sz="900" dirty="0">
                  <a:solidFill>
                    <a:schemeClr val="tx1">
                      <a:lumMod val="50000"/>
                      <a:lumOff val="50000"/>
                    </a:schemeClr>
                  </a:solidFill>
                  <a:latin typeface="Arial" panose="020B0604020202020204" pitchFamily="34" charset="0"/>
                </a:endParaRPr>
              </a:p>
            </p:txBody>
          </p:sp>
          <p:sp>
            <p:nvSpPr>
              <p:cNvPr id="29" name="Cube 28"/>
              <p:cNvSpPr/>
              <p:nvPr/>
            </p:nvSpPr>
            <p:spPr>
              <a:xfrm>
                <a:off x="8742310" y="5073463"/>
                <a:ext cx="834992" cy="836669"/>
              </a:xfrm>
              <a:prstGeom prst="cube">
                <a:avLst>
                  <a:gd name="adj" fmla="val 70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6" name="Freeform 133"/>
            <p:cNvSpPr>
              <a:spLocks noChangeArrowheads="1"/>
            </p:cNvSpPr>
            <p:nvPr/>
          </p:nvSpPr>
          <p:spPr bwMode="auto">
            <a:xfrm>
              <a:off x="6427043" y="5283672"/>
              <a:ext cx="398400" cy="384296"/>
            </a:xfrm>
            <a:custGeom>
              <a:avLst/>
              <a:gdLst>
                <a:gd name="T0" fmla="*/ 340684 w 497"/>
                <a:gd name="T1" fmla="*/ 128099 h 480"/>
                <a:gd name="T2" fmla="*/ 340684 w 497"/>
                <a:gd name="T3" fmla="*/ 128099 h 480"/>
                <a:gd name="T4" fmla="*/ 298199 w 497"/>
                <a:gd name="T5" fmla="*/ 14411 h 480"/>
                <a:gd name="T6" fmla="*/ 277357 w 497"/>
                <a:gd name="T7" fmla="*/ 7206 h 480"/>
                <a:gd name="T8" fmla="*/ 7214 w 497"/>
                <a:gd name="T9" fmla="*/ 107283 h 480"/>
                <a:gd name="T10" fmla="*/ 0 w 497"/>
                <a:gd name="T11" fmla="*/ 128099 h 480"/>
                <a:gd name="T12" fmla="*/ 42485 w 497"/>
                <a:gd name="T13" fmla="*/ 241786 h 480"/>
                <a:gd name="T14" fmla="*/ 42485 w 497"/>
                <a:gd name="T15" fmla="*/ 177737 h 480"/>
                <a:gd name="T16" fmla="*/ 92185 w 497"/>
                <a:gd name="T17" fmla="*/ 128099 h 480"/>
                <a:gd name="T18" fmla="*/ 162727 w 497"/>
                <a:gd name="T19" fmla="*/ 128099 h 480"/>
                <a:gd name="T20" fmla="*/ 247697 w 497"/>
                <a:gd name="T21" fmla="*/ 71255 h 480"/>
                <a:gd name="T22" fmla="*/ 298199 w 497"/>
                <a:gd name="T23" fmla="*/ 128099 h 480"/>
                <a:gd name="T24" fmla="*/ 340684 w 497"/>
                <a:gd name="T25" fmla="*/ 128099 h 480"/>
                <a:gd name="T26" fmla="*/ 383169 w 497"/>
                <a:gd name="T27" fmla="*/ 163326 h 480"/>
                <a:gd name="T28" fmla="*/ 383169 w 497"/>
                <a:gd name="T29" fmla="*/ 163326 h 480"/>
                <a:gd name="T30" fmla="*/ 92185 w 497"/>
                <a:gd name="T31" fmla="*/ 163326 h 480"/>
                <a:gd name="T32" fmla="*/ 77756 w 497"/>
                <a:gd name="T33" fmla="*/ 177737 h 480"/>
                <a:gd name="T34" fmla="*/ 77756 w 497"/>
                <a:gd name="T35" fmla="*/ 369885 h 480"/>
                <a:gd name="T36" fmla="*/ 92185 w 497"/>
                <a:gd name="T37" fmla="*/ 383495 h 480"/>
                <a:gd name="T38" fmla="*/ 383169 w 497"/>
                <a:gd name="T39" fmla="*/ 383495 h 480"/>
                <a:gd name="T40" fmla="*/ 397598 w 497"/>
                <a:gd name="T41" fmla="*/ 369885 h 480"/>
                <a:gd name="T42" fmla="*/ 397598 w 497"/>
                <a:gd name="T43" fmla="*/ 177737 h 480"/>
                <a:gd name="T44" fmla="*/ 383169 w 497"/>
                <a:gd name="T45" fmla="*/ 163326 h 480"/>
                <a:gd name="T46" fmla="*/ 362328 w 497"/>
                <a:gd name="T47" fmla="*/ 341063 h 480"/>
                <a:gd name="T48" fmla="*/ 362328 w 497"/>
                <a:gd name="T49" fmla="*/ 341063 h 480"/>
                <a:gd name="T50" fmla="*/ 120241 w 497"/>
                <a:gd name="T51" fmla="*/ 341063 h 480"/>
                <a:gd name="T52" fmla="*/ 120241 w 497"/>
                <a:gd name="T53" fmla="*/ 313041 h 480"/>
                <a:gd name="T54" fmla="*/ 156314 w 497"/>
                <a:gd name="T55" fmla="*/ 220170 h 480"/>
                <a:gd name="T56" fmla="*/ 212427 w 497"/>
                <a:gd name="T57" fmla="*/ 291424 h 480"/>
                <a:gd name="T58" fmla="*/ 262928 w 497"/>
                <a:gd name="T59" fmla="*/ 241786 h 480"/>
                <a:gd name="T60" fmla="*/ 333470 w 497"/>
                <a:gd name="T61" fmla="*/ 212964 h 480"/>
                <a:gd name="T62" fmla="*/ 362328 w 497"/>
                <a:gd name="T63" fmla="*/ 277814 h 480"/>
                <a:gd name="T64" fmla="*/ 362328 w 497"/>
                <a:gd name="T65" fmla="*/ 341063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7" name="Group 13"/>
          <p:cNvGrpSpPr/>
          <p:nvPr/>
        </p:nvGrpSpPr>
        <p:grpSpPr bwMode="auto">
          <a:xfrm>
            <a:off x="2746019" y="3737338"/>
            <a:ext cx="2088232" cy="976449"/>
            <a:chOff x="3490031" y="4981715"/>
            <a:chExt cx="2783103" cy="1301617"/>
          </a:xfrm>
        </p:grpSpPr>
        <p:grpSp>
          <p:nvGrpSpPr>
            <p:cNvPr id="8" name="Group 29"/>
            <p:cNvGrpSpPr/>
            <p:nvPr/>
          </p:nvGrpSpPr>
          <p:grpSpPr bwMode="auto">
            <a:xfrm>
              <a:off x="3490031" y="4981715"/>
              <a:ext cx="2783103" cy="1301617"/>
              <a:chOff x="8742310" y="5011546"/>
              <a:chExt cx="2783103" cy="1301617"/>
            </a:xfrm>
          </p:grpSpPr>
          <p:sp>
            <p:nvSpPr>
              <p:cNvPr id="31" name="TextBox 30"/>
              <p:cNvSpPr txBox="1"/>
              <p:nvPr/>
            </p:nvSpPr>
            <p:spPr>
              <a:xfrm>
                <a:off x="9741837" y="5011546"/>
                <a:ext cx="1783576" cy="369243"/>
              </a:xfrm>
              <a:prstGeom prst="rect">
                <a:avLst/>
              </a:prstGeom>
              <a:noFill/>
            </p:spPr>
            <p:txBody>
              <a:bodyPr>
                <a:spAutoFit/>
              </a:bodyPr>
              <a:lstStyle/>
              <a:p>
                <a:pPr marL="0" indent="0" defTabSz="456565" fontAlgn="auto">
                  <a:spcAft>
                    <a:spcPts val="0"/>
                  </a:spcAft>
                  <a:buNone/>
                  <a:defRPr/>
                </a:pPr>
                <a:r>
                  <a:rPr lang="zh-CN" altLang="en-US" sz="1200" dirty="0">
                    <a:solidFill>
                      <a:schemeClr val="tx1">
                        <a:lumMod val="75000"/>
                        <a:lumOff val="25000"/>
                      </a:schemeClr>
                    </a:solidFill>
                    <a:ea typeface="微软雅黑" panose="020B0503020204020204" pitchFamily="34" charset="-122"/>
                  </a:rPr>
                  <a:t>输入标题</a:t>
                </a:r>
                <a:endParaRPr lang="en-US" altLang="zh-CN" sz="1200" dirty="0">
                  <a:solidFill>
                    <a:schemeClr val="tx1">
                      <a:lumMod val="75000"/>
                      <a:lumOff val="25000"/>
                    </a:schemeClr>
                  </a:solidFill>
                  <a:ea typeface="微软雅黑" panose="020B0503020204020204" pitchFamily="34" charset="-122"/>
                </a:endParaRPr>
              </a:p>
            </p:txBody>
          </p:sp>
          <p:sp>
            <p:nvSpPr>
              <p:cNvPr id="132130" name="Rectangle 31"/>
              <p:cNvSpPr>
                <a:spLocks noChangeArrowheads="1"/>
              </p:cNvSpPr>
              <p:nvPr/>
            </p:nvSpPr>
            <p:spPr bwMode="auto">
              <a:xfrm>
                <a:off x="9650281" y="5266976"/>
                <a:ext cx="1581826" cy="10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endParaRPr lang="en-US" altLang="zh-CN" sz="900" dirty="0">
                  <a:solidFill>
                    <a:schemeClr val="tx1">
                      <a:lumMod val="50000"/>
                      <a:lumOff val="50000"/>
                    </a:schemeClr>
                  </a:solidFill>
                  <a:latin typeface="Arial" panose="020B0604020202020204" pitchFamily="34" charset="0"/>
                </a:endParaRPr>
              </a:p>
            </p:txBody>
          </p:sp>
          <p:sp>
            <p:nvSpPr>
              <p:cNvPr id="33" name="Cube 32"/>
              <p:cNvSpPr/>
              <p:nvPr/>
            </p:nvSpPr>
            <p:spPr>
              <a:xfrm>
                <a:off x="8742310" y="5073463"/>
                <a:ext cx="836250" cy="836669"/>
              </a:xfrm>
              <a:prstGeom prst="cube">
                <a:avLst>
                  <a:gd name="adj" fmla="val 70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7" name="Freeform 102"/>
            <p:cNvSpPr>
              <a:spLocks noChangeArrowheads="1"/>
            </p:cNvSpPr>
            <p:nvPr/>
          </p:nvSpPr>
          <p:spPr bwMode="auto">
            <a:xfrm>
              <a:off x="3696208" y="5323775"/>
              <a:ext cx="383350" cy="342639"/>
            </a:xfrm>
            <a:custGeom>
              <a:avLst/>
              <a:gdLst>
                <a:gd name="T0" fmla="*/ 61582 w 498"/>
                <a:gd name="T1" fmla="*/ 116266 h 445"/>
                <a:gd name="T2" fmla="*/ 61582 w 498"/>
                <a:gd name="T3" fmla="*/ 116266 h 445"/>
                <a:gd name="T4" fmla="*/ 109309 w 498"/>
                <a:gd name="T5" fmla="*/ 130126 h 445"/>
                <a:gd name="T6" fmla="*/ 116237 w 498"/>
                <a:gd name="T7" fmla="*/ 130126 h 445"/>
                <a:gd name="T8" fmla="*/ 150107 w 498"/>
                <a:gd name="T9" fmla="*/ 103177 h 445"/>
                <a:gd name="T10" fmla="*/ 150107 w 498"/>
                <a:gd name="T11" fmla="*/ 96247 h 445"/>
                <a:gd name="T12" fmla="*/ 137021 w 498"/>
                <a:gd name="T13" fmla="*/ 82387 h 445"/>
                <a:gd name="T14" fmla="*/ 211689 w 498"/>
                <a:gd name="T15" fmla="*/ 7700 h 445"/>
                <a:gd name="T16" fmla="*/ 150107 w 498"/>
                <a:gd name="T17" fmla="*/ 0 h 445"/>
                <a:gd name="T18" fmla="*/ 82366 w 498"/>
                <a:gd name="T19" fmla="*/ 41579 h 445"/>
                <a:gd name="T20" fmla="*/ 55424 w 498"/>
                <a:gd name="T21" fmla="*/ 62368 h 445"/>
                <a:gd name="T22" fmla="*/ 40798 w 498"/>
                <a:gd name="T23" fmla="*/ 89317 h 445"/>
                <a:gd name="T24" fmla="*/ 13856 w 498"/>
                <a:gd name="T25" fmla="*/ 96247 h 445"/>
                <a:gd name="T26" fmla="*/ 0 w 498"/>
                <a:gd name="T27" fmla="*/ 110106 h 445"/>
                <a:gd name="T28" fmla="*/ 0 w 498"/>
                <a:gd name="T29" fmla="*/ 116266 h 445"/>
                <a:gd name="T30" fmla="*/ 27712 w 498"/>
                <a:gd name="T31" fmla="*/ 143985 h 445"/>
                <a:gd name="T32" fmla="*/ 40798 w 498"/>
                <a:gd name="T33" fmla="*/ 150915 h 445"/>
                <a:gd name="T34" fmla="*/ 55424 w 498"/>
                <a:gd name="T35" fmla="*/ 137056 h 445"/>
                <a:gd name="T36" fmla="*/ 61582 w 498"/>
                <a:gd name="T37" fmla="*/ 116266 h 445"/>
                <a:gd name="T38" fmla="*/ 170891 w 498"/>
                <a:gd name="T39" fmla="*/ 123196 h 445"/>
                <a:gd name="T40" fmla="*/ 170891 w 498"/>
                <a:gd name="T41" fmla="*/ 123196 h 445"/>
                <a:gd name="T42" fmla="*/ 163963 w 498"/>
                <a:gd name="T43" fmla="*/ 123196 h 445"/>
                <a:gd name="T44" fmla="*/ 137021 w 498"/>
                <a:gd name="T45" fmla="*/ 143985 h 445"/>
                <a:gd name="T46" fmla="*/ 130093 w 498"/>
                <a:gd name="T47" fmla="*/ 157075 h 445"/>
                <a:gd name="T48" fmla="*/ 293286 w 498"/>
                <a:gd name="T49" fmla="*/ 334939 h 445"/>
                <a:gd name="T50" fmla="*/ 307142 w 498"/>
                <a:gd name="T51" fmla="*/ 334939 h 445"/>
                <a:gd name="T52" fmla="*/ 327926 w 498"/>
                <a:gd name="T53" fmla="*/ 321080 h 445"/>
                <a:gd name="T54" fmla="*/ 327926 w 498"/>
                <a:gd name="T55" fmla="*/ 307990 h 445"/>
                <a:gd name="T56" fmla="*/ 170891 w 498"/>
                <a:gd name="T57" fmla="*/ 123196 h 445"/>
                <a:gd name="T58" fmla="*/ 382580 w 498"/>
                <a:gd name="T59" fmla="*/ 48508 h 445"/>
                <a:gd name="T60" fmla="*/ 382580 w 498"/>
                <a:gd name="T61" fmla="*/ 48508 h 445"/>
                <a:gd name="T62" fmla="*/ 368724 w 498"/>
                <a:gd name="T63" fmla="*/ 41579 h 445"/>
                <a:gd name="T64" fmla="*/ 354868 w 498"/>
                <a:gd name="T65" fmla="*/ 68528 h 445"/>
                <a:gd name="T66" fmla="*/ 314070 w 498"/>
                <a:gd name="T67" fmla="*/ 82387 h 445"/>
                <a:gd name="T68" fmla="*/ 307142 w 498"/>
                <a:gd name="T69" fmla="*/ 48508 h 445"/>
                <a:gd name="T70" fmla="*/ 320998 w 498"/>
                <a:gd name="T71" fmla="*/ 14630 h 445"/>
                <a:gd name="T72" fmla="*/ 314070 w 498"/>
                <a:gd name="T73" fmla="*/ 7700 h 445"/>
                <a:gd name="T74" fmla="*/ 259416 w 498"/>
                <a:gd name="T75" fmla="*/ 55438 h 445"/>
                <a:gd name="T76" fmla="*/ 245560 w 498"/>
                <a:gd name="T77" fmla="*/ 116266 h 445"/>
                <a:gd name="T78" fmla="*/ 218617 w 498"/>
                <a:gd name="T79" fmla="*/ 143985 h 445"/>
                <a:gd name="T80" fmla="*/ 245560 w 498"/>
                <a:gd name="T81" fmla="*/ 177864 h 445"/>
                <a:gd name="T82" fmla="*/ 280200 w 498"/>
                <a:gd name="T83" fmla="*/ 143985 h 445"/>
                <a:gd name="T84" fmla="*/ 314070 w 498"/>
                <a:gd name="T85" fmla="*/ 137056 h 445"/>
                <a:gd name="T86" fmla="*/ 375652 w 498"/>
                <a:gd name="T87" fmla="*/ 110106 h 445"/>
                <a:gd name="T88" fmla="*/ 382580 w 498"/>
                <a:gd name="T89" fmla="*/ 48508 h 445"/>
                <a:gd name="T90" fmla="*/ 55424 w 498"/>
                <a:gd name="T91" fmla="*/ 307990 h 445"/>
                <a:gd name="T92" fmla="*/ 55424 w 498"/>
                <a:gd name="T93" fmla="*/ 307990 h 445"/>
                <a:gd name="T94" fmla="*/ 55424 w 498"/>
                <a:gd name="T95" fmla="*/ 321080 h 445"/>
                <a:gd name="T96" fmla="*/ 68510 w 498"/>
                <a:gd name="T97" fmla="*/ 341869 h 445"/>
                <a:gd name="T98" fmla="*/ 82366 w 498"/>
                <a:gd name="T99" fmla="*/ 334939 h 445"/>
                <a:gd name="T100" fmla="*/ 177819 w 498"/>
                <a:gd name="T101" fmla="*/ 246392 h 445"/>
                <a:gd name="T102" fmla="*/ 150107 w 498"/>
                <a:gd name="T103" fmla="*/ 211743 h 445"/>
                <a:gd name="T104" fmla="*/ 55424 w 498"/>
                <a:gd name="T105" fmla="*/ 307990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9" name="Group 12"/>
          <p:cNvGrpSpPr/>
          <p:nvPr/>
        </p:nvGrpSpPr>
        <p:grpSpPr bwMode="auto">
          <a:xfrm>
            <a:off x="735549" y="3737338"/>
            <a:ext cx="1867284" cy="976449"/>
            <a:chOff x="726546" y="4981715"/>
            <a:chExt cx="2489797" cy="1301617"/>
          </a:xfrm>
        </p:grpSpPr>
        <p:grpSp>
          <p:nvGrpSpPr>
            <p:cNvPr id="13" name="Group 33"/>
            <p:cNvGrpSpPr/>
            <p:nvPr/>
          </p:nvGrpSpPr>
          <p:grpSpPr bwMode="auto">
            <a:xfrm>
              <a:off x="726546" y="4981715"/>
              <a:ext cx="2489797" cy="1301617"/>
              <a:chOff x="8742310" y="5011546"/>
              <a:chExt cx="2489797" cy="1301617"/>
            </a:xfrm>
          </p:grpSpPr>
          <p:sp>
            <p:nvSpPr>
              <p:cNvPr id="35" name="TextBox 34"/>
              <p:cNvSpPr txBox="1"/>
              <p:nvPr/>
            </p:nvSpPr>
            <p:spPr>
              <a:xfrm>
                <a:off x="9945786" y="5011546"/>
                <a:ext cx="1066995" cy="369243"/>
              </a:xfrm>
              <a:prstGeom prst="rect">
                <a:avLst/>
              </a:prstGeom>
              <a:noFill/>
            </p:spPr>
            <p:txBody>
              <a:bodyPr wrap="none">
                <a:spAutoFit/>
              </a:bodyPr>
              <a:lstStyle/>
              <a:p>
                <a:pPr marL="0" indent="0" defTabSz="456565" fontAlgn="auto">
                  <a:spcAft>
                    <a:spcPts val="0"/>
                  </a:spcAft>
                  <a:buNone/>
                  <a:defRPr/>
                </a:pPr>
                <a:r>
                  <a:rPr lang="zh-CN" altLang="en-US" sz="1200" dirty="0">
                    <a:solidFill>
                      <a:schemeClr val="tx1">
                        <a:lumMod val="75000"/>
                        <a:lumOff val="25000"/>
                      </a:schemeClr>
                    </a:solidFill>
                    <a:ea typeface="微软雅黑" panose="020B0503020204020204" pitchFamily="34" charset="-122"/>
                  </a:rPr>
                  <a:t>输入标题</a:t>
                </a:r>
                <a:endParaRPr lang="en-US" altLang="zh-CN" sz="1200" dirty="0">
                  <a:solidFill>
                    <a:schemeClr val="tx1">
                      <a:lumMod val="75000"/>
                      <a:lumOff val="25000"/>
                    </a:schemeClr>
                  </a:solidFill>
                  <a:ea typeface="微软雅黑" panose="020B0503020204020204" pitchFamily="34" charset="-122"/>
                </a:endParaRPr>
              </a:p>
            </p:txBody>
          </p:sp>
          <p:sp>
            <p:nvSpPr>
              <p:cNvPr id="132125" name="Rectangle 39"/>
              <p:cNvSpPr>
                <a:spLocks noChangeArrowheads="1"/>
              </p:cNvSpPr>
              <p:nvPr/>
            </p:nvSpPr>
            <p:spPr bwMode="auto">
              <a:xfrm>
                <a:off x="9650280" y="5266976"/>
                <a:ext cx="1581827" cy="10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endParaRPr lang="en-US" altLang="zh-CN" sz="900" dirty="0">
                  <a:solidFill>
                    <a:schemeClr val="tx1">
                      <a:lumMod val="50000"/>
                      <a:lumOff val="50000"/>
                    </a:schemeClr>
                  </a:solidFill>
                  <a:latin typeface="Arial" panose="020B0604020202020204" pitchFamily="34" charset="0"/>
                </a:endParaRPr>
              </a:p>
            </p:txBody>
          </p:sp>
          <p:sp>
            <p:nvSpPr>
              <p:cNvPr id="41" name="Cube 40"/>
              <p:cNvSpPr/>
              <p:nvPr/>
            </p:nvSpPr>
            <p:spPr>
              <a:xfrm>
                <a:off x="8742310" y="5073463"/>
                <a:ext cx="835053" cy="836669"/>
              </a:xfrm>
              <a:prstGeom prst="cube">
                <a:avLst>
                  <a:gd name="adj" fmla="val 70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8" name="Freeform 97"/>
            <p:cNvSpPr>
              <a:spLocks noChangeArrowheads="1"/>
            </p:cNvSpPr>
            <p:nvPr/>
          </p:nvSpPr>
          <p:spPr bwMode="auto">
            <a:xfrm>
              <a:off x="883058" y="5300966"/>
              <a:ext cx="407390" cy="349707"/>
            </a:xfrm>
            <a:custGeom>
              <a:avLst/>
              <a:gdLst>
                <a:gd name="T0" fmla="*/ 188531 w 497"/>
                <a:gd name="T1" fmla="*/ 189630 h 426"/>
                <a:gd name="T2" fmla="*/ 188531 w 497"/>
                <a:gd name="T3" fmla="*/ 189630 h 426"/>
                <a:gd name="T4" fmla="*/ 224597 w 497"/>
                <a:gd name="T5" fmla="*/ 189630 h 426"/>
                <a:gd name="T6" fmla="*/ 224597 w 497"/>
                <a:gd name="T7" fmla="*/ 225750 h 426"/>
                <a:gd name="T8" fmla="*/ 406570 w 497"/>
                <a:gd name="T9" fmla="*/ 225750 h 426"/>
                <a:gd name="T10" fmla="*/ 399193 w 497"/>
                <a:gd name="T11" fmla="*/ 109181 h 426"/>
                <a:gd name="T12" fmla="*/ 363126 w 497"/>
                <a:gd name="T13" fmla="*/ 65673 h 426"/>
                <a:gd name="T14" fmla="*/ 297550 w 497"/>
                <a:gd name="T15" fmla="*/ 65673 h 426"/>
                <a:gd name="T16" fmla="*/ 276238 w 497"/>
                <a:gd name="T17" fmla="*/ 22165 h 426"/>
                <a:gd name="T18" fmla="*/ 245909 w 497"/>
                <a:gd name="T19" fmla="*/ 0 h 426"/>
                <a:gd name="T20" fmla="*/ 159021 w 497"/>
                <a:gd name="T21" fmla="*/ 0 h 426"/>
                <a:gd name="T22" fmla="*/ 137709 w 497"/>
                <a:gd name="T23" fmla="*/ 22165 h 426"/>
                <a:gd name="T24" fmla="*/ 109020 w 497"/>
                <a:gd name="T25" fmla="*/ 65673 h 426"/>
                <a:gd name="T26" fmla="*/ 43444 w 497"/>
                <a:gd name="T27" fmla="*/ 65673 h 426"/>
                <a:gd name="T28" fmla="*/ 7377 w 497"/>
                <a:gd name="T29" fmla="*/ 109181 h 426"/>
                <a:gd name="T30" fmla="*/ 0 w 497"/>
                <a:gd name="T31" fmla="*/ 225750 h 426"/>
                <a:gd name="T32" fmla="*/ 188531 w 497"/>
                <a:gd name="T33" fmla="*/ 225750 h 426"/>
                <a:gd name="T34" fmla="*/ 188531 w 497"/>
                <a:gd name="T35" fmla="*/ 189630 h 426"/>
                <a:gd name="T36" fmla="*/ 152464 w 497"/>
                <a:gd name="T37" fmla="*/ 43508 h 426"/>
                <a:gd name="T38" fmla="*/ 152464 w 497"/>
                <a:gd name="T39" fmla="*/ 43508 h 426"/>
                <a:gd name="T40" fmla="*/ 173776 w 497"/>
                <a:gd name="T41" fmla="*/ 29553 h 426"/>
                <a:gd name="T42" fmla="*/ 232794 w 497"/>
                <a:gd name="T43" fmla="*/ 29553 h 426"/>
                <a:gd name="T44" fmla="*/ 253287 w 497"/>
                <a:gd name="T45" fmla="*/ 43508 h 426"/>
                <a:gd name="T46" fmla="*/ 261484 w 497"/>
                <a:gd name="T47" fmla="*/ 65673 h 426"/>
                <a:gd name="T48" fmla="*/ 145087 w 497"/>
                <a:gd name="T49" fmla="*/ 65673 h 426"/>
                <a:gd name="T50" fmla="*/ 152464 w 497"/>
                <a:gd name="T51" fmla="*/ 43508 h 426"/>
                <a:gd name="T52" fmla="*/ 224597 w 497"/>
                <a:gd name="T53" fmla="*/ 291423 h 426"/>
                <a:gd name="T54" fmla="*/ 224597 w 497"/>
                <a:gd name="T55" fmla="*/ 291423 h 426"/>
                <a:gd name="T56" fmla="*/ 188531 w 497"/>
                <a:gd name="T57" fmla="*/ 291423 h 426"/>
                <a:gd name="T58" fmla="*/ 188531 w 497"/>
                <a:gd name="T59" fmla="*/ 247914 h 426"/>
                <a:gd name="T60" fmla="*/ 7377 w 497"/>
                <a:gd name="T61" fmla="*/ 247914 h 426"/>
                <a:gd name="T62" fmla="*/ 13935 w 497"/>
                <a:gd name="T63" fmla="*/ 312766 h 426"/>
                <a:gd name="T64" fmla="*/ 50821 w 497"/>
                <a:gd name="T65" fmla="*/ 348886 h 426"/>
                <a:gd name="T66" fmla="*/ 355749 w 497"/>
                <a:gd name="T67" fmla="*/ 348886 h 426"/>
                <a:gd name="T68" fmla="*/ 391816 w 497"/>
                <a:gd name="T69" fmla="*/ 312766 h 426"/>
                <a:gd name="T70" fmla="*/ 399193 w 497"/>
                <a:gd name="T71" fmla="*/ 247914 h 426"/>
                <a:gd name="T72" fmla="*/ 224597 w 497"/>
                <a:gd name="T73" fmla="*/ 247914 h 426"/>
                <a:gd name="T74" fmla="*/ 224597 w 497"/>
                <a:gd name="T75" fmla="*/ 29142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4" name="Group 4"/>
          <p:cNvGrpSpPr/>
          <p:nvPr/>
        </p:nvGrpSpPr>
        <p:grpSpPr bwMode="auto">
          <a:xfrm>
            <a:off x="2742943" y="1117151"/>
            <a:ext cx="1963341" cy="2167607"/>
            <a:chOff x="3403170" y="1489075"/>
            <a:chExt cx="2617788" cy="2889249"/>
          </a:xfrm>
        </p:grpSpPr>
        <p:sp>
          <p:nvSpPr>
            <p:cNvPr id="10" name="Freeform 6"/>
            <p:cNvSpPr/>
            <p:nvPr/>
          </p:nvSpPr>
          <p:spPr bwMode="auto">
            <a:xfrm>
              <a:off x="3403170" y="1489075"/>
              <a:ext cx="2617788" cy="2889249"/>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2"/>
            </a:solidFill>
            <a:ln>
              <a:noFill/>
            </a:ln>
          </p:spPr>
          <p:txBody>
            <a:bodyPr/>
            <a:lstStyle/>
            <a:p>
              <a:pPr fontAlgn="auto">
                <a:spcBef>
                  <a:spcPts val="0"/>
                </a:spcBef>
                <a:spcAft>
                  <a:spcPts val="0"/>
                </a:spcAft>
                <a:defRPr/>
              </a:pPr>
              <a:endParaRPr lang="en-US">
                <a:latin typeface="+mn-lt"/>
                <a:ea typeface="+mn-ea"/>
              </a:endParaRPr>
            </a:p>
          </p:txBody>
        </p:sp>
        <p:sp>
          <p:nvSpPr>
            <p:cNvPr id="44" name="Freeform 102"/>
            <p:cNvSpPr>
              <a:spLocks noChangeArrowheads="1"/>
            </p:cNvSpPr>
            <p:nvPr/>
          </p:nvSpPr>
          <p:spPr bwMode="auto">
            <a:xfrm>
              <a:off x="5448319" y="2032964"/>
              <a:ext cx="282679" cy="252659"/>
            </a:xfrm>
            <a:custGeom>
              <a:avLst/>
              <a:gdLst>
                <a:gd name="T0" fmla="*/ 45410 w 498"/>
                <a:gd name="T1" fmla="*/ 85734 h 445"/>
                <a:gd name="T2" fmla="*/ 45410 w 498"/>
                <a:gd name="T3" fmla="*/ 85734 h 445"/>
                <a:gd name="T4" fmla="*/ 80603 w 498"/>
                <a:gd name="T5" fmla="*/ 95954 h 445"/>
                <a:gd name="T6" fmla="*/ 85712 w 498"/>
                <a:gd name="T7" fmla="*/ 95954 h 445"/>
                <a:gd name="T8" fmla="*/ 110688 w 498"/>
                <a:gd name="T9" fmla="*/ 76082 h 445"/>
                <a:gd name="T10" fmla="*/ 110688 w 498"/>
                <a:gd name="T11" fmla="*/ 70972 h 445"/>
                <a:gd name="T12" fmla="*/ 101038 w 498"/>
                <a:gd name="T13" fmla="*/ 60752 h 445"/>
                <a:gd name="T14" fmla="*/ 156098 w 498"/>
                <a:gd name="T15" fmla="*/ 5678 h 445"/>
                <a:gd name="T16" fmla="*/ 110688 w 498"/>
                <a:gd name="T17" fmla="*/ 0 h 445"/>
                <a:gd name="T18" fmla="*/ 60736 w 498"/>
                <a:gd name="T19" fmla="*/ 30660 h 445"/>
                <a:gd name="T20" fmla="*/ 40869 w 498"/>
                <a:gd name="T21" fmla="*/ 45990 h 445"/>
                <a:gd name="T22" fmla="*/ 30084 w 498"/>
                <a:gd name="T23" fmla="*/ 65862 h 445"/>
                <a:gd name="T24" fmla="*/ 10217 w 498"/>
                <a:gd name="T25" fmla="*/ 70972 h 445"/>
                <a:gd name="T26" fmla="*/ 0 w 498"/>
                <a:gd name="T27" fmla="*/ 81192 h 445"/>
                <a:gd name="T28" fmla="*/ 0 w 498"/>
                <a:gd name="T29" fmla="*/ 85734 h 445"/>
                <a:gd name="T30" fmla="*/ 20435 w 498"/>
                <a:gd name="T31" fmla="*/ 106174 h 445"/>
                <a:gd name="T32" fmla="*/ 30084 w 498"/>
                <a:gd name="T33" fmla="*/ 111284 h 445"/>
                <a:gd name="T34" fmla="*/ 40869 w 498"/>
                <a:gd name="T35" fmla="*/ 101064 h 445"/>
                <a:gd name="T36" fmla="*/ 45410 w 498"/>
                <a:gd name="T37" fmla="*/ 85734 h 445"/>
                <a:gd name="T38" fmla="*/ 126014 w 498"/>
                <a:gd name="T39" fmla="*/ 90844 h 445"/>
                <a:gd name="T40" fmla="*/ 126014 w 498"/>
                <a:gd name="T41" fmla="*/ 90844 h 445"/>
                <a:gd name="T42" fmla="*/ 120905 w 498"/>
                <a:gd name="T43" fmla="*/ 90844 h 445"/>
                <a:gd name="T44" fmla="*/ 101038 w 498"/>
                <a:gd name="T45" fmla="*/ 106174 h 445"/>
                <a:gd name="T46" fmla="*/ 95929 w 498"/>
                <a:gd name="T47" fmla="*/ 115826 h 445"/>
                <a:gd name="T48" fmla="*/ 216266 w 498"/>
                <a:gd name="T49" fmla="*/ 246981 h 445"/>
                <a:gd name="T50" fmla="*/ 226484 w 498"/>
                <a:gd name="T51" fmla="*/ 246981 h 445"/>
                <a:gd name="T52" fmla="*/ 241810 w 498"/>
                <a:gd name="T53" fmla="*/ 236761 h 445"/>
                <a:gd name="T54" fmla="*/ 241810 w 498"/>
                <a:gd name="T55" fmla="*/ 227109 h 445"/>
                <a:gd name="T56" fmla="*/ 126014 w 498"/>
                <a:gd name="T57" fmla="*/ 90844 h 445"/>
                <a:gd name="T58" fmla="*/ 282111 w 498"/>
                <a:gd name="T59" fmla="*/ 35770 h 445"/>
                <a:gd name="T60" fmla="*/ 282111 w 498"/>
                <a:gd name="T61" fmla="*/ 35770 h 445"/>
                <a:gd name="T62" fmla="*/ 271894 w 498"/>
                <a:gd name="T63" fmla="*/ 30660 h 445"/>
                <a:gd name="T64" fmla="*/ 261677 w 498"/>
                <a:gd name="T65" fmla="*/ 50532 h 445"/>
                <a:gd name="T66" fmla="*/ 231592 w 498"/>
                <a:gd name="T67" fmla="*/ 60752 h 445"/>
                <a:gd name="T68" fmla="*/ 226484 w 498"/>
                <a:gd name="T69" fmla="*/ 35770 h 445"/>
                <a:gd name="T70" fmla="*/ 236701 w 498"/>
                <a:gd name="T71" fmla="*/ 10788 h 445"/>
                <a:gd name="T72" fmla="*/ 231592 w 498"/>
                <a:gd name="T73" fmla="*/ 5678 h 445"/>
                <a:gd name="T74" fmla="*/ 191291 w 498"/>
                <a:gd name="T75" fmla="*/ 40880 h 445"/>
                <a:gd name="T76" fmla="*/ 181073 w 498"/>
                <a:gd name="T77" fmla="*/ 85734 h 445"/>
                <a:gd name="T78" fmla="*/ 161206 w 498"/>
                <a:gd name="T79" fmla="*/ 106174 h 445"/>
                <a:gd name="T80" fmla="*/ 181073 w 498"/>
                <a:gd name="T81" fmla="*/ 131156 h 445"/>
                <a:gd name="T82" fmla="*/ 206617 w 498"/>
                <a:gd name="T83" fmla="*/ 106174 h 445"/>
                <a:gd name="T84" fmla="*/ 231592 w 498"/>
                <a:gd name="T85" fmla="*/ 101064 h 445"/>
                <a:gd name="T86" fmla="*/ 277003 w 498"/>
                <a:gd name="T87" fmla="*/ 81192 h 445"/>
                <a:gd name="T88" fmla="*/ 282111 w 498"/>
                <a:gd name="T89" fmla="*/ 35770 h 445"/>
                <a:gd name="T90" fmla="*/ 40869 w 498"/>
                <a:gd name="T91" fmla="*/ 227109 h 445"/>
                <a:gd name="T92" fmla="*/ 40869 w 498"/>
                <a:gd name="T93" fmla="*/ 227109 h 445"/>
                <a:gd name="T94" fmla="*/ 40869 w 498"/>
                <a:gd name="T95" fmla="*/ 236761 h 445"/>
                <a:gd name="T96" fmla="*/ 50519 w 498"/>
                <a:gd name="T97" fmla="*/ 252091 h 445"/>
                <a:gd name="T98" fmla="*/ 60736 w 498"/>
                <a:gd name="T99" fmla="*/ 246981 h 445"/>
                <a:gd name="T100" fmla="*/ 131122 w 498"/>
                <a:gd name="T101" fmla="*/ 181687 h 445"/>
                <a:gd name="T102" fmla="*/ 110688 w 498"/>
                <a:gd name="T103" fmla="*/ 156138 h 445"/>
                <a:gd name="T104" fmla="*/ 40869 w 498"/>
                <a:gd name="T105" fmla="*/ 22710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21" name="TextBox 59"/>
            <p:cNvSpPr txBox="1">
              <a:spLocks noChangeArrowheads="1"/>
            </p:cNvSpPr>
            <p:nvPr/>
          </p:nvSpPr>
          <p:spPr bwMode="auto">
            <a:xfrm>
              <a:off x="3525574" y="2842319"/>
              <a:ext cx="143784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6565" fontAlgn="auto">
                <a:spcAft>
                  <a:spcPts val="0"/>
                </a:spcAft>
                <a:buNone/>
                <a:defRPr/>
              </a:pPr>
              <a:r>
                <a:rPr lang="zh-CN" altLang="en-US" sz="1200" dirty="0">
                  <a:solidFill>
                    <a:srgbClr val="FFFFFF"/>
                  </a:solidFill>
                  <a:ea typeface="微软雅黑" panose="020B0503020204020204" pitchFamily="34" charset="-122"/>
                </a:rPr>
                <a:t>输入标题</a:t>
              </a:r>
              <a:endParaRPr lang="en-US" altLang="zh-CN" sz="1200" dirty="0">
                <a:solidFill>
                  <a:srgbClr val="FFFFFF"/>
                </a:solidFill>
                <a:ea typeface="微软雅黑" panose="020B0503020204020204" pitchFamily="34" charset="-122"/>
              </a:endParaRPr>
            </a:p>
          </p:txBody>
        </p:sp>
      </p:grpSp>
      <p:grpSp>
        <p:nvGrpSpPr>
          <p:cNvPr id="15" name="Group 6"/>
          <p:cNvGrpSpPr/>
          <p:nvPr/>
        </p:nvGrpSpPr>
        <p:grpSpPr bwMode="auto">
          <a:xfrm>
            <a:off x="4437203" y="1123106"/>
            <a:ext cx="1963340" cy="2166415"/>
            <a:chOff x="5661935" y="1497012"/>
            <a:chExt cx="2617788" cy="2887662"/>
          </a:xfrm>
        </p:grpSpPr>
        <p:sp>
          <p:nvSpPr>
            <p:cNvPr id="11" name="Freeform 7"/>
            <p:cNvSpPr/>
            <p:nvPr/>
          </p:nvSpPr>
          <p:spPr bwMode="auto">
            <a:xfrm>
              <a:off x="5661935" y="1497012"/>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3"/>
            </a:solidFill>
            <a:ln>
              <a:noFill/>
            </a:ln>
          </p:spPr>
          <p:txBody>
            <a:bodyPr/>
            <a:lstStyle/>
            <a:p>
              <a:pPr fontAlgn="auto">
                <a:spcBef>
                  <a:spcPts val="0"/>
                </a:spcBef>
                <a:spcAft>
                  <a:spcPts val="0"/>
                </a:spcAft>
                <a:defRPr/>
              </a:pPr>
              <a:endParaRPr lang="en-US">
                <a:latin typeface="+mn-lt"/>
                <a:ea typeface="+mn-ea"/>
              </a:endParaRPr>
            </a:p>
          </p:txBody>
        </p:sp>
        <p:sp>
          <p:nvSpPr>
            <p:cNvPr id="45" name="Freeform 133"/>
            <p:cNvSpPr>
              <a:spLocks noChangeArrowheads="1"/>
            </p:cNvSpPr>
            <p:nvPr/>
          </p:nvSpPr>
          <p:spPr bwMode="auto">
            <a:xfrm>
              <a:off x="7699666" y="1975653"/>
              <a:ext cx="314988" cy="303837"/>
            </a:xfrm>
            <a:custGeom>
              <a:avLst/>
              <a:gdLst>
                <a:gd name="T0" fmla="*/ 269356 w 497"/>
                <a:gd name="T1" fmla="*/ 101279 h 480"/>
                <a:gd name="T2" fmla="*/ 269356 w 497"/>
                <a:gd name="T3" fmla="*/ 101279 h 480"/>
                <a:gd name="T4" fmla="*/ 235766 w 497"/>
                <a:gd name="T5" fmla="*/ 11394 h 480"/>
                <a:gd name="T6" fmla="*/ 219287 w 497"/>
                <a:gd name="T7" fmla="*/ 5697 h 480"/>
                <a:gd name="T8" fmla="*/ 5704 w 497"/>
                <a:gd name="T9" fmla="*/ 84821 h 480"/>
                <a:gd name="T10" fmla="*/ 0 w 497"/>
                <a:gd name="T11" fmla="*/ 101279 h 480"/>
                <a:gd name="T12" fmla="*/ 33590 w 497"/>
                <a:gd name="T13" fmla="*/ 191164 h 480"/>
                <a:gd name="T14" fmla="*/ 33590 w 497"/>
                <a:gd name="T15" fmla="*/ 140525 h 480"/>
                <a:gd name="T16" fmla="*/ 72885 w 497"/>
                <a:gd name="T17" fmla="*/ 101279 h 480"/>
                <a:gd name="T18" fmla="*/ 128657 w 497"/>
                <a:gd name="T19" fmla="*/ 101279 h 480"/>
                <a:gd name="T20" fmla="*/ 195838 w 497"/>
                <a:gd name="T21" fmla="*/ 56336 h 480"/>
                <a:gd name="T22" fmla="*/ 235766 w 497"/>
                <a:gd name="T23" fmla="*/ 101279 h 480"/>
                <a:gd name="T24" fmla="*/ 269356 w 497"/>
                <a:gd name="T25" fmla="*/ 101279 h 480"/>
                <a:gd name="T26" fmla="*/ 302946 w 497"/>
                <a:gd name="T27" fmla="*/ 129131 h 480"/>
                <a:gd name="T28" fmla="*/ 302946 w 497"/>
                <a:gd name="T29" fmla="*/ 129131 h 480"/>
                <a:gd name="T30" fmla="*/ 72885 w 497"/>
                <a:gd name="T31" fmla="*/ 129131 h 480"/>
                <a:gd name="T32" fmla="*/ 61477 w 497"/>
                <a:gd name="T33" fmla="*/ 140525 h 480"/>
                <a:gd name="T34" fmla="*/ 61477 w 497"/>
                <a:gd name="T35" fmla="*/ 292443 h 480"/>
                <a:gd name="T36" fmla="*/ 72885 w 497"/>
                <a:gd name="T37" fmla="*/ 303204 h 480"/>
                <a:gd name="T38" fmla="*/ 302946 w 497"/>
                <a:gd name="T39" fmla="*/ 303204 h 480"/>
                <a:gd name="T40" fmla="*/ 314354 w 497"/>
                <a:gd name="T41" fmla="*/ 292443 h 480"/>
                <a:gd name="T42" fmla="*/ 314354 w 497"/>
                <a:gd name="T43" fmla="*/ 140525 h 480"/>
                <a:gd name="T44" fmla="*/ 302946 w 497"/>
                <a:gd name="T45" fmla="*/ 129131 h 480"/>
                <a:gd name="T46" fmla="*/ 286468 w 497"/>
                <a:gd name="T47" fmla="*/ 269655 h 480"/>
                <a:gd name="T48" fmla="*/ 286468 w 497"/>
                <a:gd name="T49" fmla="*/ 269655 h 480"/>
                <a:gd name="T50" fmla="*/ 95067 w 497"/>
                <a:gd name="T51" fmla="*/ 269655 h 480"/>
                <a:gd name="T52" fmla="*/ 95067 w 497"/>
                <a:gd name="T53" fmla="*/ 247501 h 480"/>
                <a:gd name="T54" fmla="*/ 123587 w 497"/>
                <a:gd name="T55" fmla="*/ 174073 h 480"/>
                <a:gd name="T56" fmla="*/ 167951 w 497"/>
                <a:gd name="T57" fmla="*/ 230410 h 480"/>
                <a:gd name="T58" fmla="*/ 207879 w 497"/>
                <a:gd name="T59" fmla="*/ 191164 h 480"/>
                <a:gd name="T60" fmla="*/ 263652 w 497"/>
                <a:gd name="T61" fmla="*/ 168376 h 480"/>
                <a:gd name="T62" fmla="*/ 286468 w 497"/>
                <a:gd name="T63" fmla="*/ 219649 h 480"/>
                <a:gd name="T64" fmla="*/ 286468 w 497"/>
                <a:gd name="T65" fmla="*/ 269655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18" name="TextBox 60"/>
            <p:cNvSpPr txBox="1">
              <a:spLocks noChangeArrowheads="1"/>
            </p:cNvSpPr>
            <p:nvPr/>
          </p:nvSpPr>
          <p:spPr bwMode="auto">
            <a:xfrm>
              <a:off x="5838931" y="2842319"/>
              <a:ext cx="130489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6565" fontAlgn="auto">
                <a:spcAft>
                  <a:spcPts val="0"/>
                </a:spcAft>
                <a:buNone/>
                <a:defRPr/>
              </a:pPr>
              <a:r>
                <a:rPr lang="zh-CN" altLang="en-US" sz="1200" dirty="0">
                  <a:solidFill>
                    <a:srgbClr val="FFFFFF"/>
                  </a:solidFill>
                  <a:ea typeface="微软雅黑" panose="020B0503020204020204" pitchFamily="34" charset="-122"/>
                </a:rPr>
                <a:t>输入标题</a:t>
              </a:r>
              <a:endParaRPr lang="en-US" altLang="zh-CN" sz="1200" dirty="0">
                <a:solidFill>
                  <a:srgbClr val="FFFFFF"/>
                </a:solidFill>
                <a:ea typeface="微软雅黑" panose="020B0503020204020204" pitchFamily="34" charset="-122"/>
              </a:endParaRPr>
            </a:p>
          </p:txBody>
        </p:sp>
      </p:grpSp>
      <p:grpSp>
        <p:nvGrpSpPr>
          <p:cNvPr id="16" name="Group 7"/>
          <p:cNvGrpSpPr/>
          <p:nvPr/>
        </p:nvGrpSpPr>
        <p:grpSpPr bwMode="auto">
          <a:xfrm>
            <a:off x="6130272" y="1114769"/>
            <a:ext cx="1963340" cy="2166416"/>
            <a:chOff x="7920699" y="1486511"/>
            <a:chExt cx="2617788" cy="2887662"/>
          </a:xfrm>
        </p:grpSpPr>
        <p:sp>
          <p:nvSpPr>
            <p:cNvPr id="12" name="Freeform 8"/>
            <p:cNvSpPr/>
            <p:nvPr/>
          </p:nvSpPr>
          <p:spPr bwMode="auto">
            <a:xfrm>
              <a:off x="7920699" y="1486511"/>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4"/>
            </a:solidFill>
            <a:ln>
              <a:noFill/>
            </a:ln>
          </p:spPr>
          <p:txBody>
            <a:bodyPr/>
            <a:lstStyle/>
            <a:p>
              <a:pPr fontAlgn="auto">
                <a:spcBef>
                  <a:spcPts val="0"/>
                </a:spcBef>
                <a:spcAft>
                  <a:spcPts val="0"/>
                </a:spcAft>
                <a:defRPr/>
              </a:pPr>
              <a:endParaRPr lang="en-US">
                <a:latin typeface="+mn-lt"/>
                <a:ea typeface="+mn-ea"/>
              </a:endParaRPr>
            </a:p>
          </p:txBody>
        </p:sp>
        <p:sp>
          <p:nvSpPr>
            <p:cNvPr id="46" name="Freeform 123"/>
            <p:cNvSpPr>
              <a:spLocks noChangeArrowheads="1"/>
            </p:cNvSpPr>
            <p:nvPr/>
          </p:nvSpPr>
          <p:spPr bwMode="auto">
            <a:xfrm>
              <a:off x="9920536" y="1989819"/>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15" name="TextBox 63"/>
            <p:cNvSpPr txBox="1">
              <a:spLocks noChangeArrowheads="1"/>
            </p:cNvSpPr>
            <p:nvPr/>
          </p:nvSpPr>
          <p:spPr bwMode="auto">
            <a:xfrm>
              <a:off x="8045712" y="2842319"/>
              <a:ext cx="1437845" cy="36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6565" fontAlgn="auto">
                <a:spcAft>
                  <a:spcPts val="0"/>
                </a:spcAft>
                <a:buNone/>
                <a:defRPr/>
              </a:pPr>
              <a:r>
                <a:rPr lang="zh-CN" altLang="en-US" sz="1200" dirty="0">
                  <a:solidFill>
                    <a:srgbClr val="FFFFFF"/>
                  </a:solidFill>
                  <a:ea typeface="微软雅黑" panose="020B0503020204020204" pitchFamily="34" charset="-122"/>
                </a:rPr>
                <a:t>输入标题</a:t>
              </a:r>
              <a:endParaRPr lang="en-US" altLang="zh-CN" sz="1200" dirty="0">
                <a:solidFill>
                  <a:srgbClr val="FFFFFF"/>
                </a:solidFill>
                <a:ea typeface="微软雅黑" panose="020B0503020204020204" pitchFamily="34" charset="-122"/>
              </a:endParaRPr>
            </a:p>
          </p:txBody>
        </p:sp>
      </p:grpSp>
      <p:sp>
        <p:nvSpPr>
          <p:cNvPr id="67" name="Rectangle 66"/>
          <p:cNvSpPr>
            <a:spLocks noChangeArrowheads="1"/>
          </p:cNvSpPr>
          <p:nvPr/>
        </p:nvSpPr>
        <p:spPr bwMode="auto">
          <a:xfrm>
            <a:off x="1923793" y="2591600"/>
            <a:ext cx="118586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pPr algn="r"/>
            <a:endParaRPr lang="en-US" altLang="zh-CN" sz="900" dirty="0">
              <a:solidFill>
                <a:schemeClr val="tx1">
                  <a:lumMod val="50000"/>
                  <a:lumOff val="50000"/>
                </a:schemeClr>
              </a:solidFill>
              <a:latin typeface="Arial" panose="020B0604020202020204" pitchFamily="34" charset="0"/>
            </a:endParaRPr>
          </a:p>
        </p:txBody>
      </p:sp>
      <p:sp>
        <p:nvSpPr>
          <p:cNvPr id="68" name="Rectangle 67"/>
          <p:cNvSpPr>
            <a:spLocks noChangeArrowheads="1"/>
          </p:cNvSpPr>
          <p:nvPr/>
        </p:nvSpPr>
        <p:spPr bwMode="auto">
          <a:xfrm>
            <a:off x="3624005" y="2598746"/>
            <a:ext cx="118586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pPr algn="r"/>
            <a:endParaRPr lang="en-US" altLang="zh-CN" sz="900" dirty="0">
              <a:solidFill>
                <a:schemeClr val="tx1">
                  <a:lumMod val="50000"/>
                  <a:lumOff val="50000"/>
                </a:schemeClr>
              </a:solidFill>
              <a:latin typeface="Arial" panose="020B0604020202020204" pitchFamily="34" charset="0"/>
            </a:endParaRPr>
          </a:p>
        </p:txBody>
      </p:sp>
      <p:sp>
        <p:nvSpPr>
          <p:cNvPr id="69" name="Rectangle 68"/>
          <p:cNvSpPr>
            <a:spLocks noChangeArrowheads="1"/>
          </p:cNvSpPr>
          <p:nvPr/>
        </p:nvSpPr>
        <p:spPr bwMode="auto">
          <a:xfrm>
            <a:off x="5317074" y="2611847"/>
            <a:ext cx="118586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900" dirty="0">
              <a:solidFill>
                <a:schemeClr val="tx1">
                  <a:lumMod val="50000"/>
                  <a:lumOff val="50000"/>
                </a:schemeClr>
              </a:solidFill>
              <a:latin typeface="Arial" panose="020B0604020202020204" pitchFamily="34" charset="0"/>
            </a:endParaRPr>
          </a:p>
          <a:p>
            <a:pPr algn="r"/>
            <a:endParaRPr lang="en-US" altLang="zh-CN" sz="900" dirty="0">
              <a:solidFill>
                <a:schemeClr val="tx1">
                  <a:lumMod val="50000"/>
                  <a:lumOff val="50000"/>
                </a:schemeClr>
              </a:solidFill>
              <a:latin typeface="Arial" panose="020B0604020202020204" pitchFamily="34" charset="0"/>
            </a:endParaRPr>
          </a:p>
        </p:txBody>
      </p:sp>
      <p:grpSp>
        <p:nvGrpSpPr>
          <p:cNvPr id="47" name="组合 46"/>
          <p:cNvGrpSpPr/>
          <p:nvPr/>
        </p:nvGrpSpPr>
        <p:grpSpPr>
          <a:xfrm>
            <a:off x="133348" y="201817"/>
            <a:ext cx="8843410" cy="4808542"/>
            <a:chOff x="184140" y="334958"/>
            <a:chExt cx="11786187" cy="6360532"/>
          </a:xfrm>
        </p:grpSpPr>
        <p:grpSp>
          <p:nvGrpSpPr>
            <p:cNvPr id="48" name="组合 47"/>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63" name="直接连接符 62"/>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84140" y="334958"/>
              <a:ext cx="11780618" cy="690278"/>
              <a:chOff x="184140" y="334958"/>
              <a:chExt cx="11780618" cy="690278"/>
            </a:xfrm>
          </p:grpSpPr>
          <p:grpSp>
            <p:nvGrpSpPr>
              <p:cNvPr id="52" name="组合 51"/>
              <p:cNvGrpSpPr/>
              <p:nvPr/>
            </p:nvGrpSpPr>
            <p:grpSpPr>
              <a:xfrm>
                <a:off x="641200" y="370100"/>
                <a:ext cx="11323558" cy="529247"/>
                <a:chOff x="642933" y="375901"/>
                <a:chExt cx="11323558" cy="529247"/>
              </a:xfrm>
            </p:grpSpPr>
            <p:grpSp>
              <p:nvGrpSpPr>
                <p:cNvPr id="55" name="组合 54"/>
                <p:cNvGrpSpPr/>
                <p:nvPr/>
              </p:nvGrpSpPr>
              <p:grpSpPr>
                <a:xfrm>
                  <a:off x="642933" y="375901"/>
                  <a:ext cx="9128449" cy="529247"/>
                  <a:chOff x="609294" y="356429"/>
                  <a:chExt cx="8655602" cy="501832"/>
                </a:xfrm>
              </p:grpSpPr>
              <p:sp>
                <p:nvSpPr>
                  <p:cNvPr id="60" name="矩形 59"/>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61" name="直接连接符 60"/>
                  <p:cNvCxnSpPr>
                    <a:stCxn id="60"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9" name="直接连接符 58"/>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流程图: 可选过程 52"/>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流程图: 可选过程 53"/>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anim calcmode="lin" valueType="num">
                                      <p:cBhvr>
                                        <p:cTn id="33" dur="1000" fill="hold"/>
                                        <p:tgtEl>
                                          <p:spTgt spid="68"/>
                                        </p:tgtEl>
                                        <p:attrNameLst>
                                          <p:attrName>ppt_x</p:attrName>
                                        </p:attrNameLst>
                                      </p:cBhvr>
                                      <p:tavLst>
                                        <p:tav tm="0">
                                          <p:val>
                                            <p:strVal val="#ppt_x"/>
                                          </p:val>
                                        </p:tav>
                                        <p:tav tm="100000">
                                          <p:val>
                                            <p:strVal val="#ppt_x"/>
                                          </p:val>
                                        </p:tav>
                                      </p:tavLst>
                                    </p:anim>
                                    <p:anim calcmode="lin" valueType="num">
                                      <p:cBhvr>
                                        <p:cTn id="34" dur="1000" fill="hold"/>
                                        <p:tgtEl>
                                          <p:spTgt spid="6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anim calcmode="lin" valueType="num">
                                      <p:cBhvr>
                                        <p:cTn id="38" dur="1000" fill="hold"/>
                                        <p:tgtEl>
                                          <p:spTgt spid="69"/>
                                        </p:tgtEl>
                                        <p:attrNameLst>
                                          <p:attrName>ppt_x</p:attrName>
                                        </p:attrNameLst>
                                      </p:cBhvr>
                                      <p:tavLst>
                                        <p:tav tm="0">
                                          <p:val>
                                            <p:strVal val="#ppt_x"/>
                                          </p:val>
                                        </p:tav>
                                        <p:tav tm="100000">
                                          <p:val>
                                            <p:strVal val="#ppt_x"/>
                                          </p:val>
                                        </p:tav>
                                      </p:tavLst>
                                    </p:anim>
                                    <p:anim calcmode="lin" valueType="num">
                                      <p:cBhvr>
                                        <p:cTn id="39" dur="1000" fill="hold"/>
                                        <p:tgtEl>
                                          <p:spTgt spid="6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33"/>
          <p:cNvSpPr txBox="1"/>
          <p:nvPr/>
        </p:nvSpPr>
        <p:spPr>
          <a:xfrm>
            <a:off x="3382417" y="1816333"/>
            <a:ext cx="4093935" cy="611706"/>
          </a:xfrm>
          <a:prstGeom prst="rect">
            <a:avLst/>
          </a:prstGeom>
          <a:noFill/>
          <a:ln w="9525">
            <a:noFill/>
          </a:ln>
        </p:spPr>
        <p:txBody>
          <a:bodyPr wrap="square" anchor="t">
            <a:spAutoFit/>
          </a:bodyPr>
          <a:lstStyle/>
          <a:p>
            <a:pPr lvl="0"/>
            <a:r>
              <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3495682" y="2379504"/>
            <a:ext cx="3386993"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3718387" y="2529112"/>
            <a:ext cx="1728311" cy="248209"/>
            <a:chOff x="4077325" y="3187722"/>
            <a:chExt cx="2303560" cy="330448"/>
          </a:xfrm>
        </p:grpSpPr>
        <p:sp>
          <p:nvSpPr>
            <p:cNvPr id="25" name="椭圆 24"/>
            <p:cNvSpPr/>
            <p:nvPr/>
          </p:nvSpPr>
          <p:spPr>
            <a:xfrm>
              <a:off x="4077325" y="326785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26" name="文本框 37"/>
            <p:cNvSpPr txBox="1"/>
            <p:nvPr/>
          </p:nvSpPr>
          <p:spPr>
            <a:xfrm>
              <a:off x="4322343" y="3187722"/>
              <a:ext cx="2058542"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718387" y="2829148"/>
            <a:ext cx="2046685" cy="248209"/>
            <a:chOff x="4077325" y="3587832"/>
            <a:chExt cx="2728209" cy="330448"/>
          </a:xfrm>
        </p:grpSpPr>
        <p:sp>
          <p:nvSpPr>
            <p:cNvPr id="48" name="椭圆 47"/>
            <p:cNvSpPr/>
            <p:nvPr/>
          </p:nvSpPr>
          <p:spPr>
            <a:xfrm>
              <a:off x="4077325"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49" name="文本框 40"/>
            <p:cNvSpPr txBox="1"/>
            <p:nvPr/>
          </p:nvSpPr>
          <p:spPr>
            <a:xfrm>
              <a:off x="4322160" y="3587832"/>
              <a:ext cx="2483374"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581715" y="2500537"/>
            <a:ext cx="1854994" cy="248209"/>
            <a:chOff x="6560698" y="3150247"/>
            <a:chExt cx="2473385" cy="330448"/>
          </a:xfrm>
        </p:grpSpPr>
        <p:sp>
          <p:nvSpPr>
            <p:cNvPr id="51" name="椭圆 50"/>
            <p:cNvSpPr/>
            <p:nvPr/>
          </p:nvSpPr>
          <p:spPr>
            <a:xfrm>
              <a:off x="6560698" y="3230381"/>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2" name="文本框 46"/>
            <p:cNvSpPr txBox="1"/>
            <p:nvPr/>
          </p:nvSpPr>
          <p:spPr>
            <a:xfrm>
              <a:off x="6805535" y="3150247"/>
              <a:ext cx="2228548"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581715" y="2829148"/>
            <a:ext cx="2020253" cy="248209"/>
            <a:chOff x="6560698" y="3587832"/>
            <a:chExt cx="2694279" cy="330448"/>
          </a:xfrm>
        </p:grpSpPr>
        <p:sp>
          <p:nvSpPr>
            <p:cNvPr id="54" name="椭圆 53"/>
            <p:cNvSpPr/>
            <p:nvPr/>
          </p:nvSpPr>
          <p:spPr>
            <a:xfrm>
              <a:off x="6560698"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5" name="文本框 49"/>
            <p:cNvSpPr txBox="1"/>
            <p:nvPr/>
          </p:nvSpPr>
          <p:spPr>
            <a:xfrm>
              <a:off x="6805228" y="3587832"/>
              <a:ext cx="2449749"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6" name="平行四边形 55"/>
          <p:cNvSpPr/>
          <p:nvPr/>
        </p:nvSpPr>
        <p:spPr>
          <a:xfrm>
            <a:off x="7349836" y="15158"/>
            <a:ext cx="5437826" cy="5143500"/>
          </a:xfrm>
          <a:prstGeom prst="parallelogram">
            <a:avLst>
              <a:gd name="adj" fmla="val 946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3495682" y="3724672"/>
            <a:ext cx="4981055" cy="4711452"/>
          </a:xfrm>
          <a:prstGeom prst="parallelogram">
            <a:avLst>
              <a:gd name="adj" fmla="val 94657"/>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
          <p:cNvSpPr/>
          <p:nvPr/>
        </p:nvSpPr>
        <p:spPr>
          <a:xfrm>
            <a:off x="2070968" y="1924473"/>
            <a:ext cx="1227284" cy="1190253"/>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1" fmla="*/ 0 w 1413385"/>
              <a:gd name="connsiteY0-2" fmla="*/ 0 h 1026944"/>
              <a:gd name="connsiteX1-3" fmla="*/ 1413385 w 1413385"/>
              <a:gd name="connsiteY1-4" fmla="*/ 0 h 1026944"/>
              <a:gd name="connsiteX2-5" fmla="*/ 1405087 w 1413385"/>
              <a:gd name="connsiteY2-6" fmla="*/ 494556 h 1026944"/>
              <a:gd name="connsiteX3-7" fmla="*/ 1413385 w 1413385"/>
              <a:gd name="connsiteY3-8" fmla="*/ 1026944 h 1026944"/>
              <a:gd name="connsiteX4-9" fmla="*/ 0 w 1413385"/>
              <a:gd name="connsiteY4-10" fmla="*/ 1026944 h 1026944"/>
              <a:gd name="connsiteX5" fmla="*/ 0 w 1413385"/>
              <a:gd name="connsiteY5" fmla="*/ 0 h 1026944"/>
              <a:gd name="connsiteX0-11" fmla="*/ 0 w 1728937"/>
              <a:gd name="connsiteY0-12" fmla="*/ 0 h 1026944"/>
              <a:gd name="connsiteX1-13" fmla="*/ 1413385 w 1728937"/>
              <a:gd name="connsiteY1-14" fmla="*/ 0 h 1026944"/>
              <a:gd name="connsiteX2-15" fmla="*/ 1728937 w 1728937"/>
              <a:gd name="connsiteY2-16" fmla="*/ 513606 h 1026944"/>
              <a:gd name="connsiteX3-17" fmla="*/ 1413385 w 1728937"/>
              <a:gd name="connsiteY3-18" fmla="*/ 1026944 h 1026944"/>
              <a:gd name="connsiteX4-19" fmla="*/ 0 w 1728937"/>
              <a:gd name="connsiteY4-20" fmla="*/ 1026944 h 1026944"/>
              <a:gd name="connsiteX5-21" fmla="*/ 0 w 1728937"/>
              <a:gd name="connsiteY5-22" fmla="*/ 0 h 1026944"/>
              <a:gd name="connsiteX0-23" fmla="*/ 0 w 1841720"/>
              <a:gd name="connsiteY0-24" fmla="*/ 0 h 1026944"/>
              <a:gd name="connsiteX1-25" fmla="*/ 1413385 w 1841720"/>
              <a:gd name="connsiteY1-26" fmla="*/ 0 h 1026944"/>
              <a:gd name="connsiteX2-27" fmla="*/ 1841720 w 1841720"/>
              <a:gd name="connsiteY2-28" fmla="*/ 513606 h 1026944"/>
              <a:gd name="connsiteX3-29" fmla="*/ 1413385 w 1841720"/>
              <a:gd name="connsiteY3-30" fmla="*/ 1026944 h 1026944"/>
              <a:gd name="connsiteX4-31" fmla="*/ 0 w 1841720"/>
              <a:gd name="connsiteY4-32" fmla="*/ 1026944 h 1026944"/>
              <a:gd name="connsiteX5-33" fmla="*/ 0 w 1841720"/>
              <a:gd name="connsiteY5-34" fmla="*/ 0 h 10269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2282641" y="2006729"/>
            <a:ext cx="716863" cy="1107996"/>
          </a:xfrm>
          <a:prstGeom prst="rect">
            <a:avLst/>
          </a:prstGeom>
          <a:noFill/>
        </p:spPr>
        <p:txBody>
          <a:bodyPr wrap="none" rtlCol="0">
            <a:spAutoFit/>
          </a:bodyPr>
          <a:lstStyle/>
          <a:p>
            <a:r>
              <a:rPr lang="en-US" altLang="zh-CN" sz="6600" b="1" dirty="0">
                <a:solidFill>
                  <a:schemeClr val="bg1"/>
                </a:solidFill>
                <a:latin typeface="方正兰亭超细黑简体" panose="03000509000000000000" pitchFamily="2" charset="-122"/>
                <a:ea typeface="方正兰亭超细黑简体" panose="03000509000000000000" pitchFamily="2" charset="-122"/>
              </a:rPr>
              <a:t>3</a:t>
            </a:r>
            <a:endParaRPr lang="zh-CN" altLang="en-US" sz="6600" b="1" dirty="0">
              <a:solidFill>
                <a:schemeClr val="bg1"/>
              </a:solidFill>
              <a:latin typeface="方正兰亭超细黑简体" panose="03000509000000000000" pitchFamily="2" charset="-122"/>
              <a:ea typeface="方正兰亭超细黑简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 calcmode="lin" valueType="num">
                                      <p:cBhvr>
                                        <p:cTn id="30" dur="500" fill="hold"/>
                                        <p:tgtEl>
                                          <p:spTgt spid="24"/>
                                        </p:tgtEl>
                                        <p:attrNameLst>
                                          <p:attrName>style.rotation</p:attrName>
                                        </p:attrNameLst>
                                      </p:cBhvr>
                                      <p:tavLst>
                                        <p:tav tm="0">
                                          <p:val>
                                            <p:fltVal val="360"/>
                                          </p:val>
                                        </p:tav>
                                        <p:tav tm="100000">
                                          <p:val>
                                            <p:fltVal val="0"/>
                                          </p:val>
                                        </p:tav>
                                      </p:tavLst>
                                    </p:anim>
                                    <p:animEffect transition="in" filter="fade">
                                      <p:cBhvr>
                                        <p:cTn id="31" dur="500"/>
                                        <p:tgtEl>
                                          <p:spTgt spid="24"/>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fltVal val="0"/>
                                          </p:val>
                                        </p:tav>
                                        <p:tav tm="100000">
                                          <p:val>
                                            <p:strVal val="#ppt_w"/>
                                          </p:val>
                                        </p:tav>
                                      </p:tavLst>
                                    </p:anim>
                                    <p:anim calcmode="lin" valueType="num">
                                      <p:cBhvr>
                                        <p:cTn id="35" dur="500" fill="hold"/>
                                        <p:tgtEl>
                                          <p:spTgt spid="47"/>
                                        </p:tgtEl>
                                        <p:attrNameLst>
                                          <p:attrName>ppt_h</p:attrName>
                                        </p:attrNameLst>
                                      </p:cBhvr>
                                      <p:tavLst>
                                        <p:tav tm="0">
                                          <p:val>
                                            <p:fltVal val="0"/>
                                          </p:val>
                                        </p:tav>
                                        <p:tav tm="100000">
                                          <p:val>
                                            <p:strVal val="#ppt_h"/>
                                          </p:val>
                                        </p:tav>
                                      </p:tavLst>
                                    </p:anim>
                                    <p:anim calcmode="lin" valueType="num">
                                      <p:cBhvr>
                                        <p:cTn id="36" dur="500" fill="hold"/>
                                        <p:tgtEl>
                                          <p:spTgt spid="47"/>
                                        </p:tgtEl>
                                        <p:attrNameLst>
                                          <p:attrName>style.rotation</p:attrName>
                                        </p:attrNameLst>
                                      </p:cBhvr>
                                      <p:tavLst>
                                        <p:tav tm="0">
                                          <p:val>
                                            <p:fltVal val="360"/>
                                          </p:val>
                                        </p:tav>
                                        <p:tav tm="100000">
                                          <p:val>
                                            <p:fltVal val="0"/>
                                          </p:val>
                                        </p:tav>
                                      </p:tavLst>
                                    </p:anim>
                                    <p:animEffect transition="in" filter="fade">
                                      <p:cBhvr>
                                        <p:cTn id="37" dur="500"/>
                                        <p:tgtEl>
                                          <p:spTgt spid="47"/>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 calcmode="lin" valueType="num">
                                      <p:cBhvr>
                                        <p:cTn id="42" dur="500" fill="hold"/>
                                        <p:tgtEl>
                                          <p:spTgt spid="50"/>
                                        </p:tgtEl>
                                        <p:attrNameLst>
                                          <p:attrName>style.rotation</p:attrName>
                                        </p:attrNameLst>
                                      </p:cBhvr>
                                      <p:tavLst>
                                        <p:tav tm="0">
                                          <p:val>
                                            <p:fltVal val="360"/>
                                          </p:val>
                                        </p:tav>
                                        <p:tav tm="100000">
                                          <p:val>
                                            <p:fltVal val="0"/>
                                          </p:val>
                                        </p:tav>
                                      </p:tavLst>
                                    </p:anim>
                                    <p:animEffect transition="in" filter="fade">
                                      <p:cBhvr>
                                        <p:cTn id="43" dur="500"/>
                                        <p:tgtEl>
                                          <p:spTgt spid="50"/>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 calcmode="lin" valueType="num">
                                      <p:cBhvr>
                                        <p:cTn id="48" dur="500" fill="hold"/>
                                        <p:tgtEl>
                                          <p:spTgt spid="53"/>
                                        </p:tgtEl>
                                        <p:attrNameLst>
                                          <p:attrName>style.rotation</p:attrName>
                                        </p:attrNameLst>
                                      </p:cBhvr>
                                      <p:tavLst>
                                        <p:tav tm="0">
                                          <p:val>
                                            <p:fltVal val="360"/>
                                          </p:val>
                                        </p:tav>
                                        <p:tav tm="100000">
                                          <p:val>
                                            <p:fltVal val="0"/>
                                          </p:val>
                                        </p:tav>
                                      </p:tavLst>
                                    </p:anim>
                                    <p:animEffect transition="in" filter="fade">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2315946" y="974360"/>
            <a:ext cx="4512579" cy="3136491"/>
            <a:chOff x="3256005" y="1369693"/>
            <a:chExt cx="6345814" cy="4409087"/>
          </a:xfrm>
        </p:grpSpPr>
        <p:sp>
          <p:nvSpPr>
            <p:cNvPr id="1030" name="Freeform 6"/>
            <p:cNvSpPr/>
            <p:nvPr/>
          </p:nvSpPr>
          <p:spPr bwMode="auto">
            <a:xfrm rot="20191043">
              <a:off x="6992735" y="4326205"/>
              <a:ext cx="2609084" cy="1452575"/>
            </a:xfrm>
            <a:custGeom>
              <a:avLst/>
              <a:gdLst/>
              <a:ahLst/>
              <a:cxnLst>
                <a:cxn ang="0">
                  <a:pos x="18666" y="3700"/>
                </a:cxn>
                <a:cxn ang="0">
                  <a:pos x="18297" y="3933"/>
                </a:cxn>
                <a:cxn ang="0">
                  <a:pos x="17898" y="4115"/>
                </a:cxn>
                <a:cxn ang="0">
                  <a:pos x="17482" y="4252"/>
                </a:cxn>
                <a:cxn ang="0">
                  <a:pos x="17005" y="4363"/>
                </a:cxn>
                <a:cxn ang="0">
                  <a:pos x="16235" y="4463"/>
                </a:cxn>
                <a:cxn ang="0">
                  <a:pos x="15583" y="4488"/>
                </a:cxn>
                <a:cxn ang="0">
                  <a:pos x="5281" y="4488"/>
                </a:cxn>
                <a:cxn ang="0">
                  <a:pos x="4629" y="4463"/>
                </a:cxn>
                <a:cxn ang="0">
                  <a:pos x="3858" y="4363"/>
                </a:cxn>
                <a:cxn ang="0">
                  <a:pos x="3382" y="4252"/>
                </a:cxn>
                <a:cxn ang="0">
                  <a:pos x="2966" y="4115"/>
                </a:cxn>
                <a:cxn ang="0">
                  <a:pos x="2566" y="3933"/>
                </a:cxn>
                <a:cxn ang="0">
                  <a:pos x="2198" y="3700"/>
                </a:cxn>
                <a:cxn ang="0">
                  <a:pos x="1903" y="3442"/>
                </a:cxn>
                <a:cxn ang="0">
                  <a:pos x="866" y="2394"/>
                </a:cxn>
                <a:cxn ang="0">
                  <a:pos x="491" y="1968"/>
                </a:cxn>
                <a:cxn ang="0">
                  <a:pos x="368" y="1752"/>
                </a:cxn>
                <a:cxn ang="0">
                  <a:pos x="246" y="1454"/>
                </a:cxn>
                <a:cxn ang="0">
                  <a:pos x="141" y="1049"/>
                </a:cxn>
                <a:cxn ang="0">
                  <a:pos x="48" y="450"/>
                </a:cxn>
                <a:cxn ang="0">
                  <a:pos x="1" y="161"/>
                </a:cxn>
                <a:cxn ang="0">
                  <a:pos x="47" y="882"/>
                </a:cxn>
                <a:cxn ang="0">
                  <a:pos x="155" y="1455"/>
                </a:cxn>
                <a:cxn ang="0">
                  <a:pos x="310" y="1897"/>
                </a:cxn>
                <a:cxn ang="0">
                  <a:pos x="498" y="2224"/>
                </a:cxn>
                <a:cxn ang="0">
                  <a:pos x="808" y="2567"/>
                </a:cxn>
                <a:cxn ang="0">
                  <a:pos x="3856" y="5626"/>
                </a:cxn>
                <a:cxn ang="0">
                  <a:pos x="6923" y="8648"/>
                </a:cxn>
                <a:cxn ang="0">
                  <a:pos x="7811" y="9490"/>
                </a:cxn>
                <a:cxn ang="0">
                  <a:pos x="8163" y="9753"/>
                </a:cxn>
                <a:cxn ang="0">
                  <a:pos x="8534" y="9956"/>
                </a:cxn>
                <a:cxn ang="0">
                  <a:pos x="8906" y="10107"/>
                </a:cxn>
                <a:cxn ang="0">
                  <a:pos x="9269" y="10214"/>
                </a:cxn>
                <a:cxn ang="0">
                  <a:pos x="9865" y="10319"/>
                </a:cxn>
                <a:cxn ang="0">
                  <a:pos x="10311" y="10347"/>
                </a:cxn>
                <a:cxn ang="0">
                  <a:pos x="10653" y="10344"/>
                </a:cxn>
                <a:cxn ang="0">
                  <a:pos x="11168" y="10297"/>
                </a:cxn>
                <a:cxn ang="0">
                  <a:pos x="11697" y="10187"/>
                </a:cxn>
                <a:cxn ang="0">
                  <a:pos x="12063" y="10069"/>
                </a:cxn>
                <a:cxn ang="0">
                  <a:pos x="12437" y="9903"/>
                </a:cxn>
                <a:cxn ang="0">
                  <a:pos x="12803" y="9684"/>
                </a:cxn>
                <a:cxn ang="0">
                  <a:pos x="13101" y="9447"/>
                </a:cxn>
                <a:cxn ang="0">
                  <a:pos x="14412" y="8189"/>
                </a:cxn>
                <a:cxn ang="0">
                  <a:pos x="18175" y="4462"/>
                </a:cxn>
                <a:cxn ang="0">
                  <a:pos x="20232" y="2383"/>
                </a:cxn>
                <a:cxn ang="0">
                  <a:pos x="20422" y="2141"/>
                </a:cxn>
                <a:cxn ang="0">
                  <a:pos x="20603" y="1782"/>
                </a:cxn>
                <a:cxn ang="0">
                  <a:pos x="20746" y="1305"/>
                </a:cxn>
                <a:cxn ang="0">
                  <a:pos x="20838" y="691"/>
                </a:cxn>
                <a:cxn ang="0">
                  <a:pos x="20859" y="0"/>
                </a:cxn>
                <a:cxn ang="0">
                  <a:pos x="20791" y="644"/>
                </a:cxn>
                <a:cxn ang="0">
                  <a:pos x="20694" y="1182"/>
                </a:cxn>
                <a:cxn ang="0">
                  <a:pos x="20586" y="1543"/>
                </a:cxn>
                <a:cxn ang="0">
                  <a:pos x="20439" y="1860"/>
                </a:cxn>
                <a:cxn ang="0">
                  <a:pos x="20307" y="2051"/>
                </a:cxn>
                <a:cxn ang="0">
                  <a:pos x="19738" y="2665"/>
                </a:cxn>
                <a:cxn ang="0">
                  <a:pos x="18901" y="3501"/>
                </a:cxn>
              </a:cxnLst>
              <a:rect l="0" t="0" r="r" b="b"/>
              <a:pathLst>
                <a:path w="20864" h="10347">
                  <a:moveTo>
                    <a:pt x="18901" y="3501"/>
                  </a:moveTo>
                  <a:lnTo>
                    <a:pt x="18901" y="3501"/>
                  </a:lnTo>
                  <a:lnTo>
                    <a:pt x="18856" y="3543"/>
                  </a:lnTo>
                  <a:lnTo>
                    <a:pt x="18810" y="3584"/>
                  </a:lnTo>
                  <a:lnTo>
                    <a:pt x="18763" y="3624"/>
                  </a:lnTo>
                  <a:lnTo>
                    <a:pt x="18714" y="3663"/>
                  </a:lnTo>
                  <a:lnTo>
                    <a:pt x="18666" y="3700"/>
                  </a:lnTo>
                  <a:lnTo>
                    <a:pt x="18615" y="3737"/>
                  </a:lnTo>
                  <a:lnTo>
                    <a:pt x="18564" y="3772"/>
                  </a:lnTo>
                  <a:lnTo>
                    <a:pt x="18512" y="3807"/>
                  </a:lnTo>
                  <a:lnTo>
                    <a:pt x="18460" y="3840"/>
                  </a:lnTo>
                  <a:lnTo>
                    <a:pt x="18406" y="3872"/>
                  </a:lnTo>
                  <a:lnTo>
                    <a:pt x="18352" y="3903"/>
                  </a:lnTo>
                  <a:lnTo>
                    <a:pt x="18297" y="3933"/>
                  </a:lnTo>
                  <a:lnTo>
                    <a:pt x="18242" y="3962"/>
                  </a:lnTo>
                  <a:lnTo>
                    <a:pt x="18185" y="3990"/>
                  </a:lnTo>
                  <a:lnTo>
                    <a:pt x="18129" y="4016"/>
                  </a:lnTo>
                  <a:lnTo>
                    <a:pt x="18071" y="4042"/>
                  </a:lnTo>
                  <a:lnTo>
                    <a:pt x="18014" y="4068"/>
                  </a:lnTo>
                  <a:lnTo>
                    <a:pt x="17956" y="4092"/>
                  </a:lnTo>
                  <a:lnTo>
                    <a:pt x="17898" y="4115"/>
                  </a:lnTo>
                  <a:lnTo>
                    <a:pt x="17839" y="4137"/>
                  </a:lnTo>
                  <a:lnTo>
                    <a:pt x="17779" y="4159"/>
                  </a:lnTo>
                  <a:lnTo>
                    <a:pt x="17721" y="4179"/>
                  </a:lnTo>
                  <a:lnTo>
                    <a:pt x="17661" y="4198"/>
                  </a:lnTo>
                  <a:lnTo>
                    <a:pt x="17602" y="4217"/>
                  </a:lnTo>
                  <a:lnTo>
                    <a:pt x="17541" y="4235"/>
                  </a:lnTo>
                  <a:lnTo>
                    <a:pt x="17482" y="4252"/>
                  </a:lnTo>
                  <a:lnTo>
                    <a:pt x="17422" y="4268"/>
                  </a:lnTo>
                  <a:lnTo>
                    <a:pt x="17363" y="4284"/>
                  </a:lnTo>
                  <a:lnTo>
                    <a:pt x="17302" y="4299"/>
                  </a:lnTo>
                  <a:lnTo>
                    <a:pt x="17242" y="4313"/>
                  </a:lnTo>
                  <a:lnTo>
                    <a:pt x="17183" y="4326"/>
                  </a:lnTo>
                  <a:lnTo>
                    <a:pt x="17123" y="4340"/>
                  </a:lnTo>
                  <a:lnTo>
                    <a:pt x="17005" y="4363"/>
                  </a:lnTo>
                  <a:lnTo>
                    <a:pt x="16889" y="4384"/>
                  </a:lnTo>
                  <a:lnTo>
                    <a:pt x="16774" y="4402"/>
                  </a:lnTo>
                  <a:lnTo>
                    <a:pt x="16661" y="4418"/>
                  </a:lnTo>
                  <a:lnTo>
                    <a:pt x="16550" y="4432"/>
                  </a:lnTo>
                  <a:lnTo>
                    <a:pt x="16442" y="4444"/>
                  </a:lnTo>
                  <a:lnTo>
                    <a:pt x="16337" y="4454"/>
                  </a:lnTo>
                  <a:lnTo>
                    <a:pt x="16235" y="4463"/>
                  </a:lnTo>
                  <a:lnTo>
                    <a:pt x="16137" y="4470"/>
                  </a:lnTo>
                  <a:lnTo>
                    <a:pt x="16043" y="4475"/>
                  </a:lnTo>
                  <a:lnTo>
                    <a:pt x="15954" y="4480"/>
                  </a:lnTo>
                  <a:lnTo>
                    <a:pt x="15869" y="4483"/>
                  </a:lnTo>
                  <a:lnTo>
                    <a:pt x="15789" y="4485"/>
                  </a:lnTo>
                  <a:lnTo>
                    <a:pt x="15714" y="4487"/>
                  </a:lnTo>
                  <a:lnTo>
                    <a:pt x="15583" y="4488"/>
                  </a:lnTo>
                  <a:lnTo>
                    <a:pt x="15583" y="4488"/>
                  </a:lnTo>
                  <a:lnTo>
                    <a:pt x="10448" y="4488"/>
                  </a:lnTo>
                  <a:lnTo>
                    <a:pt x="10448" y="4488"/>
                  </a:lnTo>
                  <a:lnTo>
                    <a:pt x="10415" y="4488"/>
                  </a:lnTo>
                  <a:lnTo>
                    <a:pt x="10415" y="4488"/>
                  </a:lnTo>
                  <a:lnTo>
                    <a:pt x="5281" y="4488"/>
                  </a:lnTo>
                  <a:lnTo>
                    <a:pt x="5281" y="4488"/>
                  </a:lnTo>
                  <a:lnTo>
                    <a:pt x="5149" y="4487"/>
                  </a:lnTo>
                  <a:lnTo>
                    <a:pt x="5076" y="4485"/>
                  </a:lnTo>
                  <a:lnTo>
                    <a:pt x="4995" y="4483"/>
                  </a:lnTo>
                  <a:lnTo>
                    <a:pt x="4910" y="4480"/>
                  </a:lnTo>
                  <a:lnTo>
                    <a:pt x="4821" y="4475"/>
                  </a:lnTo>
                  <a:lnTo>
                    <a:pt x="4726" y="4470"/>
                  </a:lnTo>
                  <a:lnTo>
                    <a:pt x="4629" y="4463"/>
                  </a:lnTo>
                  <a:lnTo>
                    <a:pt x="4527" y="4454"/>
                  </a:lnTo>
                  <a:lnTo>
                    <a:pt x="4422" y="4444"/>
                  </a:lnTo>
                  <a:lnTo>
                    <a:pt x="4314" y="4432"/>
                  </a:lnTo>
                  <a:lnTo>
                    <a:pt x="4203" y="4418"/>
                  </a:lnTo>
                  <a:lnTo>
                    <a:pt x="4090" y="4402"/>
                  </a:lnTo>
                  <a:lnTo>
                    <a:pt x="3975" y="4384"/>
                  </a:lnTo>
                  <a:lnTo>
                    <a:pt x="3858" y="4363"/>
                  </a:lnTo>
                  <a:lnTo>
                    <a:pt x="3740" y="4340"/>
                  </a:lnTo>
                  <a:lnTo>
                    <a:pt x="3681" y="4326"/>
                  </a:lnTo>
                  <a:lnTo>
                    <a:pt x="3621" y="4313"/>
                  </a:lnTo>
                  <a:lnTo>
                    <a:pt x="3562" y="4299"/>
                  </a:lnTo>
                  <a:lnTo>
                    <a:pt x="3502" y="4284"/>
                  </a:lnTo>
                  <a:lnTo>
                    <a:pt x="3442" y="4268"/>
                  </a:lnTo>
                  <a:lnTo>
                    <a:pt x="3382" y="4252"/>
                  </a:lnTo>
                  <a:lnTo>
                    <a:pt x="3322" y="4235"/>
                  </a:lnTo>
                  <a:lnTo>
                    <a:pt x="3263" y="4217"/>
                  </a:lnTo>
                  <a:lnTo>
                    <a:pt x="3202" y="4198"/>
                  </a:lnTo>
                  <a:lnTo>
                    <a:pt x="3144" y="4179"/>
                  </a:lnTo>
                  <a:lnTo>
                    <a:pt x="3084" y="4159"/>
                  </a:lnTo>
                  <a:lnTo>
                    <a:pt x="3025" y="4137"/>
                  </a:lnTo>
                  <a:lnTo>
                    <a:pt x="2966" y="4115"/>
                  </a:lnTo>
                  <a:lnTo>
                    <a:pt x="2908" y="4092"/>
                  </a:lnTo>
                  <a:lnTo>
                    <a:pt x="2850" y="4068"/>
                  </a:lnTo>
                  <a:lnTo>
                    <a:pt x="2793" y="4042"/>
                  </a:lnTo>
                  <a:lnTo>
                    <a:pt x="2735" y="4016"/>
                  </a:lnTo>
                  <a:lnTo>
                    <a:pt x="2679" y="3990"/>
                  </a:lnTo>
                  <a:lnTo>
                    <a:pt x="2622" y="3962"/>
                  </a:lnTo>
                  <a:lnTo>
                    <a:pt x="2566" y="3933"/>
                  </a:lnTo>
                  <a:lnTo>
                    <a:pt x="2512" y="3903"/>
                  </a:lnTo>
                  <a:lnTo>
                    <a:pt x="2457" y="3872"/>
                  </a:lnTo>
                  <a:lnTo>
                    <a:pt x="2404" y="3840"/>
                  </a:lnTo>
                  <a:lnTo>
                    <a:pt x="2351" y="3807"/>
                  </a:lnTo>
                  <a:lnTo>
                    <a:pt x="2300" y="3772"/>
                  </a:lnTo>
                  <a:lnTo>
                    <a:pt x="2249" y="3737"/>
                  </a:lnTo>
                  <a:lnTo>
                    <a:pt x="2198" y="3700"/>
                  </a:lnTo>
                  <a:lnTo>
                    <a:pt x="2150" y="3663"/>
                  </a:lnTo>
                  <a:lnTo>
                    <a:pt x="2101" y="3624"/>
                  </a:lnTo>
                  <a:lnTo>
                    <a:pt x="2054" y="3584"/>
                  </a:lnTo>
                  <a:lnTo>
                    <a:pt x="2008" y="3543"/>
                  </a:lnTo>
                  <a:lnTo>
                    <a:pt x="1963" y="3501"/>
                  </a:lnTo>
                  <a:lnTo>
                    <a:pt x="1963" y="3501"/>
                  </a:lnTo>
                  <a:lnTo>
                    <a:pt x="1903" y="3442"/>
                  </a:lnTo>
                  <a:lnTo>
                    <a:pt x="1747" y="3289"/>
                  </a:lnTo>
                  <a:lnTo>
                    <a:pt x="1523" y="3066"/>
                  </a:lnTo>
                  <a:lnTo>
                    <a:pt x="1395" y="2937"/>
                  </a:lnTo>
                  <a:lnTo>
                    <a:pt x="1261" y="2803"/>
                  </a:lnTo>
                  <a:lnTo>
                    <a:pt x="1126" y="2665"/>
                  </a:lnTo>
                  <a:lnTo>
                    <a:pt x="993" y="2527"/>
                  </a:lnTo>
                  <a:lnTo>
                    <a:pt x="866" y="2394"/>
                  </a:lnTo>
                  <a:lnTo>
                    <a:pt x="748" y="2267"/>
                  </a:lnTo>
                  <a:lnTo>
                    <a:pt x="694" y="2208"/>
                  </a:lnTo>
                  <a:lnTo>
                    <a:pt x="644" y="2152"/>
                  </a:lnTo>
                  <a:lnTo>
                    <a:pt x="598" y="2100"/>
                  </a:lnTo>
                  <a:lnTo>
                    <a:pt x="557" y="2051"/>
                  </a:lnTo>
                  <a:lnTo>
                    <a:pt x="522" y="2007"/>
                  </a:lnTo>
                  <a:lnTo>
                    <a:pt x="491" y="1968"/>
                  </a:lnTo>
                  <a:lnTo>
                    <a:pt x="468" y="1935"/>
                  </a:lnTo>
                  <a:lnTo>
                    <a:pt x="458" y="1920"/>
                  </a:lnTo>
                  <a:lnTo>
                    <a:pt x="451" y="1907"/>
                  </a:lnTo>
                  <a:lnTo>
                    <a:pt x="451" y="1907"/>
                  </a:lnTo>
                  <a:lnTo>
                    <a:pt x="425" y="1860"/>
                  </a:lnTo>
                  <a:lnTo>
                    <a:pt x="396" y="1808"/>
                  </a:lnTo>
                  <a:lnTo>
                    <a:pt x="368" y="1752"/>
                  </a:lnTo>
                  <a:lnTo>
                    <a:pt x="338" y="1690"/>
                  </a:lnTo>
                  <a:lnTo>
                    <a:pt x="323" y="1657"/>
                  </a:lnTo>
                  <a:lnTo>
                    <a:pt x="308" y="1621"/>
                  </a:lnTo>
                  <a:lnTo>
                    <a:pt x="292" y="1583"/>
                  </a:lnTo>
                  <a:lnTo>
                    <a:pt x="277" y="1543"/>
                  </a:lnTo>
                  <a:lnTo>
                    <a:pt x="262" y="1500"/>
                  </a:lnTo>
                  <a:lnTo>
                    <a:pt x="246" y="1454"/>
                  </a:lnTo>
                  <a:lnTo>
                    <a:pt x="231" y="1406"/>
                  </a:lnTo>
                  <a:lnTo>
                    <a:pt x="216" y="1355"/>
                  </a:lnTo>
                  <a:lnTo>
                    <a:pt x="201" y="1301"/>
                  </a:lnTo>
                  <a:lnTo>
                    <a:pt x="185" y="1243"/>
                  </a:lnTo>
                  <a:lnTo>
                    <a:pt x="170" y="1182"/>
                  </a:lnTo>
                  <a:lnTo>
                    <a:pt x="155" y="1118"/>
                  </a:lnTo>
                  <a:lnTo>
                    <a:pt x="141" y="1049"/>
                  </a:lnTo>
                  <a:lnTo>
                    <a:pt x="126" y="976"/>
                  </a:lnTo>
                  <a:lnTo>
                    <a:pt x="113" y="900"/>
                  </a:lnTo>
                  <a:lnTo>
                    <a:pt x="99" y="819"/>
                  </a:lnTo>
                  <a:lnTo>
                    <a:pt x="85" y="734"/>
                  </a:lnTo>
                  <a:lnTo>
                    <a:pt x="72" y="644"/>
                  </a:lnTo>
                  <a:lnTo>
                    <a:pt x="60" y="550"/>
                  </a:lnTo>
                  <a:lnTo>
                    <a:pt x="48" y="450"/>
                  </a:lnTo>
                  <a:lnTo>
                    <a:pt x="36" y="345"/>
                  </a:lnTo>
                  <a:lnTo>
                    <a:pt x="25" y="236"/>
                  </a:lnTo>
                  <a:lnTo>
                    <a:pt x="15" y="120"/>
                  </a:lnTo>
                  <a:lnTo>
                    <a:pt x="5" y="0"/>
                  </a:lnTo>
                  <a:lnTo>
                    <a:pt x="0" y="44"/>
                  </a:lnTo>
                  <a:lnTo>
                    <a:pt x="0" y="44"/>
                  </a:lnTo>
                  <a:lnTo>
                    <a:pt x="1" y="161"/>
                  </a:lnTo>
                  <a:lnTo>
                    <a:pt x="3" y="273"/>
                  </a:lnTo>
                  <a:lnTo>
                    <a:pt x="7" y="382"/>
                  </a:lnTo>
                  <a:lnTo>
                    <a:pt x="12" y="489"/>
                  </a:lnTo>
                  <a:lnTo>
                    <a:pt x="19" y="592"/>
                  </a:lnTo>
                  <a:lnTo>
                    <a:pt x="27" y="691"/>
                  </a:lnTo>
                  <a:lnTo>
                    <a:pt x="36" y="788"/>
                  </a:lnTo>
                  <a:lnTo>
                    <a:pt x="47" y="882"/>
                  </a:lnTo>
                  <a:lnTo>
                    <a:pt x="58" y="972"/>
                  </a:lnTo>
                  <a:lnTo>
                    <a:pt x="72" y="1060"/>
                  </a:lnTo>
                  <a:lnTo>
                    <a:pt x="86" y="1144"/>
                  </a:lnTo>
                  <a:lnTo>
                    <a:pt x="102" y="1226"/>
                  </a:lnTo>
                  <a:lnTo>
                    <a:pt x="119" y="1305"/>
                  </a:lnTo>
                  <a:lnTo>
                    <a:pt x="136" y="1381"/>
                  </a:lnTo>
                  <a:lnTo>
                    <a:pt x="155" y="1455"/>
                  </a:lnTo>
                  <a:lnTo>
                    <a:pt x="174" y="1525"/>
                  </a:lnTo>
                  <a:lnTo>
                    <a:pt x="194" y="1594"/>
                  </a:lnTo>
                  <a:lnTo>
                    <a:pt x="217" y="1659"/>
                  </a:lnTo>
                  <a:lnTo>
                    <a:pt x="239" y="1722"/>
                  </a:lnTo>
                  <a:lnTo>
                    <a:pt x="262" y="1782"/>
                  </a:lnTo>
                  <a:lnTo>
                    <a:pt x="285" y="1841"/>
                  </a:lnTo>
                  <a:lnTo>
                    <a:pt x="310" y="1897"/>
                  </a:lnTo>
                  <a:lnTo>
                    <a:pt x="335" y="1950"/>
                  </a:lnTo>
                  <a:lnTo>
                    <a:pt x="361" y="2001"/>
                  </a:lnTo>
                  <a:lnTo>
                    <a:pt x="387" y="2049"/>
                  </a:lnTo>
                  <a:lnTo>
                    <a:pt x="415" y="2096"/>
                  </a:lnTo>
                  <a:lnTo>
                    <a:pt x="442" y="2141"/>
                  </a:lnTo>
                  <a:lnTo>
                    <a:pt x="470" y="2184"/>
                  </a:lnTo>
                  <a:lnTo>
                    <a:pt x="498" y="2224"/>
                  </a:lnTo>
                  <a:lnTo>
                    <a:pt x="528" y="2262"/>
                  </a:lnTo>
                  <a:lnTo>
                    <a:pt x="557" y="2299"/>
                  </a:lnTo>
                  <a:lnTo>
                    <a:pt x="586" y="2333"/>
                  </a:lnTo>
                  <a:lnTo>
                    <a:pt x="586" y="2333"/>
                  </a:lnTo>
                  <a:lnTo>
                    <a:pt x="631" y="2383"/>
                  </a:lnTo>
                  <a:lnTo>
                    <a:pt x="706" y="2461"/>
                  </a:lnTo>
                  <a:lnTo>
                    <a:pt x="808" y="2567"/>
                  </a:lnTo>
                  <a:lnTo>
                    <a:pt x="937" y="2699"/>
                  </a:lnTo>
                  <a:lnTo>
                    <a:pt x="1265" y="3032"/>
                  </a:lnTo>
                  <a:lnTo>
                    <a:pt x="1677" y="3447"/>
                  </a:lnTo>
                  <a:lnTo>
                    <a:pt x="2156" y="3928"/>
                  </a:lnTo>
                  <a:lnTo>
                    <a:pt x="2689" y="4462"/>
                  </a:lnTo>
                  <a:lnTo>
                    <a:pt x="3260" y="5033"/>
                  </a:lnTo>
                  <a:lnTo>
                    <a:pt x="3856" y="5626"/>
                  </a:lnTo>
                  <a:lnTo>
                    <a:pt x="4462" y="6228"/>
                  </a:lnTo>
                  <a:lnTo>
                    <a:pt x="5064" y="6824"/>
                  </a:lnTo>
                  <a:lnTo>
                    <a:pt x="5646" y="7398"/>
                  </a:lnTo>
                  <a:lnTo>
                    <a:pt x="6194" y="7937"/>
                  </a:lnTo>
                  <a:lnTo>
                    <a:pt x="6451" y="8189"/>
                  </a:lnTo>
                  <a:lnTo>
                    <a:pt x="6695" y="8427"/>
                  </a:lnTo>
                  <a:lnTo>
                    <a:pt x="6923" y="8648"/>
                  </a:lnTo>
                  <a:lnTo>
                    <a:pt x="7133" y="8851"/>
                  </a:lnTo>
                  <a:lnTo>
                    <a:pt x="7324" y="9034"/>
                  </a:lnTo>
                  <a:lnTo>
                    <a:pt x="7494" y="9196"/>
                  </a:lnTo>
                  <a:lnTo>
                    <a:pt x="7640" y="9334"/>
                  </a:lnTo>
                  <a:lnTo>
                    <a:pt x="7763" y="9447"/>
                  </a:lnTo>
                  <a:lnTo>
                    <a:pt x="7763" y="9447"/>
                  </a:lnTo>
                  <a:lnTo>
                    <a:pt x="7811" y="9490"/>
                  </a:lnTo>
                  <a:lnTo>
                    <a:pt x="7860" y="9531"/>
                  </a:lnTo>
                  <a:lnTo>
                    <a:pt x="7909" y="9571"/>
                  </a:lnTo>
                  <a:lnTo>
                    <a:pt x="7959" y="9610"/>
                  </a:lnTo>
                  <a:lnTo>
                    <a:pt x="8010" y="9647"/>
                  </a:lnTo>
                  <a:lnTo>
                    <a:pt x="8060" y="9684"/>
                  </a:lnTo>
                  <a:lnTo>
                    <a:pt x="8112" y="9719"/>
                  </a:lnTo>
                  <a:lnTo>
                    <a:pt x="8163" y="9753"/>
                  </a:lnTo>
                  <a:lnTo>
                    <a:pt x="8216" y="9785"/>
                  </a:lnTo>
                  <a:lnTo>
                    <a:pt x="8268" y="9816"/>
                  </a:lnTo>
                  <a:lnTo>
                    <a:pt x="8321" y="9847"/>
                  </a:lnTo>
                  <a:lnTo>
                    <a:pt x="8374" y="9875"/>
                  </a:lnTo>
                  <a:lnTo>
                    <a:pt x="8427" y="9903"/>
                  </a:lnTo>
                  <a:lnTo>
                    <a:pt x="8480" y="9931"/>
                  </a:lnTo>
                  <a:lnTo>
                    <a:pt x="8534" y="9956"/>
                  </a:lnTo>
                  <a:lnTo>
                    <a:pt x="8587" y="9981"/>
                  </a:lnTo>
                  <a:lnTo>
                    <a:pt x="8641" y="10004"/>
                  </a:lnTo>
                  <a:lnTo>
                    <a:pt x="8693" y="10027"/>
                  </a:lnTo>
                  <a:lnTo>
                    <a:pt x="8747" y="10048"/>
                  </a:lnTo>
                  <a:lnTo>
                    <a:pt x="8800" y="10069"/>
                  </a:lnTo>
                  <a:lnTo>
                    <a:pt x="8854" y="10088"/>
                  </a:lnTo>
                  <a:lnTo>
                    <a:pt x="8906" y="10107"/>
                  </a:lnTo>
                  <a:lnTo>
                    <a:pt x="8959" y="10124"/>
                  </a:lnTo>
                  <a:lnTo>
                    <a:pt x="9011" y="10141"/>
                  </a:lnTo>
                  <a:lnTo>
                    <a:pt x="9064" y="10157"/>
                  </a:lnTo>
                  <a:lnTo>
                    <a:pt x="9115" y="10172"/>
                  </a:lnTo>
                  <a:lnTo>
                    <a:pt x="9167" y="10187"/>
                  </a:lnTo>
                  <a:lnTo>
                    <a:pt x="9218" y="10200"/>
                  </a:lnTo>
                  <a:lnTo>
                    <a:pt x="9269" y="10214"/>
                  </a:lnTo>
                  <a:lnTo>
                    <a:pt x="9319" y="10226"/>
                  </a:lnTo>
                  <a:lnTo>
                    <a:pt x="9417" y="10247"/>
                  </a:lnTo>
                  <a:lnTo>
                    <a:pt x="9513" y="10267"/>
                  </a:lnTo>
                  <a:lnTo>
                    <a:pt x="9607" y="10283"/>
                  </a:lnTo>
                  <a:lnTo>
                    <a:pt x="9697" y="10297"/>
                  </a:lnTo>
                  <a:lnTo>
                    <a:pt x="9782" y="10309"/>
                  </a:lnTo>
                  <a:lnTo>
                    <a:pt x="9865" y="10319"/>
                  </a:lnTo>
                  <a:lnTo>
                    <a:pt x="9944" y="10327"/>
                  </a:lnTo>
                  <a:lnTo>
                    <a:pt x="10019" y="10333"/>
                  </a:lnTo>
                  <a:lnTo>
                    <a:pt x="10087" y="10338"/>
                  </a:lnTo>
                  <a:lnTo>
                    <a:pt x="10152" y="10342"/>
                  </a:lnTo>
                  <a:lnTo>
                    <a:pt x="10210" y="10344"/>
                  </a:lnTo>
                  <a:lnTo>
                    <a:pt x="10264" y="10346"/>
                  </a:lnTo>
                  <a:lnTo>
                    <a:pt x="10311" y="10347"/>
                  </a:lnTo>
                  <a:lnTo>
                    <a:pt x="10386" y="10346"/>
                  </a:lnTo>
                  <a:lnTo>
                    <a:pt x="10432" y="10345"/>
                  </a:lnTo>
                  <a:lnTo>
                    <a:pt x="10432" y="10345"/>
                  </a:lnTo>
                  <a:lnTo>
                    <a:pt x="10479" y="10346"/>
                  </a:lnTo>
                  <a:lnTo>
                    <a:pt x="10553" y="10347"/>
                  </a:lnTo>
                  <a:lnTo>
                    <a:pt x="10600" y="10346"/>
                  </a:lnTo>
                  <a:lnTo>
                    <a:pt x="10653" y="10344"/>
                  </a:lnTo>
                  <a:lnTo>
                    <a:pt x="10712" y="10342"/>
                  </a:lnTo>
                  <a:lnTo>
                    <a:pt x="10777" y="10338"/>
                  </a:lnTo>
                  <a:lnTo>
                    <a:pt x="10846" y="10333"/>
                  </a:lnTo>
                  <a:lnTo>
                    <a:pt x="10920" y="10327"/>
                  </a:lnTo>
                  <a:lnTo>
                    <a:pt x="10999" y="10319"/>
                  </a:lnTo>
                  <a:lnTo>
                    <a:pt x="11081" y="10309"/>
                  </a:lnTo>
                  <a:lnTo>
                    <a:pt x="11168" y="10297"/>
                  </a:lnTo>
                  <a:lnTo>
                    <a:pt x="11258" y="10283"/>
                  </a:lnTo>
                  <a:lnTo>
                    <a:pt x="11351" y="10267"/>
                  </a:lnTo>
                  <a:lnTo>
                    <a:pt x="11447" y="10247"/>
                  </a:lnTo>
                  <a:lnTo>
                    <a:pt x="11546" y="10226"/>
                  </a:lnTo>
                  <a:lnTo>
                    <a:pt x="11595" y="10214"/>
                  </a:lnTo>
                  <a:lnTo>
                    <a:pt x="11646" y="10200"/>
                  </a:lnTo>
                  <a:lnTo>
                    <a:pt x="11697" y="10187"/>
                  </a:lnTo>
                  <a:lnTo>
                    <a:pt x="11749" y="10172"/>
                  </a:lnTo>
                  <a:lnTo>
                    <a:pt x="11800" y="10157"/>
                  </a:lnTo>
                  <a:lnTo>
                    <a:pt x="11853" y="10141"/>
                  </a:lnTo>
                  <a:lnTo>
                    <a:pt x="11905" y="10124"/>
                  </a:lnTo>
                  <a:lnTo>
                    <a:pt x="11957" y="10107"/>
                  </a:lnTo>
                  <a:lnTo>
                    <a:pt x="12010" y="10088"/>
                  </a:lnTo>
                  <a:lnTo>
                    <a:pt x="12063" y="10069"/>
                  </a:lnTo>
                  <a:lnTo>
                    <a:pt x="12117" y="10048"/>
                  </a:lnTo>
                  <a:lnTo>
                    <a:pt x="12170" y="10027"/>
                  </a:lnTo>
                  <a:lnTo>
                    <a:pt x="12224" y="10004"/>
                  </a:lnTo>
                  <a:lnTo>
                    <a:pt x="12276" y="9981"/>
                  </a:lnTo>
                  <a:lnTo>
                    <a:pt x="12330" y="9956"/>
                  </a:lnTo>
                  <a:lnTo>
                    <a:pt x="12383" y="9931"/>
                  </a:lnTo>
                  <a:lnTo>
                    <a:pt x="12437" y="9903"/>
                  </a:lnTo>
                  <a:lnTo>
                    <a:pt x="12490" y="9875"/>
                  </a:lnTo>
                  <a:lnTo>
                    <a:pt x="12543" y="9847"/>
                  </a:lnTo>
                  <a:lnTo>
                    <a:pt x="12595" y="9816"/>
                  </a:lnTo>
                  <a:lnTo>
                    <a:pt x="12648" y="9785"/>
                  </a:lnTo>
                  <a:lnTo>
                    <a:pt x="12700" y="9753"/>
                  </a:lnTo>
                  <a:lnTo>
                    <a:pt x="12752" y="9719"/>
                  </a:lnTo>
                  <a:lnTo>
                    <a:pt x="12803" y="9684"/>
                  </a:lnTo>
                  <a:lnTo>
                    <a:pt x="12854" y="9647"/>
                  </a:lnTo>
                  <a:lnTo>
                    <a:pt x="12904" y="9610"/>
                  </a:lnTo>
                  <a:lnTo>
                    <a:pt x="12955" y="9571"/>
                  </a:lnTo>
                  <a:lnTo>
                    <a:pt x="13004" y="9531"/>
                  </a:lnTo>
                  <a:lnTo>
                    <a:pt x="13053" y="9490"/>
                  </a:lnTo>
                  <a:lnTo>
                    <a:pt x="13101" y="9447"/>
                  </a:lnTo>
                  <a:lnTo>
                    <a:pt x="13101" y="9447"/>
                  </a:lnTo>
                  <a:lnTo>
                    <a:pt x="13223" y="9334"/>
                  </a:lnTo>
                  <a:lnTo>
                    <a:pt x="13370" y="9196"/>
                  </a:lnTo>
                  <a:lnTo>
                    <a:pt x="13540" y="9034"/>
                  </a:lnTo>
                  <a:lnTo>
                    <a:pt x="13731" y="8851"/>
                  </a:lnTo>
                  <a:lnTo>
                    <a:pt x="13941" y="8648"/>
                  </a:lnTo>
                  <a:lnTo>
                    <a:pt x="14169" y="8427"/>
                  </a:lnTo>
                  <a:lnTo>
                    <a:pt x="14412" y="8189"/>
                  </a:lnTo>
                  <a:lnTo>
                    <a:pt x="14670" y="7937"/>
                  </a:lnTo>
                  <a:lnTo>
                    <a:pt x="15218" y="7398"/>
                  </a:lnTo>
                  <a:lnTo>
                    <a:pt x="15800" y="6824"/>
                  </a:lnTo>
                  <a:lnTo>
                    <a:pt x="16402" y="6228"/>
                  </a:lnTo>
                  <a:lnTo>
                    <a:pt x="17007" y="5626"/>
                  </a:lnTo>
                  <a:lnTo>
                    <a:pt x="17604" y="5033"/>
                  </a:lnTo>
                  <a:lnTo>
                    <a:pt x="18175" y="4462"/>
                  </a:lnTo>
                  <a:lnTo>
                    <a:pt x="18708" y="3928"/>
                  </a:lnTo>
                  <a:lnTo>
                    <a:pt x="19186" y="3447"/>
                  </a:lnTo>
                  <a:lnTo>
                    <a:pt x="19598" y="3032"/>
                  </a:lnTo>
                  <a:lnTo>
                    <a:pt x="19926" y="2699"/>
                  </a:lnTo>
                  <a:lnTo>
                    <a:pt x="20056" y="2567"/>
                  </a:lnTo>
                  <a:lnTo>
                    <a:pt x="20187" y="2461"/>
                  </a:lnTo>
                  <a:lnTo>
                    <a:pt x="20232" y="2383"/>
                  </a:lnTo>
                  <a:lnTo>
                    <a:pt x="20278" y="2333"/>
                  </a:lnTo>
                  <a:lnTo>
                    <a:pt x="20278" y="2333"/>
                  </a:lnTo>
                  <a:lnTo>
                    <a:pt x="20307" y="2299"/>
                  </a:lnTo>
                  <a:lnTo>
                    <a:pt x="20336" y="2262"/>
                  </a:lnTo>
                  <a:lnTo>
                    <a:pt x="20365" y="2224"/>
                  </a:lnTo>
                  <a:lnTo>
                    <a:pt x="20394" y="2184"/>
                  </a:lnTo>
                  <a:lnTo>
                    <a:pt x="20422" y="2141"/>
                  </a:lnTo>
                  <a:lnTo>
                    <a:pt x="20449" y="2096"/>
                  </a:lnTo>
                  <a:lnTo>
                    <a:pt x="20476" y="2049"/>
                  </a:lnTo>
                  <a:lnTo>
                    <a:pt x="20503" y="2001"/>
                  </a:lnTo>
                  <a:lnTo>
                    <a:pt x="20529" y="1950"/>
                  </a:lnTo>
                  <a:lnTo>
                    <a:pt x="20554" y="1897"/>
                  </a:lnTo>
                  <a:lnTo>
                    <a:pt x="20578" y="1841"/>
                  </a:lnTo>
                  <a:lnTo>
                    <a:pt x="20603" y="1782"/>
                  </a:lnTo>
                  <a:lnTo>
                    <a:pt x="20625" y="1722"/>
                  </a:lnTo>
                  <a:lnTo>
                    <a:pt x="20647" y="1659"/>
                  </a:lnTo>
                  <a:lnTo>
                    <a:pt x="20669" y="1594"/>
                  </a:lnTo>
                  <a:lnTo>
                    <a:pt x="20689" y="1525"/>
                  </a:lnTo>
                  <a:lnTo>
                    <a:pt x="20710" y="1455"/>
                  </a:lnTo>
                  <a:lnTo>
                    <a:pt x="20728" y="1381"/>
                  </a:lnTo>
                  <a:lnTo>
                    <a:pt x="20746" y="1305"/>
                  </a:lnTo>
                  <a:lnTo>
                    <a:pt x="20762" y="1226"/>
                  </a:lnTo>
                  <a:lnTo>
                    <a:pt x="20777" y="1144"/>
                  </a:lnTo>
                  <a:lnTo>
                    <a:pt x="20792" y="1060"/>
                  </a:lnTo>
                  <a:lnTo>
                    <a:pt x="20805" y="972"/>
                  </a:lnTo>
                  <a:lnTo>
                    <a:pt x="20818" y="882"/>
                  </a:lnTo>
                  <a:lnTo>
                    <a:pt x="20828" y="788"/>
                  </a:lnTo>
                  <a:lnTo>
                    <a:pt x="20838" y="691"/>
                  </a:lnTo>
                  <a:lnTo>
                    <a:pt x="20846" y="592"/>
                  </a:lnTo>
                  <a:lnTo>
                    <a:pt x="20852" y="489"/>
                  </a:lnTo>
                  <a:lnTo>
                    <a:pt x="20858" y="382"/>
                  </a:lnTo>
                  <a:lnTo>
                    <a:pt x="20861" y="273"/>
                  </a:lnTo>
                  <a:lnTo>
                    <a:pt x="20864" y="161"/>
                  </a:lnTo>
                  <a:lnTo>
                    <a:pt x="20864" y="44"/>
                  </a:lnTo>
                  <a:lnTo>
                    <a:pt x="20859" y="0"/>
                  </a:lnTo>
                  <a:lnTo>
                    <a:pt x="20859" y="0"/>
                  </a:lnTo>
                  <a:lnTo>
                    <a:pt x="20849" y="120"/>
                  </a:lnTo>
                  <a:lnTo>
                    <a:pt x="20839" y="236"/>
                  </a:lnTo>
                  <a:lnTo>
                    <a:pt x="20828" y="345"/>
                  </a:lnTo>
                  <a:lnTo>
                    <a:pt x="20816" y="450"/>
                  </a:lnTo>
                  <a:lnTo>
                    <a:pt x="20804" y="550"/>
                  </a:lnTo>
                  <a:lnTo>
                    <a:pt x="20791" y="644"/>
                  </a:lnTo>
                  <a:lnTo>
                    <a:pt x="20778" y="734"/>
                  </a:lnTo>
                  <a:lnTo>
                    <a:pt x="20765" y="819"/>
                  </a:lnTo>
                  <a:lnTo>
                    <a:pt x="20752" y="900"/>
                  </a:lnTo>
                  <a:lnTo>
                    <a:pt x="20738" y="976"/>
                  </a:lnTo>
                  <a:lnTo>
                    <a:pt x="20724" y="1049"/>
                  </a:lnTo>
                  <a:lnTo>
                    <a:pt x="20709" y="1118"/>
                  </a:lnTo>
                  <a:lnTo>
                    <a:pt x="20694" y="1182"/>
                  </a:lnTo>
                  <a:lnTo>
                    <a:pt x="20679" y="1243"/>
                  </a:lnTo>
                  <a:lnTo>
                    <a:pt x="20664" y="1301"/>
                  </a:lnTo>
                  <a:lnTo>
                    <a:pt x="20649" y="1355"/>
                  </a:lnTo>
                  <a:lnTo>
                    <a:pt x="20633" y="1406"/>
                  </a:lnTo>
                  <a:lnTo>
                    <a:pt x="20618" y="1454"/>
                  </a:lnTo>
                  <a:lnTo>
                    <a:pt x="20603" y="1500"/>
                  </a:lnTo>
                  <a:lnTo>
                    <a:pt x="20586" y="1543"/>
                  </a:lnTo>
                  <a:lnTo>
                    <a:pt x="20571" y="1583"/>
                  </a:lnTo>
                  <a:lnTo>
                    <a:pt x="20556" y="1621"/>
                  </a:lnTo>
                  <a:lnTo>
                    <a:pt x="20541" y="1657"/>
                  </a:lnTo>
                  <a:lnTo>
                    <a:pt x="20526" y="1690"/>
                  </a:lnTo>
                  <a:lnTo>
                    <a:pt x="20496" y="1752"/>
                  </a:lnTo>
                  <a:lnTo>
                    <a:pt x="20467" y="1808"/>
                  </a:lnTo>
                  <a:lnTo>
                    <a:pt x="20439" y="1860"/>
                  </a:lnTo>
                  <a:lnTo>
                    <a:pt x="20413" y="1907"/>
                  </a:lnTo>
                  <a:lnTo>
                    <a:pt x="20413" y="1907"/>
                  </a:lnTo>
                  <a:lnTo>
                    <a:pt x="20406" y="1920"/>
                  </a:lnTo>
                  <a:lnTo>
                    <a:pt x="20396" y="1935"/>
                  </a:lnTo>
                  <a:lnTo>
                    <a:pt x="20372" y="1968"/>
                  </a:lnTo>
                  <a:lnTo>
                    <a:pt x="20342" y="2007"/>
                  </a:lnTo>
                  <a:lnTo>
                    <a:pt x="20307" y="2051"/>
                  </a:lnTo>
                  <a:lnTo>
                    <a:pt x="20265" y="2100"/>
                  </a:lnTo>
                  <a:lnTo>
                    <a:pt x="20220" y="2152"/>
                  </a:lnTo>
                  <a:lnTo>
                    <a:pt x="20170" y="2208"/>
                  </a:lnTo>
                  <a:lnTo>
                    <a:pt x="20115" y="2267"/>
                  </a:lnTo>
                  <a:lnTo>
                    <a:pt x="19998" y="2394"/>
                  </a:lnTo>
                  <a:lnTo>
                    <a:pt x="19871" y="2527"/>
                  </a:lnTo>
                  <a:lnTo>
                    <a:pt x="19738" y="2665"/>
                  </a:lnTo>
                  <a:lnTo>
                    <a:pt x="19602" y="2803"/>
                  </a:lnTo>
                  <a:lnTo>
                    <a:pt x="19469" y="2937"/>
                  </a:lnTo>
                  <a:lnTo>
                    <a:pt x="19341" y="3066"/>
                  </a:lnTo>
                  <a:lnTo>
                    <a:pt x="19117" y="3289"/>
                  </a:lnTo>
                  <a:lnTo>
                    <a:pt x="18960" y="3442"/>
                  </a:lnTo>
                  <a:lnTo>
                    <a:pt x="18901" y="3501"/>
                  </a:lnTo>
                  <a:lnTo>
                    <a:pt x="18901" y="3501"/>
                  </a:lnTo>
                  <a:close/>
                </a:path>
              </a:pathLst>
            </a:custGeom>
            <a:solidFill>
              <a:schemeClr val="bg1">
                <a:lumMod val="85000"/>
              </a:schemeClr>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1" name="Freeform 7"/>
            <p:cNvSpPr/>
            <p:nvPr/>
          </p:nvSpPr>
          <p:spPr bwMode="auto">
            <a:xfrm rot="20191043">
              <a:off x="3256005" y="1369693"/>
              <a:ext cx="2609084" cy="1447951"/>
            </a:xfrm>
            <a:custGeom>
              <a:avLst/>
              <a:gdLst/>
              <a:ahLst/>
              <a:cxnLst>
                <a:cxn ang="0">
                  <a:pos x="2199" y="6646"/>
                </a:cxn>
                <a:cxn ang="0">
                  <a:pos x="2567" y="6413"/>
                </a:cxn>
                <a:cxn ang="0">
                  <a:pos x="2967" y="6231"/>
                </a:cxn>
                <a:cxn ang="0">
                  <a:pos x="3382" y="6094"/>
                </a:cxn>
                <a:cxn ang="0">
                  <a:pos x="3859" y="5983"/>
                </a:cxn>
                <a:cxn ang="0">
                  <a:pos x="4629" y="5883"/>
                </a:cxn>
                <a:cxn ang="0">
                  <a:pos x="5281" y="5859"/>
                </a:cxn>
                <a:cxn ang="0">
                  <a:pos x="15583" y="5859"/>
                </a:cxn>
                <a:cxn ang="0">
                  <a:pos x="16236" y="5883"/>
                </a:cxn>
                <a:cxn ang="0">
                  <a:pos x="17007" y="5983"/>
                </a:cxn>
                <a:cxn ang="0">
                  <a:pos x="17482" y="6094"/>
                </a:cxn>
                <a:cxn ang="0">
                  <a:pos x="17898" y="6231"/>
                </a:cxn>
                <a:cxn ang="0">
                  <a:pos x="18298" y="6413"/>
                </a:cxn>
                <a:cxn ang="0">
                  <a:pos x="18666" y="6646"/>
                </a:cxn>
                <a:cxn ang="0">
                  <a:pos x="18961" y="6903"/>
                </a:cxn>
                <a:cxn ang="0">
                  <a:pos x="19998" y="7952"/>
                </a:cxn>
                <a:cxn ang="0">
                  <a:pos x="20373" y="8378"/>
                </a:cxn>
                <a:cxn ang="0">
                  <a:pos x="20496" y="8593"/>
                </a:cxn>
                <a:cxn ang="0">
                  <a:pos x="20618" y="8892"/>
                </a:cxn>
                <a:cxn ang="0">
                  <a:pos x="20724" y="9297"/>
                </a:cxn>
                <a:cxn ang="0">
                  <a:pos x="20816" y="9896"/>
                </a:cxn>
                <a:cxn ang="0">
                  <a:pos x="20864" y="10185"/>
                </a:cxn>
                <a:cxn ang="0">
                  <a:pos x="20818" y="9465"/>
                </a:cxn>
                <a:cxn ang="0">
                  <a:pos x="20710" y="8892"/>
                </a:cxn>
                <a:cxn ang="0">
                  <a:pos x="20555" y="8450"/>
                </a:cxn>
                <a:cxn ang="0">
                  <a:pos x="20366" y="8122"/>
                </a:cxn>
                <a:cxn ang="0">
                  <a:pos x="20056" y="7780"/>
                </a:cxn>
                <a:cxn ang="0">
                  <a:pos x="17008" y="4720"/>
                </a:cxn>
                <a:cxn ang="0">
                  <a:pos x="13941" y="1698"/>
                </a:cxn>
                <a:cxn ang="0">
                  <a:pos x="13053" y="857"/>
                </a:cxn>
                <a:cxn ang="0">
                  <a:pos x="12701" y="593"/>
                </a:cxn>
                <a:cxn ang="0">
                  <a:pos x="12330" y="390"/>
                </a:cxn>
                <a:cxn ang="0">
                  <a:pos x="11958" y="240"/>
                </a:cxn>
                <a:cxn ang="0">
                  <a:pos x="11596" y="133"/>
                </a:cxn>
                <a:cxn ang="0">
                  <a:pos x="10999" y="27"/>
                </a:cxn>
                <a:cxn ang="0">
                  <a:pos x="10554" y="0"/>
                </a:cxn>
                <a:cxn ang="0">
                  <a:pos x="10211" y="2"/>
                </a:cxn>
                <a:cxn ang="0">
                  <a:pos x="9697" y="49"/>
                </a:cxn>
                <a:cxn ang="0">
                  <a:pos x="9167" y="159"/>
                </a:cxn>
                <a:cxn ang="0">
                  <a:pos x="8801" y="278"/>
                </a:cxn>
                <a:cxn ang="0">
                  <a:pos x="8427" y="442"/>
                </a:cxn>
                <a:cxn ang="0">
                  <a:pos x="8062" y="662"/>
                </a:cxn>
                <a:cxn ang="0">
                  <a:pos x="7764" y="899"/>
                </a:cxn>
                <a:cxn ang="0">
                  <a:pos x="6453" y="2156"/>
                </a:cxn>
                <a:cxn ang="0">
                  <a:pos x="2689" y="5884"/>
                </a:cxn>
                <a:cxn ang="0">
                  <a:pos x="632" y="7963"/>
                </a:cxn>
                <a:cxn ang="0">
                  <a:pos x="443" y="8205"/>
                </a:cxn>
                <a:cxn ang="0">
                  <a:pos x="263" y="8563"/>
                </a:cxn>
                <a:cxn ang="0">
                  <a:pos x="119" y="9041"/>
                </a:cxn>
                <a:cxn ang="0">
                  <a:pos x="27" y="9654"/>
                </a:cxn>
                <a:cxn ang="0">
                  <a:pos x="5" y="10347"/>
                </a:cxn>
                <a:cxn ang="0">
                  <a:pos x="73" y="9702"/>
                </a:cxn>
                <a:cxn ang="0">
                  <a:pos x="171" y="9164"/>
                </a:cxn>
                <a:cxn ang="0">
                  <a:pos x="278" y="8803"/>
                </a:cxn>
                <a:cxn ang="0">
                  <a:pos x="425" y="8487"/>
                </a:cxn>
                <a:cxn ang="0">
                  <a:pos x="558" y="8294"/>
                </a:cxn>
                <a:cxn ang="0">
                  <a:pos x="1127" y="7681"/>
                </a:cxn>
                <a:cxn ang="0">
                  <a:pos x="1963" y="6846"/>
                </a:cxn>
              </a:cxnLst>
              <a:rect l="0" t="0" r="r" b="b"/>
              <a:pathLst>
                <a:path w="20864" h="10347">
                  <a:moveTo>
                    <a:pt x="1963" y="6846"/>
                  </a:moveTo>
                  <a:lnTo>
                    <a:pt x="1963" y="6846"/>
                  </a:lnTo>
                  <a:lnTo>
                    <a:pt x="2009" y="6803"/>
                  </a:lnTo>
                  <a:lnTo>
                    <a:pt x="2054" y="6762"/>
                  </a:lnTo>
                  <a:lnTo>
                    <a:pt x="2102" y="6722"/>
                  </a:lnTo>
                  <a:lnTo>
                    <a:pt x="2150" y="6683"/>
                  </a:lnTo>
                  <a:lnTo>
                    <a:pt x="2199" y="6646"/>
                  </a:lnTo>
                  <a:lnTo>
                    <a:pt x="2249" y="6609"/>
                  </a:lnTo>
                  <a:lnTo>
                    <a:pt x="2300" y="6573"/>
                  </a:lnTo>
                  <a:lnTo>
                    <a:pt x="2352" y="6539"/>
                  </a:lnTo>
                  <a:lnTo>
                    <a:pt x="2404" y="6506"/>
                  </a:lnTo>
                  <a:lnTo>
                    <a:pt x="2458" y="6474"/>
                  </a:lnTo>
                  <a:lnTo>
                    <a:pt x="2512" y="6443"/>
                  </a:lnTo>
                  <a:lnTo>
                    <a:pt x="2567" y="6413"/>
                  </a:lnTo>
                  <a:lnTo>
                    <a:pt x="2622" y="6384"/>
                  </a:lnTo>
                  <a:lnTo>
                    <a:pt x="2679" y="6356"/>
                  </a:lnTo>
                  <a:lnTo>
                    <a:pt x="2735" y="6329"/>
                  </a:lnTo>
                  <a:lnTo>
                    <a:pt x="2793" y="6303"/>
                  </a:lnTo>
                  <a:lnTo>
                    <a:pt x="2851" y="6278"/>
                  </a:lnTo>
                  <a:lnTo>
                    <a:pt x="2908" y="6254"/>
                  </a:lnTo>
                  <a:lnTo>
                    <a:pt x="2967" y="6231"/>
                  </a:lnTo>
                  <a:lnTo>
                    <a:pt x="3025" y="6209"/>
                  </a:lnTo>
                  <a:lnTo>
                    <a:pt x="3085" y="6188"/>
                  </a:lnTo>
                  <a:lnTo>
                    <a:pt x="3144" y="6167"/>
                  </a:lnTo>
                  <a:lnTo>
                    <a:pt x="3204" y="6148"/>
                  </a:lnTo>
                  <a:lnTo>
                    <a:pt x="3263" y="6129"/>
                  </a:lnTo>
                  <a:lnTo>
                    <a:pt x="3323" y="6111"/>
                  </a:lnTo>
                  <a:lnTo>
                    <a:pt x="3382" y="6094"/>
                  </a:lnTo>
                  <a:lnTo>
                    <a:pt x="3442" y="6077"/>
                  </a:lnTo>
                  <a:lnTo>
                    <a:pt x="3503" y="6062"/>
                  </a:lnTo>
                  <a:lnTo>
                    <a:pt x="3562" y="6047"/>
                  </a:lnTo>
                  <a:lnTo>
                    <a:pt x="3622" y="6033"/>
                  </a:lnTo>
                  <a:lnTo>
                    <a:pt x="3681" y="6019"/>
                  </a:lnTo>
                  <a:lnTo>
                    <a:pt x="3741" y="6007"/>
                  </a:lnTo>
                  <a:lnTo>
                    <a:pt x="3859" y="5983"/>
                  </a:lnTo>
                  <a:lnTo>
                    <a:pt x="3975" y="5963"/>
                  </a:lnTo>
                  <a:lnTo>
                    <a:pt x="4090" y="5944"/>
                  </a:lnTo>
                  <a:lnTo>
                    <a:pt x="4204" y="5928"/>
                  </a:lnTo>
                  <a:lnTo>
                    <a:pt x="4314" y="5914"/>
                  </a:lnTo>
                  <a:lnTo>
                    <a:pt x="4422" y="5902"/>
                  </a:lnTo>
                  <a:lnTo>
                    <a:pt x="4528" y="5892"/>
                  </a:lnTo>
                  <a:lnTo>
                    <a:pt x="4629" y="5883"/>
                  </a:lnTo>
                  <a:lnTo>
                    <a:pt x="4728" y="5876"/>
                  </a:lnTo>
                  <a:lnTo>
                    <a:pt x="4822" y="5871"/>
                  </a:lnTo>
                  <a:lnTo>
                    <a:pt x="4912" y="5867"/>
                  </a:lnTo>
                  <a:lnTo>
                    <a:pt x="4996" y="5863"/>
                  </a:lnTo>
                  <a:lnTo>
                    <a:pt x="5076" y="5861"/>
                  </a:lnTo>
                  <a:lnTo>
                    <a:pt x="5150" y="5860"/>
                  </a:lnTo>
                  <a:lnTo>
                    <a:pt x="5281" y="5859"/>
                  </a:lnTo>
                  <a:lnTo>
                    <a:pt x="5281" y="5859"/>
                  </a:lnTo>
                  <a:lnTo>
                    <a:pt x="10416" y="5859"/>
                  </a:lnTo>
                  <a:lnTo>
                    <a:pt x="10416" y="5859"/>
                  </a:lnTo>
                  <a:lnTo>
                    <a:pt x="10449" y="5859"/>
                  </a:lnTo>
                  <a:lnTo>
                    <a:pt x="10449" y="5859"/>
                  </a:lnTo>
                  <a:lnTo>
                    <a:pt x="15583" y="5859"/>
                  </a:lnTo>
                  <a:lnTo>
                    <a:pt x="15583" y="5859"/>
                  </a:lnTo>
                  <a:lnTo>
                    <a:pt x="15715" y="5860"/>
                  </a:lnTo>
                  <a:lnTo>
                    <a:pt x="15789" y="5861"/>
                  </a:lnTo>
                  <a:lnTo>
                    <a:pt x="15869" y="5863"/>
                  </a:lnTo>
                  <a:lnTo>
                    <a:pt x="15954" y="5867"/>
                  </a:lnTo>
                  <a:lnTo>
                    <a:pt x="16044" y="5871"/>
                  </a:lnTo>
                  <a:lnTo>
                    <a:pt x="16138" y="5876"/>
                  </a:lnTo>
                  <a:lnTo>
                    <a:pt x="16236" y="5883"/>
                  </a:lnTo>
                  <a:lnTo>
                    <a:pt x="16337" y="5892"/>
                  </a:lnTo>
                  <a:lnTo>
                    <a:pt x="16442" y="5902"/>
                  </a:lnTo>
                  <a:lnTo>
                    <a:pt x="16550" y="5914"/>
                  </a:lnTo>
                  <a:lnTo>
                    <a:pt x="16661" y="5928"/>
                  </a:lnTo>
                  <a:lnTo>
                    <a:pt x="16775" y="5944"/>
                  </a:lnTo>
                  <a:lnTo>
                    <a:pt x="16890" y="5963"/>
                  </a:lnTo>
                  <a:lnTo>
                    <a:pt x="17007" y="5983"/>
                  </a:lnTo>
                  <a:lnTo>
                    <a:pt x="17124" y="6007"/>
                  </a:lnTo>
                  <a:lnTo>
                    <a:pt x="17183" y="6019"/>
                  </a:lnTo>
                  <a:lnTo>
                    <a:pt x="17243" y="6033"/>
                  </a:lnTo>
                  <a:lnTo>
                    <a:pt x="17302" y="6047"/>
                  </a:lnTo>
                  <a:lnTo>
                    <a:pt x="17363" y="6062"/>
                  </a:lnTo>
                  <a:lnTo>
                    <a:pt x="17423" y="6077"/>
                  </a:lnTo>
                  <a:lnTo>
                    <a:pt x="17482" y="6094"/>
                  </a:lnTo>
                  <a:lnTo>
                    <a:pt x="17542" y="6111"/>
                  </a:lnTo>
                  <a:lnTo>
                    <a:pt x="17602" y="6129"/>
                  </a:lnTo>
                  <a:lnTo>
                    <a:pt x="17662" y="6148"/>
                  </a:lnTo>
                  <a:lnTo>
                    <a:pt x="17721" y="6167"/>
                  </a:lnTo>
                  <a:lnTo>
                    <a:pt x="17780" y="6188"/>
                  </a:lnTo>
                  <a:lnTo>
                    <a:pt x="17839" y="6209"/>
                  </a:lnTo>
                  <a:lnTo>
                    <a:pt x="17898" y="6231"/>
                  </a:lnTo>
                  <a:lnTo>
                    <a:pt x="17956" y="6254"/>
                  </a:lnTo>
                  <a:lnTo>
                    <a:pt x="18014" y="6278"/>
                  </a:lnTo>
                  <a:lnTo>
                    <a:pt x="18073" y="6303"/>
                  </a:lnTo>
                  <a:lnTo>
                    <a:pt x="18129" y="6329"/>
                  </a:lnTo>
                  <a:lnTo>
                    <a:pt x="18186" y="6356"/>
                  </a:lnTo>
                  <a:lnTo>
                    <a:pt x="18242" y="6384"/>
                  </a:lnTo>
                  <a:lnTo>
                    <a:pt x="18298" y="6413"/>
                  </a:lnTo>
                  <a:lnTo>
                    <a:pt x="18352" y="6443"/>
                  </a:lnTo>
                  <a:lnTo>
                    <a:pt x="18407" y="6474"/>
                  </a:lnTo>
                  <a:lnTo>
                    <a:pt x="18460" y="6506"/>
                  </a:lnTo>
                  <a:lnTo>
                    <a:pt x="18513" y="6539"/>
                  </a:lnTo>
                  <a:lnTo>
                    <a:pt x="18564" y="6573"/>
                  </a:lnTo>
                  <a:lnTo>
                    <a:pt x="18616" y="6609"/>
                  </a:lnTo>
                  <a:lnTo>
                    <a:pt x="18666" y="6646"/>
                  </a:lnTo>
                  <a:lnTo>
                    <a:pt x="18715" y="6683"/>
                  </a:lnTo>
                  <a:lnTo>
                    <a:pt x="18763" y="6722"/>
                  </a:lnTo>
                  <a:lnTo>
                    <a:pt x="18810" y="6762"/>
                  </a:lnTo>
                  <a:lnTo>
                    <a:pt x="18857" y="6803"/>
                  </a:lnTo>
                  <a:lnTo>
                    <a:pt x="18901" y="6846"/>
                  </a:lnTo>
                  <a:lnTo>
                    <a:pt x="18901" y="6846"/>
                  </a:lnTo>
                  <a:lnTo>
                    <a:pt x="18961" y="6903"/>
                  </a:lnTo>
                  <a:lnTo>
                    <a:pt x="19117" y="7058"/>
                  </a:lnTo>
                  <a:lnTo>
                    <a:pt x="19341" y="7281"/>
                  </a:lnTo>
                  <a:lnTo>
                    <a:pt x="19469" y="7408"/>
                  </a:lnTo>
                  <a:lnTo>
                    <a:pt x="19603" y="7544"/>
                  </a:lnTo>
                  <a:lnTo>
                    <a:pt x="19738" y="7681"/>
                  </a:lnTo>
                  <a:lnTo>
                    <a:pt x="19871" y="7819"/>
                  </a:lnTo>
                  <a:lnTo>
                    <a:pt x="19998" y="7952"/>
                  </a:lnTo>
                  <a:lnTo>
                    <a:pt x="20116" y="8079"/>
                  </a:lnTo>
                  <a:lnTo>
                    <a:pt x="20170" y="8138"/>
                  </a:lnTo>
                  <a:lnTo>
                    <a:pt x="20220" y="8194"/>
                  </a:lnTo>
                  <a:lnTo>
                    <a:pt x="20266" y="8246"/>
                  </a:lnTo>
                  <a:lnTo>
                    <a:pt x="20307" y="8294"/>
                  </a:lnTo>
                  <a:lnTo>
                    <a:pt x="20343" y="8339"/>
                  </a:lnTo>
                  <a:lnTo>
                    <a:pt x="20373" y="8378"/>
                  </a:lnTo>
                  <a:lnTo>
                    <a:pt x="20396" y="8411"/>
                  </a:lnTo>
                  <a:lnTo>
                    <a:pt x="20406" y="8426"/>
                  </a:lnTo>
                  <a:lnTo>
                    <a:pt x="20413" y="8439"/>
                  </a:lnTo>
                  <a:lnTo>
                    <a:pt x="20413" y="8439"/>
                  </a:lnTo>
                  <a:lnTo>
                    <a:pt x="20439" y="8487"/>
                  </a:lnTo>
                  <a:lnTo>
                    <a:pt x="20468" y="8538"/>
                  </a:lnTo>
                  <a:lnTo>
                    <a:pt x="20496" y="8593"/>
                  </a:lnTo>
                  <a:lnTo>
                    <a:pt x="20526" y="8656"/>
                  </a:lnTo>
                  <a:lnTo>
                    <a:pt x="20541" y="8690"/>
                  </a:lnTo>
                  <a:lnTo>
                    <a:pt x="20557" y="8725"/>
                  </a:lnTo>
                  <a:lnTo>
                    <a:pt x="20572" y="8763"/>
                  </a:lnTo>
                  <a:lnTo>
                    <a:pt x="20587" y="8803"/>
                  </a:lnTo>
                  <a:lnTo>
                    <a:pt x="20603" y="8846"/>
                  </a:lnTo>
                  <a:lnTo>
                    <a:pt x="20618" y="8892"/>
                  </a:lnTo>
                  <a:lnTo>
                    <a:pt x="20633" y="8940"/>
                  </a:lnTo>
                  <a:lnTo>
                    <a:pt x="20649" y="8991"/>
                  </a:lnTo>
                  <a:lnTo>
                    <a:pt x="20665" y="9045"/>
                  </a:lnTo>
                  <a:lnTo>
                    <a:pt x="20680" y="9103"/>
                  </a:lnTo>
                  <a:lnTo>
                    <a:pt x="20694" y="9164"/>
                  </a:lnTo>
                  <a:lnTo>
                    <a:pt x="20709" y="9229"/>
                  </a:lnTo>
                  <a:lnTo>
                    <a:pt x="20724" y="9297"/>
                  </a:lnTo>
                  <a:lnTo>
                    <a:pt x="20738" y="9369"/>
                  </a:lnTo>
                  <a:lnTo>
                    <a:pt x="20752" y="9447"/>
                  </a:lnTo>
                  <a:lnTo>
                    <a:pt x="20766" y="9527"/>
                  </a:lnTo>
                  <a:lnTo>
                    <a:pt x="20779" y="9612"/>
                  </a:lnTo>
                  <a:lnTo>
                    <a:pt x="20792" y="9702"/>
                  </a:lnTo>
                  <a:lnTo>
                    <a:pt x="20804" y="9797"/>
                  </a:lnTo>
                  <a:lnTo>
                    <a:pt x="20816" y="9896"/>
                  </a:lnTo>
                  <a:lnTo>
                    <a:pt x="20828" y="10001"/>
                  </a:lnTo>
                  <a:lnTo>
                    <a:pt x="20839" y="10111"/>
                  </a:lnTo>
                  <a:lnTo>
                    <a:pt x="20849" y="10225"/>
                  </a:lnTo>
                  <a:lnTo>
                    <a:pt x="20859" y="10347"/>
                  </a:lnTo>
                  <a:lnTo>
                    <a:pt x="20864" y="10302"/>
                  </a:lnTo>
                  <a:lnTo>
                    <a:pt x="20864" y="10302"/>
                  </a:lnTo>
                  <a:lnTo>
                    <a:pt x="20864" y="10185"/>
                  </a:lnTo>
                  <a:lnTo>
                    <a:pt x="20861" y="10073"/>
                  </a:lnTo>
                  <a:lnTo>
                    <a:pt x="20858" y="9963"/>
                  </a:lnTo>
                  <a:lnTo>
                    <a:pt x="20852" y="9857"/>
                  </a:lnTo>
                  <a:lnTo>
                    <a:pt x="20846" y="9755"/>
                  </a:lnTo>
                  <a:lnTo>
                    <a:pt x="20838" y="9654"/>
                  </a:lnTo>
                  <a:lnTo>
                    <a:pt x="20828" y="9558"/>
                  </a:lnTo>
                  <a:lnTo>
                    <a:pt x="20818" y="9465"/>
                  </a:lnTo>
                  <a:lnTo>
                    <a:pt x="20806" y="9374"/>
                  </a:lnTo>
                  <a:lnTo>
                    <a:pt x="20793" y="9286"/>
                  </a:lnTo>
                  <a:lnTo>
                    <a:pt x="20778" y="9202"/>
                  </a:lnTo>
                  <a:lnTo>
                    <a:pt x="20762" y="9120"/>
                  </a:lnTo>
                  <a:lnTo>
                    <a:pt x="20746" y="9041"/>
                  </a:lnTo>
                  <a:lnTo>
                    <a:pt x="20728" y="8965"/>
                  </a:lnTo>
                  <a:lnTo>
                    <a:pt x="20710" y="8892"/>
                  </a:lnTo>
                  <a:lnTo>
                    <a:pt x="20690" y="8820"/>
                  </a:lnTo>
                  <a:lnTo>
                    <a:pt x="20670" y="8752"/>
                  </a:lnTo>
                  <a:lnTo>
                    <a:pt x="20648" y="8687"/>
                  </a:lnTo>
                  <a:lnTo>
                    <a:pt x="20626" y="8624"/>
                  </a:lnTo>
                  <a:lnTo>
                    <a:pt x="20603" y="8563"/>
                  </a:lnTo>
                  <a:lnTo>
                    <a:pt x="20579" y="8505"/>
                  </a:lnTo>
                  <a:lnTo>
                    <a:pt x="20555" y="8450"/>
                  </a:lnTo>
                  <a:lnTo>
                    <a:pt x="20529" y="8396"/>
                  </a:lnTo>
                  <a:lnTo>
                    <a:pt x="20503" y="8346"/>
                  </a:lnTo>
                  <a:lnTo>
                    <a:pt x="20477" y="8296"/>
                  </a:lnTo>
                  <a:lnTo>
                    <a:pt x="20450" y="8249"/>
                  </a:lnTo>
                  <a:lnTo>
                    <a:pt x="20422" y="8205"/>
                  </a:lnTo>
                  <a:lnTo>
                    <a:pt x="20394" y="8163"/>
                  </a:lnTo>
                  <a:lnTo>
                    <a:pt x="20366" y="8122"/>
                  </a:lnTo>
                  <a:lnTo>
                    <a:pt x="20337" y="8084"/>
                  </a:lnTo>
                  <a:lnTo>
                    <a:pt x="20308" y="8048"/>
                  </a:lnTo>
                  <a:lnTo>
                    <a:pt x="20278" y="8012"/>
                  </a:lnTo>
                  <a:lnTo>
                    <a:pt x="20278" y="8012"/>
                  </a:lnTo>
                  <a:lnTo>
                    <a:pt x="20234" y="7963"/>
                  </a:lnTo>
                  <a:lnTo>
                    <a:pt x="20189" y="7885"/>
                  </a:lnTo>
                  <a:lnTo>
                    <a:pt x="20056" y="7780"/>
                  </a:lnTo>
                  <a:lnTo>
                    <a:pt x="19927" y="7647"/>
                  </a:lnTo>
                  <a:lnTo>
                    <a:pt x="19599" y="7314"/>
                  </a:lnTo>
                  <a:lnTo>
                    <a:pt x="19187" y="6899"/>
                  </a:lnTo>
                  <a:lnTo>
                    <a:pt x="18708" y="6418"/>
                  </a:lnTo>
                  <a:lnTo>
                    <a:pt x="18176" y="5884"/>
                  </a:lnTo>
                  <a:lnTo>
                    <a:pt x="17604" y="5314"/>
                  </a:lnTo>
                  <a:lnTo>
                    <a:pt x="17008" y="4720"/>
                  </a:lnTo>
                  <a:lnTo>
                    <a:pt x="16402" y="4117"/>
                  </a:lnTo>
                  <a:lnTo>
                    <a:pt x="15801" y="3522"/>
                  </a:lnTo>
                  <a:lnTo>
                    <a:pt x="15218" y="2947"/>
                  </a:lnTo>
                  <a:lnTo>
                    <a:pt x="14670" y="2408"/>
                  </a:lnTo>
                  <a:lnTo>
                    <a:pt x="14413" y="2156"/>
                  </a:lnTo>
                  <a:lnTo>
                    <a:pt x="14169" y="1920"/>
                  </a:lnTo>
                  <a:lnTo>
                    <a:pt x="13941" y="1698"/>
                  </a:lnTo>
                  <a:lnTo>
                    <a:pt x="13731" y="1495"/>
                  </a:lnTo>
                  <a:lnTo>
                    <a:pt x="13541" y="1311"/>
                  </a:lnTo>
                  <a:lnTo>
                    <a:pt x="13370" y="1150"/>
                  </a:lnTo>
                  <a:lnTo>
                    <a:pt x="13224" y="1012"/>
                  </a:lnTo>
                  <a:lnTo>
                    <a:pt x="13101" y="899"/>
                  </a:lnTo>
                  <a:lnTo>
                    <a:pt x="13101" y="899"/>
                  </a:lnTo>
                  <a:lnTo>
                    <a:pt x="13053" y="857"/>
                  </a:lnTo>
                  <a:lnTo>
                    <a:pt x="13005" y="815"/>
                  </a:lnTo>
                  <a:lnTo>
                    <a:pt x="12955" y="775"/>
                  </a:lnTo>
                  <a:lnTo>
                    <a:pt x="12905" y="735"/>
                  </a:lnTo>
                  <a:lnTo>
                    <a:pt x="12854" y="698"/>
                  </a:lnTo>
                  <a:lnTo>
                    <a:pt x="12804" y="662"/>
                  </a:lnTo>
                  <a:lnTo>
                    <a:pt x="12752" y="627"/>
                  </a:lnTo>
                  <a:lnTo>
                    <a:pt x="12701" y="593"/>
                  </a:lnTo>
                  <a:lnTo>
                    <a:pt x="12648" y="561"/>
                  </a:lnTo>
                  <a:lnTo>
                    <a:pt x="12596" y="530"/>
                  </a:lnTo>
                  <a:lnTo>
                    <a:pt x="12543" y="500"/>
                  </a:lnTo>
                  <a:lnTo>
                    <a:pt x="12491" y="470"/>
                  </a:lnTo>
                  <a:lnTo>
                    <a:pt x="12437" y="442"/>
                  </a:lnTo>
                  <a:lnTo>
                    <a:pt x="12384" y="416"/>
                  </a:lnTo>
                  <a:lnTo>
                    <a:pt x="12330" y="390"/>
                  </a:lnTo>
                  <a:lnTo>
                    <a:pt x="12278" y="366"/>
                  </a:lnTo>
                  <a:lnTo>
                    <a:pt x="12224" y="342"/>
                  </a:lnTo>
                  <a:lnTo>
                    <a:pt x="12171" y="320"/>
                  </a:lnTo>
                  <a:lnTo>
                    <a:pt x="12117" y="298"/>
                  </a:lnTo>
                  <a:lnTo>
                    <a:pt x="12064" y="278"/>
                  </a:lnTo>
                  <a:lnTo>
                    <a:pt x="12010" y="258"/>
                  </a:lnTo>
                  <a:lnTo>
                    <a:pt x="11958" y="240"/>
                  </a:lnTo>
                  <a:lnTo>
                    <a:pt x="11905" y="222"/>
                  </a:lnTo>
                  <a:lnTo>
                    <a:pt x="11853" y="204"/>
                  </a:lnTo>
                  <a:lnTo>
                    <a:pt x="11800" y="188"/>
                  </a:lnTo>
                  <a:lnTo>
                    <a:pt x="11749" y="173"/>
                  </a:lnTo>
                  <a:lnTo>
                    <a:pt x="11697" y="159"/>
                  </a:lnTo>
                  <a:lnTo>
                    <a:pt x="11646" y="145"/>
                  </a:lnTo>
                  <a:lnTo>
                    <a:pt x="11596" y="133"/>
                  </a:lnTo>
                  <a:lnTo>
                    <a:pt x="11546" y="121"/>
                  </a:lnTo>
                  <a:lnTo>
                    <a:pt x="11447" y="99"/>
                  </a:lnTo>
                  <a:lnTo>
                    <a:pt x="11351" y="80"/>
                  </a:lnTo>
                  <a:lnTo>
                    <a:pt x="11258" y="63"/>
                  </a:lnTo>
                  <a:lnTo>
                    <a:pt x="11169" y="49"/>
                  </a:lnTo>
                  <a:lnTo>
                    <a:pt x="11082" y="37"/>
                  </a:lnTo>
                  <a:lnTo>
                    <a:pt x="10999" y="27"/>
                  </a:lnTo>
                  <a:lnTo>
                    <a:pt x="10920" y="19"/>
                  </a:lnTo>
                  <a:lnTo>
                    <a:pt x="10847" y="13"/>
                  </a:lnTo>
                  <a:lnTo>
                    <a:pt x="10777" y="8"/>
                  </a:lnTo>
                  <a:lnTo>
                    <a:pt x="10712" y="5"/>
                  </a:lnTo>
                  <a:lnTo>
                    <a:pt x="10654" y="2"/>
                  </a:lnTo>
                  <a:lnTo>
                    <a:pt x="10600" y="1"/>
                  </a:lnTo>
                  <a:lnTo>
                    <a:pt x="10554" y="0"/>
                  </a:lnTo>
                  <a:lnTo>
                    <a:pt x="10479" y="0"/>
                  </a:lnTo>
                  <a:lnTo>
                    <a:pt x="10433" y="1"/>
                  </a:lnTo>
                  <a:lnTo>
                    <a:pt x="10433" y="1"/>
                  </a:lnTo>
                  <a:lnTo>
                    <a:pt x="10385" y="0"/>
                  </a:lnTo>
                  <a:lnTo>
                    <a:pt x="10312" y="0"/>
                  </a:lnTo>
                  <a:lnTo>
                    <a:pt x="10264" y="1"/>
                  </a:lnTo>
                  <a:lnTo>
                    <a:pt x="10211" y="2"/>
                  </a:lnTo>
                  <a:lnTo>
                    <a:pt x="10152" y="5"/>
                  </a:lnTo>
                  <a:lnTo>
                    <a:pt x="10088" y="8"/>
                  </a:lnTo>
                  <a:lnTo>
                    <a:pt x="10018" y="13"/>
                  </a:lnTo>
                  <a:lnTo>
                    <a:pt x="9944" y="19"/>
                  </a:lnTo>
                  <a:lnTo>
                    <a:pt x="9866" y="27"/>
                  </a:lnTo>
                  <a:lnTo>
                    <a:pt x="9783" y="37"/>
                  </a:lnTo>
                  <a:lnTo>
                    <a:pt x="9697" y="49"/>
                  </a:lnTo>
                  <a:lnTo>
                    <a:pt x="9606" y="63"/>
                  </a:lnTo>
                  <a:lnTo>
                    <a:pt x="9513" y="80"/>
                  </a:lnTo>
                  <a:lnTo>
                    <a:pt x="9417" y="99"/>
                  </a:lnTo>
                  <a:lnTo>
                    <a:pt x="9319" y="121"/>
                  </a:lnTo>
                  <a:lnTo>
                    <a:pt x="9269" y="133"/>
                  </a:lnTo>
                  <a:lnTo>
                    <a:pt x="9219" y="145"/>
                  </a:lnTo>
                  <a:lnTo>
                    <a:pt x="9167" y="159"/>
                  </a:lnTo>
                  <a:lnTo>
                    <a:pt x="9116" y="173"/>
                  </a:lnTo>
                  <a:lnTo>
                    <a:pt x="9064" y="188"/>
                  </a:lnTo>
                  <a:lnTo>
                    <a:pt x="9012" y="204"/>
                  </a:lnTo>
                  <a:lnTo>
                    <a:pt x="8959" y="222"/>
                  </a:lnTo>
                  <a:lnTo>
                    <a:pt x="8907" y="240"/>
                  </a:lnTo>
                  <a:lnTo>
                    <a:pt x="8854" y="258"/>
                  </a:lnTo>
                  <a:lnTo>
                    <a:pt x="8801" y="278"/>
                  </a:lnTo>
                  <a:lnTo>
                    <a:pt x="8747" y="298"/>
                  </a:lnTo>
                  <a:lnTo>
                    <a:pt x="8695" y="320"/>
                  </a:lnTo>
                  <a:lnTo>
                    <a:pt x="8641" y="342"/>
                  </a:lnTo>
                  <a:lnTo>
                    <a:pt x="8588" y="366"/>
                  </a:lnTo>
                  <a:lnTo>
                    <a:pt x="8534" y="390"/>
                  </a:lnTo>
                  <a:lnTo>
                    <a:pt x="8481" y="416"/>
                  </a:lnTo>
                  <a:lnTo>
                    <a:pt x="8427" y="442"/>
                  </a:lnTo>
                  <a:lnTo>
                    <a:pt x="8375" y="470"/>
                  </a:lnTo>
                  <a:lnTo>
                    <a:pt x="8321" y="500"/>
                  </a:lnTo>
                  <a:lnTo>
                    <a:pt x="8269" y="530"/>
                  </a:lnTo>
                  <a:lnTo>
                    <a:pt x="8216" y="561"/>
                  </a:lnTo>
                  <a:lnTo>
                    <a:pt x="8165" y="593"/>
                  </a:lnTo>
                  <a:lnTo>
                    <a:pt x="8112" y="627"/>
                  </a:lnTo>
                  <a:lnTo>
                    <a:pt x="8062" y="662"/>
                  </a:lnTo>
                  <a:lnTo>
                    <a:pt x="8010" y="698"/>
                  </a:lnTo>
                  <a:lnTo>
                    <a:pt x="7960" y="735"/>
                  </a:lnTo>
                  <a:lnTo>
                    <a:pt x="7910" y="775"/>
                  </a:lnTo>
                  <a:lnTo>
                    <a:pt x="7861" y="815"/>
                  </a:lnTo>
                  <a:lnTo>
                    <a:pt x="7811" y="857"/>
                  </a:lnTo>
                  <a:lnTo>
                    <a:pt x="7764" y="899"/>
                  </a:lnTo>
                  <a:lnTo>
                    <a:pt x="7764" y="899"/>
                  </a:lnTo>
                  <a:lnTo>
                    <a:pt x="7642" y="1012"/>
                  </a:lnTo>
                  <a:lnTo>
                    <a:pt x="7495" y="1150"/>
                  </a:lnTo>
                  <a:lnTo>
                    <a:pt x="7325" y="1311"/>
                  </a:lnTo>
                  <a:lnTo>
                    <a:pt x="7134" y="1495"/>
                  </a:lnTo>
                  <a:lnTo>
                    <a:pt x="6923" y="1698"/>
                  </a:lnTo>
                  <a:lnTo>
                    <a:pt x="6696" y="1920"/>
                  </a:lnTo>
                  <a:lnTo>
                    <a:pt x="6453" y="2156"/>
                  </a:lnTo>
                  <a:lnTo>
                    <a:pt x="6196" y="2408"/>
                  </a:lnTo>
                  <a:lnTo>
                    <a:pt x="5646" y="2947"/>
                  </a:lnTo>
                  <a:lnTo>
                    <a:pt x="5064" y="3522"/>
                  </a:lnTo>
                  <a:lnTo>
                    <a:pt x="4462" y="4117"/>
                  </a:lnTo>
                  <a:lnTo>
                    <a:pt x="3857" y="4720"/>
                  </a:lnTo>
                  <a:lnTo>
                    <a:pt x="3260" y="5314"/>
                  </a:lnTo>
                  <a:lnTo>
                    <a:pt x="2689" y="5884"/>
                  </a:lnTo>
                  <a:lnTo>
                    <a:pt x="2157" y="6418"/>
                  </a:lnTo>
                  <a:lnTo>
                    <a:pt x="1678" y="6899"/>
                  </a:lnTo>
                  <a:lnTo>
                    <a:pt x="1267" y="7314"/>
                  </a:lnTo>
                  <a:lnTo>
                    <a:pt x="938" y="7647"/>
                  </a:lnTo>
                  <a:lnTo>
                    <a:pt x="810" y="7780"/>
                  </a:lnTo>
                  <a:lnTo>
                    <a:pt x="707" y="7885"/>
                  </a:lnTo>
                  <a:lnTo>
                    <a:pt x="632" y="7963"/>
                  </a:lnTo>
                  <a:lnTo>
                    <a:pt x="587" y="8012"/>
                  </a:lnTo>
                  <a:lnTo>
                    <a:pt x="587" y="8012"/>
                  </a:lnTo>
                  <a:lnTo>
                    <a:pt x="557" y="8048"/>
                  </a:lnTo>
                  <a:lnTo>
                    <a:pt x="528" y="8084"/>
                  </a:lnTo>
                  <a:lnTo>
                    <a:pt x="500" y="8122"/>
                  </a:lnTo>
                  <a:lnTo>
                    <a:pt x="470" y="8163"/>
                  </a:lnTo>
                  <a:lnTo>
                    <a:pt x="443" y="8205"/>
                  </a:lnTo>
                  <a:lnTo>
                    <a:pt x="415" y="8249"/>
                  </a:lnTo>
                  <a:lnTo>
                    <a:pt x="389" y="8296"/>
                  </a:lnTo>
                  <a:lnTo>
                    <a:pt x="361" y="8346"/>
                  </a:lnTo>
                  <a:lnTo>
                    <a:pt x="336" y="8396"/>
                  </a:lnTo>
                  <a:lnTo>
                    <a:pt x="311" y="8450"/>
                  </a:lnTo>
                  <a:lnTo>
                    <a:pt x="286" y="8505"/>
                  </a:lnTo>
                  <a:lnTo>
                    <a:pt x="263" y="8563"/>
                  </a:lnTo>
                  <a:lnTo>
                    <a:pt x="239" y="8624"/>
                  </a:lnTo>
                  <a:lnTo>
                    <a:pt x="217" y="8687"/>
                  </a:lnTo>
                  <a:lnTo>
                    <a:pt x="195" y="8752"/>
                  </a:lnTo>
                  <a:lnTo>
                    <a:pt x="175" y="8820"/>
                  </a:lnTo>
                  <a:lnTo>
                    <a:pt x="156" y="8892"/>
                  </a:lnTo>
                  <a:lnTo>
                    <a:pt x="136" y="8965"/>
                  </a:lnTo>
                  <a:lnTo>
                    <a:pt x="119" y="9041"/>
                  </a:lnTo>
                  <a:lnTo>
                    <a:pt x="102" y="9120"/>
                  </a:lnTo>
                  <a:lnTo>
                    <a:pt x="87" y="9202"/>
                  </a:lnTo>
                  <a:lnTo>
                    <a:pt x="73" y="9286"/>
                  </a:lnTo>
                  <a:lnTo>
                    <a:pt x="59" y="9374"/>
                  </a:lnTo>
                  <a:lnTo>
                    <a:pt x="48" y="9465"/>
                  </a:lnTo>
                  <a:lnTo>
                    <a:pt x="36" y="9558"/>
                  </a:lnTo>
                  <a:lnTo>
                    <a:pt x="27" y="9654"/>
                  </a:lnTo>
                  <a:lnTo>
                    <a:pt x="19" y="9755"/>
                  </a:lnTo>
                  <a:lnTo>
                    <a:pt x="12" y="9857"/>
                  </a:lnTo>
                  <a:lnTo>
                    <a:pt x="7" y="9963"/>
                  </a:lnTo>
                  <a:lnTo>
                    <a:pt x="3" y="10073"/>
                  </a:lnTo>
                  <a:lnTo>
                    <a:pt x="1" y="10185"/>
                  </a:lnTo>
                  <a:lnTo>
                    <a:pt x="0" y="10302"/>
                  </a:lnTo>
                  <a:lnTo>
                    <a:pt x="5" y="10347"/>
                  </a:lnTo>
                  <a:lnTo>
                    <a:pt x="5" y="10347"/>
                  </a:lnTo>
                  <a:lnTo>
                    <a:pt x="15" y="10225"/>
                  </a:lnTo>
                  <a:lnTo>
                    <a:pt x="25" y="10111"/>
                  </a:lnTo>
                  <a:lnTo>
                    <a:pt x="36" y="10001"/>
                  </a:lnTo>
                  <a:lnTo>
                    <a:pt x="49" y="9896"/>
                  </a:lnTo>
                  <a:lnTo>
                    <a:pt x="61" y="9797"/>
                  </a:lnTo>
                  <a:lnTo>
                    <a:pt x="73" y="9702"/>
                  </a:lnTo>
                  <a:lnTo>
                    <a:pt x="86" y="9612"/>
                  </a:lnTo>
                  <a:lnTo>
                    <a:pt x="99" y="9527"/>
                  </a:lnTo>
                  <a:lnTo>
                    <a:pt x="113" y="9447"/>
                  </a:lnTo>
                  <a:lnTo>
                    <a:pt x="126" y="9369"/>
                  </a:lnTo>
                  <a:lnTo>
                    <a:pt x="141" y="9297"/>
                  </a:lnTo>
                  <a:lnTo>
                    <a:pt x="156" y="9229"/>
                  </a:lnTo>
                  <a:lnTo>
                    <a:pt x="171" y="9164"/>
                  </a:lnTo>
                  <a:lnTo>
                    <a:pt x="186" y="9103"/>
                  </a:lnTo>
                  <a:lnTo>
                    <a:pt x="201" y="9045"/>
                  </a:lnTo>
                  <a:lnTo>
                    <a:pt x="216" y="8991"/>
                  </a:lnTo>
                  <a:lnTo>
                    <a:pt x="231" y="8940"/>
                  </a:lnTo>
                  <a:lnTo>
                    <a:pt x="246" y="8892"/>
                  </a:lnTo>
                  <a:lnTo>
                    <a:pt x="263" y="8846"/>
                  </a:lnTo>
                  <a:lnTo>
                    <a:pt x="278" y="8803"/>
                  </a:lnTo>
                  <a:lnTo>
                    <a:pt x="293" y="8763"/>
                  </a:lnTo>
                  <a:lnTo>
                    <a:pt x="308" y="8725"/>
                  </a:lnTo>
                  <a:lnTo>
                    <a:pt x="323" y="8690"/>
                  </a:lnTo>
                  <a:lnTo>
                    <a:pt x="338" y="8656"/>
                  </a:lnTo>
                  <a:lnTo>
                    <a:pt x="369" y="8593"/>
                  </a:lnTo>
                  <a:lnTo>
                    <a:pt x="397" y="8538"/>
                  </a:lnTo>
                  <a:lnTo>
                    <a:pt x="425" y="8487"/>
                  </a:lnTo>
                  <a:lnTo>
                    <a:pt x="451" y="8439"/>
                  </a:lnTo>
                  <a:lnTo>
                    <a:pt x="451" y="8439"/>
                  </a:lnTo>
                  <a:lnTo>
                    <a:pt x="458" y="8426"/>
                  </a:lnTo>
                  <a:lnTo>
                    <a:pt x="468" y="8411"/>
                  </a:lnTo>
                  <a:lnTo>
                    <a:pt x="492" y="8378"/>
                  </a:lnTo>
                  <a:lnTo>
                    <a:pt x="522" y="8339"/>
                  </a:lnTo>
                  <a:lnTo>
                    <a:pt x="558" y="8294"/>
                  </a:lnTo>
                  <a:lnTo>
                    <a:pt x="599" y="8246"/>
                  </a:lnTo>
                  <a:lnTo>
                    <a:pt x="645" y="8194"/>
                  </a:lnTo>
                  <a:lnTo>
                    <a:pt x="695" y="8138"/>
                  </a:lnTo>
                  <a:lnTo>
                    <a:pt x="749" y="8079"/>
                  </a:lnTo>
                  <a:lnTo>
                    <a:pt x="866" y="7952"/>
                  </a:lnTo>
                  <a:lnTo>
                    <a:pt x="993" y="7819"/>
                  </a:lnTo>
                  <a:lnTo>
                    <a:pt x="1127" y="7681"/>
                  </a:lnTo>
                  <a:lnTo>
                    <a:pt x="1262" y="7544"/>
                  </a:lnTo>
                  <a:lnTo>
                    <a:pt x="1395" y="7408"/>
                  </a:lnTo>
                  <a:lnTo>
                    <a:pt x="1523" y="7281"/>
                  </a:lnTo>
                  <a:lnTo>
                    <a:pt x="1747" y="7058"/>
                  </a:lnTo>
                  <a:lnTo>
                    <a:pt x="1905" y="6903"/>
                  </a:lnTo>
                  <a:lnTo>
                    <a:pt x="1963" y="6846"/>
                  </a:lnTo>
                  <a:lnTo>
                    <a:pt x="1963" y="6846"/>
                  </a:lnTo>
                  <a:close/>
                </a:path>
              </a:pathLst>
            </a:custGeom>
            <a:solidFill>
              <a:schemeClr val="bg1">
                <a:lumMod val="85000"/>
              </a:schemeClr>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2" name="Freeform 8"/>
            <p:cNvSpPr/>
            <p:nvPr/>
          </p:nvSpPr>
          <p:spPr bwMode="auto">
            <a:xfrm rot="20191043">
              <a:off x="5789902" y="2480608"/>
              <a:ext cx="3122576" cy="2077091"/>
            </a:xfrm>
            <a:custGeom>
              <a:avLst/>
              <a:gdLst/>
              <a:ahLst/>
              <a:cxnLst>
                <a:cxn ang="0">
                  <a:pos x="4996" y="4484"/>
                </a:cxn>
                <a:cxn ang="0">
                  <a:pos x="4315" y="4432"/>
                </a:cxn>
                <a:cxn ang="0">
                  <a:pos x="3622" y="4314"/>
                </a:cxn>
                <a:cxn ang="0">
                  <a:pos x="3204" y="4198"/>
                </a:cxn>
                <a:cxn ang="0">
                  <a:pos x="2793" y="4043"/>
                </a:cxn>
                <a:cxn ang="0">
                  <a:pos x="2405" y="3840"/>
                </a:cxn>
                <a:cxn ang="0">
                  <a:pos x="2055" y="3584"/>
                </a:cxn>
                <a:cxn ang="0">
                  <a:pos x="1395" y="2938"/>
                </a:cxn>
                <a:cxn ang="0">
                  <a:pos x="646" y="2153"/>
                </a:cxn>
                <a:cxn ang="0">
                  <a:pos x="452" y="1907"/>
                </a:cxn>
                <a:cxn ang="0">
                  <a:pos x="308" y="1621"/>
                </a:cxn>
                <a:cxn ang="0">
                  <a:pos x="200" y="1301"/>
                </a:cxn>
                <a:cxn ang="0">
                  <a:pos x="99" y="819"/>
                </a:cxn>
                <a:cxn ang="0">
                  <a:pos x="16" y="121"/>
                </a:cxn>
                <a:cxn ang="0">
                  <a:pos x="13" y="489"/>
                </a:cxn>
                <a:cxn ang="0">
                  <a:pos x="86" y="1146"/>
                </a:cxn>
                <a:cxn ang="0">
                  <a:pos x="217" y="1659"/>
                </a:cxn>
                <a:cxn ang="0">
                  <a:pos x="388" y="2051"/>
                </a:cxn>
                <a:cxn ang="0">
                  <a:pos x="587" y="2334"/>
                </a:cxn>
                <a:cxn ang="0">
                  <a:pos x="1678" y="3448"/>
                </a:cxn>
                <a:cxn ang="0">
                  <a:pos x="5647" y="7399"/>
                </a:cxn>
                <a:cxn ang="0">
                  <a:pos x="7495" y="9196"/>
                </a:cxn>
                <a:cxn ang="0">
                  <a:pos x="7972" y="9620"/>
                </a:cxn>
                <a:cxn ang="0">
                  <a:pos x="8358" y="9867"/>
                </a:cxn>
                <a:cxn ang="0">
                  <a:pos x="8754" y="10050"/>
                </a:cxn>
                <a:cxn ang="0">
                  <a:pos x="9144" y="10181"/>
                </a:cxn>
                <a:cxn ang="0">
                  <a:pos x="9612" y="10284"/>
                </a:cxn>
                <a:cxn ang="0">
                  <a:pos x="10182" y="10343"/>
                </a:cxn>
                <a:cxn ang="0">
                  <a:pos x="14532" y="10340"/>
                </a:cxn>
                <a:cxn ang="0">
                  <a:pos x="20189" y="10354"/>
                </a:cxn>
                <a:cxn ang="0">
                  <a:pos x="20891" y="10427"/>
                </a:cxn>
                <a:cxn ang="0">
                  <a:pos x="21479" y="10544"/>
                </a:cxn>
                <a:cxn ang="0">
                  <a:pos x="21896" y="10671"/>
                </a:cxn>
                <a:cxn ang="0">
                  <a:pos x="22302" y="10838"/>
                </a:cxn>
                <a:cxn ang="0">
                  <a:pos x="22681" y="11056"/>
                </a:cxn>
                <a:cxn ang="0">
                  <a:pos x="23018" y="11328"/>
                </a:cxn>
                <a:cxn ang="0">
                  <a:pos x="23855" y="12164"/>
                </a:cxn>
                <a:cxn ang="0">
                  <a:pos x="24423" y="12777"/>
                </a:cxn>
                <a:cxn ang="0">
                  <a:pos x="24556" y="12969"/>
                </a:cxn>
                <a:cxn ang="0">
                  <a:pos x="24703" y="13286"/>
                </a:cxn>
                <a:cxn ang="0">
                  <a:pos x="24810" y="13646"/>
                </a:cxn>
                <a:cxn ang="0">
                  <a:pos x="24908" y="14184"/>
                </a:cxn>
                <a:cxn ang="0">
                  <a:pos x="24981" y="14784"/>
                </a:cxn>
                <a:cxn ang="0">
                  <a:pos x="24955" y="14137"/>
                </a:cxn>
                <a:cxn ang="0">
                  <a:pos x="24863" y="13523"/>
                </a:cxn>
                <a:cxn ang="0">
                  <a:pos x="24720" y="13046"/>
                </a:cxn>
                <a:cxn ang="0">
                  <a:pos x="24539" y="12688"/>
                </a:cxn>
                <a:cxn ang="0">
                  <a:pos x="24349" y="12446"/>
                </a:cxn>
                <a:cxn ang="0">
                  <a:pos x="22292" y="10367"/>
                </a:cxn>
                <a:cxn ang="0">
                  <a:pos x="18528" y="6639"/>
                </a:cxn>
                <a:cxn ang="0">
                  <a:pos x="17217" y="5382"/>
                </a:cxn>
                <a:cxn ang="0">
                  <a:pos x="16901" y="5132"/>
                </a:cxn>
                <a:cxn ang="0">
                  <a:pos x="16511" y="4904"/>
                </a:cxn>
                <a:cxn ang="0">
                  <a:pos x="16115" y="4736"/>
                </a:cxn>
                <a:cxn ang="0">
                  <a:pos x="15728" y="4619"/>
                </a:cxn>
                <a:cxn ang="0">
                  <a:pos x="15183" y="4518"/>
                </a:cxn>
                <a:cxn ang="0">
                  <a:pos x="14687" y="4483"/>
                </a:cxn>
              </a:cxnLst>
              <a:rect l="0" t="0" r="r" b="b"/>
              <a:pathLst>
                <a:path w="24981" h="14829">
                  <a:moveTo>
                    <a:pt x="10449" y="4489"/>
                  </a:moveTo>
                  <a:lnTo>
                    <a:pt x="10449" y="4489"/>
                  </a:lnTo>
                  <a:lnTo>
                    <a:pt x="5281" y="4489"/>
                  </a:lnTo>
                  <a:lnTo>
                    <a:pt x="5281" y="4489"/>
                  </a:lnTo>
                  <a:lnTo>
                    <a:pt x="5150" y="4488"/>
                  </a:lnTo>
                  <a:lnTo>
                    <a:pt x="5076" y="4486"/>
                  </a:lnTo>
                  <a:lnTo>
                    <a:pt x="4996" y="4484"/>
                  </a:lnTo>
                  <a:lnTo>
                    <a:pt x="4911" y="4480"/>
                  </a:lnTo>
                  <a:lnTo>
                    <a:pt x="4821" y="4475"/>
                  </a:lnTo>
                  <a:lnTo>
                    <a:pt x="4727" y="4470"/>
                  </a:lnTo>
                  <a:lnTo>
                    <a:pt x="4629" y="4463"/>
                  </a:lnTo>
                  <a:lnTo>
                    <a:pt x="4527" y="4454"/>
                  </a:lnTo>
                  <a:lnTo>
                    <a:pt x="4423" y="4444"/>
                  </a:lnTo>
                  <a:lnTo>
                    <a:pt x="4315" y="4432"/>
                  </a:lnTo>
                  <a:lnTo>
                    <a:pt x="4203" y="4418"/>
                  </a:lnTo>
                  <a:lnTo>
                    <a:pt x="4090" y="4402"/>
                  </a:lnTo>
                  <a:lnTo>
                    <a:pt x="3975" y="4384"/>
                  </a:lnTo>
                  <a:lnTo>
                    <a:pt x="3859" y="4363"/>
                  </a:lnTo>
                  <a:lnTo>
                    <a:pt x="3741" y="4340"/>
                  </a:lnTo>
                  <a:lnTo>
                    <a:pt x="3682" y="4327"/>
                  </a:lnTo>
                  <a:lnTo>
                    <a:pt x="3622" y="4314"/>
                  </a:lnTo>
                  <a:lnTo>
                    <a:pt x="3563" y="4300"/>
                  </a:lnTo>
                  <a:lnTo>
                    <a:pt x="3503" y="4285"/>
                  </a:lnTo>
                  <a:lnTo>
                    <a:pt x="3442" y="4269"/>
                  </a:lnTo>
                  <a:lnTo>
                    <a:pt x="3383" y="4253"/>
                  </a:lnTo>
                  <a:lnTo>
                    <a:pt x="3323" y="4236"/>
                  </a:lnTo>
                  <a:lnTo>
                    <a:pt x="3264" y="4218"/>
                  </a:lnTo>
                  <a:lnTo>
                    <a:pt x="3204" y="4198"/>
                  </a:lnTo>
                  <a:lnTo>
                    <a:pt x="3145" y="4179"/>
                  </a:lnTo>
                  <a:lnTo>
                    <a:pt x="3085" y="4159"/>
                  </a:lnTo>
                  <a:lnTo>
                    <a:pt x="3026" y="4137"/>
                  </a:lnTo>
                  <a:lnTo>
                    <a:pt x="2967" y="4115"/>
                  </a:lnTo>
                  <a:lnTo>
                    <a:pt x="2908" y="4092"/>
                  </a:lnTo>
                  <a:lnTo>
                    <a:pt x="2851" y="4068"/>
                  </a:lnTo>
                  <a:lnTo>
                    <a:pt x="2793" y="4043"/>
                  </a:lnTo>
                  <a:lnTo>
                    <a:pt x="2736" y="4018"/>
                  </a:lnTo>
                  <a:lnTo>
                    <a:pt x="2679" y="3991"/>
                  </a:lnTo>
                  <a:lnTo>
                    <a:pt x="2623" y="3963"/>
                  </a:lnTo>
                  <a:lnTo>
                    <a:pt x="2567" y="3934"/>
                  </a:lnTo>
                  <a:lnTo>
                    <a:pt x="2513" y="3903"/>
                  </a:lnTo>
                  <a:lnTo>
                    <a:pt x="2458" y="3872"/>
                  </a:lnTo>
                  <a:lnTo>
                    <a:pt x="2405" y="3840"/>
                  </a:lnTo>
                  <a:lnTo>
                    <a:pt x="2352" y="3807"/>
                  </a:lnTo>
                  <a:lnTo>
                    <a:pt x="2301" y="3773"/>
                  </a:lnTo>
                  <a:lnTo>
                    <a:pt x="2249" y="3738"/>
                  </a:lnTo>
                  <a:lnTo>
                    <a:pt x="2200" y="3702"/>
                  </a:lnTo>
                  <a:lnTo>
                    <a:pt x="2150" y="3664"/>
                  </a:lnTo>
                  <a:lnTo>
                    <a:pt x="2102" y="3624"/>
                  </a:lnTo>
                  <a:lnTo>
                    <a:pt x="2055" y="3584"/>
                  </a:lnTo>
                  <a:lnTo>
                    <a:pt x="2009" y="3543"/>
                  </a:lnTo>
                  <a:lnTo>
                    <a:pt x="1964" y="3501"/>
                  </a:lnTo>
                  <a:lnTo>
                    <a:pt x="1964" y="3501"/>
                  </a:lnTo>
                  <a:lnTo>
                    <a:pt x="1905" y="3444"/>
                  </a:lnTo>
                  <a:lnTo>
                    <a:pt x="1748" y="3289"/>
                  </a:lnTo>
                  <a:lnTo>
                    <a:pt x="1524" y="3066"/>
                  </a:lnTo>
                  <a:lnTo>
                    <a:pt x="1395" y="2938"/>
                  </a:lnTo>
                  <a:lnTo>
                    <a:pt x="1262" y="2803"/>
                  </a:lnTo>
                  <a:lnTo>
                    <a:pt x="1127" y="2665"/>
                  </a:lnTo>
                  <a:lnTo>
                    <a:pt x="994" y="2528"/>
                  </a:lnTo>
                  <a:lnTo>
                    <a:pt x="867" y="2394"/>
                  </a:lnTo>
                  <a:lnTo>
                    <a:pt x="749" y="2268"/>
                  </a:lnTo>
                  <a:lnTo>
                    <a:pt x="695" y="2208"/>
                  </a:lnTo>
                  <a:lnTo>
                    <a:pt x="646" y="2153"/>
                  </a:lnTo>
                  <a:lnTo>
                    <a:pt x="599" y="2100"/>
                  </a:lnTo>
                  <a:lnTo>
                    <a:pt x="559" y="2052"/>
                  </a:lnTo>
                  <a:lnTo>
                    <a:pt x="522" y="2008"/>
                  </a:lnTo>
                  <a:lnTo>
                    <a:pt x="492" y="1969"/>
                  </a:lnTo>
                  <a:lnTo>
                    <a:pt x="469" y="1935"/>
                  </a:lnTo>
                  <a:lnTo>
                    <a:pt x="460" y="1920"/>
                  </a:lnTo>
                  <a:lnTo>
                    <a:pt x="452" y="1907"/>
                  </a:lnTo>
                  <a:lnTo>
                    <a:pt x="452" y="1907"/>
                  </a:lnTo>
                  <a:lnTo>
                    <a:pt x="425" y="1860"/>
                  </a:lnTo>
                  <a:lnTo>
                    <a:pt x="398" y="1809"/>
                  </a:lnTo>
                  <a:lnTo>
                    <a:pt x="369" y="1753"/>
                  </a:lnTo>
                  <a:lnTo>
                    <a:pt x="340" y="1691"/>
                  </a:lnTo>
                  <a:lnTo>
                    <a:pt x="325" y="1657"/>
                  </a:lnTo>
                  <a:lnTo>
                    <a:pt x="308" y="1621"/>
                  </a:lnTo>
                  <a:lnTo>
                    <a:pt x="293" y="1583"/>
                  </a:lnTo>
                  <a:lnTo>
                    <a:pt x="278" y="1543"/>
                  </a:lnTo>
                  <a:lnTo>
                    <a:pt x="263" y="1501"/>
                  </a:lnTo>
                  <a:lnTo>
                    <a:pt x="247" y="1455"/>
                  </a:lnTo>
                  <a:lnTo>
                    <a:pt x="232" y="1407"/>
                  </a:lnTo>
                  <a:lnTo>
                    <a:pt x="217" y="1355"/>
                  </a:lnTo>
                  <a:lnTo>
                    <a:pt x="200" y="1301"/>
                  </a:lnTo>
                  <a:lnTo>
                    <a:pt x="185" y="1244"/>
                  </a:lnTo>
                  <a:lnTo>
                    <a:pt x="171" y="1183"/>
                  </a:lnTo>
                  <a:lnTo>
                    <a:pt x="156" y="1118"/>
                  </a:lnTo>
                  <a:lnTo>
                    <a:pt x="142" y="1049"/>
                  </a:lnTo>
                  <a:lnTo>
                    <a:pt x="127" y="977"/>
                  </a:lnTo>
                  <a:lnTo>
                    <a:pt x="114" y="901"/>
                  </a:lnTo>
                  <a:lnTo>
                    <a:pt x="99" y="819"/>
                  </a:lnTo>
                  <a:lnTo>
                    <a:pt x="86" y="734"/>
                  </a:lnTo>
                  <a:lnTo>
                    <a:pt x="73" y="645"/>
                  </a:lnTo>
                  <a:lnTo>
                    <a:pt x="61" y="550"/>
                  </a:lnTo>
                  <a:lnTo>
                    <a:pt x="49" y="451"/>
                  </a:lnTo>
                  <a:lnTo>
                    <a:pt x="37" y="346"/>
                  </a:lnTo>
                  <a:lnTo>
                    <a:pt x="27" y="236"/>
                  </a:lnTo>
                  <a:lnTo>
                    <a:pt x="16" y="121"/>
                  </a:lnTo>
                  <a:lnTo>
                    <a:pt x="6" y="0"/>
                  </a:lnTo>
                  <a:lnTo>
                    <a:pt x="0" y="46"/>
                  </a:lnTo>
                  <a:lnTo>
                    <a:pt x="0" y="46"/>
                  </a:lnTo>
                  <a:lnTo>
                    <a:pt x="1" y="161"/>
                  </a:lnTo>
                  <a:lnTo>
                    <a:pt x="4" y="274"/>
                  </a:lnTo>
                  <a:lnTo>
                    <a:pt x="7" y="384"/>
                  </a:lnTo>
                  <a:lnTo>
                    <a:pt x="13" y="489"/>
                  </a:lnTo>
                  <a:lnTo>
                    <a:pt x="19" y="593"/>
                  </a:lnTo>
                  <a:lnTo>
                    <a:pt x="27" y="692"/>
                  </a:lnTo>
                  <a:lnTo>
                    <a:pt x="37" y="789"/>
                  </a:lnTo>
                  <a:lnTo>
                    <a:pt x="47" y="883"/>
                  </a:lnTo>
                  <a:lnTo>
                    <a:pt x="59" y="973"/>
                  </a:lnTo>
                  <a:lnTo>
                    <a:pt x="72" y="1060"/>
                  </a:lnTo>
                  <a:lnTo>
                    <a:pt x="86" y="1146"/>
                  </a:lnTo>
                  <a:lnTo>
                    <a:pt x="102" y="1227"/>
                  </a:lnTo>
                  <a:lnTo>
                    <a:pt x="119" y="1306"/>
                  </a:lnTo>
                  <a:lnTo>
                    <a:pt x="137" y="1382"/>
                  </a:lnTo>
                  <a:lnTo>
                    <a:pt x="155" y="1456"/>
                  </a:lnTo>
                  <a:lnTo>
                    <a:pt x="175" y="1526"/>
                  </a:lnTo>
                  <a:lnTo>
                    <a:pt x="195" y="1594"/>
                  </a:lnTo>
                  <a:lnTo>
                    <a:pt x="217" y="1659"/>
                  </a:lnTo>
                  <a:lnTo>
                    <a:pt x="239" y="1723"/>
                  </a:lnTo>
                  <a:lnTo>
                    <a:pt x="262" y="1783"/>
                  </a:lnTo>
                  <a:lnTo>
                    <a:pt x="286" y="1841"/>
                  </a:lnTo>
                  <a:lnTo>
                    <a:pt x="310" y="1897"/>
                  </a:lnTo>
                  <a:lnTo>
                    <a:pt x="336" y="1950"/>
                  </a:lnTo>
                  <a:lnTo>
                    <a:pt x="362" y="2002"/>
                  </a:lnTo>
                  <a:lnTo>
                    <a:pt x="388" y="2051"/>
                  </a:lnTo>
                  <a:lnTo>
                    <a:pt x="415" y="2097"/>
                  </a:lnTo>
                  <a:lnTo>
                    <a:pt x="443" y="2141"/>
                  </a:lnTo>
                  <a:lnTo>
                    <a:pt x="471" y="2184"/>
                  </a:lnTo>
                  <a:lnTo>
                    <a:pt x="499" y="2224"/>
                  </a:lnTo>
                  <a:lnTo>
                    <a:pt x="528" y="2263"/>
                  </a:lnTo>
                  <a:lnTo>
                    <a:pt x="558" y="2300"/>
                  </a:lnTo>
                  <a:lnTo>
                    <a:pt x="587" y="2334"/>
                  </a:lnTo>
                  <a:lnTo>
                    <a:pt x="587" y="2334"/>
                  </a:lnTo>
                  <a:lnTo>
                    <a:pt x="632" y="2383"/>
                  </a:lnTo>
                  <a:lnTo>
                    <a:pt x="707" y="2461"/>
                  </a:lnTo>
                  <a:lnTo>
                    <a:pt x="809" y="2568"/>
                  </a:lnTo>
                  <a:lnTo>
                    <a:pt x="938" y="2699"/>
                  </a:lnTo>
                  <a:lnTo>
                    <a:pt x="1267" y="3032"/>
                  </a:lnTo>
                  <a:lnTo>
                    <a:pt x="1678" y="3448"/>
                  </a:lnTo>
                  <a:lnTo>
                    <a:pt x="2158" y="3930"/>
                  </a:lnTo>
                  <a:lnTo>
                    <a:pt x="2689" y="4462"/>
                  </a:lnTo>
                  <a:lnTo>
                    <a:pt x="3261" y="5033"/>
                  </a:lnTo>
                  <a:lnTo>
                    <a:pt x="3857" y="5628"/>
                  </a:lnTo>
                  <a:lnTo>
                    <a:pt x="4463" y="6229"/>
                  </a:lnTo>
                  <a:lnTo>
                    <a:pt x="5064" y="6825"/>
                  </a:lnTo>
                  <a:lnTo>
                    <a:pt x="5647" y="7399"/>
                  </a:lnTo>
                  <a:lnTo>
                    <a:pt x="6196" y="7939"/>
                  </a:lnTo>
                  <a:lnTo>
                    <a:pt x="6452" y="8190"/>
                  </a:lnTo>
                  <a:lnTo>
                    <a:pt x="6697" y="8428"/>
                  </a:lnTo>
                  <a:lnTo>
                    <a:pt x="6924" y="8648"/>
                  </a:lnTo>
                  <a:lnTo>
                    <a:pt x="7134" y="8851"/>
                  </a:lnTo>
                  <a:lnTo>
                    <a:pt x="7325" y="9035"/>
                  </a:lnTo>
                  <a:lnTo>
                    <a:pt x="7495" y="9196"/>
                  </a:lnTo>
                  <a:lnTo>
                    <a:pt x="7641" y="9335"/>
                  </a:lnTo>
                  <a:lnTo>
                    <a:pt x="7763" y="9447"/>
                  </a:lnTo>
                  <a:lnTo>
                    <a:pt x="7763" y="9447"/>
                  </a:lnTo>
                  <a:lnTo>
                    <a:pt x="7815" y="9492"/>
                  </a:lnTo>
                  <a:lnTo>
                    <a:pt x="7867" y="9537"/>
                  </a:lnTo>
                  <a:lnTo>
                    <a:pt x="7920" y="9580"/>
                  </a:lnTo>
                  <a:lnTo>
                    <a:pt x="7972" y="9620"/>
                  </a:lnTo>
                  <a:lnTo>
                    <a:pt x="8026" y="9660"/>
                  </a:lnTo>
                  <a:lnTo>
                    <a:pt x="8080" y="9698"/>
                  </a:lnTo>
                  <a:lnTo>
                    <a:pt x="8135" y="9734"/>
                  </a:lnTo>
                  <a:lnTo>
                    <a:pt x="8190" y="9769"/>
                  </a:lnTo>
                  <a:lnTo>
                    <a:pt x="8246" y="9804"/>
                  </a:lnTo>
                  <a:lnTo>
                    <a:pt x="8301" y="9836"/>
                  </a:lnTo>
                  <a:lnTo>
                    <a:pt x="8358" y="9867"/>
                  </a:lnTo>
                  <a:lnTo>
                    <a:pt x="8415" y="9897"/>
                  </a:lnTo>
                  <a:lnTo>
                    <a:pt x="8471" y="9926"/>
                  </a:lnTo>
                  <a:lnTo>
                    <a:pt x="8528" y="9953"/>
                  </a:lnTo>
                  <a:lnTo>
                    <a:pt x="8584" y="9979"/>
                  </a:lnTo>
                  <a:lnTo>
                    <a:pt x="8641" y="10004"/>
                  </a:lnTo>
                  <a:lnTo>
                    <a:pt x="8697" y="10028"/>
                  </a:lnTo>
                  <a:lnTo>
                    <a:pt x="8754" y="10050"/>
                  </a:lnTo>
                  <a:lnTo>
                    <a:pt x="8810" y="10072"/>
                  </a:lnTo>
                  <a:lnTo>
                    <a:pt x="8867" y="10094"/>
                  </a:lnTo>
                  <a:lnTo>
                    <a:pt x="8923" y="10113"/>
                  </a:lnTo>
                  <a:lnTo>
                    <a:pt x="8979" y="10132"/>
                  </a:lnTo>
                  <a:lnTo>
                    <a:pt x="9034" y="10149"/>
                  </a:lnTo>
                  <a:lnTo>
                    <a:pt x="9090" y="10166"/>
                  </a:lnTo>
                  <a:lnTo>
                    <a:pt x="9144" y="10181"/>
                  </a:lnTo>
                  <a:lnTo>
                    <a:pt x="9199" y="10196"/>
                  </a:lnTo>
                  <a:lnTo>
                    <a:pt x="9253" y="10210"/>
                  </a:lnTo>
                  <a:lnTo>
                    <a:pt x="9306" y="10223"/>
                  </a:lnTo>
                  <a:lnTo>
                    <a:pt x="9359" y="10235"/>
                  </a:lnTo>
                  <a:lnTo>
                    <a:pt x="9411" y="10246"/>
                  </a:lnTo>
                  <a:lnTo>
                    <a:pt x="9513" y="10266"/>
                  </a:lnTo>
                  <a:lnTo>
                    <a:pt x="9612" y="10284"/>
                  </a:lnTo>
                  <a:lnTo>
                    <a:pt x="9707" y="10299"/>
                  </a:lnTo>
                  <a:lnTo>
                    <a:pt x="9798" y="10311"/>
                  </a:lnTo>
                  <a:lnTo>
                    <a:pt x="9885" y="10321"/>
                  </a:lnTo>
                  <a:lnTo>
                    <a:pt x="9968" y="10329"/>
                  </a:lnTo>
                  <a:lnTo>
                    <a:pt x="10045" y="10335"/>
                  </a:lnTo>
                  <a:lnTo>
                    <a:pt x="10116" y="10340"/>
                  </a:lnTo>
                  <a:lnTo>
                    <a:pt x="10182" y="10343"/>
                  </a:lnTo>
                  <a:lnTo>
                    <a:pt x="10241" y="10345"/>
                  </a:lnTo>
                  <a:lnTo>
                    <a:pt x="10294" y="10346"/>
                  </a:lnTo>
                  <a:lnTo>
                    <a:pt x="10379" y="10347"/>
                  </a:lnTo>
                  <a:lnTo>
                    <a:pt x="10431" y="10345"/>
                  </a:lnTo>
                  <a:lnTo>
                    <a:pt x="10449" y="10345"/>
                  </a:lnTo>
                  <a:lnTo>
                    <a:pt x="14532" y="10340"/>
                  </a:lnTo>
                  <a:lnTo>
                    <a:pt x="14532" y="10340"/>
                  </a:lnTo>
                  <a:lnTo>
                    <a:pt x="19700" y="10340"/>
                  </a:lnTo>
                  <a:lnTo>
                    <a:pt x="19700" y="10340"/>
                  </a:lnTo>
                  <a:lnTo>
                    <a:pt x="19831" y="10341"/>
                  </a:lnTo>
                  <a:lnTo>
                    <a:pt x="19905" y="10343"/>
                  </a:lnTo>
                  <a:lnTo>
                    <a:pt x="19986" y="10345"/>
                  </a:lnTo>
                  <a:lnTo>
                    <a:pt x="20071" y="10348"/>
                  </a:lnTo>
                  <a:lnTo>
                    <a:pt x="20189" y="10354"/>
                  </a:lnTo>
                  <a:lnTo>
                    <a:pt x="20254" y="10359"/>
                  </a:lnTo>
                  <a:lnTo>
                    <a:pt x="20352" y="10366"/>
                  </a:lnTo>
                  <a:lnTo>
                    <a:pt x="20453" y="10375"/>
                  </a:lnTo>
                  <a:lnTo>
                    <a:pt x="20559" y="10385"/>
                  </a:lnTo>
                  <a:lnTo>
                    <a:pt x="20667" y="10397"/>
                  </a:lnTo>
                  <a:lnTo>
                    <a:pt x="20778" y="10411"/>
                  </a:lnTo>
                  <a:lnTo>
                    <a:pt x="20891" y="10427"/>
                  </a:lnTo>
                  <a:lnTo>
                    <a:pt x="21006" y="10445"/>
                  </a:lnTo>
                  <a:lnTo>
                    <a:pt x="21122" y="10466"/>
                  </a:lnTo>
                  <a:lnTo>
                    <a:pt x="21240" y="10489"/>
                  </a:lnTo>
                  <a:lnTo>
                    <a:pt x="21300" y="10502"/>
                  </a:lnTo>
                  <a:lnTo>
                    <a:pt x="21359" y="10515"/>
                  </a:lnTo>
                  <a:lnTo>
                    <a:pt x="21419" y="10530"/>
                  </a:lnTo>
                  <a:lnTo>
                    <a:pt x="21479" y="10544"/>
                  </a:lnTo>
                  <a:lnTo>
                    <a:pt x="21538" y="10560"/>
                  </a:lnTo>
                  <a:lnTo>
                    <a:pt x="21599" y="10576"/>
                  </a:lnTo>
                  <a:lnTo>
                    <a:pt x="21658" y="10593"/>
                  </a:lnTo>
                  <a:lnTo>
                    <a:pt x="21718" y="10611"/>
                  </a:lnTo>
                  <a:lnTo>
                    <a:pt x="21777" y="10630"/>
                  </a:lnTo>
                  <a:lnTo>
                    <a:pt x="21837" y="10650"/>
                  </a:lnTo>
                  <a:lnTo>
                    <a:pt x="21896" y="10671"/>
                  </a:lnTo>
                  <a:lnTo>
                    <a:pt x="21955" y="10692"/>
                  </a:lnTo>
                  <a:lnTo>
                    <a:pt x="22018" y="10714"/>
                  </a:lnTo>
                  <a:lnTo>
                    <a:pt x="22072" y="10737"/>
                  </a:lnTo>
                  <a:lnTo>
                    <a:pt x="22131" y="10761"/>
                  </a:lnTo>
                  <a:lnTo>
                    <a:pt x="22188" y="10786"/>
                  </a:lnTo>
                  <a:lnTo>
                    <a:pt x="22246" y="10812"/>
                  </a:lnTo>
                  <a:lnTo>
                    <a:pt x="22302" y="10838"/>
                  </a:lnTo>
                  <a:lnTo>
                    <a:pt x="22358" y="10866"/>
                  </a:lnTo>
                  <a:lnTo>
                    <a:pt x="22413" y="10895"/>
                  </a:lnTo>
                  <a:lnTo>
                    <a:pt x="22469" y="10926"/>
                  </a:lnTo>
                  <a:lnTo>
                    <a:pt x="22522" y="10957"/>
                  </a:lnTo>
                  <a:lnTo>
                    <a:pt x="22576" y="10989"/>
                  </a:lnTo>
                  <a:lnTo>
                    <a:pt x="22629" y="11022"/>
                  </a:lnTo>
                  <a:lnTo>
                    <a:pt x="22681" y="11056"/>
                  </a:lnTo>
                  <a:lnTo>
                    <a:pt x="22732" y="11091"/>
                  </a:lnTo>
                  <a:lnTo>
                    <a:pt x="22782" y="11127"/>
                  </a:lnTo>
                  <a:lnTo>
                    <a:pt x="22831" y="11165"/>
                  </a:lnTo>
                  <a:lnTo>
                    <a:pt x="22880" y="11205"/>
                  </a:lnTo>
                  <a:lnTo>
                    <a:pt x="22926" y="11245"/>
                  </a:lnTo>
                  <a:lnTo>
                    <a:pt x="22972" y="11286"/>
                  </a:lnTo>
                  <a:lnTo>
                    <a:pt x="23018" y="11328"/>
                  </a:lnTo>
                  <a:lnTo>
                    <a:pt x="23018" y="11328"/>
                  </a:lnTo>
                  <a:lnTo>
                    <a:pt x="23076" y="11386"/>
                  </a:lnTo>
                  <a:lnTo>
                    <a:pt x="23234" y="11540"/>
                  </a:lnTo>
                  <a:lnTo>
                    <a:pt x="23458" y="11763"/>
                  </a:lnTo>
                  <a:lnTo>
                    <a:pt x="23586" y="11891"/>
                  </a:lnTo>
                  <a:lnTo>
                    <a:pt x="23719" y="12025"/>
                  </a:lnTo>
                  <a:lnTo>
                    <a:pt x="23855" y="12164"/>
                  </a:lnTo>
                  <a:lnTo>
                    <a:pt x="23988" y="12301"/>
                  </a:lnTo>
                  <a:lnTo>
                    <a:pt x="24115" y="12435"/>
                  </a:lnTo>
                  <a:lnTo>
                    <a:pt x="24232" y="12561"/>
                  </a:lnTo>
                  <a:lnTo>
                    <a:pt x="24287" y="12621"/>
                  </a:lnTo>
                  <a:lnTo>
                    <a:pt x="24336" y="12677"/>
                  </a:lnTo>
                  <a:lnTo>
                    <a:pt x="24382" y="12729"/>
                  </a:lnTo>
                  <a:lnTo>
                    <a:pt x="24423" y="12777"/>
                  </a:lnTo>
                  <a:lnTo>
                    <a:pt x="24459" y="12821"/>
                  </a:lnTo>
                  <a:lnTo>
                    <a:pt x="24488" y="12860"/>
                  </a:lnTo>
                  <a:lnTo>
                    <a:pt x="24513" y="12894"/>
                  </a:lnTo>
                  <a:lnTo>
                    <a:pt x="24522" y="12909"/>
                  </a:lnTo>
                  <a:lnTo>
                    <a:pt x="24530" y="12922"/>
                  </a:lnTo>
                  <a:lnTo>
                    <a:pt x="24530" y="12922"/>
                  </a:lnTo>
                  <a:lnTo>
                    <a:pt x="24556" y="12969"/>
                  </a:lnTo>
                  <a:lnTo>
                    <a:pt x="24583" y="13020"/>
                  </a:lnTo>
                  <a:lnTo>
                    <a:pt x="24613" y="13076"/>
                  </a:lnTo>
                  <a:lnTo>
                    <a:pt x="24642" y="13138"/>
                  </a:lnTo>
                  <a:lnTo>
                    <a:pt x="24657" y="13172"/>
                  </a:lnTo>
                  <a:lnTo>
                    <a:pt x="24672" y="13208"/>
                  </a:lnTo>
                  <a:lnTo>
                    <a:pt x="24688" y="13246"/>
                  </a:lnTo>
                  <a:lnTo>
                    <a:pt x="24703" y="13286"/>
                  </a:lnTo>
                  <a:lnTo>
                    <a:pt x="24719" y="13328"/>
                  </a:lnTo>
                  <a:lnTo>
                    <a:pt x="24735" y="13374"/>
                  </a:lnTo>
                  <a:lnTo>
                    <a:pt x="24750" y="13422"/>
                  </a:lnTo>
                  <a:lnTo>
                    <a:pt x="24765" y="13474"/>
                  </a:lnTo>
                  <a:lnTo>
                    <a:pt x="24780" y="13528"/>
                  </a:lnTo>
                  <a:lnTo>
                    <a:pt x="24795" y="13585"/>
                  </a:lnTo>
                  <a:lnTo>
                    <a:pt x="24810" y="13646"/>
                  </a:lnTo>
                  <a:lnTo>
                    <a:pt x="24826" y="13712"/>
                  </a:lnTo>
                  <a:lnTo>
                    <a:pt x="24840" y="13780"/>
                  </a:lnTo>
                  <a:lnTo>
                    <a:pt x="24854" y="13852"/>
                  </a:lnTo>
                  <a:lnTo>
                    <a:pt x="24868" y="13928"/>
                  </a:lnTo>
                  <a:lnTo>
                    <a:pt x="24882" y="14010"/>
                  </a:lnTo>
                  <a:lnTo>
                    <a:pt x="24895" y="14095"/>
                  </a:lnTo>
                  <a:lnTo>
                    <a:pt x="24908" y="14184"/>
                  </a:lnTo>
                  <a:lnTo>
                    <a:pt x="24920" y="14279"/>
                  </a:lnTo>
                  <a:lnTo>
                    <a:pt x="24933" y="14379"/>
                  </a:lnTo>
                  <a:lnTo>
                    <a:pt x="24944" y="14483"/>
                  </a:lnTo>
                  <a:lnTo>
                    <a:pt x="24955" y="14593"/>
                  </a:lnTo>
                  <a:lnTo>
                    <a:pt x="24966" y="14708"/>
                  </a:lnTo>
                  <a:lnTo>
                    <a:pt x="24975" y="14829"/>
                  </a:lnTo>
                  <a:lnTo>
                    <a:pt x="24981" y="14784"/>
                  </a:lnTo>
                  <a:lnTo>
                    <a:pt x="24981" y="14784"/>
                  </a:lnTo>
                  <a:lnTo>
                    <a:pt x="24981" y="14668"/>
                  </a:lnTo>
                  <a:lnTo>
                    <a:pt x="24978" y="14556"/>
                  </a:lnTo>
                  <a:lnTo>
                    <a:pt x="24975" y="14446"/>
                  </a:lnTo>
                  <a:lnTo>
                    <a:pt x="24969" y="14340"/>
                  </a:lnTo>
                  <a:lnTo>
                    <a:pt x="24963" y="14236"/>
                  </a:lnTo>
                  <a:lnTo>
                    <a:pt x="24955" y="14137"/>
                  </a:lnTo>
                  <a:lnTo>
                    <a:pt x="24945" y="14040"/>
                  </a:lnTo>
                  <a:lnTo>
                    <a:pt x="24935" y="13946"/>
                  </a:lnTo>
                  <a:lnTo>
                    <a:pt x="24922" y="13856"/>
                  </a:lnTo>
                  <a:lnTo>
                    <a:pt x="24909" y="13769"/>
                  </a:lnTo>
                  <a:lnTo>
                    <a:pt x="24894" y="13683"/>
                  </a:lnTo>
                  <a:lnTo>
                    <a:pt x="24879" y="13602"/>
                  </a:lnTo>
                  <a:lnTo>
                    <a:pt x="24863" y="13523"/>
                  </a:lnTo>
                  <a:lnTo>
                    <a:pt x="24845" y="13448"/>
                  </a:lnTo>
                  <a:lnTo>
                    <a:pt x="24827" y="13373"/>
                  </a:lnTo>
                  <a:lnTo>
                    <a:pt x="24806" y="13303"/>
                  </a:lnTo>
                  <a:lnTo>
                    <a:pt x="24786" y="13235"/>
                  </a:lnTo>
                  <a:lnTo>
                    <a:pt x="24764" y="13170"/>
                  </a:lnTo>
                  <a:lnTo>
                    <a:pt x="24742" y="13106"/>
                  </a:lnTo>
                  <a:lnTo>
                    <a:pt x="24720" y="13046"/>
                  </a:lnTo>
                  <a:lnTo>
                    <a:pt x="24695" y="12988"/>
                  </a:lnTo>
                  <a:lnTo>
                    <a:pt x="24671" y="12932"/>
                  </a:lnTo>
                  <a:lnTo>
                    <a:pt x="24646" y="12879"/>
                  </a:lnTo>
                  <a:lnTo>
                    <a:pt x="24620" y="12827"/>
                  </a:lnTo>
                  <a:lnTo>
                    <a:pt x="24593" y="12778"/>
                  </a:lnTo>
                  <a:lnTo>
                    <a:pt x="24566" y="12732"/>
                  </a:lnTo>
                  <a:lnTo>
                    <a:pt x="24539" y="12688"/>
                  </a:lnTo>
                  <a:lnTo>
                    <a:pt x="24511" y="12645"/>
                  </a:lnTo>
                  <a:lnTo>
                    <a:pt x="24482" y="12605"/>
                  </a:lnTo>
                  <a:lnTo>
                    <a:pt x="24453" y="12566"/>
                  </a:lnTo>
                  <a:lnTo>
                    <a:pt x="24424" y="12529"/>
                  </a:lnTo>
                  <a:lnTo>
                    <a:pt x="24395" y="12495"/>
                  </a:lnTo>
                  <a:lnTo>
                    <a:pt x="24395" y="12495"/>
                  </a:lnTo>
                  <a:lnTo>
                    <a:pt x="24349" y="12446"/>
                  </a:lnTo>
                  <a:lnTo>
                    <a:pt x="24274" y="12368"/>
                  </a:lnTo>
                  <a:lnTo>
                    <a:pt x="24171" y="12261"/>
                  </a:lnTo>
                  <a:lnTo>
                    <a:pt x="24043" y="12130"/>
                  </a:lnTo>
                  <a:lnTo>
                    <a:pt x="23714" y="11797"/>
                  </a:lnTo>
                  <a:lnTo>
                    <a:pt x="23303" y="11381"/>
                  </a:lnTo>
                  <a:lnTo>
                    <a:pt x="22824" y="10900"/>
                  </a:lnTo>
                  <a:lnTo>
                    <a:pt x="22292" y="10367"/>
                  </a:lnTo>
                  <a:lnTo>
                    <a:pt x="21720" y="9796"/>
                  </a:lnTo>
                  <a:lnTo>
                    <a:pt x="21124" y="9202"/>
                  </a:lnTo>
                  <a:lnTo>
                    <a:pt x="20519" y="8600"/>
                  </a:lnTo>
                  <a:lnTo>
                    <a:pt x="19917" y="8004"/>
                  </a:lnTo>
                  <a:lnTo>
                    <a:pt x="19335" y="7430"/>
                  </a:lnTo>
                  <a:lnTo>
                    <a:pt x="18786" y="6891"/>
                  </a:lnTo>
                  <a:lnTo>
                    <a:pt x="18528" y="6639"/>
                  </a:lnTo>
                  <a:lnTo>
                    <a:pt x="18285" y="6401"/>
                  </a:lnTo>
                  <a:lnTo>
                    <a:pt x="18058" y="6181"/>
                  </a:lnTo>
                  <a:lnTo>
                    <a:pt x="17847" y="5978"/>
                  </a:lnTo>
                  <a:lnTo>
                    <a:pt x="17656" y="5794"/>
                  </a:lnTo>
                  <a:lnTo>
                    <a:pt x="17487" y="5633"/>
                  </a:lnTo>
                  <a:lnTo>
                    <a:pt x="17339" y="5494"/>
                  </a:lnTo>
                  <a:lnTo>
                    <a:pt x="17217" y="5382"/>
                  </a:lnTo>
                  <a:lnTo>
                    <a:pt x="17217" y="5382"/>
                  </a:lnTo>
                  <a:lnTo>
                    <a:pt x="17167" y="5337"/>
                  </a:lnTo>
                  <a:lnTo>
                    <a:pt x="17114" y="5292"/>
                  </a:lnTo>
                  <a:lnTo>
                    <a:pt x="17062" y="5250"/>
                  </a:lnTo>
                  <a:lnTo>
                    <a:pt x="17009" y="5209"/>
                  </a:lnTo>
                  <a:lnTo>
                    <a:pt x="16955" y="5169"/>
                  </a:lnTo>
                  <a:lnTo>
                    <a:pt x="16901" y="5132"/>
                  </a:lnTo>
                  <a:lnTo>
                    <a:pt x="16846" y="5095"/>
                  </a:lnTo>
                  <a:lnTo>
                    <a:pt x="16791" y="5060"/>
                  </a:lnTo>
                  <a:lnTo>
                    <a:pt x="16736" y="5025"/>
                  </a:lnTo>
                  <a:lnTo>
                    <a:pt x="16680" y="4993"/>
                  </a:lnTo>
                  <a:lnTo>
                    <a:pt x="16624" y="4962"/>
                  </a:lnTo>
                  <a:lnTo>
                    <a:pt x="16567" y="4932"/>
                  </a:lnTo>
                  <a:lnTo>
                    <a:pt x="16511" y="4904"/>
                  </a:lnTo>
                  <a:lnTo>
                    <a:pt x="16454" y="4876"/>
                  </a:lnTo>
                  <a:lnTo>
                    <a:pt x="16397" y="4850"/>
                  </a:lnTo>
                  <a:lnTo>
                    <a:pt x="16341" y="4825"/>
                  </a:lnTo>
                  <a:lnTo>
                    <a:pt x="16284" y="4801"/>
                  </a:lnTo>
                  <a:lnTo>
                    <a:pt x="16228" y="4779"/>
                  </a:lnTo>
                  <a:lnTo>
                    <a:pt x="16170" y="4756"/>
                  </a:lnTo>
                  <a:lnTo>
                    <a:pt x="16115" y="4736"/>
                  </a:lnTo>
                  <a:lnTo>
                    <a:pt x="16058" y="4716"/>
                  </a:lnTo>
                  <a:lnTo>
                    <a:pt x="16003" y="4698"/>
                  </a:lnTo>
                  <a:lnTo>
                    <a:pt x="15947" y="4680"/>
                  </a:lnTo>
                  <a:lnTo>
                    <a:pt x="15892" y="4664"/>
                  </a:lnTo>
                  <a:lnTo>
                    <a:pt x="15837" y="4648"/>
                  </a:lnTo>
                  <a:lnTo>
                    <a:pt x="15783" y="4633"/>
                  </a:lnTo>
                  <a:lnTo>
                    <a:pt x="15728" y="4619"/>
                  </a:lnTo>
                  <a:lnTo>
                    <a:pt x="15675" y="4607"/>
                  </a:lnTo>
                  <a:lnTo>
                    <a:pt x="15622" y="4594"/>
                  </a:lnTo>
                  <a:lnTo>
                    <a:pt x="15571" y="4583"/>
                  </a:lnTo>
                  <a:lnTo>
                    <a:pt x="15469" y="4563"/>
                  </a:lnTo>
                  <a:lnTo>
                    <a:pt x="15370" y="4545"/>
                  </a:lnTo>
                  <a:lnTo>
                    <a:pt x="15274" y="4531"/>
                  </a:lnTo>
                  <a:lnTo>
                    <a:pt x="15183" y="4518"/>
                  </a:lnTo>
                  <a:lnTo>
                    <a:pt x="15096" y="4508"/>
                  </a:lnTo>
                  <a:lnTo>
                    <a:pt x="15014" y="4500"/>
                  </a:lnTo>
                  <a:lnTo>
                    <a:pt x="14937" y="4494"/>
                  </a:lnTo>
                  <a:lnTo>
                    <a:pt x="14865" y="4489"/>
                  </a:lnTo>
                  <a:lnTo>
                    <a:pt x="14800" y="4486"/>
                  </a:lnTo>
                  <a:lnTo>
                    <a:pt x="14740" y="4484"/>
                  </a:lnTo>
                  <a:lnTo>
                    <a:pt x="14687" y="4483"/>
                  </a:lnTo>
                  <a:lnTo>
                    <a:pt x="14603" y="4483"/>
                  </a:lnTo>
                  <a:lnTo>
                    <a:pt x="14550" y="4484"/>
                  </a:lnTo>
                  <a:lnTo>
                    <a:pt x="14532" y="4485"/>
                  </a:lnTo>
                  <a:lnTo>
                    <a:pt x="10449" y="4489"/>
                  </a:lnTo>
                  <a:close/>
                </a:path>
              </a:pathLst>
            </a:custGeom>
            <a:solidFill>
              <a:schemeClr val="bg1">
                <a:lumMod val="85000"/>
              </a:schemeClr>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3" name="Freeform 9"/>
            <p:cNvSpPr/>
            <p:nvPr/>
          </p:nvSpPr>
          <p:spPr bwMode="auto">
            <a:xfrm rot="20191043">
              <a:off x="6646827" y="3485354"/>
              <a:ext cx="902079" cy="1896674"/>
            </a:xfrm>
            <a:custGeom>
              <a:avLst/>
              <a:gdLst/>
              <a:ahLst/>
              <a:cxnLst>
                <a:cxn ang="0">
                  <a:pos x="6304" y="4449"/>
                </a:cxn>
                <a:cxn ang="0">
                  <a:pos x="6114" y="4449"/>
                </a:cxn>
                <a:cxn ang="0">
                  <a:pos x="5918" y="4439"/>
                </a:cxn>
                <a:cxn ang="0">
                  <a:pos x="5671" y="4415"/>
                </a:cxn>
                <a:cxn ang="0">
                  <a:pos x="5386" y="4370"/>
                </a:cxn>
                <a:cxn ang="0">
                  <a:pos x="5179" y="4327"/>
                </a:cxn>
                <a:cxn ang="0">
                  <a:pos x="5017" y="4285"/>
                </a:cxn>
                <a:cxn ang="0">
                  <a:pos x="4852" y="4236"/>
                </a:cxn>
                <a:cxn ang="0">
                  <a:pos x="4683" y="4176"/>
                </a:cxn>
                <a:cxn ang="0">
                  <a:pos x="4514" y="4108"/>
                </a:cxn>
                <a:cxn ang="0">
                  <a:pos x="4344" y="4030"/>
                </a:cxn>
                <a:cxn ang="0">
                  <a:pos x="4174" y="3940"/>
                </a:cxn>
                <a:cxn ang="0">
                  <a:pos x="4008" y="3838"/>
                </a:cxn>
                <a:cxn ang="0">
                  <a:pos x="3845" y="3724"/>
                </a:cxn>
                <a:cxn ang="0">
                  <a:pos x="3688" y="3596"/>
                </a:cxn>
                <a:cxn ang="0">
                  <a:pos x="3522" y="3446"/>
                </a:cxn>
                <a:cxn ang="0">
                  <a:pos x="3051" y="2998"/>
                </a:cxn>
                <a:cxn ang="0">
                  <a:pos x="2185" y="2156"/>
                </a:cxn>
                <a:cxn ang="0">
                  <a:pos x="572" y="568"/>
                </a:cxn>
                <a:cxn ang="0">
                  <a:pos x="0" y="9117"/>
                </a:cxn>
                <a:cxn ang="0">
                  <a:pos x="10" y="9249"/>
                </a:cxn>
                <a:cxn ang="0">
                  <a:pos x="43" y="9565"/>
                </a:cxn>
                <a:cxn ang="0">
                  <a:pos x="81" y="9838"/>
                </a:cxn>
                <a:cxn ang="0">
                  <a:pos x="122" y="10072"/>
                </a:cxn>
                <a:cxn ang="0">
                  <a:pos x="164" y="10270"/>
                </a:cxn>
                <a:cxn ang="0">
                  <a:pos x="210" y="10437"/>
                </a:cxn>
                <a:cxn ang="0">
                  <a:pos x="255" y="10577"/>
                </a:cxn>
                <a:cxn ang="0">
                  <a:pos x="301" y="10695"/>
                </a:cxn>
                <a:cxn ang="0">
                  <a:pos x="359" y="10823"/>
                </a:cxn>
                <a:cxn ang="0">
                  <a:pos x="441" y="10975"/>
                </a:cxn>
                <a:cxn ang="0">
                  <a:pos x="458" y="11003"/>
                </a:cxn>
                <a:cxn ang="0">
                  <a:pos x="547" y="11119"/>
                </a:cxn>
                <a:cxn ang="0">
                  <a:pos x="684" y="11276"/>
                </a:cxn>
                <a:cxn ang="0">
                  <a:pos x="983" y="11595"/>
                </a:cxn>
                <a:cxn ang="0">
                  <a:pos x="1385" y="12005"/>
                </a:cxn>
                <a:cxn ang="0">
                  <a:pos x="1893" y="12510"/>
                </a:cxn>
                <a:cxn ang="0">
                  <a:pos x="1998" y="12611"/>
                </a:cxn>
                <a:cxn ang="0">
                  <a:pos x="2140" y="12731"/>
                </a:cxn>
                <a:cxn ang="0">
                  <a:pos x="2290" y="12840"/>
                </a:cxn>
                <a:cxn ang="0">
                  <a:pos x="2447" y="12940"/>
                </a:cxn>
                <a:cxn ang="0">
                  <a:pos x="2612" y="13030"/>
                </a:cxn>
                <a:cxn ang="0">
                  <a:pos x="2783" y="13110"/>
                </a:cxn>
                <a:cxn ang="0">
                  <a:pos x="2956" y="13183"/>
                </a:cxn>
                <a:cxn ang="0">
                  <a:pos x="3134" y="13247"/>
                </a:cxn>
                <a:cxn ang="0">
                  <a:pos x="3312" y="13303"/>
                </a:cxn>
                <a:cxn ang="0">
                  <a:pos x="3492" y="13352"/>
                </a:cxn>
                <a:cxn ang="0">
                  <a:pos x="3671" y="13394"/>
                </a:cxn>
                <a:cxn ang="0">
                  <a:pos x="3965" y="13452"/>
                </a:cxn>
                <a:cxn ang="0">
                  <a:pos x="4304" y="13500"/>
                </a:cxn>
                <a:cxn ang="0">
                  <a:pos x="4619" y="13531"/>
                </a:cxn>
                <a:cxn ang="0">
                  <a:pos x="4900" y="13548"/>
                </a:cxn>
                <a:cxn ang="0">
                  <a:pos x="5139" y="13555"/>
                </a:cxn>
                <a:cxn ang="0">
                  <a:pos x="7183" y="13556"/>
                </a:cxn>
              </a:cxnLst>
              <a:rect l="0" t="0" r="r" b="b"/>
              <a:pathLst>
                <a:path w="7183" h="13556">
                  <a:moveTo>
                    <a:pt x="6322" y="4449"/>
                  </a:moveTo>
                  <a:lnTo>
                    <a:pt x="6322" y="4449"/>
                  </a:lnTo>
                  <a:lnTo>
                    <a:pt x="6304" y="4449"/>
                  </a:lnTo>
                  <a:lnTo>
                    <a:pt x="6252" y="4451"/>
                  </a:lnTo>
                  <a:lnTo>
                    <a:pt x="6167" y="4450"/>
                  </a:lnTo>
                  <a:lnTo>
                    <a:pt x="6114" y="4449"/>
                  </a:lnTo>
                  <a:lnTo>
                    <a:pt x="6055" y="4447"/>
                  </a:lnTo>
                  <a:lnTo>
                    <a:pt x="5989" y="4444"/>
                  </a:lnTo>
                  <a:lnTo>
                    <a:pt x="5918" y="4439"/>
                  </a:lnTo>
                  <a:lnTo>
                    <a:pt x="5841" y="4433"/>
                  </a:lnTo>
                  <a:lnTo>
                    <a:pt x="5758" y="4425"/>
                  </a:lnTo>
                  <a:lnTo>
                    <a:pt x="5671" y="4415"/>
                  </a:lnTo>
                  <a:lnTo>
                    <a:pt x="5580" y="4403"/>
                  </a:lnTo>
                  <a:lnTo>
                    <a:pt x="5485" y="4388"/>
                  </a:lnTo>
                  <a:lnTo>
                    <a:pt x="5386" y="4370"/>
                  </a:lnTo>
                  <a:lnTo>
                    <a:pt x="5284" y="4350"/>
                  </a:lnTo>
                  <a:lnTo>
                    <a:pt x="5232" y="4339"/>
                  </a:lnTo>
                  <a:lnTo>
                    <a:pt x="5179" y="4327"/>
                  </a:lnTo>
                  <a:lnTo>
                    <a:pt x="5126" y="4314"/>
                  </a:lnTo>
                  <a:lnTo>
                    <a:pt x="5072" y="4300"/>
                  </a:lnTo>
                  <a:lnTo>
                    <a:pt x="5017" y="4285"/>
                  </a:lnTo>
                  <a:lnTo>
                    <a:pt x="4963" y="4270"/>
                  </a:lnTo>
                  <a:lnTo>
                    <a:pt x="4907" y="4253"/>
                  </a:lnTo>
                  <a:lnTo>
                    <a:pt x="4852" y="4236"/>
                  </a:lnTo>
                  <a:lnTo>
                    <a:pt x="4796" y="4217"/>
                  </a:lnTo>
                  <a:lnTo>
                    <a:pt x="4740" y="4198"/>
                  </a:lnTo>
                  <a:lnTo>
                    <a:pt x="4683" y="4176"/>
                  </a:lnTo>
                  <a:lnTo>
                    <a:pt x="4627" y="4154"/>
                  </a:lnTo>
                  <a:lnTo>
                    <a:pt x="4570" y="4132"/>
                  </a:lnTo>
                  <a:lnTo>
                    <a:pt x="4514" y="4108"/>
                  </a:lnTo>
                  <a:lnTo>
                    <a:pt x="4457" y="4083"/>
                  </a:lnTo>
                  <a:lnTo>
                    <a:pt x="4401" y="4057"/>
                  </a:lnTo>
                  <a:lnTo>
                    <a:pt x="4344" y="4030"/>
                  </a:lnTo>
                  <a:lnTo>
                    <a:pt x="4288" y="4001"/>
                  </a:lnTo>
                  <a:lnTo>
                    <a:pt x="4231" y="3971"/>
                  </a:lnTo>
                  <a:lnTo>
                    <a:pt x="4174" y="3940"/>
                  </a:lnTo>
                  <a:lnTo>
                    <a:pt x="4119" y="3908"/>
                  </a:lnTo>
                  <a:lnTo>
                    <a:pt x="4063" y="3873"/>
                  </a:lnTo>
                  <a:lnTo>
                    <a:pt x="4008" y="3838"/>
                  </a:lnTo>
                  <a:lnTo>
                    <a:pt x="3953" y="3802"/>
                  </a:lnTo>
                  <a:lnTo>
                    <a:pt x="3899" y="3764"/>
                  </a:lnTo>
                  <a:lnTo>
                    <a:pt x="3845" y="3724"/>
                  </a:lnTo>
                  <a:lnTo>
                    <a:pt x="3793" y="3684"/>
                  </a:lnTo>
                  <a:lnTo>
                    <a:pt x="3740" y="3641"/>
                  </a:lnTo>
                  <a:lnTo>
                    <a:pt x="3688" y="3596"/>
                  </a:lnTo>
                  <a:lnTo>
                    <a:pt x="3636" y="3551"/>
                  </a:lnTo>
                  <a:lnTo>
                    <a:pt x="3636" y="3551"/>
                  </a:lnTo>
                  <a:lnTo>
                    <a:pt x="3522" y="3446"/>
                  </a:lnTo>
                  <a:lnTo>
                    <a:pt x="3385" y="3317"/>
                  </a:lnTo>
                  <a:lnTo>
                    <a:pt x="3228" y="3168"/>
                  </a:lnTo>
                  <a:lnTo>
                    <a:pt x="3051" y="2998"/>
                  </a:lnTo>
                  <a:lnTo>
                    <a:pt x="2857" y="2811"/>
                  </a:lnTo>
                  <a:lnTo>
                    <a:pt x="2647" y="2607"/>
                  </a:lnTo>
                  <a:lnTo>
                    <a:pt x="2185" y="2156"/>
                  </a:lnTo>
                  <a:lnTo>
                    <a:pt x="1677" y="1657"/>
                  </a:lnTo>
                  <a:lnTo>
                    <a:pt x="1135" y="1124"/>
                  </a:lnTo>
                  <a:lnTo>
                    <a:pt x="572" y="568"/>
                  </a:lnTo>
                  <a:lnTo>
                    <a:pt x="0" y="0"/>
                  </a:lnTo>
                  <a:lnTo>
                    <a:pt x="0" y="9117"/>
                  </a:lnTo>
                  <a:lnTo>
                    <a:pt x="0" y="9117"/>
                  </a:lnTo>
                  <a:lnTo>
                    <a:pt x="0" y="9132"/>
                  </a:lnTo>
                  <a:lnTo>
                    <a:pt x="0" y="9132"/>
                  </a:lnTo>
                  <a:lnTo>
                    <a:pt x="10" y="9249"/>
                  </a:lnTo>
                  <a:lnTo>
                    <a:pt x="21" y="9359"/>
                  </a:lnTo>
                  <a:lnTo>
                    <a:pt x="32" y="9464"/>
                  </a:lnTo>
                  <a:lnTo>
                    <a:pt x="43" y="9565"/>
                  </a:lnTo>
                  <a:lnTo>
                    <a:pt x="55" y="9660"/>
                  </a:lnTo>
                  <a:lnTo>
                    <a:pt x="68" y="9751"/>
                  </a:lnTo>
                  <a:lnTo>
                    <a:pt x="81" y="9838"/>
                  </a:lnTo>
                  <a:lnTo>
                    <a:pt x="94" y="9920"/>
                  </a:lnTo>
                  <a:lnTo>
                    <a:pt x="108" y="9997"/>
                  </a:lnTo>
                  <a:lnTo>
                    <a:pt x="122" y="10072"/>
                  </a:lnTo>
                  <a:lnTo>
                    <a:pt x="136" y="10141"/>
                  </a:lnTo>
                  <a:lnTo>
                    <a:pt x="150" y="10207"/>
                  </a:lnTo>
                  <a:lnTo>
                    <a:pt x="164" y="10270"/>
                  </a:lnTo>
                  <a:lnTo>
                    <a:pt x="179" y="10329"/>
                  </a:lnTo>
                  <a:lnTo>
                    <a:pt x="195" y="10385"/>
                  </a:lnTo>
                  <a:lnTo>
                    <a:pt x="210" y="10437"/>
                  </a:lnTo>
                  <a:lnTo>
                    <a:pt x="225" y="10487"/>
                  </a:lnTo>
                  <a:lnTo>
                    <a:pt x="240" y="10533"/>
                  </a:lnTo>
                  <a:lnTo>
                    <a:pt x="255" y="10577"/>
                  </a:lnTo>
                  <a:lnTo>
                    <a:pt x="270" y="10619"/>
                  </a:lnTo>
                  <a:lnTo>
                    <a:pt x="285" y="10658"/>
                  </a:lnTo>
                  <a:lnTo>
                    <a:pt x="301" y="10695"/>
                  </a:lnTo>
                  <a:lnTo>
                    <a:pt x="316" y="10730"/>
                  </a:lnTo>
                  <a:lnTo>
                    <a:pt x="330" y="10763"/>
                  </a:lnTo>
                  <a:lnTo>
                    <a:pt x="359" y="10823"/>
                  </a:lnTo>
                  <a:lnTo>
                    <a:pt x="387" y="10878"/>
                  </a:lnTo>
                  <a:lnTo>
                    <a:pt x="415" y="10929"/>
                  </a:lnTo>
                  <a:lnTo>
                    <a:pt x="441" y="10975"/>
                  </a:lnTo>
                  <a:lnTo>
                    <a:pt x="441" y="10975"/>
                  </a:lnTo>
                  <a:lnTo>
                    <a:pt x="448" y="10988"/>
                  </a:lnTo>
                  <a:lnTo>
                    <a:pt x="458" y="11003"/>
                  </a:lnTo>
                  <a:lnTo>
                    <a:pt x="481" y="11036"/>
                  </a:lnTo>
                  <a:lnTo>
                    <a:pt x="512" y="11075"/>
                  </a:lnTo>
                  <a:lnTo>
                    <a:pt x="547" y="11119"/>
                  </a:lnTo>
                  <a:lnTo>
                    <a:pt x="588" y="11168"/>
                  </a:lnTo>
                  <a:lnTo>
                    <a:pt x="634" y="11220"/>
                  </a:lnTo>
                  <a:lnTo>
                    <a:pt x="684" y="11276"/>
                  </a:lnTo>
                  <a:lnTo>
                    <a:pt x="738" y="11335"/>
                  </a:lnTo>
                  <a:lnTo>
                    <a:pt x="856" y="11462"/>
                  </a:lnTo>
                  <a:lnTo>
                    <a:pt x="983" y="11595"/>
                  </a:lnTo>
                  <a:lnTo>
                    <a:pt x="1116" y="11733"/>
                  </a:lnTo>
                  <a:lnTo>
                    <a:pt x="1251" y="11871"/>
                  </a:lnTo>
                  <a:lnTo>
                    <a:pt x="1385" y="12005"/>
                  </a:lnTo>
                  <a:lnTo>
                    <a:pt x="1513" y="12134"/>
                  </a:lnTo>
                  <a:lnTo>
                    <a:pt x="1737" y="12357"/>
                  </a:lnTo>
                  <a:lnTo>
                    <a:pt x="1893" y="12510"/>
                  </a:lnTo>
                  <a:lnTo>
                    <a:pt x="1953" y="12569"/>
                  </a:lnTo>
                  <a:lnTo>
                    <a:pt x="1953" y="12569"/>
                  </a:lnTo>
                  <a:lnTo>
                    <a:pt x="1998" y="12611"/>
                  </a:lnTo>
                  <a:lnTo>
                    <a:pt x="2044" y="12652"/>
                  </a:lnTo>
                  <a:lnTo>
                    <a:pt x="2091" y="12692"/>
                  </a:lnTo>
                  <a:lnTo>
                    <a:pt x="2140" y="12731"/>
                  </a:lnTo>
                  <a:lnTo>
                    <a:pt x="2188" y="12768"/>
                  </a:lnTo>
                  <a:lnTo>
                    <a:pt x="2239" y="12805"/>
                  </a:lnTo>
                  <a:lnTo>
                    <a:pt x="2290" y="12840"/>
                  </a:lnTo>
                  <a:lnTo>
                    <a:pt x="2341" y="12875"/>
                  </a:lnTo>
                  <a:lnTo>
                    <a:pt x="2394" y="12908"/>
                  </a:lnTo>
                  <a:lnTo>
                    <a:pt x="2447" y="12940"/>
                  </a:lnTo>
                  <a:lnTo>
                    <a:pt x="2502" y="12971"/>
                  </a:lnTo>
                  <a:lnTo>
                    <a:pt x="2556" y="13001"/>
                  </a:lnTo>
                  <a:lnTo>
                    <a:pt x="2612" y="13030"/>
                  </a:lnTo>
                  <a:lnTo>
                    <a:pt x="2669" y="13058"/>
                  </a:lnTo>
                  <a:lnTo>
                    <a:pt x="2725" y="13084"/>
                  </a:lnTo>
                  <a:lnTo>
                    <a:pt x="2783" y="13110"/>
                  </a:lnTo>
                  <a:lnTo>
                    <a:pt x="2840" y="13136"/>
                  </a:lnTo>
                  <a:lnTo>
                    <a:pt x="2898" y="13160"/>
                  </a:lnTo>
                  <a:lnTo>
                    <a:pt x="2956" y="13183"/>
                  </a:lnTo>
                  <a:lnTo>
                    <a:pt x="3015" y="13205"/>
                  </a:lnTo>
                  <a:lnTo>
                    <a:pt x="3074" y="13227"/>
                  </a:lnTo>
                  <a:lnTo>
                    <a:pt x="3134" y="13247"/>
                  </a:lnTo>
                  <a:lnTo>
                    <a:pt x="3192" y="13266"/>
                  </a:lnTo>
                  <a:lnTo>
                    <a:pt x="3253" y="13285"/>
                  </a:lnTo>
                  <a:lnTo>
                    <a:pt x="3312" y="13303"/>
                  </a:lnTo>
                  <a:lnTo>
                    <a:pt x="3372" y="13320"/>
                  </a:lnTo>
                  <a:lnTo>
                    <a:pt x="3432" y="13336"/>
                  </a:lnTo>
                  <a:lnTo>
                    <a:pt x="3492" y="13352"/>
                  </a:lnTo>
                  <a:lnTo>
                    <a:pt x="3552" y="13367"/>
                  </a:lnTo>
                  <a:lnTo>
                    <a:pt x="3611" y="13381"/>
                  </a:lnTo>
                  <a:lnTo>
                    <a:pt x="3671" y="13394"/>
                  </a:lnTo>
                  <a:lnTo>
                    <a:pt x="3730" y="13408"/>
                  </a:lnTo>
                  <a:lnTo>
                    <a:pt x="3848" y="13431"/>
                  </a:lnTo>
                  <a:lnTo>
                    <a:pt x="3965" y="13452"/>
                  </a:lnTo>
                  <a:lnTo>
                    <a:pt x="4080" y="13470"/>
                  </a:lnTo>
                  <a:lnTo>
                    <a:pt x="4193" y="13486"/>
                  </a:lnTo>
                  <a:lnTo>
                    <a:pt x="4304" y="13500"/>
                  </a:lnTo>
                  <a:lnTo>
                    <a:pt x="4412" y="13512"/>
                  </a:lnTo>
                  <a:lnTo>
                    <a:pt x="4517" y="13522"/>
                  </a:lnTo>
                  <a:lnTo>
                    <a:pt x="4619" y="13531"/>
                  </a:lnTo>
                  <a:lnTo>
                    <a:pt x="4716" y="13538"/>
                  </a:lnTo>
                  <a:lnTo>
                    <a:pt x="4811" y="13543"/>
                  </a:lnTo>
                  <a:lnTo>
                    <a:pt x="4900" y="13548"/>
                  </a:lnTo>
                  <a:lnTo>
                    <a:pt x="4985" y="13551"/>
                  </a:lnTo>
                  <a:lnTo>
                    <a:pt x="5066" y="13553"/>
                  </a:lnTo>
                  <a:lnTo>
                    <a:pt x="5139" y="13555"/>
                  </a:lnTo>
                  <a:lnTo>
                    <a:pt x="5271" y="13556"/>
                  </a:lnTo>
                  <a:lnTo>
                    <a:pt x="5271" y="13556"/>
                  </a:lnTo>
                  <a:lnTo>
                    <a:pt x="7183" y="13556"/>
                  </a:lnTo>
                  <a:lnTo>
                    <a:pt x="7183" y="4448"/>
                  </a:lnTo>
                  <a:lnTo>
                    <a:pt x="6322" y="4449"/>
                  </a:lnTo>
                  <a:close/>
                </a:path>
              </a:pathLst>
            </a:custGeom>
            <a:solidFill>
              <a:schemeClr val="accent1"/>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4" name="Freeform 10"/>
            <p:cNvSpPr/>
            <p:nvPr/>
          </p:nvSpPr>
          <p:spPr bwMode="auto">
            <a:xfrm rot="20191043">
              <a:off x="8340400" y="3398460"/>
              <a:ext cx="897451" cy="1276786"/>
            </a:xfrm>
            <a:custGeom>
              <a:avLst/>
              <a:gdLst/>
              <a:ahLst/>
              <a:cxnLst>
                <a:cxn ang="0">
                  <a:pos x="6715" y="2554"/>
                </a:cxn>
                <a:cxn ang="0">
                  <a:pos x="6584" y="2389"/>
                </a:cxn>
                <a:cxn ang="0">
                  <a:pos x="6317" y="2095"/>
                </a:cxn>
                <a:cxn ang="0">
                  <a:pos x="5788" y="1551"/>
                </a:cxn>
                <a:cxn ang="0">
                  <a:pos x="5220" y="988"/>
                </a:cxn>
                <a:cxn ang="0">
                  <a:pos x="5082" y="865"/>
                </a:cxn>
                <a:cxn ang="0">
                  <a:pos x="4883" y="716"/>
                </a:cxn>
                <a:cxn ang="0">
                  <a:pos x="4671" y="586"/>
                </a:cxn>
                <a:cxn ang="0">
                  <a:pos x="4448" y="472"/>
                </a:cxn>
                <a:cxn ang="0">
                  <a:pos x="4217" y="374"/>
                </a:cxn>
                <a:cxn ang="0">
                  <a:pos x="3979" y="290"/>
                </a:cxn>
                <a:cxn ang="0">
                  <a:pos x="3740" y="220"/>
                </a:cxn>
                <a:cxn ang="0">
                  <a:pos x="3502" y="162"/>
                </a:cxn>
                <a:cxn ang="0">
                  <a:pos x="3093" y="87"/>
                </a:cxn>
                <a:cxn ang="0">
                  <a:pos x="2655" y="35"/>
                </a:cxn>
                <a:cxn ang="0">
                  <a:pos x="2273" y="8"/>
                </a:cxn>
                <a:cxn ang="0">
                  <a:pos x="1902" y="0"/>
                </a:cxn>
                <a:cxn ang="0">
                  <a:pos x="0" y="9112"/>
                </a:cxn>
                <a:cxn ang="0">
                  <a:pos x="2108" y="9109"/>
                </a:cxn>
                <a:cxn ang="0">
                  <a:pos x="2456" y="9094"/>
                </a:cxn>
                <a:cxn ang="0">
                  <a:pos x="2869" y="9056"/>
                </a:cxn>
                <a:cxn ang="0">
                  <a:pos x="3324" y="8987"/>
                </a:cxn>
                <a:cxn ang="0">
                  <a:pos x="3621" y="8923"/>
                </a:cxn>
                <a:cxn ang="0">
                  <a:pos x="3860" y="8859"/>
                </a:cxn>
                <a:cxn ang="0">
                  <a:pos x="4098" y="8783"/>
                </a:cxn>
                <a:cxn ang="0">
                  <a:pos x="4333" y="8692"/>
                </a:cxn>
                <a:cxn ang="0">
                  <a:pos x="4561" y="8586"/>
                </a:cxn>
                <a:cxn ang="0">
                  <a:pos x="4779" y="8464"/>
                </a:cxn>
                <a:cxn ang="0">
                  <a:pos x="4985" y="8324"/>
                </a:cxn>
                <a:cxn ang="0">
                  <a:pos x="5175" y="8167"/>
                </a:cxn>
                <a:cxn ang="0">
                  <a:pos x="5436" y="7913"/>
                </a:cxn>
                <a:cxn ang="0">
                  <a:pos x="6057" y="7289"/>
                </a:cxn>
                <a:cxn ang="0">
                  <a:pos x="6489" y="6832"/>
                </a:cxn>
                <a:cxn ang="0">
                  <a:pos x="6661" y="6631"/>
                </a:cxn>
                <a:cxn ang="0">
                  <a:pos x="6732" y="6531"/>
                </a:cxn>
                <a:cxn ang="0">
                  <a:pos x="6815" y="6376"/>
                </a:cxn>
                <a:cxn ang="0">
                  <a:pos x="6890" y="6207"/>
                </a:cxn>
                <a:cxn ang="0">
                  <a:pos x="6952" y="6030"/>
                </a:cxn>
                <a:cxn ang="0">
                  <a:pos x="7013" y="5806"/>
                </a:cxn>
                <a:cxn ang="0">
                  <a:pos x="7071" y="5524"/>
                </a:cxn>
                <a:cxn ang="0">
                  <a:pos x="7123" y="5174"/>
                </a:cxn>
                <a:cxn ang="0">
                  <a:pos x="7168" y="4744"/>
                </a:cxn>
                <a:cxn ang="0">
                  <a:pos x="7182" y="4540"/>
                </a:cxn>
                <a:cxn ang="0">
                  <a:pos x="7168" y="4368"/>
                </a:cxn>
                <a:cxn ang="0">
                  <a:pos x="7122" y="3939"/>
                </a:cxn>
                <a:cxn ang="0">
                  <a:pos x="7070" y="3588"/>
                </a:cxn>
                <a:cxn ang="0">
                  <a:pos x="7012" y="3306"/>
                </a:cxn>
                <a:cxn ang="0">
                  <a:pos x="6952" y="3082"/>
                </a:cxn>
                <a:cxn ang="0">
                  <a:pos x="6890" y="2906"/>
                </a:cxn>
                <a:cxn ang="0">
                  <a:pos x="6815" y="2736"/>
                </a:cxn>
                <a:cxn ang="0">
                  <a:pos x="6732" y="2582"/>
                </a:cxn>
              </a:cxnLst>
              <a:rect l="0" t="0" r="r" b="b"/>
              <a:pathLst>
                <a:path w="7183" h="9112">
                  <a:moveTo>
                    <a:pt x="6732" y="2582"/>
                  </a:moveTo>
                  <a:lnTo>
                    <a:pt x="6732" y="2582"/>
                  </a:lnTo>
                  <a:lnTo>
                    <a:pt x="6724" y="2569"/>
                  </a:lnTo>
                  <a:lnTo>
                    <a:pt x="6715" y="2554"/>
                  </a:lnTo>
                  <a:lnTo>
                    <a:pt x="6690" y="2520"/>
                  </a:lnTo>
                  <a:lnTo>
                    <a:pt x="6661" y="2481"/>
                  </a:lnTo>
                  <a:lnTo>
                    <a:pt x="6625" y="2437"/>
                  </a:lnTo>
                  <a:lnTo>
                    <a:pt x="6584" y="2389"/>
                  </a:lnTo>
                  <a:lnTo>
                    <a:pt x="6538" y="2337"/>
                  </a:lnTo>
                  <a:lnTo>
                    <a:pt x="6489" y="2281"/>
                  </a:lnTo>
                  <a:lnTo>
                    <a:pt x="6434" y="2221"/>
                  </a:lnTo>
                  <a:lnTo>
                    <a:pt x="6317" y="2095"/>
                  </a:lnTo>
                  <a:lnTo>
                    <a:pt x="6190" y="1961"/>
                  </a:lnTo>
                  <a:lnTo>
                    <a:pt x="6057" y="1824"/>
                  </a:lnTo>
                  <a:lnTo>
                    <a:pt x="5921" y="1685"/>
                  </a:lnTo>
                  <a:lnTo>
                    <a:pt x="5788" y="1551"/>
                  </a:lnTo>
                  <a:lnTo>
                    <a:pt x="5660" y="1423"/>
                  </a:lnTo>
                  <a:lnTo>
                    <a:pt x="5436" y="1200"/>
                  </a:lnTo>
                  <a:lnTo>
                    <a:pt x="5278" y="1046"/>
                  </a:lnTo>
                  <a:lnTo>
                    <a:pt x="5220" y="988"/>
                  </a:lnTo>
                  <a:lnTo>
                    <a:pt x="5220" y="988"/>
                  </a:lnTo>
                  <a:lnTo>
                    <a:pt x="5174" y="946"/>
                  </a:lnTo>
                  <a:lnTo>
                    <a:pt x="5128" y="905"/>
                  </a:lnTo>
                  <a:lnTo>
                    <a:pt x="5082" y="865"/>
                  </a:lnTo>
                  <a:lnTo>
                    <a:pt x="5033" y="825"/>
                  </a:lnTo>
                  <a:lnTo>
                    <a:pt x="4984" y="787"/>
                  </a:lnTo>
                  <a:lnTo>
                    <a:pt x="4934" y="751"/>
                  </a:lnTo>
                  <a:lnTo>
                    <a:pt x="4883" y="716"/>
                  </a:lnTo>
                  <a:lnTo>
                    <a:pt x="4831" y="682"/>
                  </a:lnTo>
                  <a:lnTo>
                    <a:pt x="4778" y="649"/>
                  </a:lnTo>
                  <a:lnTo>
                    <a:pt x="4724" y="617"/>
                  </a:lnTo>
                  <a:lnTo>
                    <a:pt x="4671" y="586"/>
                  </a:lnTo>
                  <a:lnTo>
                    <a:pt x="4615" y="555"/>
                  </a:lnTo>
                  <a:lnTo>
                    <a:pt x="4560" y="526"/>
                  </a:lnTo>
                  <a:lnTo>
                    <a:pt x="4504" y="498"/>
                  </a:lnTo>
                  <a:lnTo>
                    <a:pt x="4448" y="472"/>
                  </a:lnTo>
                  <a:lnTo>
                    <a:pt x="4390" y="446"/>
                  </a:lnTo>
                  <a:lnTo>
                    <a:pt x="4333" y="421"/>
                  </a:lnTo>
                  <a:lnTo>
                    <a:pt x="4274" y="397"/>
                  </a:lnTo>
                  <a:lnTo>
                    <a:pt x="4217" y="374"/>
                  </a:lnTo>
                  <a:lnTo>
                    <a:pt x="4157" y="352"/>
                  </a:lnTo>
                  <a:lnTo>
                    <a:pt x="4098" y="331"/>
                  </a:lnTo>
                  <a:lnTo>
                    <a:pt x="4039" y="310"/>
                  </a:lnTo>
                  <a:lnTo>
                    <a:pt x="3979" y="290"/>
                  </a:lnTo>
                  <a:lnTo>
                    <a:pt x="3920" y="271"/>
                  </a:lnTo>
                  <a:lnTo>
                    <a:pt x="3860" y="253"/>
                  </a:lnTo>
                  <a:lnTo>
                    <a:pt x="3801" y="236"/>
                  </a:lnTo>
                  <a:lnTo>
                    <a:pt x="3740" y="220"/>
                  </a:lnTo>
                  <a:lnTo>
                    <a:pt x="3681" y="204"/>
                  </a:lnTo>
                  <a:lnTo>
                    <a:pt x="3621" y="190"/>
                  </a:lnTo>
                  <a:lnTo>
                    <a:pt x="3561" y="175"/>
                  </a:lnTo>
                  <a:lnTo>
                    <a:pt x="3502" y="162"/>
                  </a:lnTo>
                  <a:lnTo>
                    <a:pt x="3442" y="149"/>
                  </a:lnTo>
                  <a:lnTo>
                    <a:pt x="3324" y="126"/>
                  </a:lnTo>
                  <a:lnTo>
                    <a:pt x="3208" y="105"/>
                  </a:lnTo>
                  <a:lnTo>
                    <a:pt x="3093" y="87"/>
                  </a:lnTo>
                  <a:lnTo>
                    <a:pt x="2980" y="71"/>
                  </a:lnTo>
                  <a:lnTo>
                    <a:pt x="2869" y="57"/>
                  </a:lnTo>
                  <a:lnTo>
                    <a:pt x="2761" y="45"/>
                  </a:lnTo>
                  <a:lnTo>
                    <a:pt x="2655" y="35"/>
                  </a:lnTo>
                  <a:lnTo>
                    <a:pt x="2554" y="26"/>
                  </a:lnTo>
                  <a:lnTo>
                    <a:pt x="2456" y="19"/>
                  </a:lnTo>
                  <a:lnTo>
                    <a:pt x="2361" y="14"/>
                  </a:lnTo>
                  <a:lnTo>
                    <a:pt x="2273" y="8"/>
                  </a:lnTo>
                  <a:lnTo>
                    <a:pt x="2188" y="5"/>
                  </a:lnTo>
                  <a:lnTo>
                    <a:pt x="2107" y="3"/>
                  </a:lnTo>
                  <a:lnTo>
                    <a:pt x="2033" y="1"/>
                  </a:lnTo>
                  <a:lnTo>
                    <a:pt x="1902" y="0"/>
                  </a:lnTo>
                  <a:lnTo>
                    <a:pt x="1902" y="0"/>
                  </a:lnTo>
                  <a:lnTo>
                    <a:pt x="0" y="0"/>
                  </a:lnTo>
                  <a:lnTo>
                    <a:pt x="0" y="9112"/>
                  </a:lnTo>
                  <a:lnTo>
                    <a:pt x="0" y="9112"/>
                  </a:lnTo>
                  <a:lnTo>
                    <a:pt x="1902" y="9112"/>
                  </a:lnTo>
                  <a:lnTo>
                    <a:pt x="1902" y="9112"/>
                  </a:lnTo>
                  <a:lnTo>
                    <a:pt x="2033" y="9111"/>
                  </a:lnTo>
                  <a:lnTo>
                    <a:pt x="2108" y="9109"/>
                  </a:lnTo>
                  <a:lnTo>
                    <a:pt x="2188" y="9107"/>
                  </a:lnTo>
                  <a:lnTo>
                    <a:pt x="2273" y="9104"/>
                  </a:lnTo>
                  <a:lnTo>
                    <a:pt x="2362" y="9099"/>
                  </a:lnTo>
                  <a:lnTo>
                    <a:pt x="2456" y="9094"/>
                  </a:lnTo>
                  <a:lnTo>
                    <a:pt x="2554" y="9087"/>
                  </a:lnTo>
                  <a:lnTo>
                    <a:pt x="2656" y="9078"/>
                  </a:lnTo>
                  <a:lnTo>
                    <a:pt x="2761" y="9068"/>
                  </a:lnTo>
                  <a:lnTo>
                    <a:pt x="2869" y="9056"/>
                  </a:lnTo>
                  <a:lnTo>
                    <a:pt x="2980" y="9042"/>
                  </a:lnTo>
                  <a:lnTo>
                    <a:pt x="3093" y="9026"/>
                  </a:lnTo>
                  <a:lnTo>
                    <a:pt x="3208" y="9008"/>
                  </a:lnTo>
                  <a:lnTo>
                    <a:pt x="3324" y="8987"/>
                  </a:lnTo>
                  <a:lnTo>
                    <a:pt x="3442" y="8964"/>
                  </a:lnTo>
                  <a:lnTo>
                    <a:pt x="3502" y="8950"/>
                  </a:lnTo>
                  <a:lnTo>
                    <a:pt x="3561" y="8937"/>
                  </a:lnTo>
                  <a:lnTo>
                    <a:pt x="3621" y="8923"/>
                  </a:lnTo>
                  <a:lnTo>
                    <a:pt x="3682" y="8908"/>
                  </a:lnTo>
                  <a:lnTo>
                    <a:pt x="3741" y="8892"/>
                  </a:lnTo>
                  <a:lnTo>
                    <a:pt x="3801" y="8876"/>
                  </a:lnTo>
                  <a:lnTo>
                    <a:pt x="3860" y="8859"/>
                  </a:lnTo>
                  <a:lnTo>
                    <a:pt x="3921" y="8841"/>
                  </a:lnTo>
                  <a:lnTo>
                    <a:pt x="3980" y="8822"/>
                  </a:lnTo>
                  <a:lnTo>
                    <a:pt x="4040" y="8803"/>
                  </a:lnTo>
                  <a:lnTo>
                    <a:pt x="4098" y="8783"/>
                  </a:lnTo>
                  <a:lnTo>
                    <a:pt x="4158" y="8761"/>
                  </a:lnTo>
                  <a:lnTo>
                    <a:pt x="4217" y="8739"/>
                  </a:lnTo>
                  <a:lnTo>
                    <a:pt x="4275" y="8716"/>
                  </a:lnTo>
                  <a:lnTo>
                    <a:pt x="4333" y="8692"/>
                  </a:lnTo>
                  <a:lnTo>
                    <a:pt x="4390" y="8666"/>
                  </a:lnTo>
                  <a:lnTo>
                    <a:pt x="4448" y="8640"/>
                  </a:lnTo>
                  <a:lnTo>
                    <a:pt x="4504" y="8614"/>
                  </a:lnTo>
                  <a:lnTo>
                    <a:pt x="4561" y="8586"/>
                  </a:lnTo>
                  <a:lnTo>
                    <a:pt x="4616" y="8557"/>
                  </a:lnTo>
                  <a:lnTo>
                    <a:pt x="4671" y="8527"/>
                  </a:lnTo>
                  <a:lnTo>
                    <a:pt x="4725" y="8496"/>
                  </a:lnTo>
                  <a:lnTo>
                    <a:pt x="4779" y="8464"/>
                  </a:lnTo>
                  <a:lnTo>
                    <a:pt x="4831" y="8431"/>
                  </a:lnTo>
                  <a:lnTo>
                    <a:pt x="4883" y="8396"/>
                  </a:lnTo>
                  <a:lnTo>
                    <a:pt x="4934" y="8361"/>
                  </a:lnTo>
                  <a:lnTo>
                    <a:pt x="4985" y="8324"/>
                  </a:lnTo>
                  <a:lnTo>
                    <a:pt x="5033" y="8287"/>
                  </a:lnTo>
                  <a:lnTo>
                    <a:pt x="5082" y="8248"/>
                  </a:lnTo>
                  <a:lnTo>
                    <a:pt x="5129" y="8208"/>
                  </a:lnTo>
                  <a:lnTo>
                    <a:pt x="5175" y="8167"/>
                  </a:lnTo>
                  <a:lnTo>
                    <a:pt x="5220" y="8125"/>
                  </a:lnTo>
                  <a:lnTo>
                    <a:pt x="5220" y="8125"/>
                  </a:lnTo>
                  <a:lnTo>
                    <a:pt x="5279" y="8066"/>
                  </a:lnTo>
                  <a:lnTo>
                    <a:pt x="5436" y="7913"/>
                  </a:lnTo>
                  <a:lnTo>
                    <a:pt x="5660" y="7690"/>
                  </a:lnTo>
                  <a:lnTo>
                    <a:pt x="5788" y="7561"/>
                  </a:lnTo>
                  <a:lnTo>
                    <a:pt x="5921" y="7427"/>
                  </a:lnTo>
                  <a:lnTo>
                    <a:pt x="6057" y="7289"/>
                  </a:lnTo>
                  <a:lnTo>
                    <a:pt x="6190" y="7151"/>
                  </a:lnTo>
                  <a:lnTo>
                    <a:pt x="6317" y="7018"/>
                  </a:lnTo>
                  <a:lnTo>
                    <a:pt x="6434" y="6891"/>
                  </a:lnTo>
                  <a:lnTo>
                    <a:pt x="6489" y="6832"/>
                  </a:lnTo>
                  <a:lnTo>
                    <a:pt x="6539" y="6776"/>
                  </a:lnTo>
                  <a:lnTo>
                    <a:pt x="6584" y="6724"/>
                  </a:lnTo>
                  <a:lnTo>
                    <a:pt x="6626" y="6675"/>
                  </a:lnTo>
                  <a:lnTo>
                    <a:pt x="6661" y="6631"/>
                  </a:lnTo>
                  <a:lnTo>
                    <a:pt x="6691" y="6592"/>
                  </a:lnTo>
                  <a:lnTo>
                    <a:pt x="6715" y="6559"/>
                  </a:lnTo>
                  <a:lnTo>
                    <a:pt x="6725" y="6544"/>
                  </a:lnTo>
                  <a:lnTo>
                    <a:pt x="6732" y="6531"/>
                  </a:lnTo>
                  <a:lnTo>
                    <a:pt x="6732" y="6531"/>
                  </a:lnTo>
                  <a:lnTo>
                    <a:pt x="6758" y="6484"/>
                  </a:lnTo>
                  <a:lnTo>
                    <a:pt x="6786" y="6432"/>
                  </a:lnTo>
                  <a:lnTo>
                    <a:pt x="6815" y="6376"/>
                  </a:lnTo>
                  <a:lnTo>
                    <a:pt x="6845" y="6314"/>
                  </a:lnTo>
                  <a:lnTo>
                    <a:pt x="6860" y="6281"/>
                  </a:lnTo>
                  <a:lnTo>
                    <a:pt x="6875" y="6245"/>
                  </a:lnTo>
                  <a:lnTo>
                    <a:pt x="6890" y="6207"/>
                  </a:lnTo>
                  <a:lnTo>
                    <a:pt x="6905" y="6167"/>
                  </a:lnTo>
                  <a:lnTo>
                    <a:pt x="6922" y="6124"/>
                  </a:lnTo>
                  <a:lnTo>
                    <a:pt x="6937" y="6078"/>
                  </a:lnTo>
                  <a:lnTo>
                    <a:pt x="6952" y="6030"/>
                  </a:lnTo>
                  <a:lnTo>
                    <a:pt x="6968" y="5979"/>
                  </a:lnTo>
                  <a:lnTo>
                    <a:pt x="6983" y="5925"/>
                  </a:lnTo>
                  <a:lnTo>
                    <a:pt x="6998" y="5867"/>
                  </a:lnTo>
                  <a:lnTo>
                    <a:pt x="7013" y="5806"/>
                  </a:lnTo>
                  <a:lnTo>
                    <a:pt x="7028" y="5742"/>
                  </a:lnTo>
                  <a:lnTo>
                    <a:pt x="7043" y="5673"/>
                  </a:lnTo>
                  <a:lnTo>
                    <a:pt x="7057" y="5600"/>
                  </a:lnTo>
                  <a:lnTo>
                    <a:pt x="7071" y="5524"/>
                  </a:lnTo>
                  <a:lnTo>
                    <a:pt x="7084" y="5443"/>
                  </a:lnTo>
                  <a:lnTo>
                    <a:pt x="7097" y="5358"/>
                  </a:lnTo>
                  <a:lnTo>
                    <a:pt x="7110" y="5268"/>
                  </a:lnTo>
                  <a:lnTo>
                    <a:pt x="7123" y="5174"/>
                  </a:lnTo>
                  <a:lnTo>
                    <a:pt x="7135" y="5074"/>
                  </a:lnTo>
                  <a:lnTo>
                    <a:pt x="7147" y="4969"/>
                  </a:lnTo>
                  <a:lnTo>
                    <a:pt x="7158" y="4860"/>
                  </a:lnTo>
                  <a:lnTo>
                    <a:pt x="7168" y="4744"/>
                  </a:lnTo>
                  <a:lnTo>
                    <a:pt x="7178" y="4624"/>
                  </a:lnTo>
                  <a:lnTo>
                    <a:pt x="7179" y="4636"/>
                  </a:lnTo>
                  <a:lnTo>
                    <a:pt x="7179" y="4636"/>
                  </a:lnTo>
                  <a:lnTo>
                    <a:pt x="7182" y="4540"/>
                  </a:lnTo>
                  <a:lnTo>
                    <a:pt x="7183" y="4444"/>
                  </a:lnTo>
                  <a:lnTo>
                    <a:pt x="7177" y="4489"/>
                  </a:lnTo>
                  <a:lnTo>
                    <a:pt x="7177" y="4489"/>
                  </a:lnTo>
                  <a:lnTo>
                    <a:pt x="7168" y="4368"/>
                  </a:lnTo>
                  <a:lnTo>
                    <a:pt x="7157" y="4253"/>
                  </a:lnTo>
                  <a:lnTo>
                    <a:pt x="7146" y="4143"/>
                  </a:lnTo>
                  <a:lnTo>
                    <a:pt x="7135" y="4039"/>
                  </a:lnTo>
                  <a:lnTo>
                    <a:pt x="7122" y="3939"/>
                  </a:lnTo>
                  <a:lnTo>
                    <a:pt x="7110" y="3844"/>
                  </a:lnTo>
                  <a:lnTo>
                    <a:pt x="7097" y="3755"/>
                  </a:lnTo>
                  <a:lnTo>
                    <a:pt x="7084" y="3670"/>
                  </a:lnTo>
                  <a:lnTo>
                    <a:pt x="7070" y="3588"/>
                  </a:lnTo>
                  <a:lnTo>
                    <a:pt x="7056" y="3512"/>
                  </a:lnTo>
                  <a:lnTo>
                    <a:pt x="7042" y="3440"/>
                  </a:lnTo>
                  <a:lnTo>
                    <a:pt x="7028" y="3372"/>
                  </a:lnTo>
                  <a:lnTo>
                    <a:pt x="7012" y="3306"/>
                  </a:lnTo>
                  <a:lnTo>
                    <a:pt x="6997" y="3245"/>
                  </a:lnTo>
                  <a:lnTo>
                    <a:pt x="6982" y="3188"/>
                  </a:lnTo>
                  <a:lnTo>
                    <a:pt x="6967" y="3134"/>
                  </a:lnTo>
                  <a:lnTo>
                    <a:pt x="6952" y="3082"/>
                  </a:lnTo>
                  <a:lnTo>
                    <a:pt x="6937" y="3034"/>
                  </a:lnTo>
                  <a:lnTo>
                    <a:pt x="6921" y="2988"/>
                  </a:lnTo>
                  <a:lnTo>
                    <a:pt x="6905" y="2946"/>
                  </a:lnTo>
                  <a:lnTo>
                    <a:pt x="6890" y="2906"/>
                  </a:lnTo>
                  <a:lnTo>
                    <a:pt x="6874" y="2868"/>
                  </a:lnTo>
                  <a:lnTo>
                    <a:pt x="6859" y="2832"/>
                  </a:lnTo>
                  <a:lnTo>
                    <a:pt x="6844" y="2798"/>
                  </a:lnTo>
                  <a:lnTo>
                    <a:pt x="6815" y="2736"/>
                  </a:lnTo>
                  <a:lnTo>
                    <a:pt x="6785" y="2680"/>
                  </a:lnTo>
                  <a:lnTo>
                    <a:pt x="6758" y="2629"/>
                  </a:lnTo>
                  <a:lnTo>
                    <a:pt x="6732" y="2582"/>
                  </a:lnTo>
                  <a:lnTo>
                    <a:pt x="6732" y="2582"/>
                  </a:lnTo>
                  <a:close/>
                </a:path>
              </a:pathLst>
            </a:custGeom>
            <a:solidFill>
              <a:schemeClr val="accent3"/>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6" name="Freeform 12"/>
            <p:cNvSpPr/>
            <p:nvPr/>
          </p:nvSpPr>
          <p:spPr bwMode="auto">
            <a:xfrm rot="20191043">
              <a:off x="5338294" y="1755717"/>
              <a:ext cx="874322" cy="1915179"/>
            </a:xfrm>
            <a:custGeom>
              <a:avLst/>
              <a:gdLst/>
              <a:ahLst/>
              <a:cxnLst>
                <a:cxn ang="0">
                  <a:pos x="454" y="11093"/>
                </a:cxn>
                <a:cxn ang="0">
                  <a:pos x="584" y="11258"/>
                </a:cxn>
                <a:cxn ang="0">
                  <a:pos x="852" y="11552"/>
                </a:cxn>
                <a:cxn ang="0">
                  <a:pos x="1380" y="12096"/>
                </a:cxn>
                <a:cxn ang="0">
                  <a:pos x="1949" y="12659"/>
                </a:cxn>
                <a:cxn ang="0">
                  <a:pos x="2087" y="12782"/>
                </a:cxn>
                <a:cxn ang="0">
                  <a:pos x="2286" y="12931"/>
                </a:cxn>
                <a:cxn ang="0">
                  <a:pos x="2498" y="13061"/>
                </a:cxn>
                <a:cxn ang="0">
                  <a:pos x="2721" y="13176"/>
                </a:cxn>
                <a:cxn ang="0">
                  <a:pos x="2952" y="13273"/>
                </a:cxn>
                <a:cxn ang="0">
                  <a:pos x="3189" y="13356"/>
                </a:cxn>
                <a:cxn ang="0">
                  <a:pos x="3427" y="13427"/>
                </a:cxn>
                <a:cxn ang="0">
                  <a:pos x="3667" y="13485"/>
                </a:cxn>
                <a:cxn ang="0">
                  <a:pos x="4075" y="13560"/>
                </a:cxn>
                <a:cxn ang="0">
                  <a:pos x="4512" y="13612"/>
                </a:cxn>
                <a:cxn ang="0">
                  <a:pos x="4896" y="13638"/>
                </a:cxn>
                <a:cxn ang="0">
                  <a:pos x="5266" y="13647"/>
                </a:cxn>
                <a:cxn ang="0">
                  <a:pos x="6982" y="4488"/>
                </a:cxn>
                <a:cxn ang="0">
                  <a:pos x="6939" y="4037"/>
                </a:cxn>
                <a:cxn ang="0">
                  <a:pos x="6889" y="3668"/>
                </a:cxn>
                <a:cxn ang="0">
                  <a:pos x="6832" y="3370"/>
                </a:cxn>
                <a:cxn ang="0">
                  <a:pos x="6772" y="3132"/>
                </a:cxn>
                <a:cxn ang="0">
                  <a:pos x="6710" y="2944"/>
                </a:cxn>
                <a:cxn ang="0">
                  <a:pos x="6649" y="2797"/>
                </a:cxn>
                <a:cxn ang="0">
                  <a:pos x="6536" y="2580"/>
                </a:cxn>
                <a:cxn ang="0">
                  <a:pos x="6496" y="2519"/>
                </a:cxn>
                <a:cxn ang="0">
                  <a:pos x="6343" y="2335"/>
                </a:cxn>
                <a:cxn ang="0">
                  <a:pos x="5994" y="1960"/>
                </a:cxn>
                <a:cxn ang="0">
                  <a:pos x="5464" y="1422"/>
                </a:cxn>
                <a:cxn ang="0">
                  <a:pos x="5024" y="987"/>
                </a:cxn>
                <a:cxn ang="0">
                  <a:pos x="4838" y="824"/>
                </a:cxn>
                <a:cxn ang="0">
                  <a:pos x="4636" y="680"/>
                </a:cxn>
                <a:cxn ang="0">
                  <a:pos x="4421" y="554"/>
                </a:cxn>
                <a:cxn ang="0">
                  <a:pos x="4196" y="444"/>
                </a:cxn>
                <a:cxn ang="0">
                  <a:pos x="3962" y="350"/>
                </a:cxn>
                <a:cxn ang="0">
                  <a:pos x="3725" y="270"/>
                </a:cxn>
                <a:cxn ang="0">
                  <a:pos x="3486" y="203"/>
                </a:cxn>
                <a:cxn ang="0">
                  <a:pos x="3247" y="148"/>
                </a:cxn>
                <a:cxn ang="0">
                  <a:pos x="2784" y="69"/>
                </a:cxn>
                <a:cxn ang="0">
                  <a:pos x="2359" y="24"/>
                </a:cxn>
                <a:cxn ang="0">
                  <a:pos x="1992" y="4"/>
                </a:cxn>
                <a:cxn ang="0">
                  <a:pos x="1706" y="0"/>
                </a:cxn>
                <a:cxn ang="0">
                  <a:pos x="10" y="9378"/>
                </a:cxn>
                <a:cxn ang="0">
                  <a:pos x="55" y="9780"/>
                </a:cxn>
                <a:cxn ang="0">
                  <a:pos x="107" y="10108"/>
                </a:cxn>
                <a:cxn ang="0">
                  <a:pos x="163" y="10374"/>
                </a:cxn>
                <a:cxn ang="0">
                  <a:pos x="223" y="10586"/>
                </a:cxn>
                <a:cxn ang="0">
                  <a:pos x="283" y="10753"/>
                </a:cxn>
                <a:cxn ang="0">
                  <a:pos x="356" y="10916"/>
                </a:cxn>
                <a:cxn ang="0">
                  <a:pos x="437" y="11065"/>
                </a:cxn>
              </a:cxnLst>
              <a:rect l="0" t="0" r="r" b="b"/>
              <a:pathLst>
                <a:path w="6982" h="13647">
                  <a:moveTo>
                    <a:pt x="437" y="11065"/>
                  </a:moveTo>
                  <a:lnTo>
                    <a:pt x="437" y="11065"/>
                  </a:lnTo>
                  <a:lnTo>
                    <a:pt x="445" y="11078"/>
                  </a:lnTo>
                  <a:lnTo>
                    <a:pt x="454" y="11093"/>
                  </a:lnTo>
                  <a:lnTo>
                    <a:pt x="477" y="11127"/>
                  </a:lnTo>
                  <a:lnTo>
                    <a:pt x="507" y="11166"/>
                  </a:lnTo>
                  <a:lnTo>
                    <a:pt x="544" y="11210"/>
                  </a:lnTo>
                  <a:lnTo>
                    <a:pt x="584" y="11258"/>
                  </a:lnTo>
                  <a:lnTo>
                    <a:pt x="631" y="11311"/>
                  </a:lnTo>
                  <a:lnTo>
                    <a:pt x="680" y="11366"/>
                  </a:lnTo>
                  <a:lnTo>
                    <a:pt x="734" y="11426"/>
                  </a:lnTo>
                  <a:lnTo>
                    <a:pt x="852" y="11552"/>
                  </a:lnTo>
                  <a:lnTo>
                    <a:pt x="979" y="11686"/>
                  </a:lnTo>
                  <a:lnTo>
                    <a:pt x="1112" y="11823"/>
                  </a:lnTo>
                  <a:lnTo>
                    <a:pt x="1247" y="11961"/>
                  </a:lnTo>
                  <a:lnTo>
                    <a:pt x="1380" y="12096"/>
                  </a:lnTo>
                  <a:lnTo>
                    <a:pt x="1509" y="12224"/>
                  </a:lnTo>
                  <a:lnTo>
                    <a:pt x="1733" y="12447"/>
                  </a:lnTo>
                  <a:lnTo>
                    <a:pt x="1890" y="12602"/>
                  </a:lnTo>
                  <a:lnTo>
                    <a:pt x="1949" y="12659"/>
                  </a:lnTo>
                  <a:lnTo>
                    <a:pt x="1949" y="12659"/>
                  </a:lnTo>
                  <a:lnTo>
                    <a:pt x="1994" y="12701"/>
                  </a:lnTo>
                  <a:lnTo>
                    <a:pt x="2040" y="12742"/>
                  </a:lnTo>
                  <a:lnTo>
                    <a:pt x="2087" y="12782"/>
                  </a:lnTo>
                  <a:lnTo>
                    <a:pt x="2135" y="12822"/>
                  </a:lnTo>
                  <a:lnTo>
                    <a:pt x="2185" y="12860"/>
                  </a:lnTo>
                  <a:lnTo>
                    <a:pt x="2234" y="12896"/>
                  </a:lnTo>
                  <a:lnTo>
                    <a:pt x="2286" y="12931"/>
                  </a:lnTo>
                  <a:lnTo>
                    <a:pt x="2337" y="12965"/>
                  </a:lnTo>
                  <a:lnTo>
                    <a:pt x="2390" y="12998"/>
                  </a:lnTo>
                  <a:lnTo>
                    <a:pt x="2443" y="13030"/>
                  </a:lnTo>
                  <a:lnTo>
                    <a:pt x="2498" y="13061"/>
                  </a:lnTo>
                  <a:lnTo>
                    <a:pt x="2552" y="13092"/>
                  </a:lnTo>
                  <a:lnTo>
                    <a:pt x="2608" y="13121"/>
                  </a:lnTo>
                  <a:lnTo>
                    <a:pt x="2664" y="13149"/>
                  </a:lnTo>
                  <a:lnTo>
                    <a:pt x="2721" y="13176"/>
                  </a:lnTo>
                  <a:lnTo>
                    <a:pt x="2778" y="13201"/>
                  </a:lnTo>
                  <a:lnTo>
                    <a:pt x="2836" y="13226"/>
                  </a:lnTo>
                  <a:lnTo>
                    <a:pt x="2893" y="13250"/>
                  </a:lnTo>
                  <a:lnTo>
                    <a:pt x="2952" y="13273"/>
                  </a:lnTo>
                  <a:lnTo>
                    <a:pt x="3011" y="13295"/>
                  </a:lnTo>
                  <a:lnTo>
                    <a:pt x="3070" y="13317"/>
                  </a:lnTo>
                  <a:lnTo>
                    <a:pt x="3130" y="13337"/>
                  </a:lnTo>
                  <a:lnTo>
                    <a:pt x="3189" y="13356"/>
                  </a:lnTo>
                  <a:lnTo>
                    <a:pt x="3249" y="13376"/>
                  </a:lnTo>
                  <a:lnTo>
                    <a:pt x="3308" y="13394"/>
                  </a:lnTo>
                  <a:lnTo>
                    <a:pt x="3368" y="13411"/>
                  </a:lnTo>
                  <a:lnTo>
                    <a:pt x="3427" y="13427"/>
                  </a:lnTo>
                  <a:lnTo>
                    <a:pt x="3488" y="13443"/>
                  </a:lnTo>
                  <a:lnTo>
                    <a:pt x="3548" y="13458"/>
                  </a:lnTo>
                  <a:lnTo>
                    <a:pt x="3607" y="13472"/>
                  </a:lnTo>
                  <a:lnTo>
                    <a:pt x="3667" y="13485"/>
                  </a:lnTo>
                  <a:lnTo>
                    <a:pt x="3726" y="13498"/>
                  </a:lnTo>
                  <a:lnTo>
                    <a:pt x="3844" y="13521"/>
                  </a:lnTo>
                  <a:lnTo>
                    <a:pt x="3960" y="13542"/>
                  </a:lnTo>
                  <a:lnTo>
                    <a:pt x="4075" y="13560"/>
                  </a:lnTo>
                  <a:lnTo>
                    <a:pt x="4188" y="13576"/>
                  </a:lnTo>
                  <a:lnTo>
                    <a:pt x="4300" y="13590"/>
                  </a:lnTo>
                  <a:lnTo>
                    <a:pt x="4408" y="13602"/>
                  </a:lnTo>
                  <a:lnTo>
                    <a:pt x="4512" y="13612"/>
                  </a:lnTo>
                  <a:lnTo>
                    <a:pt x="4614" y="13621"/>
                  </a:lnTo>
                  <a:lnTo>
                    <a:pt x="4712" y="13628"/>
                  </a:lnTo>
                  <a:lnTo>
                    <a:pt x="4806" y="13633"/>
                  </a:lnTo>
                  <a:lnTo>
                    <a:pt x="4896" y="13638"/>
                  </a:lnTo>
                  <a:lnTo>
                    <a:pt x="4981" y="13642"/>
                  </a:lnTo>
                  <a:lnTo>
                    <a:pt x="5061" y="13644"/>
                  </a:lnTo>
                  <a:lnTo>
                    <a:pt x="5135" y="13646"/>
                  </a:lnTo>
                  <a:lnTo>
                    <a:pt x="5266" y="13647"/>
                  </a:lnTo>
                  <a:lnTo>
                    <a:pt x="5266" y="13647"/>
                  </a:lnTo>
                  <a:lnTo>
                    <a:pt x="6982" y="13647"/>
                  </a:lnTo>
                  <a:lnTo>
                    <a:pt x="6982" y="4488"/>
                  </a:lnTo>
                  <a:lnTo>
                    <a:pt x="6982" y="4488"/>
                  </a:lnTo>
                  <a:lnTo>
                    <a:pt x="6972" y="4366"/>
                  </a:lnTo>
                  <a:lnTo>
                    <a:pt x="6962" y="4252"/>
                  </a:lnTo>
                  <a:lnTo>
                    <a:pt x="6951" y="4142"/>
                  </a:lnTo>
                  <a:lnTo>
                    <a:pt x="6939" y="4037"/>
                  </a:lnTo>
                  <a:lnTo>
                    <a:pt x="6927" y="3938"/>
                  </a:lnTo>
                  <a:lnTo>
                    <a:pt x="6915" y="3843"/>
                  </a:lnTo>
                  <a:lnTo>
                    <a:pt x="6902" y="3753"/>
                  </a:lnTo>
                  <a:lnTo>
                    <a:pt x="6889" y="3668"/>
                  </a:lnTo>
                  <a:lnTo>
                    <a:pt x="6875" y="3588"/>
                  </a:lnTo>
                  <a:lnTo>
                    <a:pt x="6861" y="3510"/>
                  </a:lnTo>
                  <a:lnTo>
                    <a:pt x="6847" y="3438"/>
                  </a:lnTo>
                  <a:lnTo>
                    <a:pt x="6832" y="3370"/>
                  </a:lnTo>
                  <a:lnTo>
                    <a:pt x="6817" y="3305"/>
                  </a:lnTo>
                  <a:lnTo>
                    <a:pt x="6803" y="3244"/>
                  </a:lnTo>
                  <a:lnTo>
                    <a:pt x="6788" y="3186"/>
                  </a:lnTo>
                  <a:lnTo>
                    <a:pt x="6772" y="3132"/>
                  </a:lnTo>
                  <a:lnTo>
                    <a:pt x="6756" y="3081"/>
                  </a:lnTo>
                  <a:lnTo>
                    <a:pt x="6741" y="3033"/>
                  </a:lnTo>
                  <a:lnTo>
                    <a:pt x="6726" y="2987"/>
                  </a:lnTo>
                  <a:lnTo>
                    <a:pt x="6710" y="2944"/>
                  </a:lnTo>
                  <a:lnTo>
                    <a:pt x="6695" y="2904"/>
                  </a:lnTo>
                  <a:lnTo>
                    <a:pt x="6680" y="2866"/>
                  </a:lnTo>
                  <a:lnTo>
                    <a:pt x="6664" y="2831"/>
                  </a:lnTo>
                  <a:lnTo>
                    <a:pt x="6649" y="2797"/>
                  </a:lnTo>
                  <a:lnTo>
                    <a:pt x="6619" y="2734"/>
                  </a:lnTo>
                  <a:lnTo>
                    <a:pt x="6591" y="2679"/>
                  </a:lnTo>
                  <a:lnTo>
                    <a:pt x="6562" y="2628"/>
                  </a:lnTo>
                  <a:lnTo>
                    <a:pt x="6536" y="2580"/>
                  </a:lnTo>
                  <a:lnTo>
                    <a:pt x="6536" y="2580"/>
                  </a:lnTo>
                  <a:lnTo>
                    <a:pt x="6529" y="2567"/>
                  </a:lnTo>
                  <a:lnTo>
                    <a:pt x="6519" y="2552"/>
                  </a:lnTo>
                  <a:lnTo>
                    <a:pt x="6496" y="2519"/>
                  </a:lnTo>
                  <a:lnTo>
                    <a:pt x="6466" y="2480"/>
                  </a:lnTo>
                  <a:lnTo>
                    <a:pt x="6430" y="2435"/>
                  </a:lnTo>
                  <a:lnTo>
                    <a:pt x="6389" y="2387"/>
                  </a:lnTo>
                  <a:lnTo>
                    <a:pt x="6343" y="2335"/>
                  </a:lnTo>
                  <a:lnTo>
                    <a:pt x="6293" y="2279"/>
                  </a:lnTo>
                  <a:lnTo>
                    <a:pt x="6239" y="2220"/>
                  </a:lnTo>
                  <a:lnTo>
                    <a:pt x="6121" y="2093"/>
                  </a:lnTo>
                  <a:lnTo>
                    <a:pt x="5994" y="1960"/>
                  </a:lnTo>
                  <a:lnTo>
                    <a:pt x="5861" y="1822"/>
                  </a:lnTo>
                  <a:lnTo>
                    <a:pt x="5726" y="1685"/>
                  </a:lnTo>
                  <a:lnTo>
                    <a:pt x="5592" y="1549"/>
                  </a:lnTo>
                  <a:lnTo>
                    <a:pt x="5464" y="1422"/>
                  </a:lnTo>
                  <a:lnTo>
                    <a:pt x="5240" y="1199"/>
                  </a:lnTo>
                  <a:lnTo>
                    <a:pt x="5084" y="1044"/>
                  </a:lnTo>
                  <a:lnTo>
                    <a:pt x="5024" y="987"/>
                  </a:lnTo>
                  <a:lnTo>
                    <a:pt x="5024" y="987"/>
                  </a:lnTo>
                  <a:lnTo>
                    <a:pt x="4980" y="944"/>
                  </a:lnTo>
                  <a:lnTo>
                    <a:pt x="4933" y="903"/>
                  </a:lnTo>
                  <a:lnTo>
                    <a:pt x="4886" y="863"/>
                  </a:lnTo>
                  <a:lnTo>
                    <a:pt x="4838" y="824"/>
                  </a:lnTo>
                  <a:lnTo>
                    <a:pt x="4789" y="787"/>
                  </a:lnTo>
                  <a:lnTo>
                    <a:pt x="4739" y="750"/>
                  </a:lnTo>
                  <a:lnTo>
                    <a:pt x="4687" y="714"/>
                  </a:lnTo>
                  <a:lnTo>
                    <a:pt x="4636" y="680"/>
                  </a:lnTo>
                  <a:lnTo>
                    <a:pt x="4583" y="647"/>
                  </a:lnTo>
                  <a:lnTo>
                    <a:pt x="4530" y="615"/>
                  </a:lnTo>
                  <a:lnTo>
                    <a:pt x="4475" y="584"/>
                  </a:lnTo>
                  <a:lnTo>
                    <a:pt x="4421" y="554"/>
                  </a:lnTo>
                  <a:lnTo>
                    <a:pt x="4365" y="525"/>
                  </a:lnTo>
                  <a:lnTo>
                    <a:pt x="4309" y="497"/>
                  </a:lnTo>
                  <a:lnTo>
                    <a:pt x="4252" y="470"/>
                  </a:lnTo>
                  <a:lnTo>
                    <a:pt x="4196" y="444"/>
                  </a:lnTo>
                  <a:lnTo>
                    <a:pt x="4137" y="419"/>
                  </a:lnTo>
                  <a:lnTo>
                    <a:pt x="4079" y="395"/>
                  </a:lnTo>
                  <a:lnTo>
                    <a:pt x="4021" y="372"/>
                  </a:lnTo>
                  <a:lnTo>
                    <a:pt x="3962" y="350"/>
                  </a:lnTo>
                  <a:lnTo>
                    <a:pt x="3903" y="329"/>
                  </a:lnTo>
                  <a:lnTo>
                    <a:pt x="3844" y="308"/>
                  </a:lnTo>
                  <a:lnTo>
                    <a:pt x="3785" y="289"/>
                  </a:lnTo>
                  <a:lnTo>
                    <a:pt x="3725" y="270"/>
                  </a:lnTo>
                  <a:lnTo>
                    <a:pt x="3665" y="252"/>
                  </a:lnTo>
                  <a:lnTo>
                    <a:pt x="3605" y="235"/>
                  </a:lnTo>
                  <a:lnTo>
                    <a:pt x="3546" y="218"/>
                  </a:lnTo>
                  <a:lnTo>
                    <a:pt x="3486" y="203"/>
                  </a:lnTo>
                  <a:lnTo>
                    <a:pt x="3425" y="188"/>
                  </a:lnTo>
                  <a:lnTo>
                    <a:pt x="3366" y="174"/>
                  </a:lnTo>
                  <a:lnTo>
                    <a:pt x="3306" y="160"/>
                  </a:lnTo>
                  <a:lnTo>
                    <a:pt x="3247" y="148"/>
                  </a:lnTo>
                  <a:lnTo>
                    <a:pt x="3130" y="124"/>
                  </a:lnTo>
                  <a:lnTo>
                    <a:pt x="3013" y="104"/>
                  </a:lnTo>
                  <a:lnTo>
                    <a:pt x="2898" y="85"/>
                  </a:lnTo>
                  <a:lnTo>
                    <a:pt x="2784" y="69"/>
                  </a:lnTo>
                  <a:lnTo>
                    <a:pt x="2673" y="55"/>
                  </a:lnTo>
                  <a:lnTo>
                    <a:pt x="2565" y="43"/>
                  </a:lnTo>
                  <a:lnTo>
                    <a:pt x="2460" y="33"/>
                  </a:lnTo>
                  <a:lnTo>
                    <a:pt x="2359" y="24"/>
                  </a:lnTo>
                  <a:lnTo>
                    <a:pt x="2261" y="17"/>
                  </a:lnTo>
                  <a:lnTo>
                    <a:pt x="2167" y="12"/>
                  </a:lnTo>
                  <a:lnTo>
                    <a:pt x="2077" y="8"/>
                  </a:lnTo>
                  <a:lnTo>
                    <a:pt x="1992" y="4"/>
                  </a:lnTo>
                  <a:lnTo>
                    <a:pt x="1912" y="2"/>
                  </a:lnTo>
                  <a:lnTo>
                    <a:pt x="1838" y="1"/>
                  </a:lnTo>
                  <a:lnTo>
                    <a:pt x="1706" y="0"/>
                  </a:lnTo>
                  <a:lnTo>
                    <a:pt x="1706" y="0"/>
                  </a:lnTo>
                  <a:lnTo>
                    <a:pt x="0" y="0"/>
                  </a:lnTo>
                  <a:lnTo>
                    <a:pt x="0" y="9266"/>
                  </a:lnTo>
                  <a:lnTo>
                    <a:pt x="0" y="9266"/>
                  </a:lnTo>
                  <a:lnTo>
                    <a:pt x="10" y="9378"/>
                  </a:lnTo>
                  <a:lnTo>
                    <a:pt x="21" y="9486"/>
                  </a:lnTo>
                  <a:lnTo>
                    <a:pt x="32" y="9589"/>
                  </a:lnTo>
                  <a:lnTo>
                    <a:pt x="43" y="9686"/>
                  </a:lnTo>
                  <a:lnTo>
                    <a:pt x="55" y="9780"/>
                  </a:lnTo>
                  <a:lnTo>
                    <a:pt x="67" y="9868"/>
                  </a:lnTo>
                  <a:lnTo>
                    <a:pt x="80" y="9952"/>
                  </a:lnTo>
                  <a:lnTo>
                    <a:pt x="94" y="10032"/>
                  </a:lnTo>
                  <a:lnTo>
                    <a:pt x="107" y="10108"/>
                  </a:lnTo>
                  <a:lnTo>
                    <a:pt x="121" y="10180"/>
                  </a:lnTo>
                  <a:lnTo>
                    <a:pt x="135" y="10248"/>
                  </a:lnTo>
                  <a:lnTo>
                    <a:pt x="149" y="10313"/>
                  </a:lnTo>
                  <a:lnTo>
                    <a:pt x="163" y="10374"/>
                  </a:lnTo>
                  <a:lnTo>
                    <a:pt x="178" y="10431"/>
                  </a:lnTo>
                  <a:lnTo>
                    <a:pt x="193" y="10485"/>
                  </a:lnTo>
                  <a:lnTo>
                    <a:pt x="208" y="10536"/>
                  </a:lnTo>
                  <a:lnTo>
                    <a:pt x="223" y="10586"/>
                  </a:lnTo>
                  <a:lnTo>
                    <a:pt x="238" y="10631"/>
                  </a:lnTo>
                  <a:lnTo>
                    <a:pt x="253" y="10674"/>
                  </a:lnTo>
                  <a:lnTo>
                    <a:pt x="268" y="10715"/>
                  </a:lnTo>
                  <a:lnTo>
                    <a:pt x="283" y="10753"/>
                  </a:lnTo>
                  <a:lnTo>
                    <a:pt x="298" y="10789"/>
                  </a:lnTo>
                  <a:lnTo>
                    <a:pt x="313" y="10823"/>
                  </a:lnTo>
                  <a:lnTo>
                    <a:pt x="328" y="10856"/>
                  </a:lnTo>
                  <a:lnTo>
                    <a:pt x="356" y="10916"/>
                  </a:lnTo>
                  <a:lnTo>
                    <a:pt x="384" y="10970"/>
                  </a:lnTo>
                  <a:lnTo>
                    <a:pt x="411" y="11019"/>
                  </a:lnTo>
                  <a:lnTo>
                    <a:pt x="437" y="11065"/>
                  </a:lnTo>
                  <a:lnTo>
                    <a:pt x="437" y="11065"/>
                  </a:lnTo>
                  <a:close/>
                </a:path>
              </a:pathLst>
            </a:custGeom>
            <a:solidFill>
              <a:schemeClr val="accent4"/>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7" name="Freeform 13"/>
            <p:cNvSpPr/>
            <p:nvPr/>
          </p:nvSpPr>
          <p:spPr bwMode="auto">
            <a:xfrm rot="20191043">
              <a:off x="3857512" y="2792673"/>
              <a:ext cx="2239001" cy="1447951"/>
            </a:xfrm>
            <a:custGeom>
              <a:avLst/>
              <a:gdLst/>
              <a:ahLst/>
              <a:cxnLst>
                <a:cxn ang="0">
                  <a:pos x="707" y="2461"/>
                </a:cxn>
                <a:cxn ang="0">
                  <a:pos x="1678" y="3448"/>
                </a:cxn>
                <a:cxn ang="0">
                  <a:pos x="3857" y="5627"/>
                </a:cxn>
                <a:cxn ang="0">
                  <a:pos x="6196" y="7939"/>
                </a:cxn>
                <a:cxn ang="0">
                  <a:pos x="7134" y="8852"/>
                </a:cxn>
                <a:cxn ang="0">
                  <a:pos x="7764" y="9447"/>
                </a:cxn>
                <a:cxn ang="0">
                  <a:pos x="7919" y="9580"/>
                </a:cxn>
                <a:cxn ang="0">
                  <a:pos x="8135" y="9734"/>
                </a:cxn>
                <a:cxn ang="0">
                  <a:pos x="8358" y="9868"/>
                </a:cxn>
                <a:cxn ang="0">
                  <a:pos x="8584" y="9979"/>
                </a:cxn>
                <a:cxn ang="0">
                  <a:pos x="8811" y="10072"/>
                </a:cxn>
                <a:cxn ang="0">
                  <a:pos x="9035" y="10149"/>
                </a:cxn>
                <a:cxn ang="0">
                  <a:pos x="9253" y="10210"/>
                </a:cxn>
                <a:cxn ang="0">
                  <a:pos x="9513" y="10267"/>
                </a:cxn>
                <a:cxn ang="0">
                  <a:pos x="9886" y="10321"/>
                </a:cxn>
                <a:cxn ang="0">
                  <a:pos x="10182" y="10343"/>
                </a:cxn>
                <a:cxn ang="0">
                  <a:pos x="10431" y="10346"/>
                </a:cxn>
                <a:cxn ang="0">
                  <a:pos x="17898" y="10341"/>
                </a:cxn>
                <a:cxn ang="0">
                  <a:pos x="16113" y="8560"/>
                </a:cxn>
                <a:cxn ang="0">
                  <a:pos x="14684" y="7117"/>
                </a:cxn>
                <a:cxn ang="0">
                  <a:pos x="14449" y="6870"/>
                </a:cxn>
                <a:cxn ang="0">
                  <a:pos x="14333" y="6720"/>
                </a:cxn>
                <a:cxn ang="0">
                  <a:pos x="14224" y="6538"/>
                </a:cxn>
                <a:cxn ang="0">
                  <a:pos x="14124" y="6319"/>
                </a:cxn>
                <a:cxn ang="0">
                  <a:pos x="14037" y="6062"/>
                </a:cxn>
                <a:cxn ang="0">
                  <a:pos x="13964" y="5763"/>
                </a:cxn>
                <a:cxn ang="0">
                  <a:pos x="13909" y="5419"/>
                </a:cxn>
                <a:cxn ang="0">
                  <a:pos x="13875" y="5025"/>
                </a:cxn>
                <a:cxn ang="0">
                  <a:pos x="13862" y="4582"/>
                </a:cxn>
                <a:cxn ang="0">
                  <a:pos x="13877" y="4484"/>
                </a:cxn>
                <a:cxn ang="0">
                  <a:pos x="5281" y="4488"/>
                </a:cxn>
                <a:cxn ang="0">
                  <a:pos x="4912" y="4480"/>
                </a:cxn>
                <a:cxn ang="0">
                  <a:pos x="4528" y="4455"/>
                </a:cxn>
                <a:cxn ang="0">
                  <a:pos x="4091" y="4402"/>
                </a:cxn>
                <a:cxn ang="0">
                  <a:pos x="3681" y="4327"/>
                </a:cxn>
                <a:cxn ang="0">
                  <a:pos x="3443" y="4270"/>
                </a:cxn>
                <a:cxn ang="0">
                  <a:pos x="3204" y="4199"/>
                </a:cxn>
                <a:cxn ang="0">
                  <a:pos x="2968" y="4116"/>
                </a:cxn>
                <a:cxn ang="0">
                  <a:pos x="2736" y="4018"/>
                </a:cxn>
                <a:cxn ang="0">
                  <a:pos x="2512" y="3904"/>
                </a:cxn>
                <a:cxn ang="0">
                  <a:pos x="2300" y="3774"/>
                </a:cxn>
                <a:cxn ang="0">
                  <a:pos x="2102" y="3625"/>
                </a:cxn>
                <a:cxn ang="0">
                  <a:pos x="1963" y="3501"/>
                </a:cxn>
                <a:cxn ang="0">
                  <a:pos x="1395" y="2939"/>
                </a:cxn>
                <a:cxn ang="0">
                  <a:pos x="866" y="2394"/>
                </a:cxn>
                <a:cxn ang="0">
                  <a:pos x="600" y="2101"/>
                </a:cxn>
                <a:cxn ang="0">
                  <a:pos x="468" y="1935"/>
                </a:cxn>
                <a:cxn ang="0">
                  <a:pos x="425" y="1860"/>
                </a:cxn>
                <a:cxn ang="0">
                  <a:pos x="324" y="1657"/>
                </a:cxn>
                <a:cxn ang="0">
                  <a:pos x="263" y="1501"/>
                </a:cxn>
                <a:cxn ang="0">
                  <a:pos x="201" y="1302"/>
                </a:cxn>
                <a:cxn ang="0">
                  <a:pos x="141" y="1050"/>
                </a:cxn>
                <a:cxn ang="0">
                  <a:pos x="86" y="735"/>
                </a:cxn>
                <a:cxn ang="0">
                  <a:pos x="37" y="346"/>
                </a:cxn>
                <a:cxn ang="0">
                  <a:pos x="0" y="45"/>
                </a:cxn>
                <a:cxn ang="0">
                  <a:pos x="7" y="384"/>
                </a:cxn>
                <a:cxn ang="0">
                  <a:pos x="36" y="789"/>
                </a:cxn>
                <a:cxn ang="0">
                  <a:pos x="87" y="1145"/>
                </a:cxn>
                <a:cxn ang="0">
                  <a:pos x="156" y="1455"/>
                </a:cxn>
                <a:cxn ang="0">
                  <a:pos x="239" y="1722"/>
                </a:cxn>
                <a:cxn ang="0">
                  <a:pos x="336" y="1950"/>
                </a:cxn>
                <a:cxn ang="0">
                  <a:pos x="443" y="2142"/>
                </a:cxn>
                <a:cxn ang="0">
                  <a:pos x="557" y="2299"/>
                </a:cxn>
              </a:cxnLst>
              <a:rect l="0" t="0" r="r" b="b"/>
              <a:pathLst>
                <a:path w="17898" h="10347">
                  <a:moveTo>
                    <a:pt x="587" y="2334"/>
                  </a:moveTo>
                  <a:lnTo>
                    <a:pt x="587" y="2334"/>
                  </a:lnTo>
                  <a:lnTo>
                    <a:pt x="632" y="2383"/>
                  </a:lnTo>
                  <a:lnTo>
                    <a:pt x="707" y="2461"/>
                  </a:lnTo>
                  <a:lnTo>
                    <a:pt x="810" y="2567"/>
                  </a:lnTo>
                  <a:lnTo>
                    <a:pt x="938" y="2699"/>
                  </a:lnTo>
                  <a:lnTo>
                    <a:pt x="1267" y="3033"/>
                  </a:lnTo>
                  <a:lnTo>
                    <a:pt x="1678" y="3448"/>
                  </a:lnTo>
                  <a:lnTo>
                    <a:pt x="2157" y="3929"/>
                  </a:lnTo>
                  <a:lnTo>
                    <a:pt x="2690" y="4462"/>
                  </a:lnTo>
                  <a:lnTo>
                    <a:pt x="3261" y="5033"/>
                  </a:lnTo>
                  <a:lnTo>
                    <a:pt x="3857" y="5627"/>
                  </a:lnTo>
                  <a:lnTo>
                    <a:pt x="4463" y="6230"/>
                  </a:lnTo>
                  <a:lnTo>
                    <a:pt x="5064" y="6825"/>
                  </a:lnTo>
                  <a:lnTo>
                    <a:pt x="5646" y="7400"/>
                  </a:lnTo>
                  <a:lnTo>
                    <a:pt x="6196" y="7939"/>
                  </a:lnTo>
                  <a:lnTo>
                    <a:pt x="6453" y="8191"/>
                  </a:lnTo>
                  <a:lnTo>
                    <a:pt x="6696" y="8427"/>
                  </a:lnTo>
                  <a:lnTo>
                    <a:pt x="6923" y="8648"/>
                  </a:lnTo>
                  <a:lnTo>
                    <a:pt x="7134" y="8852"/>
                  </a:lnTo>
                  <a:lnTo>
                    <a:pt x="7325" y="9035"/>
                  </a:lnTo>
                  <a:lnTo>
                    <a:pt x="7495" y="9196"/>
                  </a:lnTo>
                  <a:lnTo>
                    <a:pt x="7642" y="9335"/>
                  </a:lnTo>
                  <a:lnTo>
                    <a:pt x="7764" y="9447"/>
                  </a:lnTo>
                  <a:lnTo>
                    <a:pt x="7764" y="9447"/>
                  </a:lnTo>
                  <a:lnTo>
                    <a:pt x="7815" y="9493"/>
                  </a:lnTo>
                  <a:lnTo>
                    <a:pt x="7867" y="9537"/>
                  </a:lnTo>
                  <a:lnTo>
                    <a:pt x="7919" y="9580"/>
                  </a:lnTo>
                  <a:lnTo>
                    <a:pt x="7973" y="9621"/>
                  </a:lnTo>
                  <a:lnTo>
                    <a:pt x="8026" y="9660"/>
                  </a:lnTo>
                  <a:lnTo>
                    <a:pt x="8081" y="9698"/>
                  </a:lnTo>
                  <a:lnTo>
                    <a:pt x="8135" y="9734"/>
                  </a:lnTo>
                  <a:lnTo>
                    <a:pt x="8190" y="9769"/>
                  </a:lnTo>
                  <a:lnTo>
                    <a:pt x="8246" y="9803"/>
                  </a:lnTo>
                  <a:lnTo>
                    <a:pt x="8302" y="9835"/>
                  </a:lnTo>
                  <a:lnTo>
                    <a:pt x="8358" y="9868"/>
                  </a:lnTo>
                  <a:lnTo>
                    <a:pt x="8414" y="9897"/>
                  </a:lnTo>
                  <a:lnTo>
                    <a:pt x="8471" y="9926"/>
                  </a:lnTo>
                  <a:lnTo>
                    <a:pt x="8527" y="9953"/>
                  </a:lnTo>
                  <a:lnTo>
                    <a:pt x="8584" y="9979"/>
                  </a:lnTo>
                  <a:lnTo>
                    <a:pt x="8640" y="10004"/>
                  </a:lnTo>
                  <a:lnTo>
                    <a:pt x="8698" y="10028"/>
                  </a:lnTo>
                  <a:lnTo>
                    <a:pt x="8754" y="10051"/>
                  </a:lnTo>
                  <a:lnTo>
                    <a:pt x="8811" y="10072"/>
                  </a:lnTo>
                  <a:lnTo>
                    <a:pt x="8867" y="10093"/>
                  </a:lnTo>
                  <a:lnTo>
                    <a:pt x="8923" y="10112"/>
                  </a:lnTo>
                  <a:lnTo>
                    <a:pt x="8979" y="10131"/>
                  </a:lnTo>
                  <a:lnTo>
                    <a:pt x="9035" y="10149"/>
                  </a:lnTo>
                  <a:lnTo>
                    <a:pt x="9089" y="10166"/>
                  </a:lnTo>
                  <a:lnTo>
                    <a:pt x="9145" y="10181"/>
                  </a:lnTo>
                  <a:lnTo>
                    <a:pt x="9199" y="10196"/>
                  </a:lnTo>
                  <a:lnTo>
                    <a:pt x="9253" y="10210"/>
                  </a:lnTo>
                  <a:lnTo>
                    <a:pt x="9306" y="10223"/>
                  </a:lnTo>
                  <a:lnTo>
                    <a:pt x="9359" y="10235"/>
                  </a:lnTo>
                  <a:lnTo>
                    <a:pt x="9411" y="10246"/>
                  </a:lnTo>
                  <a:lnTo>
                    <a:pt x="9513" y="10267"/>
                  </a:lnTo>
                  <a:lnTo>
                    <a:pt x="9612" y="10284"/>
                  </a:lnTo>
                  <a:lnTo>
                    <a:pt x="9707" y="10299"/>
                  </a:lnTo>
                  <a:lnTo>
                    <a:pt x="9798" y="10311"/>
                  </a:lnTo>
                  <a:lnTo>
                    <a:pt x="9886" y="10321"/>
                  </a:lnTo>
                  <a:lnTo>
                    <a:pt x="9967" y="10329"/>
                  </a:lnTo>
                  <a:lnTo>
                    <a:pt x="10044" y="10336"/>
                  </a:lnTo>
                  <a:lnTo>
                    <a:pt x="10116" y="10340"/>
                  </a:lnTo>
                  <a:lnTo>
                    <a:pt x="10182" y="10343"/>
                  </a:lnTo>
                  <a:lnTo>
                    <a:pt x="10242" y="10346"/>
                  </a:lnTo>
                  <a:lnTo>
                    <a:pt x="10294" y="10347"/>
                  </a:lnTo>
                  <a:lnTo>
                    <a:pt x="10378" y="10347"/>
                  </a:lnTo>
                  <a:lnTo>
                    <a:pt x="10431" y="10346"/>
                  </a:lnTo>
                  <a:lnTo>
                    <a:pt x="10449" y="10345"/>
                  </a:lnTo>
                  <a:lnTo>
                    <a:pt x="14532" y="10341"/>
                  </a:lnTo>
                  <a:lnTo>
                    <a:pt x="14532" y="10341"/>
                  </a:lnTo>
                  <a:lnTo>
                    <a:pt x="17898" y="10341"/>
                  </a:lnTo>
                  <a:lnTo>
                    <a:pt x="17898" y="10341"/>
                  </a:lnTo>
                  <a:lnTo>
                    <a:pt x="17275" y="9721"/>
                  </a:lnTo>
                  <a:lnTo>
                    <a:pt x="16676" y="9122"/>
                  </a:lnTo>
                  <a:lnTo>
                    <a:pt x="16113" y="8560"/>
                  </a:lnTo>
                  <a:lnTo>
                    <a:pt x="15607" y="8051"/>
                  </a:lnTo>
                  <a:lnTo>
                    <a:pt x="15171" y="7611"/>
                  </a:lnTo>
                  <a:lnTo>
                    <a:pt x="14821" y="7257"/>
                  </a:lnTo>
                  <a:lnTo>
                    <a:pt x="14684" y="7117"/>
                  </a:lnTo>
                  <a:lnTo>
                    <a:pt x="14575" y="7004"/>
                  </a:lnTo>
                  <a:lnTo>
                    <a:pt x="14496" y="6921"/>
                  </a:lnTo>
                  <a:lnTo>
                    <a:pt x="14449" y="6870"/>
                  </a:lnTo>
                  <a:lnTo>
                    <a:pt x="14449" y="6870"/>
                  </a:lnTo>
                  <a:lnTo>
                    <a:pt x="14420" y="6836"/>
                  </a:lnTo>
                  <a:lnTo>
                    <a:pt x="14390" y="6799"/>
                  </a:lnTo>
                  <a:lnTo>
                    <a:pt x="14361" y="6760"/>
                  </a:lnTo>
                  <a:lnTo>
                    <a:pt x="14333" y="6720"/>
                  </a:lnTo>
                  <a:lnTo>
                    <a:pt x="14305" y="6677"/>
                  </a:lnTo>
                  <a:lnTo>
                    <a:pt x="14277" y="6633"/>
                  </a:lnTo>
                  <a:lnTo>
                    <a:pt x="14250" y="6587"/>
                  </a:lnTo>
                  <a:lnTo>
                    <a:pt x="14224" y="6538"/>
                  </a:lnTo>
                  <a:lnTo>
                    <a:pt x="14198" y="6486"/>
                  </a:lnTo>
                  <a:lnTo>
                    <a:pt x="14172" y="6433"/>
                  </a:lnTo>
                  <a:lnTo>
                    <a:pt x="14148" y="6377"/>
                  </a:lnTo>
                  <a:lnTo>
                    <a:pt x="14124" y="6319"/>
                  </a:lnTo>
                  <a:lnTo>
                    <a:pt x="14101" y="6259"/>
                  </a:lnTo>
                  <a:lnTo>
                    <a:pt x="14079" y="6195"/>
                  </a:lnTo>
                  <a:lnTo>
                    <a:pt x="14057" y="6130"/>
                  </a:lnTo>
                  <a:lnTo>
                    <a:pt x="14037" y="6062"/>
                  </a:lnTo>
                  <a:lnTo>
                    <a:pt x="14017" y="5992"/>
                  </a:lnTo>
                  <a:lnTo>
                    <a:pt x="13999" y="5918"/>
                  </a:lnTo>
                  <a:lnTo>
                    <a:pt x="13981" y="5842"/>
                  </a:lnTo>
                  <a:lnTo>
                    <a:pt x="13964" y="5763"/>
                  </a:lnTo>
                  <a:lnTo>
                    <a:pt x="13948" y="5682"/>
                  </a:lnTo>
                  <a:lnTo>
                    <a:pt x="13934" y="5596"/>
                  </a:lnTo>
                  <a:lnTo>
                    <a:pt x="13921" y="5509"/>
                  </a:lnTo>
                  <a:lnTo>
                    <a:pt x="13909" y="5419"/>
                  </a:lnTo>
                  <a:lnTo>
                    <a:pt x="13899" y="5325"/>
                  </a:lnTo>
                  <a:lnTo>
                    <a:pt x="13889" y="5228"/>
                  </a:lnTo>
                  <a:lnTo>
                    <a:pt x="13881" y="5129"/>
                  </a:lnTo>
                  <a:lnTo>
                    <a:pt x="13875" y="5025"/>
                  </a:lnTo>
                  <a:lnTo>
                    <a:pt x="13869" y="4920"/>
                  </a:lnTo>
                  <a:lnTo>
                    <a:pt x="13866" y="4810"/>
                  </a:lnTo>
                  <a:lnTo>
                    <a:pt x="13863" y="4697"/>
                  </a:lnTo>
                  <a:lnTo>
                    <a:pt x="13862" y="4582"/>
                  </a:lnTo>
                  <a:lnTo>
                    <a:pt x="13868" y="4536"/>
                  </a:lnTo>
                  <a:lnTo>
                    <a:pt x="13868" y="4536"/>
                  </a:lnTo>
                  <a:lnTo>
                    <a:pt x="13877" y="4644"/>
                  </a:lnTo>
                  <a:lnTo>
                    <a:pt x="13877" y="4484"/>
                  </a:lnTo>
                  <a:lnTo>
                    <a:pt x="10449" y="4488"/>
                  </a:lnTo>
                  <a:lnTo>
                    <a:pt x="10449" y="4488"/>
                  </a:lnTo>
                  <a:lnTo>
                    <a:pt x="5281" y="4488"/>
                  </a:lnTo>
                  <a:lnTo>
                    <a:pt x="5281" y="4488"/>
                  </a:lnTo>
                  <a:lnTo>
                    <a:pt x="5150" y="4487"/>
                  </a:lnTo>
                  <a:lnTo>
                    <a:pt x="5076" y="4486"/>
                  </a:lnTo>
                  <a:lnTo>
                    <a:pt x="4996" y="4483"/>
                  </a:lnTo>
                  <a:lnTo>
                    <a:pt x="4912" y="4480"/>
                  </a:lnTo>
                  <a:lnTo>
                    <a:pt x="4822" y="4476"/>
                  </a:lnTo>
                  <a:lnTo>
                    <a:pt x="4728" y="4470"/>
                  </a:lnTo>
                  <a:lnTo>
                    <a:pt x="4630" y="4463"/>
                  </a:lnTo>
                  <a:lnTo>
                    <a:pt x="4528" y="4455"/>
                  </a:lnTo>
                  <a:lnTo>
                    <a:pt x="4423" y="4444"/>
                  </a:lnTo>
                  <a:lnTo>
                    <a:pt x="4314" y="4432"/>
                  </a:lnTo>
                  <a:lnTo>
                    <a:pt x="4204" y="4418"/>
                  </a:lnTo>
                  <a:lnTo>
                    <a:pt x="4091" y="4402"/>
                  </a:lnTo>
                  <a:lnTo>
                    <a:pt x="3976" y="4384"/>
                  </a:lnTo>
                  <a:lnTo>
                    <a:pt x="3859" y="4363"/>
                  </a:lnTo>
                  <a:lnTo>
                    <a:pt x="3741" y="4340"/>
                  </a:lnTo>
                  <a:lnTo>
                    <a:pt x="3681" y="4327"/>
                  </a:lnTo>
                  <a:lnTo>
                    <a:pt x="3622" y="4314"/>
                  </a:lnTo>
                  <a:lnTo>
                    <a:pt x="3562" y="4300"/>
                  </a:lnTo>
                  <a:lnTo>
                    <a:pt x="3503" y="4285"/>
                  </a:lnTo>
                  <a:lnTo>
                    <a:pt x="3443" y="4270"/>
                  </a:lnTo>
                  <a:lnTo>
                    <a:pt x="3382" y="4252"/>
                  </a:lnTo>
                  <a:lnTo>
                    <a:pt x="3323" y="4235"/>
                  </a:lnTo>
                  <a:lnTo>
                    <a:pt x="3263" y="4217"/>
                  </a:lnTo>
                  <a:lnTo>
                    <a:pt x="3204" y="4199"/>
                  </a:lnTo>
                  <a:lnTo>
                    <a:pt x="3144" y="4179"/>
                  </a:lnTo>
                  <a:lnTo>
                    <a:pt x="3085" y="4159"/>
                  </a:lnTo>
                  <a:lnTo>
                    <a:pt x="3026" y="4138"/>
                  </a:lnTo>
                  <a:lnTo>
                    <a:pt x="2968" y="4116"/>
                  </a:lnTo>
                  <a:lnTo>
                    <a:pt x="2909" y="4093"/>
                  </a:lnTo>
                  <a:lnTo>
                    <a:pt x="2851" y="4069"/>
                  </a:lnTo>
                  <a:lnTo>
                    <a:pt x="2793" y="4044"/>
                  </a:lnTo>
                  <a:lnTo>
                    <a:pt x="2736" y="4018"/>
                  </a:lnTo>
                  <a:lnTo>
                    <a:pt x="2679" y="3991"/>
                  </a:lnTo>
                  <a:lnTo>
                    <a:pt x="2623" y="3962"/>
                  </a:lnTo>
                  <a:lnTo>
                    <a:pt x="2568" y="3933"/>
                  </a:lnTo>
                  <a:lnTo>
                    <a:pt x="2512" y="3904"/>
                  </a:lnTo>
                  <a:lnTo>
                    <a:pt x="2459" y="3873"/>
                  </a:lnTo>
                  <a:lnTo>
                    <a:pt x="2405" y="3841"/>
                  </a:lnTo>
                  <a:lnTo>
                    <a:pt x="2353" y="3808"/>
                  </a:lnTo>
                  <a:lnTo>
                    <a:pt x="2300" y="3774"/>
                  </a:lnTo>
                  <a:lnTo>
                    <a:pt x="2250" y="3738"/>
                  </a:lnTo>
                  <a:lnTo>
                    <a:pt x="2199" y="3701"/>
                  </a:lnTo>
                  <a:lnTo>
                    <a:pt x="2150" y="3663"/>
                  </a:lnTo>
                  <a:lnTo>
                    <a:pt x="2102" y="3625"/>
                  </a:lnTo>
                  <a:lnTo>
                    <a:pt x="2055" y="3585"/>
                  </a:lnTo>
                  <a:lnTo>
                    <a:pt x="2009" y="3544"/>
                  </a:lnTo>
                  <a:lnTo>
                    <a:pt x="1963" y="3501"/>
                  </a:lnTo>
                  <a:lnTo>
                    <a:pt x="1963" y="3501"/>
                  </a:lnTo>
                  <a:lnTo>
                    <a:pt x="1905" y="3444"/>
                  </a:lnTo>
                  <a:lnTo>
                    <a:pt x="1748" y="3289"/>
                  </a:lnTo>
                  <a:lnTo>
                    <a:pt x="1523" y="3066"/>
                  </a:lnTo>
                  <a:lnTo>
                    <a:pt x="1395" y="2939"/>
                  </a:lnTo>
                  <a:lnTo>
                    <a:pt x="1262" y="2803"/>
                  </a:lnTo>
                  <a:lnTo>
                    <a:pt x="1127" y="2666"/>
                  </a:lnTo>
                  <a:lnTo>
                    <a:pt x="993" y="2528"/>
                  </a:lnTo>
                  <a:lnTo>
                    <a:pt x="866" y="2394"/>
                  </a:lnTo>
                  <a:lnTo>
                    <a:pt x="749" y="2268"/>
                  </a:lnTo>
                  <a:lnTo>
                    <a:pt x="696" y="2209"/>
                  </a:lnTo>
                  <a:lnTo>
                    <a:pt x="645" y="2153"/>
                  </a:lnTo>
                  <a:lnTo>
                    <a:pt x="600" y="2101"/>
                  </a:lnTo>
                  <a:lnTo>
                    <a:pt x="558" y="2052"/>
                  </a:lnTo>
                  <a:lnTo>
                    <a:pt x="522" y="2008"/>
                  </a:lnTo>
                  <a:lnTo>
                    <a:pt x="493" y="1969"/>
                  </a:lnTo>
                  <a:lnTo>
                    <a:pt x="468" y="1935"/>
                  </a:lnTo>
                  <a:lnTo>
                    <a:pt x="459" y="1921"/>
                  </a:lnTo>
                  <a:lnTo>
                    <a:pt x="451" y="1907"/>
                  </a:lnTo>
                  <a:lnTo>
                    <a:pt x="451" y="1907"/>
                  </a:lnTo>
                  <a:lnTo>
                    <a:pt x="425" y="1860"/>
                  </a:lnTo>
                  <a:lnTo>
                    <a:pt x="398" y="1809"/>
                  </a:lnTo>
                  <a:lnTo>
                    <a:pt x="369" y="1753"/>
                  </a:lnTo>
                  <a:lnTo>
                    <a:pt x="339" y="1691"/>
                  </a:lnTo>
                  <a:lnTo>
                    <a:pt x="324" y="1657"/>
                  </a:lnTo>
                  <a:lnTo>
                    <a:pt x="309" y="1621"/>
                  </a:lnTo>
                  <a:lnTo>
                    <a:pt x="293" y="1584"/>
                  </a:lnTo>
                  <a:lnTo>
                    <a:pt x="278" y="1544"/>
                  </a:lnTo>
                  <a:lnTo>
                    <a:pt x="263" y="1501"/>
                  </a:lnTo>
                  <a:lnTo>
                    <a:pt x="247" y="1455"/>
                  </a:lnTo>
                  <a:lnTo>
                    <a:pt x="231" y="1407"/>
                  </a:lnTo>
                  <a:lnTo>
                    <a:pt x="216" y="1356"/>
                  </a:lnTo>
                  <a:lnTo>
                    <a:pt x="201" y="1302"/>
                  </a:lnTo>
                  <a:lnTo>
                    <a:pt x="186" y="1244"/>
                  </a:lnTo>
                  <a:lnTo>
                    <a:pt x="171" y="1182"/>
                  </a:lnTo>
                  <a:lnTo>
                    <a:pt x="156" y="1118"/>
                  </a:lnTo>
                  <a:lnTo>
                    <a:pt x="141" y="1050"/>
                  </a:lnTo>
                  <a:lnTo>
                    <a:pt x="127" y="977"/>
                  </a:lnTo>
                  <a:lnTo>
                    <a:pt x="113" y="900"/>
                  </a:lnTo>
                  <a:lnTo>
                    <a:pt x="99" y="820"/>
                  </a:lnTo>
                  <a:lnTo>
                    <a:pt x="86" y="735"/>
                  </a:lnTo>
                  <a:lnTo>
                    <a:pt x="73" y="645"/>
                  </a:lnTo>
                  <a:lnTo>
                    <a:pt x="61" y="550"/>
                  </a:lnTo>
                  <a:lnTo>
                    <a:pt x="49" y="451"/>
                  </a:lnTo>
                  <a:lnTo>
                    <a:pt x="37" y="346"/>
                  </a:lnTo>
                  <a:lnTo>
                    <a:pt x="26" y="236"/>
                  </a:lnTo>
                  <a:lnTo>
                    <a:pt x="16" y="121"/>
                  </a:lnTo>
                  <a:lnTo>
                    <a:pt x="6" y="0"/>
                  </a:lnTo>
                  <a:lnTo>
                    <a:pt x="0" y="45"/>
                  </a:lnTo>
                  <a:lnTo>
                    <a:pt x="0" y="45"/>
                  </a:lnTo>
                  <a:lnTo>
                    <a:pt x="1" y="161"/>
                  </a:lnTo>
                  <a:lnTo>
                    <a:pt x="3" y="274"/>
                  </a:lnTo>
                  <a:lnTo>
                    <a:pt x="7" y="384"/>
                  </a:lnTo>
                  <a:lnTo>
                    <a:pt x="12" y="490"/>
                  </a:lnTo>
                  <a:lnTo>
                    <a:pt x="19" y="592"/>
                  </a:lnTo>
                  <a:lnTo>
                    <a:pt x="27" y="693"/>
                  </a:lnTo>
                  <a:lnTo>
                    <a:pt x="36" y="789"/>
                  </a:lnTo>
                  <a:lnTo>
                    <a:pt x="48" y="882"/>
                  </a:lnTo>
                  <a:lnTo>
                    <a:pt x="59" y="973"/>
                  </a:lnTo>
                  <a:lnTo>
                    <a:pt x="73" y="1061"/>
                  </a:lnTo>
                  <a:lnTo>
                    <a:pt x="87" y="1145"/>
                  </a:lnTo>
                  <a:lnTo>
                    <a:pt x="102" y="1227"/>
                  </a:lnTo>
                  <a:lnTo>
                    <a:pt x="119" y="1306"/>
                  </a:lnTo>
                  <a:lnTo>
                    <a:pt x="136" y="1382"/>
                  </a:lnTo>
                  <a:lnTo>
                    <a:pt x="156" y="1455"/>
                  </a:lnTo>
                  <a:lnTo>
                    <a:pt x="175" y="1527"/>
                  </a:lnTo>
                  <a:lnTo>
                    <a:pt x="195" y="1594"/>
                  </a:lnTo>
                  <a:lnTo>
                    <a:pt x="217" y="1660"/>
                  </a:lnTo>
                  <a:lnTo>
                    <a:pt x="239" y="1722"/>
                  </a:lnTo>
                  <a:lnTo>
                    <a:pt x="263" y="1784"/>
                  </a:lnTo>
                  <a:lnTo>
                    <a:pt x="286" y="1842"/>
                  </a:lnTo>
                  <a:lnTo>
                    <a:pt x="311" y="1897"/>
                  </a:lnTo>
                  <a:lnTo>
                    <a:pt x="336" y="1950"/>
                  </a:lnTo>
                  <a:lnTo>
                    <a:pt x="361" y="2001"/>
                  </a:lnTo>
                  <a:lnTo>
                    <a:pt x="389" y="2051"/>
                  </a:lnTo>
                  <a:lnTo>
                    <a:pt x="415" y="2097"/>
                  </a:lnTo>
                  <a:lnTo>
                    <a:pt x="443" y="2142"/>
                  </a:lnTo>
                  <a:lnTo>
                    <a:pt x="470" y="2184"/>
                  </a:lnTo>
                  <a:lnTo>
                    <a:pt x="500" y="2224"/>
                  </a:lnTo>
                  <a:lnTo>
                    <a:pt x="528" y="2263"/>
                  </a:lnTo>
                  <a:lnTo>
                    <a:pt x="557" y="2299"/>
                  </a:lnTo>
                  <a:lnTo>
                    <a:pt x="587" y="2334"/>
                  </a:lnTo>
                  <a:lnTo>
                    <a:pt x="587" y="2334"/>
                  </a:lnTo>
                  <a:close/>
                </a:path>
              </a:pathLst>
            </a:custGeom>
            <a:solidFill>
              <a:schemeClr val="bg1">
                <a:lumMod val="85000"/>
              </a:schemeClr>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sp>
          <p:nvSpPr>
            <p:cNvPr id="1038" name="Freeform 14"/>
            <p:cNvSpPr/>
            <p:nvPr/>
          </p:nvSpPr>
          <p:spPr bwMode="auto">
            <a:xfrm rot="20191043">
              <a:off x="3619974" y="2468604"/>
              <a:ext cx="897451" cy="1281413"/>
            </a:xfrm>
            <a:custGeom>
              <a:avLst/>
              <a:gdLst/>
              <a:ahLst/>
              <a:cxnLst>
                <a:cxn ang="0">
                  <a:pos x="5070" y="2"/>
                </a:cxn>
                <a:cxn ang="0">
                  <a:pos x="4722" y="17"/>
                </a:cxn>
                <a:cxn ang="0">
                  <a:pos x="4308" y="55"/>
                </a:cxn>
                <a:cxn ang="0">
                  <a:pos x="3853" y="124"/>
                </a:cxn>
                <a:cxn ang="0">
                  <a:pos x="3556" y="188"/>
                </a:cxn>
                <a:cxn ang="0">
                  <a:pos x="3317" y="252"/>
                </a:cxn>
                <a:cxn ang="0">
                  <a:pos x="3079" y="329"/>
                </a:cxn>
                <a:cxn ang="0">
                  <a:pos x="2845" y="419"/>
                </a:cxn>
                <a:cxn ang="0">
                  <a:pos x="2616" y="525"/>
                </a:cxn>
                <a:cxn ang="0">
                  <a:pos x="2398" y="647"/>
                </a:cxn>
                <a:cxn ang="0">
                  <a:pos x="2193" y="787"/>
                </a:cxn>
                <a:cxn ang="0">
                  <a:pos x="2003" y="944"/>
                </a:cxn>
                <a:cxn ang="0">
                  <a:pos x="1741" y="1199"/>
                </a:cxn>
                <a:cxn ang="0">
                  <a:pos x="1121" y="1822"/>
                </a:cxn>
                <a:cxn ang="0">
                  <a:pos x="689" y="2279"/>
                </a:cxn>
                <a:cxn ang="0">
                  <a:pos x="516" y="2480"/>
                </a:cxn>
                <a:cxn ang="0">
                  <a:pos x="445" y="2580"/>
                </a:cxn>
                <a:cxn ang="0">
                  <a:pos x="366" y="2728"/>
                </a:cxn>
                <a:cxn ang="0">
                  <a:pos x="293" y="2890"/>
                </a:cxn>
                <a:cxn ang="0">
                  <a:pos x="233" y="3056"/>
                </a:cxn>
                <a:cxn ang="0">
                  <a:pos x="174" y="3265"/>
                </a:cxn>
                <a:cxn ang="0">
                  <a:pos x="117" y="3527"/>
                </a:cxn>
                <a:cxn ang="0">
                  <a:pos x="66" y="3851"/>
                </a:cxn>
                <a:cxn ang="0">
                  <a:pos x="20" y="4247"/>
                </a:cxn>
                <a:cxn ang="0">
                  <a:pos x="4" y="4493"/>
                </a:cxn>
                <a:cxn ang="0">
                  <a:pos x="10" y="4749"/>
                </a:cxn>
                <a:cxn ang="0">
                  <a:pos x="56" y="5176"/>
                </a:cxn>
                <a:cxn ang="0">
                  <a:pos x="107" y="5525"/>
                </a:cxn>
                <a:cxn ang="0">
                  <a:pos x="165" y="5806"/>
                </a:cxn>
                <a:cxn ang="0">
                  <a:pos x="226" y="6030"/>
                </a:cxn>
                <a:cxn ang="0">
                  <a:pos x="288" y="6206"/>
                </a:cxn>
                <a:cxn ang="0">
                  <a:pos x="363" y="6376"/>
                </a:cxn>
                <a:cxn ang="0">
                  <a:pos x="445" y="6529"/>
                </a:cxn>
                <a:cxn ang="0">
                  <a:pos x="516" y="6630"/>
                </a:cxn>
                <a:cxn ang="0">
                  <a:pos x="690" y="6831"/>
                </a:cxn>
                <a:cxn ang="0">
                  <a:pos x="1121" y="7288"/>
                </a:cxn>
                <a:cxn ang="0">
                  <a:pos x="1742" y="7911"/>
                </a:cxn>
                <a:cxn ang="0">
                  <a:pos x="2003" y="8166"/>
                </a:cxn>
                <a:cxn ang="0">
                  <a:pos x="2193" y="8323"/>
                </a:cxn>
                <a:cxn ang="0">
                  <a:pos x="2399" y="8463"/>
                </a:cxn>
                <a:cxn ang="0">
                  <a:pos x="2617" y="8584"/>
                </a:cxn>
                <a:cxn ang="0">
                  <a:pos x="2845" y="8691"/>
                </a:cxn>
                <a:cxn ang="0">
                  <a:pos x="3079" y="8781"/>
                </a:cxn>
                <a:cxn ang="0">
                  <a:pos x="3317" y="8857"/>
                </a:cxn>
                <a:cxn ang="0">
                  <a:pos x="3556" y="8922"/>
                </a:cxn>
                <a:cxn ang="0">
                  <a:pos x="3853" y="8985"/>
                </a:cxn>
                <a:cxn ang="0">
                  <a:pos x="4308" y="9054"/>
                </a:cxn>
                <a:cxn ang="0">
                  <a:pos x="4722" y="9092"/>
                </a:cxn>
                <a:cxn ang="0">
                  <a:pos x="5070" y="9108"/>
                </a:cxn>
                <a:cxn ang="0">
                  <a:pos x="7183" y="9110"/>
                </a:cxn>
                <a:cxn ang="0">
                  <a:pos x="5275" y="0"/>
                </a:cxn>
              </a:cxnLst>
              <a:rect l="0" t="0" r="r" b="b"/>
              <a:pathLst>
                <a:path w="7183" h="9110">
                  <a:moveTo>
                    <a:pt x="5275" y="0"/>
                  </a:moveTo>
                  <a:lnTo>
                    <a:pt x="5275" y="0"/>
                  </a:lnTo>
                  <a:lnTo>
                    <a:pt x="5144" y="1"/>
                  </a:lnTo>
                  <a:lnTo>
                    <a:pt x="5070" y="2"/>
                  </a:lnTo>
                  <a:lnTo>
                    <a:pt x="4990" y="4"/>
                  </a:lnTo>
                  <a:lnTo>
                    <a:pt x="4906" y="8"/>
                  </a:lnTo>
                  <a:lnTo>
                    <a:pt x="4816" y="12"/>
                  </a:lnTo>
                  <a:lnTo>
                    <a:pt x="4722" y="17"/>
                  </a:lnTo>
                  <a:lnTo>
                    <a:pt x="4623" y="24"/>
                  </a:lnTo>
                  <a:lnTo>
                    <a:pt x="4522" y="33"/>
                  </a:lnTo>
                  <a:lnTo>
                    <a:pt x="4416" y="43"/>
                  </a:lnTo>
                  <a:lnTo>
                    <a:pt x="4308" y="55"/>
                  </a:lnTo>
                  <a:lnTo>
                    <a:pt x="4198" y="69"/>
                  </a:lnTo>
                  <a:lnTo>
                    <a:pt x="4084" y="85"/>
                  </a:lnTo>
                  <a:lnTo>
                    <a:pt x="3969" y="104"/>
                  </a:lnTo>
                  <a:lnTo>
                    <a:pt x="3853" y="124"/>
                  </a:lnTo>
                  <a:lnTo>
                    <a:pt x="3735" y="148"/>
                  </a:lnTo>
                  <a:lnTo>
                    <a:pt x="3675" y="160"/>
                  </a:lnTo>
                  <a:lnTo>
                    <a:pt x="3616" y="174"/>
                  </a:lnTo>
                  <a:lnTo>
                    <a:pt x="3556" y="188"/>
                  </a:lnTo>
                  <a:lnTo>
                    <a:pt x="3497" y="203"/>
                  </a:lnTo>
                  <a:lnTo>
                    <a:pt x="3436" y="218"/>
                  </a:lnTo>
                  <a:lnTo>
                    <a:pt x="3376" y="235"/>
                  </a:lnTo>
                  <a:lnTo>
                    <a:pt x="3317" y="252"/>
                  </a:lnTo>
                  <a:lnTo>
                    <a:pt x="3257" y="270"/>
                  </a:lnTo>
                  <a:lnTo>
                    <a:pt x="3198" y="289"/>
                  </a:lnTo>
                  <a:lnTo>
                    <a:pt x="3138" y="308"/>
                  </a:lnTo>
                  <a:lnTo>
                    <a:pt x="3079" y="329"/>
                  </a:lnTo>
                  <a:lnTo>
                    <a:pt x="3019" y="350"/>
                  </a:lnTo>
                  <a:lnTo>
                    <a:pt x="2961" y="372"/>
                  </a:lnTo>
                  <a:lnTo>
                    <a:pt x="2902" y="395"/>
                  </a:lnTo>
                  <a:lnTo>
                    <a:pt x="2845" y="419"/>
                  </a:lnTo>
                  <a:lnTo>
                    <a:pt x="2787" y="444"/>
                  </a:lnTo>
                  <a:lnTo>
                    <a:pt x="2729" y="470"/>
                  </a:lnTo>
                  <a:lnTo>
                    <a:pt x="2673" y="497"/>
                  </a:lnTo>
                  <a:lnTo>
                    <a:pt x="2616" y="525"/>
                  </a:lnTo>
                  <a:lnTo>
                    <a:pt x="2561" y="554"/>
                  </a:lnTo>
                  <a:lnTo>
                    <a:pt x="2506" y="584"/>
                  </a:lnTo>
                  <a:lnTo>
                    <a:pt x="2452" y="615"/>
                  </a:lnTo>
                  <a:lnTo>
                    <a:pt x="2398" y="647"/>
                  </a:lnTo>
                  <a:lnTo>
                    <a:pt x="2346" y="680"/>
                  </a:lnTo>
                  <a:lnTo>
                    <a:pt x="2294" y="714"/>
                  </a:lnTo>
                  <a:lnTo>
                    <a:pt x="2243" y="750"/>
                  </a:lnTo>
                  <a:lnTo>
                    <a:pt x="2193" y="787"/>
                  </a:lnTo>
                  <a:lnTo>
                    <a:pt x="2144" y="824"/>
                  </a:lnTo>
                  <a:lnTo>
                    <a:pt x="2096" y="863"/>
                  </a:lnTo>
                  <a:lnTo>
                    <a:pt x="2048" y="903"/>
                  </a:lnTo>
                  <a:lnTo>
                    <a:pt x="2003" y="944"/>
                  </a:lnTo>
                  <a:lnTo>
                    <a:pt x="1957" y="987"/>
                  </a:lnTo>
                  <a:lnTo>
                    <a:pt x="1957" y="987"/>
                  </a:lnTo>
                  <a:lnTo>
                    <a:pt x="1899" y="1044"/>
                  </a:lnTo>
                  <a:lnTo>
                    <a:pt x="1741" y="1199"/>
                  </a:lnTo>
                  <a:lnTo>
                    <a:pt x="1517" y="1422"/>
                  </a:lnTo>
                  <a:lnTo>
                    <a:pt x="1389" y="1549"/>
                  </a:lnTo>
                  <a:lnTo>
                    <a:pt x="1256" y="1685"/>
                  </a:lnTo>
                  <a:lnTo>
                    <a:pt x="1121" y="1822"/>
                  </a:lnTo>
                  <a:lnTo>
                    <a:pt x="987" y="1960"/>
                  </a:lnTo>
                  <a:lnTo>
                    <a:pt x="860" y="2093"/>
                  </a:lnTo>
                  <a:lnTo>
                    <a:pt x="743" y="2220"/>
                  </a:lnTo>
                  <a:lnTo>
                    <a:pt x="689" y="2279"/>
                  </a:lnTo>
                  <a:lnTo>
                    <a:pt x="639" y="2335"/>
                  </a:lnTo>
                  <a:lnTo>
                    <a:pt x="593" y="2387"/>
                  </a:lnTo>
                  <a:lnTo>
                    <a:pt x="552" y="2435"/>
                  </a:lnTo>
                  <a:lnTo>
                    <a:pt x="516" y="2480"/>
                  </a:lnTo>
                  <a:lnTo>
                    <a:pt x="486" y="2519"/>
                  </a:lnTo>
                  <a:lnTo>
                    <a:pt x="462" y="2552"/>
                  </a:lnTo>
                  <a:lnTo>
                    <a:pt x="452" y="2567"/>
                  </a:lnTo>
                  <a:lnTo>
                    <a:pt x="445" y="2580"/>
                  </a:lnTo>
                  <a:lnTo>
                    <a:pt x="445" y="2580"/>
                  </a:lnTo>
                  <a:lnTo>
                    <a:pt x="420" y="2626"/>
                  </a:lnTo>
                  <a:lnTo>
                    <a:pt x="393" y="2675"/>
                  </a:lnTo>
                  <a:lnTo>
                    <a:pt x="366" y="2728"/>
                  </a:lnTo>
                  <a:lnTo>
                    <a:pt x="336" y="2788"/>
                  </a:lnTo>
                  <a:lnTo>
                    <a:pt x="322" y="2820"/>
                  </a:lnTo>
                  <a:lnTo>
                    <a:pt x="307" y="2854"/>
                  </a:lnTo>
                  <a:lnTo>
                    <a:pt x="293" y="2890"/>
                  </a:lnTo>
                  <a:lnTo>
                    <a:pt x="278" y="2928"/>
                  </a:lnTo>
                  <a:lnTo>
                    <a:pt x="263" y="2968"/>
                  </a:lnTo>
                  <a:lnTo>
                    <a:pt x="247" y="3010"/>
                  </a:lnTo>
                  <a:lnTo>
                    <a:pt x="233" y="3056"/>
                  </a:lnTo>
                  <a:lnTo>
                    <a:pt x="218" y="3104"/>
                  </a:lnTo>
                  <a:lnTo>
                    <a:pt x="203" y="3155"/>
                  </a:lnTo>
                  <a:lnTo>
                    <a:pt x="189" y="3208"/>
                  </a:lnTo>
                  <a:lnTo>
                    <a:pt x="174" y="3265"/>
                  </a:lnTo>
                  <a:lnTo>
                    <a:pt x="160" y="3326"/>
                  </a:lnTo>
                  <a:lnTo>
                    <a:pt x="146" y="3390"/>
                  </a:lnTo>
                  <a:lnTo>
                    <a:pt x="131" y="3457"/>
                  </a:lnTo>
                  <a:lnTo>
                    <a:pt x="117" y="3527"/>
                  </a:lnTo>
                  <a:lnTo>
                    <a:pt x="104" y="3603"/>
                  </a:lnTo>
                  <a:lnTo>
                    <a:pt x="91" y="3681"/>
                  </a:lnTo>
                  <a:lnTo>
                    <a:pt x="78" y="3764"/>
                  </a:lnTo>
                  <a:lnTo>
                    <a:pt x="66" y="3851"/>
                  </a:lnTo>
                  <a:lnTo>
                    <a:pt x="54" y="3943"/>
                  </a:lnTo>
                  <a:lnTo>
                    <a:pt x="43" y="4040"/>
                  </a:lnTo>
                  <a:lnTo>
                    <a:pt x="30" y="4141"/>
                  </a:lnTo>
                  <a:lnTo>
                    <a:pt x="20" y="4247"/>
                  </a:lnTo>
                  <a:lnTo>
                    <a:pt x="10" y="4358"/>
                  </a:lnTo>
                  <a:lnTo>
                    <a:pt x="10" y="4358"/>
                  </a:lnTo>
                  <a:lnTo>
                    <a:pt x="6" y="4426"/>
                  </a:lnTo>
                  <a:lnTo>
                    <a:pt x="4" y="4493"/>
                  </a:lnTo>
                  <a:lnTo>
                    <a:pt x="2" y="4561"/>
                  </a:lnTo>
                  <a:lnTo>
                    <a:pt x="0" y="4628"/>
                  </a:lnTo>
                  <a:lnTo>
                    <a:pt x="0" y="4628"/>
                  </a:lnTo>
                  <a:lnTo>
                    <a:pt x="10" y="4749"/>
                  </a:lnTo>
                  <a:lnTo>
                    <a:pt x="20" y="4863"/>
                  </a:lnTo>
                  <a:lnTo>
                    <a:pt x="31" y="4973"/>
                  </a:lnTo>
                  <a:lnTo>
                    <a:pt x="44" y="5077"/>
                  </a:lnTo>
                  <a:lnTo>
                    <a:pt x="56" y="5176"/>
                  </a:lnTo>
                  <a:lnTo>
                    <a:pt x="68" y="5271"/>
                  </a:lnTo>
                  <a:lnTo>
                    <a:pt x="81" y="5360"/>
                  </a:lnTo>
                  <a:lnTo>
                    <a:pt x="94" y="5444"/>
                  </a:lnTo>
                  <a:lnTo>
                    <a:pt x="107" y="5525"/>
                  </a:lnTo>
                  <a:lnTo>
                    <a:pt x="121" y="5602"/>
                  </a:lnTo>
                  <a:lnTo>
                    <a:pt x="135" y="5674"/>
                  </a:lnTo>
                  <a:lnTo>
                    <a:pt x="151" y="5742"/>
                  </a:lnTo>
                  <a:lnTo>
                    <a:pt x="165" y="5806"/>
                  </a:lnTo>
                  <a:lnTo>
                    <a:pt x="180" y="5868"/>
                  </a:lnTo>
                  <a:lnTo>
                    <a:pt x="195" y="5925"/>
                  </a:lnTo>
                  <a:lnTo>
                    <a:pt x="210" y="5979"/>
                  </a:lnTo>
                  <a:lnTo>
                    <a:pt x="226" y="6030"/>
                  </a:lnTo>
                  <a:lnTo>
                    <a:pt x="241" y="6078"/>
                  </a:lnTo>
                  <a:lnTo>
                    <a:pt x="257" y="6124"/>
                  </a:lnTo>
                  <a:lnTo>
                    <a:pt x="272" y="6166"/>
                  </a:lnTo>
                  <a:lnTo>
                    <a:pt x="288" y="6206"/>
                  </a:lnTo>
                  <a:lnTo>
                    <a:pt x="303" y="6244"/>
                  </a:lnTo>
                  <a:lnTo>
                    <a:pt x="318" y="6279"/>
                  </a:lnTo>
                  <a:lnTo>
                    <a:pt x="333" y="6313"/>
                  </a:lnTo>
                  <a:lnTo>
                    <a:pt x="363" y="6376"/>
                  </a:lnTo>
                  <a:lnTo>
                    <a:pt x="392" y="6431"/>
                  </a:lnTo>
                  <a:lnTo>
                    <a:pt x="419" y="6482"/>
                  </a:lnTo>
                  <a:lnTo>
                    <a:pt x="445" y="6529"/>
                  </a:lnTo>
                  <a:lnTo>
                    <a:pt x="445" y="6529"/>
                  </a:lnTo>
                  <a:lnTo>
                    <a:pt x="453" y="6543"/>
                  </a:lnTo>
                  <a:lnTo>
                    <a:pt x="462" y="6557"/>
                  </a:lnTo>
                  <a:lnTo>
                    <a:pt x="487" y="6591"/>
                  </a:lnTo>
                  <a:lnTo>
                    <a:pt x="516" y="6630"/>
                  </a:lnTo>
                  <a:lnTo>
                    <a:pt x="552" y="6674"/>
                  </a:lnTo>
                  <a:lnTo>
                    <a:pt x="594" y="6723"/>
                  </a:lnTo>
                  <a:lnTo>
                    <a:pt x="639" y="6775"/>
                  </a:lnTo>
                  <a:lnTo>
                    <a:pt x="690" y="6831"/>
                  </a:lnTo>
                  <a:lnTo>
                    <a:pt x="743" y="6890"/>
                  </a:lnTo>
                  <a:lnTo>
                    <a:pt x="860" y="7016"/>
                  </a:lnTo>
                  <a:lnTo>
                    <a:pt x="987" y="7150"/>
                  </a:lnTo>
                  <a:lnTo>
                    <a:pt x="1121" y="7288"/>
                  </a:lnTo>
                  <a:lnTo>
                    <a:pt x="1256" y="7425"/>
                  </a:lnTo>
                  <a:lnTo>
                    <a:pt x="1389" y="7561"/>
                  </a:lnTo>
                  <a:lnTo>
                    <a:pt x="1517" y="7688"/>
                  </a:lnTo>
                  <a:lnTo>
                    <a:pt x="1742" y="7911"/>
                  </a:lnTo>
                  <a:lnTo>
                    <a:pt x="1899" y="8066"/>
                  </a:lnTo>
                  <a:lnTo>
                    <a:pt x="1957" y="8123"/>
                  </a:lnTo>
                  <a:lnTo>
                    <a:pt x="1957" y="8123"/>
                  </a:lnTo>
                  <a:lnTo>
                    <a:pt x="2003" y="8166"/>
                  </a:lnTo>
                  <a:lnTo>
                    <a:pt x="2049" y="8207"/>
                  </a:lnTo>
                  <a:lnTo>
                    <a:pt x="2096" y="8247"/>
                  </a:lnTo>
                  <a:lnTo>
                    <a:pt x="2144" y="8285"/>
                  </a:lnTo>
                  <a:lnTo>
                    <a:pt x="2193" y="8323"/>
                  </a:lnTo>
                  <a:lnTo>
                    <a:pt x="2244" y="8360"/>
                  </a:lnTo>
                  <a:lnTo>
                    <a:pt x="2294" y="8396"/>
                  </a:lnTo>
                  <a:lnTo>
                    <a:pt x="2347" y="8430"/>
                  </a:lnTo>
                  <a:lnTo>
                    <a:pt x="2399" y="8463"/>
                  </a:lnTo>
                  <a:lnTo>
                    <a:pt x="2453" y="8495"/>
                  </a:lnTo>
                  <a:lnTo>
                    <a:pt x="2506" y="8526"/>
                  </a:lnTo>
                  <a:lnTo>
                    <a:pt x="2562" y="8555"/>
                  </a:lnTo>
                  <a:lnTo>
                    <a:pt x="2617" y="8584"/>
                  </a:lnTo>
                  <a:lnTo>
                    <a:pt x="2673" y="8613"/>
                  </a:lnTo>
                  <a:lnTo>
                    <a:pt x="2730" y="8640"/>
                  </a:lnTo>
                  <a:lnTo>
                    <a:pt x="2787" y="8666"/>
                  </a:lnTo>
                  <a:lnTo>
                    <a:pt x="2845" y="8691"/>
                  </a:lnTo>
                  <a:lnTo>
                    <a:pt x="2903" y="8715"/>
                  </a:lnTo>
                  <a:lnTo>
                    <a:pt x="2962" y="8738"/>
                  </a:lnTo>
                  <a:lnTo>
                    <a:pt x="3020" y="8760"/>
                  </a:lnTo>
                  <a:lnTo>
                    <a:pt x="3079" y="8781"/>
                  </a:lnTo>
                  <a:lnTo>
                    <a:pt x="3138" y="8801"/>
                  </a:lnTo>
                  <a:lnTo>
                    <a:pt x="3198" y="8821"/>
                  </a:lnTo>
                  <a:lnTo>
                    <a:pt x="3257" y="8839"/>
                  </a:lnTo>
                  <a:lnTo>
                    <a:pt x="3317" y="8857"/>
                  </a:lnTo>
                  <a:lnTo>
                    <a:pt x="3376" y="8874"/>
                  </a:lnTo>
                  <a:lnTo>
                    <a:pt x="3437" y="8892"/>
                  </a:lnTo>
                  <a:lnTo>
                    <a:pt x="3497" y="8907"/>
                  </a:lnTo>
                  <a:lnTo>
                    <a:pt x="3556" y="8922"/>
                  </a:lnTo>
                  <a:lnTo>
                    <a:pt x="3616" y="8936"/>
                  </a:lnTo>
                  <a:lnTo>
                    <a:pt x="3675" y="8949"/>
                  </a:lnTo>
                  <a:lnTo>
                    <a:pt x="3735" y="8962"/>
                  </a:lnTo>
                  <a:lnTo>
                    <a:pt x="3853" y="8985"/>
                  </a:lnTo>
                  <a:lnTo>
                    <a:pt x="3970" y="9006"/>
                  </a:lnTo>
                  <a:lnTo>
                    <a:pt x="4085" y="9024"/>
                  </a:lnTo>
                  <a:lnTo>
                    <a:pt x="4198" y="9040"/>
                  </a:lnTo>
                  <a:lnTo>
                    <a:pt x="4308" y="9054"/>
                  </a:lnTo>
                  <a:lnTo>
                    <a:pt x="4417" y="9066"/>
                  </a:lnTo>
                  <a:lnTo>
                    <a:pt x="4522" y="9077"/>
                  </a:lnTo>
                  <a:lnTo>
                    <a:pt x="4624" y="9085"/>
                  </a:lnTo>
                  <a:lnTo>
                    <a:pt x="4722" y="9092"/>
                  </a:lnTo>
                  <a:lnTo>
                    <a:pt x="4816" y="9098"/>
                  </a:lnTo>
                  <a:lnTo>
                    <a:pt x="4906" y="9102"/>
                  </a:lnTo>
                  <a:lnTo>
                    <a:pt x="4990" y="9105"/>
                  </a:lnTo>
                  <a:lnTo>
                    <a:pt x="5070" y="9108"/>
                  </a:lnTo>
                  <a:lnTo>
                    <a:pt x="5144" y="9109"/>
                  </a:lnTo>
                  <a:lnTo>
                    <a:pt x="5275" y="9110"/>
                  </a:lnTo>
                  <a:lnTo>
                    <a:pt x="5275" y="9110"/>
                  </a:lnTo>
                  <a:lnTo>
                    <a:pt x="7183" y="9110"/>
                  </a:lnTo>
                  <a:lnTo>
                    <a:pt x="7183" y="0"/>
                  </a:lnTo>
                  <a:lnTo>
                    <a:pt x="7183" y="0"/>
                  </a:lnTo>
                  <a:lnTo>
                    <a:pt x="5275" y="0"/>
                  </a:lnTo>
                  <a:lnTo>
                    <a:pt x="5275" y="0"/>
                  </a:lnTo>
                  <a:close/>
                </a:path>
              </a:pathLst>
            </a:custGeom>
            <a:solidFill>
              <a:schemeClr val="accent4"/>
            </a:solidFill>
            <a:ln w="9525">
              <a:noFill/>
              <a:round/>
            </a:ln>
          </p:spPr>
          <p:txBody>
            <a:bodyPr vert="horz" wrap="square" lIns="96435" tIns="48218" rIns="96435" bIns="48218" numCol="1" anchor="t" anchorCtr="0" compatLnSpc="1"/>
            <a:lstStyle/>
            <a:p>
              <a:endParaRPr lang="fr-FR" kern="0">
                <a:solidFill>
                  <a:sysClr val="windowText" lastClr="000000"/>
                </a:solidFill>
              </a:endParaRPr>
            </a:p>
          </p:txBody>
        </p:sp>
      </p:grpSp>
      <p:sp>
        <p:nvSpPr>
          <p:cNvPr id="18" name="TextBox 17"/>
          <p:cNvSpPr txBox="1"/>
          <p:nvPr/>
        </p:nvSpPr>
        <p:spPr>
          <a:xfrm rot="20191043">
            <a:off x="2613159" y="1794784"/>
            <a:ext cx="482308" cy="696609"/>
          </a:xfrm>
          <a:prstGeom prst="rect">
            <a:avLst/>
          </a:prstGeom>
          <a:noFill/>
        </p:spPr>
        <p:txBody>
          <a:bodyPr wrap="none" lIns="65032" tIns="32516" rIns="65032" bIns="32516" rtlCol="0">
            <a:spAutoFit/>
          </a:bodyPr>
          <a:lstStyle/>
          <a:p>
            <a:pPr algn="ctr">
              <a:defRPr/>
            </a:pPr>
            <a:r>
              <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rPr>
              <a:t>1</a:t>
            </a:r>
            <a:endPar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ndParaRPr>
          </a:p>
        </p:txBody>
      </p:sp>
      <p:sp>
        <p:nvSpPr>
          <p:cNvPr id="20" name="TextBox 19"/>
          <p:cNvSpPr txBox="1"/>
          <p:nvPr/>
        </p:nvSpPr>
        <p:spPr>
          <a:xfrm rot="20191043">
            <a:off x="3836789" y="1583794"/>
            <a:ext cx="482308" cy="696609"/>
          </a:xfrm>
          <a:prstGeom prst="rect">
            <a:avLst/>
          </a:prstGeom>
          <a:noFill/>
        </p:spPr>
        <p:txBody>
          <a:bodyPr wrap="none" lIns="65032" tIns="32516" rIns="65032" bIns="32516" rtlCol="0">
            <a:spAutoFit/>
          </a:bodyPr>
          <a:lstStyle/>
          <a:p>
            <a:pPr algn="ctr">
              <a:defRPr/>
            </a:pPr>
            <a:r>
              <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rPr>
              <a:t>2</a:t>
            </a:r>
            <a:endPar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ndParaRPr>
          </a:p>
        </p:txBody>
      </p:sp>
      <p:sp>
        <p:nvSpPr>
          <p:cNvPr id="21" name="TextBox 20"/>
          <p:cNvSpPr txBox="1"/>
          <p:nvPr/>
        </p:nvSpPr>
        <p:spPr>
          <a:xfrm rot="20191043">
            <a:off x="4877201" y="2972886"/>
            <a:ext cx="482308" cy="696609"/>
          </a:xfrm>
          <a:prstGeom prst="rect">
            <a:avLst/>
          </a:prstGeom>
          <a:noFill/>
        </p:spPr>
        <p:txBody>
          <a:bodyPr wrap="none" lIns="65032" tIns="32516" rIns="65032" bIns="32516" rtlCol="0">
            <a:spAutoFit/>
          </a:bodyPr>
          <a:lstStyle/>
          <a:p>
            <a:pPr algn="ctr">
              <a:defRPr/>
            </a:pPr>
            <a:r>
              <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rPr>
              <a:t>3</a:t>
            </a:r>
            <a:endPar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ndParaRPr>
          </a:p>
        </p:txBody>
      </p:sp>
      <p:sp>
        <p:nvSpPr>
          <p:cNvPr id="22" name="TextBox 21"/>
          <p:cNvSpPr txBox="1"/>
          <p:nvPr/>
        </p:nvSpPr>
        <p:spPr>
          <a:xfrm rot="20191043">
            <a:off x="5958247" y="2503054"/>
            <a:ext cx="482308" cy="696609"/>
          </a:xfrm>
          <a:prstGeom prst="rect">
            <a:avLst/>
          </a:prstGeom>
          <a:noFill/>
        </p:spPr>
        <p:txBody>
          <a:bodyPr wrap="none" lIns="65032" tIns="32516" rIns="65032" bIns="32516" rtlCol="0">
            <a:spAutoFit/>
          </a:bodyPr>
          <a:lstStyle/>
          <a:p>
            <a:pPr algn="ctr">
              <a:defRPr/>
            </a:pPr>
            <a:r>
              <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rPr>
              <a:t>4</a:t>
            </a:r>
            <a:endParaRPr lang="fr-FR" sz="4100" b="1" kern="0" dirty="0">
              <a:solidFill>
                <a:sysClr val="window" lastClr="FFFFFF"/>
              </a:solidFill>
              <a:effectLst>
                <a:outerShdw blurRad="38100" dist="38100" dir="2700000" algn="tl">
                  <a:srgbClr val="000000">
                    <a:alpha val="43137"/>
                  </a:srgbClr>
                </a:outerShdw>
              </a:effectLst>
              <a:latin typeface="Arial Black" panose="020B0A04020102020204" pitchFamily="34" charset="0"/>
            </a:endParaRPr>
          </a:p>
        </p:txBody>
      </p:sp>
      <p:sp>
        <p:nvSpPr>
          <p:cNvPr id="31" name="TextBox 41"/>
          <p:cNvSpPr txBox="1"/>
          <p:nvPr/>
        </p:nvSpPr>
        <p:spPr>
          <a:xfrm>
            <a:off x="625740" y="2375687"/>
            <a:ext cx="2031193" cy="523188"/>
          </a:xfrm>
          <a:prstGeom prst="rect">
            <a:avLst/>
          </a:prstGeom>
          <a:noFill/>
        </p:spPr>
        <p:txBody>
          <a:bodyPr wrap="square" lIns="60926" tIns="30464" rIns="60926" bIns="30464"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170"/>
          <p:cNvSpPr txBox="1"/>
          <p:nvPr/>
        </p:nvSpPr>
        <p:spPr>
          <a:xfrm>
            <a:off x="625740" y="2139206"/>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41"/>
          <p:cNvSpPr txBox="1"/>
          <p:nvPr/>
        </p:nvSpPr>
        <p:spPr>
          <a:xfrm>
            <a:off x="4572566" y="1492305"/>
            <a:ext cx="2031193" cy="523188"/>
          </a:xfrm>
          <a:prstGeom prst="rect">
            <a:avLst/>
          </a:prstGeom>
          <a:noFill/>
        </p:spPr>
        <p:txBody>
          <a:bodyPr wrap="square" lIns="60926" tIns="30464" rIns="60926" bIns="30464"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170"/>
          <p:cNvSpPr txBox="1"/>
          <p:nvPr/>
        </p:nvSpPr>
        <p:spPr>
          <a:xfrm>
            <a:off x="4572566" y="1255824"/>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41"/>
          <p:cNvSpPr txBox="1"/>
          <p:nvPr/>
        </p:nvSpPr>
        <p:spPr>
          <a:xfrm>
            <a:off x="2748387" y="3583140"/>
            <a:ext cx="2031193" cy="523188"/>
          </a:xfrm>
          <a:prstGeom prst="rect">
            <a:avLst/>
          </a:prstGeom>
          <a:noFill/>
        </p:spPr>
        <p:txBody>
          <a:bodyPr wrap="square" lIns="60926" tIns="30464" rIns="60926" bIns="30464"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7" name="TextBox 170"/>
          <p:cNvSpPr txBox="1"/>
          <p:nvPr/>
        </p:nvSpPr>
        <p:spPr>
          <a:xfrm>
            <a:off x="2748387" y="3346659"/>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TextBox 41"/>
          <p:cNvSpPr txBox="1"/>
          <p:nvPr/>
        </p:nvSpPr>
        <p:spPr>
          <a:xfrm>
            <a:off x="6553876" y="3583140"/>
            <a:ext cx="2031193" cy="523188"/>
          </a:xfrm>
          <a:prstGeom prst="rect">
            <a:avLst/>
          </a:prstGeom>
          <a:noFill/>
        </p:spPr>
        <p:txBody>
          <a:bodyPr wrap="square" lIns="60926" tIns="30464" rIns="60926" bIns="30464"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题</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9" name="TextBox 170"/>
          <p:cNvSpPr txBox="1"/>
          <p:nvPr/>
        </p:nvSpPr>
        <p:spPr>
          <a:xfrm>
            <a:off x="6553876" y="3346659"/>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3" name="组合 22"/>
          <p:cNvGrpSpPr/>
          <p:nvPr/>
        </p:nvGrpSpPr>
        <p:grpSpPr>
          <a:xfrm>
            <a:off x="133348" y="201817"/>
            <a:ext cx="8843410" cy="4808542"/>
            <a:chOff x="184140" y="334958"/>
            <a:chExt cx="11786187" cy="6360532"/>
          </a:xfrm>
        </p:grpSpPr>
        <p:grpSp>
          <p:nvGrpSpPr>
            <p:cNvPr id="24" name="组合 23"/>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42" name="直接连接符 41"/>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84140" y="334958"/>
              <a:ext cx="11780618" cy="690278"/>
              <a:chOff x="184140" y="334958"/>
              <a:chExt cx="11780618" cy="690278"/>
            </a:xfrm>
          </p:grpSpPr>
          <p:grpSp>
            <p:nvGrpSpPr>
              <p:cNvPr id="27" name="组合 26"/>
              <p:cNvGrpSpPr/>
              <p:nvPr/>
            </p:nvGrpSpPr>
            <p:grpSpPr>
              <a:xfrm>
                <a:off x="641200" y="370100"/>
                <a:ext cx="11323558" cy="529247"/>
                <a:chOff x="642933" y="375901"/>
                <a:chExt cx="11323558" cy="529247"/>
              </a:xfrm>
            </p:grpSpPr>
            <p:grpSp>
              <p:nvGrpSpPr>
                <p:cNvPr id="30" name="组合 29"/>
                <p:cNvGrpSpPr/>
                <p:nvPr/>
              </p:nvGrpSpPr>
              <p:grpSpPr>
                <a:xfrm>
                  <a:off x="642933" y="375901"/>
                  <a:ext cx="9128449" cy="529247"/>
                  <a:chOff x="609294" y="356429"/>
                  <a:chExt cx="8655602" cy="501832"/>
                </a:xfrm>
              </p:grpSpPr>
              <p:sp>
                <p:nvSpPr>
                  <p:cNvPr id="40" name="矩形 39"/>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41" name="直接连接符 40"/>
                  <p:cNvCxnSpPr>
                    <a:stCxn id="40"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2" name="直接连接符 31"/>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流程图: 可选过程 27"/>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可选过程 28"/>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anim calcmode="lin" valueType="num">
                                      <p:cBhvr>
                                        <p:cTn id="17" dur="500" fill="hold"/>
                                        <p:tgtEl>
                                          <p:spTgt spid="33"/>
                                        </p:tgtEl>
                                        <p:attrNameLst>
                                          <p:attrName>ppt_x</p:attrName>
                                        </p:attrNameLst>
                                      </p:cBhvr>
                                      <p:tavLst>
                                        <p:tav tm="0">
                                          <p:val>
                                            <p:strVal val="#ppt_x"/>
                                          </p:val>
                                        </p:tav>
                                        <p:tav tm="100000">
                                          <p:val>
                                            <p:strVal val="#ppt_x"/>
                                          </p:val>
                                        </p:tav>
                                      </p:tavLst>
                                    </p:anim>
                                    <p:anim calcmode="lin" valueType="num">
                                      <p:cBhvr>
                                        <p:cTn id="18" dur="500" fill="hold"/>
                                        <p:tgtEl>
                                          <p:spTgt spid="3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anim calcmode="lin" valueType="num">
                                      <p:cBhvr>
                                        <p:cTn id="38" dur="500" fill="hold"/>
                                        <p:tgtEl>
                                          <p:spTgt spid="34"/>
                                        </p:tgtEl>
                                        <p:attrNameLst>
                                          <p:attrName>ppt_x</p:attrName>
                                        </p:attrNameLst>
                                      </p:cBhvr>
                                      <p:tavLst>
                                        <p:tav tm="0">
                                          <p:val>
                                            <p:strVal val="#ppt_x"/>
                                          </p:val>
                                        </p:tav>
                                        <p:tav tm="100000">
                                          <p:val>
                                            <p:strVal val="#ppt_x"/>
                                          </p:val>
                                        </p:tav>
                                      </p:tavLst>
                                    </p:anim>
                                    <p:anim calcmode="lin" valueType="num">
                                      <p:cBhvr>
                                        <p:cTn id="39" dur="5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2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childTnLst>
                                </p:cTn>
                              </p:par>
                            </p:childTnLst>
                          </p:cTn>
                        </p:par>
                        <p:par>
                          <p:cTn id="45" fill="hold">
                            <p:stCondLst>
                              <p:cond delay="3000"/>
                            </p:stCondLst>
                            <p:childTnLst>
                              <p:par>
                                <p:cTn id="46" presetID="47"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anim calcmode="lin" valueType="num">
                                      <p:cBhvr>
                                        <p:cTn id="49" dur="500" fill="hold"/>
                                        <p:tgtEl>
                                          <p:spTgt spid="37"/>
                                        </p:tgtEl>
                                        <p:attrNameLst>
                                          <p:attrName>ppt_x</p:attrName>
                                        </p:attrNameLst>
                                      </p:cBhvr>
                                      <p:tavLst>
                                        <p:tav tm="0">
                                          <p:val>
                                            <p:strVal val="#ppt_x"/>
                                          </p:val>
                                        </p:tav>
                                        <p:tav tm="100000">
                                          <p:val>
                                            <p:strVal val="#ppt_x"/>
                                          </p:val>
                                        </p:tav>
                                      </p:tavLst>
                                    </p:anim>
                                    <p:anim calcmode="lin" valueType="num">
                                      <p:cBhvr>
                                        <p:cTn id="50" dur="500" fill="hold"/>
                                        <p:tgtEl>
                                          <p:spTgt spid="3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anim calcmode="lin" valueType="num">
                                      <p:cBhvr>
                                        <p:cTn id="54" dur="500" fill="hold"/>
                                        <p:tgtEl>
                                          <p:spTgt spid="36"/>
                                        </p:tgtEl>
                                        <p:attrNameLst>
                                          <p:attrName>ppt_x</p:attrName>
                                        </p:attrNameLst>
                                      </p:cBhvr>
                                      <p:tavLst>
                                        <p:tav tm="0">
                                          <p:val>
                                            <p:strVal val="#ppt_x"/>
                                          </p:val>
                                        </p:tav>
                                        <p:tav tm="100000">
                                          <p:val>
                                            <p:strVal val="#ppt_x"/>
                                          </p:val>
                                        </p:tav>
                                      </p:tavLst>
                                    </p:anim>
                                    <p:anim calcmode="lin" valueType="num">
                                      <p:cBhvr>
                                        <p:cTn id="55" dur="500" fill="hold"/>
                                        <p:tgtEl>
                                          <p:spTgt spid="3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childTnLst>
                                </p:cTn>
                              </p:par>
                            </p:childTnLst>
                          </p:cTn>
                        </p:par>
                        <p:par>
                          <p:cTn id="61" fill="hold">
                            <p:stCondLst>
                              <p:cond delay="4000"/>
                            </p:stCondLst>
                            <p:childTnLst>
                              <p:par>
                                <p:cTn id="62" presetID="47"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anim calcmode="lin" valueType="num">
                                      <p:cBhvr>
                                        <p:cTn id="65" dur="500" fill="hold"/>
                                        <p:tgtEl>
                                          <p:spTgt spid="39"/>
                                        </p:tgtEl>
                                        <p:attrNameLst>
                                          <p:attrName>ppt_x</p:attrName>
                                        </p:attrNameLst>
                                      </p:cBhvr>
                                      <p:tavLst>
                                        <p:tav tm="0">
                                          <p:val>
                                            <p:strVal val="#ppt_x"/>
                                          </p:val>
                                        </p:tav>
                                        <p:tav tm="100000">
                                          <p:val>
                                            <p:strVal val="#ppt_x"/>
                                          </p:val>
                                        </p:tav>
                                      </p:tavLst>
                                    </p:anim>
                                    <p:anim calcmode="lin" valueType="num">
                                      <p:cBhvr>
                                        <p:cTn id="66" dur="500" fill="hold"/>
                                        <p:tgtEl>
                                          <p:spTgt spid="3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anim calcmode="lin" valueType="num">
                                      <p:cBhvr>
                                        <p:cTn id="70" dur="500" fill="hold"/>
                                        <p:tgtEl>
                                          <p:spTgt spid="38"/>
                                        </p:tgtEl>
                                        <p:attrNameLst>
                                          <p:attrName>ppt_x</p:attrName>
                                        </p:attrNameLst>
                                      </p:cBhvr>
                                      <p:tavLst>
                                        <p:tav tm="0">
                                          <p:val>
                                            <p:strVal val="#ppt_x"/>
                                          </p:val>
                                        </p:tav>
                                        <p:tav tm="100000">
                                          <p:val>
                                            <p:strVal val="#ppt_x"/>
                                          </p:val>
                                        </p:tav>
                                      </p:tavLst>
                                    </p:anim>
                                    <p:anim calcmode="lin" valueType="num">
                                      <p:cBhvr>
                                        <p:cTn id="7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31" grpId="0"/>
      <p:bldP spid="33" grpId="0"/>
      <p:bldP spid="34" grpId="0"/>
      <p:bldP spid="35"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36"/>
          <p:cNvGrpSpPr/>
          <p:nvPr/>
        </p:nvGrpSpPr>
        <p:grpSpPr>
          <a:xfrm>
            <a:off x="-26536" y="1416058"/>
            <a:ext cx="3153201" cy="3681374"/>
            <a:chOff x="-36513" y="1887493"/>
            <a:chExt cx="4204499" cy="4906984"/>
          </a:xfrm>
        </p:grpSpPr>
        <p:sp>
          <p:nvSpPr>
            <p:cNvPr id="6" name="Line 29"/>
            <p:cNvSpPr>
              <a:spLocks noChangeShapeType="1"/>
            </p:cNvSpPr>
            <p:nvPr/>
          </p:nvSpPr>
          <p:spPr bwMode="gray">
            <a:xfrm flipH="1">
              <a:off x="2814" y="6365566"/>
              <a:ext cx="3036678" cy="246217"/>
            </a:xfrm>
            <a:prstGeom prst="line">
              <a:avLst/>
            </a:prstGeom>
            <a:noFill/>
            <a:ln w="9525">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7" name="Line 30"/>
            <p:cNvSpPr>
              <a:spLocks noChangeShapeType="1"/>
            </p:cNvSpPr>
            <p:nvPr/>
          </p:nvSpPr>
          <p:spPr bwMode="gray">
            <a:xfrm flipH="1">
              <a:off x="2814" y="3739251"/>
              <a:ext cx="656579" cy="2872533"/>
            </a:xfrm>
            <a:prstGeom prst="line">
              <a:avLst/>
            </a:prstGeom>
            <a:noFill/>
            <a:ln w="9525">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1" name="Line 34"/>
            <p:cNvSpPr>
              <a:spLocks noChangeShapeType="1"/>
            </p:cNvSpPr>
            <p:nvPr/>
          </p:nvSpPr>
          <p:spPr bwMode="gray">
            <a:xfrm flipH="1">
              <a:off x="2814" y="3511842"/>
              <a:ext cx="1793624" cy="3099940"/>
            </a:xfrm>
            <a:prstGeom prst="line">
              <a:avLst/>
            </a:prstGeom>
            <a:noFill/>
            <a:ln w="9525">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2" name="Line 35"/>
            <p:cNvSpPr>
              <a:spLocks noChangeShapeType="1"/>
            </p:cNvSpPr>
            <p:nvPr/>
          </p:nvSpPr>
          <p:spPr bwMode="gray">
            <a:xfrm flipH="1">
              <a:off x="2814" y="5375568"/>
              <a:ext cx="3118750" cy="1236215"/>
            </a:xfrm>
            <a:prstGeom prst="line">
              <a:avLst/>
            </a:prstGeom>
            <a:noFill/>
            <a:ln w="9525">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3" name="Line 36"/>
            <p:cNvSpPr>
              <a:spLocks noChangeShapeType="1"/>
            </p:cNvSpPr>
            <p:nvPr/>
          </p:nvSpPr>
          <p:spPr bwMode="gray">
            <a:xfrm flipH="1">
              <a:off x="2814" y="1887493"/>
              <a:ext cx="2010772" cy="4724290"/>
            </a:xfrm>
            <a:prstGeom prst="line">
              <a:avLst/>
            </a:prstGeom>
            <a:noFill/>
            <a:ln w="19050">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4" name="Line 37"/>
            <p:cNvSpPr>
              <a:spLocks noChangeShapeType="1"/>
            </p:cNvSpPr>
            <p:nvPr/>
          </p:nvSpPr>
          <p:spPr bwMode="gray">
            <a:xfrm flipH="1">
              <a:off x="2814" y="3316921"/>
              <a:ext cx="2487819" cy="3294862"/>
            </a:xfrm>
            <a:prstGeom prst="line">
              <a:avLst/>
            </a:prstGeom>
            <a:noFill/>
            <a:ln w="19050">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5" name="Line 38"/>
            <p:cNvSpPr>
              <a:spLocks noChangeShapeType="1"/>
            </p:cNvSpPr>
            <p:nvPr/>
          </p:nvSpPr>
          <p:spPr bwMode="gray">
            <a:xfrm flipH="1">
              <a:off x="2814" y="4681373"/>
              <a:ext cx="3065745" cy="1930410"/>
            </a:xfrm>
            <a:prstGeom prst="line">
              <a:avLst/>
            </a:prstGeom>
            <a:noFill/>
            <a:ln w="19050">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6" name="Line 39"/>
            <p:cNvSpPr>
              <a:spLocks noChangeShapeType="1"/>
            </p:cNvSpPr>
            <p:nvPr/>
          </p:nvSpPr>
          <p:spPr bwMode="gray">
            <a:xfrm flipH="1">
              <a:off x="2814" y="5808158"/>
              <a:ext cx="4165172" cy="803625"/>
            </a:xfrm>
            <a:prstGeom prst="line">
              <a:avLst/>
            </a:prstGeom>
            <a:noFill/>
            <a:ln w="19050">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33" name="Line 42"/>
            <p:cNvSpPr>
              <a:spLocks noChangeShapeType="1"/>
            </p:cNvSpPr>
            <p:nvPr/>
          </p:nvSpPr>
          <p:spPr bwMode="gray">
            <a:xfrm flipH="1">
              <a:off x="-36513" y="4250234"/>
              <a:ext cx="2708447" cy="2544243"/>
            </a:xfrm>
            <a:prstGeom prst="line">
              <a:avLst/>
            </a:prstGeom>
            <a:noFill/>
            <a:ln w="9525">
              <a:solidFill>
                <a:srgbClr val="2B2939"/>
              </a:solidFill>
              <a:round/>
            </a:ln>
            <a:effectLst/>
          </p:spPr>
          <p:txBody>
            <a:bodyP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grpSp>
      <p:sp>
        <p:nvSpPr>
          <p:cNvPr id="8" name="AutoShape 31"/>
          <p:cNvSpPr>
            <a:spLocks noChangeArrowheads="1"/>
          </p:cNvSpPr>
          <p:nvPr/>
        </p:nvSpPr>
        <p:spPr bwMode="gray">
          <a:xfrm>
            <a:off x="1348101" y="2466652"/>
            <a:ext cx="184653" cy="1847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3"/>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9" name="AutoShape 32"/>
          <p:cNvSpPr>
            <a:spLocks noChangeArrowheads="1"/>
          </p:cNvSpPr>
          <p:nvPr/>
        </p:nvSpPr>
        <p:spPr bwMode="gray">
          <a:xfrm>
            <a:off x="1972586" y="3051597"/>
            <a:ext cx="184653" cy="1847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10" name="AutoShape 33"/>
          <p:cNvSpPr>
            <a:spLocks noChangeArrowheads="1"/>
          </p:cNvSpPr>
          <p:nvPr/>
        </p:nvSpPr>
        <p:spPr bwMode="gray">
          <a:xfrm>
            <a:off x="2352150" y="3911057"/>
            <a:ext cx="184653" cy="1847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4"/>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grpSp>
        <p:nvGrpSpPr>
          <p:cNvPr id="3" name="组合 37"/>
          <p:cNvGrpSpPr/>
          <p:nvPr/>
        </p:nvGrpSpPr>
        <p:grpSpPr>
          <a:xfrm>
            <a:off x="2810" y="3414403"/>
            <a:ext cx="1763286" cy="1730686"/>
            <a:chOff x="2617" y="4551130"/>
            <a:chExt cx="2351177" cy="2306870"/>
          </a:xfrm>
          <a:solidFill>
            <a:srgbClr val="0170C1"/>
          </a:solidFill>
        </p:grpSpPr>
        <p:sp>
          <p:nvSpPr>
            <p:cNvPr id="34" name="Arc 43"/>
            <p:cNvSpPr/>
            <p:nvPr/>
          </p:nvSpPr>
          <p:spPr bwMode="gray">
            <a:xfrm>
              <a:off x="2617" y="4551130"/>
              <a:ext cx="2351177" cy="23068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solidFill>
            <a:ln w="76200">
              <a:solidFill>
                <a:srgbClr val="E8E8E6"/>
              </a:solidFill>
            </a:ln>
            <a:effectLst/>
          </p:spPr>
          <p:txBody>
            <a:bodyPr wrap="none"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36" name="Text Box 45"/>
            <p:cNvSpPr txBox="1">
              <a:spLocks noChangeArrowheads="1"/>
            </p:cNvSpPr>
            <p:nvPr/>
          </p:nvSpPr>
          <p:spPr bwMode="gray">
            <a:xfrm>
              <a:off x="102992" y="5646056"/>
              <a:ext cx="1401860" cy="820484"/>
            </a:xfrm>
            <a:prstGeom prst="rect">
              <a:avLst/>
            </a:prstGeom>
            <a:noFill/>
            <a:ln>
              <a:noFill/>
            </a:ln>
            <a:effectLst/>
          </p:spPr>
          <p:txBody>
            <a:bodyPr>
              <a:spAutoFit/>
            </a:bodyPr>
            <a:lstStyle/>
            <a:p>
              <a:pPr algn="ctr" fontAlgn="auto">
                <a:spcBef>
                  <a:spcPts val="0"/>
                </a:spcBef>
                <a:spcAft>
                  <a:spcPts val="0"/>
                </a:spcAft>
                <a:defRPr/>
              </a:pPr>
              <a:r>
                <a:rPr lang="en-US" altLang="zh-CN" sz="1700" b="1" dirty="0">
                  <a:solidFill>
                    <a:schemeClr val="bg1"/>
                  </a:solidFill>
                  <a:latin typeface="Franklin Gothic Book" panose="020B0503020102020204" pitchFamily="34" charset="0"/>
                  <a:ea typeface="Segoe UI Emoji" panose="020B0502040204020203" pitchFamily="34" charset="0"/>
                </a:rPr>
                <a:t>YOUR TITLE</a:t>
              </a:r>
              <a:endParaRPr lang="zh-CN" altLang="en-US" sz="1700" b="1" dirty="0">
                <a:solidFill>
                  <a:schemeClr val="bg1"/>
                </a:solidFill>
                <a:latin typeface="Franklin Gothic Book" panose="020B0503020102020204" pitchFamily="34" charset="0"/>
              </a:endParaRPr>
            </a:p>
          </p:txBody>
        </p:sp>
      </p:grpSp>
      <p:sp>
        <p:nvSpPr>
          <p:cNvPr id="22" name="AutoShape 50"/>
          <p:cNvSpPr>
            <a:spLocks noChangeArrowheads="1"/>
          </p:cNvSpPr>
          <p:nvPr/>
        </p:nvSpPr>
        <p:spPr bwMode="gray">
          <a:xfrm>
            <a:off x="3093325" y="4041902"/>
            <a:ext cx="530877" cy="53106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3"/>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26" name="AutoShape 55"/>
          <p:cNvSpPr>
            <a:spLocks noChangeArrowheads="1"/>
          </p:cNvSpPr>
          <p:nvPr/>
        </p:nvSpPr>
        <p:spPr bwMode="gray">
          <a:xfrm>
            <a:off x="1372466" y="982481"/>
            <a:ext cx="530877" cy="53106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2"/>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27" name="AutoShape 56"/>
          <p:cNvSpPr>
            <a:spLocks noChangeArrowheads="1"/>
          </p:cNvSpPr>
          <p:nvPr/>
        </p:nvSpPr>
        <p:spPr bwMode="gray">
          <a:xfrm>
            <a:off x="1764852" y="2085669"/>
            <a:ext cx="530877" cy="53106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3"/>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28" name="AutoShape 57"/>
          <p:cNvSpPr>
            <a:spLocks noChangeArrowheads="1"/>
          </p:cNvSpPr>
          <p:nvPr/>
        </p:nvSpPr>
        <p:spPr bwMode="gray">
          <a:xfrm>
            <a:off x="2245718" y="3145242"/>
            <a:ext cx="530877" cy="53106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2"/>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29" name="AutoShape 58"/>
          <p:cNvSpPr>
            <a:spLocks noChangeArrowheads="1"/>
          </p:cNvSpPr>
          <p:nvPr/>
        </p:nvSpPr>
        <p:spPr bwMode="gray">
          <a:xfrm>
            <a:off x="476131" y="2619302"/>
            <a:ext cx="184653" cy="1847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30" name="AutoShape 59"/>
          <p:cNvSpPr>
            <a:spLocks noChangeArrowheads="1"/>
          </p:cNvSpPr>
          <p:nvPr/>
        </p:nvSpPr>
        <p:spPr bwMode="gray">
          <a:xfrm>
            <a:off x="2299575" y="4693551"/>
            <a:ext cx="184653" cy="1847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4"/>
          </a:solidFill>
          <a:ln w="9525">
            <a:noFill/>
            <a:round/>
          </a:ln>
          <a:effectLst/>
        </p:spPr>
        <p:txBody>
          <a:bodyPr wrap="none" lIns="65032" tIns="32516" rIns="65032" bIns="32516"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pitchFamily="34" charset="-122"/>
            </a:endParaRPr>
          </a:p>
        </p:txBody>
      </p:sp>
      <p:sp>
        <p:nvSpPr>
          <p:cNvPr id="39" name="TextBox 38"/>
          <p:cNvSpPr txBox="1"/>
          <p:nvPr/>
        </p:nvSpPr>
        <p:spPr>
          <a:xfrm>
            <a:off x="2030289" y="965092"/>
            <a:ext cx="4231499" cy="527332"/>
          </a:xfrm>
          <a:prstGeom prst="rect">
            <a:avLst/>
          </a:prstGeom>
          <a:noFill/>
        </p:spPr>
        <p:txBody>
          <a:bodyPr wrap="square" lIns="65032" tIns="32516" rIns="65032" bIns="32516"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0" name="TextBox 39"/>
          <p:cNvSpPr txBox="1"/>
          <p:nvPr/>
        </p:nvSpPr>
        <p:spPr>
          <a:xfrm>
            <a:off x="2444476" y="1968046"/>
            <a:ext cx="4231499" cy="527332"/>
          </a:xfrm>
          <a:prstGeom prst="rect">
            <a:avLst/>
          </a:prstGeom>
          <a:noFill/>
        </p:spPr>
        <p:txBody>
          <a:bodyPr wrap="square" lIns="65032" tIns="32516" rIns="65032" bIns="32516"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1" name="TextBox 40"/>
          <p:cNvSpPr txBox="1"/>
          <p:nvPr/>
        </p:nvSpPr>
        <p:spPr>
          <a:xfrm>
            <a:off x="2951909" y="3027619"/>
            <a:ext cx="4231499" cy="527332"/>
          </a:xfrm>
          <a:prstGeom prst="rect">
            <a:avLst/>
          </a:prstGeom>
          <a:noFill/>
        </p:spPr>
        <p:txBody>
          <a:bodyPr wrap="square" lIns="65032" tIns="32516" rIns="65032" bIns="32516"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42" name="TextBox 41"/>
          <p:cNvSpPr txBox="1"/>
          <p:nvPr/>
        </p:nvSpPr>
        <p:spPr>
          <a:xfrm>
            <a:off x="3787969" y="4002783"/>
            <a:ext cx="4231499" cy="527332"/>
          </a:xfrm>
          <a:prstGeom prst="rect">
            <a:avLst/>
          </a:prstGeom>
          <a:noFill/>
        </p:spPr>
        <p:txBody>
          <a:bodyPr wrap="square" lIns="65032" tIns="32516" rIns="65032" bIns="32516"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a:t>
            </a:r>
            <a:endParaRPr lang="en-GB"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1" name="TextBox 170"/>
          <p:cNvSpPr txBox="1"/>
          <p:nvPr/>
        </p:nvSpPr>
        <p:spPr>
          <a:xfrm>
            <a:off x="2030289" y="784369"/>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170"/>
          <p:cNvSpPr txBox="1"/>
          <p:nvPr/>
        </p:nvSpPr>
        <p:spPr>
          <a:xfrm>
            <a:off x="2444475" y="1751323"/>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TextBox 170"/>
          <p:cNvSpPr txBox="1"/>
          <p:nvPr/>
        </p:nvSpPr>
        <p:spPr>
          <a:xfrm>
            <a:off x="2951909" y="2788022"/>
            <a:ext cx="1728162" cy="284695"/>
          </a:xfrm>
          <a:prstGeom prst="rect">
            <a:avLst/>
          </a:prstGeom>
          <a:noFill/>
        </p:spPr>
        <p:txBody>
          <a:bodyPr wrap="square" lIns="68582" tIns="34291" rIns="68582" bIns="34291" rtlCol="0">
            <a:spAutoFit/>
          </a:bodyPr>
          <a:lstStyle/>
          <a:p>
            <a:pPr fontAlgn="auto">
              <a:spcBef>
                <a:spcPts val="0"/>
              </a:spcBef>
              <a:spcAft>
                <a:spcPts val="0"/>
              </a:spcAft>
              <a:defRPr/>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170"/>
          <p:cNvSpPr txBox="1"/>
          <p:nvPr/>
        </p:nvSpPr>
        <p:spPr>
          <a:xfrm>
            <a:off x="3787969" y="3794226"/>
            <a:ext cx="1728162" cy="327784"/>
          </a:xfrm>
          <a:prstGeom prst="rect">
            <a:avLst/>
          </a:prstGeom>
          <a:noFill/>
        </p:spPr>
        <p:txBody>
          <a:bodyPr wrap="square" lIns="68582" tIns="34291" rIns="68582" bIns="34291" rtlCol="0">
            <a:spAutoFit/>
          </a:bodyPr>
          <a:lstStyle/>
          <a:p>
            <a:pPr>
              <a:lnSpc>
                <a:spcPct val="120000"/>
              </a:lnSpc>
            </a:pP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a:t>
            </a: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字内容</a:t>
            </a:r>
            <a:endPar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out)">
                                      <p:cBhvr>
                                        <p:cTn id="11" dur="2000"/>
                                        <p:tgtEl>
                                          <p:spTgt spid="2"/>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grpId="0" nodeType="withEffect">
                                  <p:stCondLst>
                                    <p:cond delay="40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20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80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6" presetClass="entr" presetSubtype="16" fill="hold" grpId="0" nodeType="withEffect">
                                  <p:stCondLst>
                                    <p:cond delay="10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70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par>
                                <p:cTn id="31" presetID="6" presetClass="entr" presetSubtype="16" fill="hold" grpId="0" nodeType="withEffect">
                                  <p:stCondLst>
                                    <p:cond delay="50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par>
                                <p:cTn id="34" presetID="6" presetClass="entr" presetSubtype="16" fill="hold" grpId="0" nodeType="withEffect">
                                  <p:stCondLst>
                                    <p:cond delay="300"/>
                                  </p:stCondLst>
                                  <p:childTnLst>
                                    <p:set>
                                      <p:cBhvr>
                                        <p:cTn id="35" dur="1" fill="hold">
                                          <p:stCondLst>
                                            <p:cond delay="0"/>
                                          </p:stCondLst>
                                        </p:cTn>
                                        <p:tgtEl>
                                          <p:spTgt spid="27"/>
                                        </p:tgtEl>
                                        <p:attrNameLst>
                                          <p:attrName>style.visibility</p:attrName>
                                        </p:attrNameLst>
                                      </p:cBhvr>
                                      <p:to>
                                        <p:strVal val="visible"/>
                                      </p:to>
                                    </p:set>
                                    <p:animEffect transition="in" filter="circle(in)">
                                      <p:cBhvr>
                                        <p:cTn id="36" dur="2000"/>
                                        <p:tgtEl>
                                          <p:spTgt spid="27"/>
                                        </p:tgtEl>
                                      </p:cBhvr>
                                    </p:animEffect>
                                  </p:childTnLst>
                                </p:cTn>
                              </p:par>
                              <p:par>
                                <p:cTn id="37" presetID="6" presetClass="entr" presetSubtype="16" fill="hold" grpId="0" nodeType="withEffect">
                                  <p:stCondLst>
                                    <p:cond delay="60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childTnLst>
                          </p:cTn>
                        </p:par>
                        <p:par>
                          <p:cTn id="40" fill="hold">
                            <p:stCondLst>
                              <p:cond delay="4500"/>
                            </p:stCondLst>
                            <p:childTnLst>
                              <p:par>
                                <p:cTn id="41" presetID="12" presetClass="entr" presetSubtype="2"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p:tgtEl>
                                          <p:spTgt spid="31"/>
                                        </p:tgtEl>
                                        <p:attrNameLst>
                                          <p:attrName>ppt_x</p:attrName>
                                        </p:attrNameLst>
                                      </p:cBhvr>
                                      <p:tavLst>
                                        <p:tav tm="0">
                                          <p:val>
                                            <p:strVal val="#ppt_x+#ppt_w*1.125000"/>
                                          </p:val>
                                        </p:tav>
                                        <p:tav tm="100000">
                                          <p:val>
                                            <p:strVal val="#ppt_x"/>
                                          </p:val>
                                        </p:tav>
                                      </p:tavLst>
                                    </p:anim>
                                    <p:animEffect transition="in" filter="wipe(left)">
                                      <p:cBhvr>
                                        <p:cTn id="44" dur="500"/>
                                        <p:tgtEl>
                                          <p:spTgt spid="31"/>
                                        </p:tgtEl>
                                      </p:cBhvr>
                                    </p:animEffect>
                                  </p:childTnLst>
                                </p:cTn>
                              </p:par>
                            </p:childTnLst>
                          </p:cTn>
                        </p:par>
                        <p:par>
                          <p:cTn id="45" fill="hold">
                            <p:stCondLst>
                              <p:cond delay="5000"/>
                            </p:stCondLst>
                            <p:childTnLst>
                              <p:par>
                                <p:cTn id="46" presetID="22" presetClass="entr" presetSubtype="8" fill="hold" grpId="0" nodeType="afterEffect">
                                  <p:stCondLst>
                                    <p:cond delay="0"/>
                                  </p:stCondLst>
                                  <p:iterate type="lt">
                                    <p:tmPct val="0"/>
                                  </p:iterate>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par>
                          <p:cTn id="49" fill="hold">
                            <p:stCondLst>
                              <p:cond delay="6300"/>
                            </p:stCondLst>
                            <p:childTnLst>
                              <p:par>
                                <p:cTn id="50" presetID="12" presetClass="entr" presetSubtype="2"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p:tgtEl>
                                          <p:spTgt spid="32"/>
                                        </p:tgtEl>
                                        <p:attrNameLst>
                                          <p:attrName>ppt_x</p:attrName>
                                        </p:attrNameLst>
                                      </p:cBhvr>
                                      <p:tavLst>
                                        <p:tav tm="0">
                                          <p:val>
                                            <p:strVal val="#ppt_x+#ppt_w*1.125000"/>
                                          </p:val>
                                        </p:tav>
                                        <p:tav tm="100000">
                                          <p:val>
                                            <p:strVal val="#ppt_x"/>
                                          </p:val>
                                        </p:tav>
                                      </p:tavLst>
                                    </p:anim>
                                    <p:animEffect transition="in" filter="wipe(left)">
                                      <p:cBhvr>
                                        <p:cTn id="53" dur="500"/>
                                        <p:tgtEl>
                                          <p:spTgt spid="32"/>
                                        </p:tgtEl>
                                      </p:cBhvr>
                                    </p:animEffect>
                                  </p:childTnLst>
                                </p:cTn>
                              </p:par>
                            </p:childTnLst>
                          </p:cTn>
                        </p:par>
                        <p:par>
                          <p:cTn id="54" fill="hold">
                            <p:stCondLst>
                              <p:cond delay="6800"/>
                            </p:stCondLst>
                            <p:childTnLst>
                              <p:par>
                                <p:cTn id="55" presetID="22" presetClass="entr" presetSubtype="8" fill="hold" grpId="0" nodeType="afterEffect">
                                  <p:stCondLst>
                                    <p:cond delay="0"/>
                                  </p:stCondLst>
                                  <p:iterate type="lt">
                                    <p:tmPct val="0"/>
                                  </p:iterate>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7300"/>
                            </p:stCondLst>
                            <p:childTnLst>
                              <p:par>
                                <p:cTn id="59" presetID="12" presetClass="entr" presetSubtype="2"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p:tgtEl>
                                          <p:spTgt spid="35"/>
                                        </p:tgtEl>
                                        <p:attrNameLst>
                                          <p:attrName>ppt_x</p:attrName>
                                        </p:attrNameLst>
                                      </p:cBhvr>
                                      <p:tavLst>
                                        <p:tav tm="0">
                                          <p:val>
                                            <p:strVal val="#ppt_x+#ppt_w*1.125000"/>
                                          </p:val>
                                        </p:tav>
                                        <p:tav tm="100000">
                                          <p:val>
                                            <p:strVal val="#ppt_x"/>
                                          </p:val>
                                        </p:tav>
                                      </p:tavLst>
                                    </p:anim>
                                    <p:animEffect transition="in" filter="wipe(left)">
                                      <p:cBhvr>
                                        <p:cTn id="62" dur="500"/>
                                        <p:tgtEl>
                                          <p:spTgt spid="35"/>
                                        </p:tgtEl>
                                      </p:cBhvr>
                                    </p:animEffect>
                                  </p:childTnLst>
                                </p:cTn>
                              </p:par>
                            </p:childTnLst>
                          </p:cTn>
                        </p:par>
                        <p:par>
                          <p:cTn id="63" fill="hold">
                            <p:stCondLst>
                              <p:cond delay="7800"/>
                            </p:stCondLst>
                            <p:childTnLst>
                              <p:par>
                                <p:cTn id="64" presetID="22" presetClass="entr" presetSubtype="8" fill="hold" grpId="0" nodeType="afterEffect">
                                  <p:stCondLst>
                                    <p:cond delay="0"/>
                                  </p:stCondLst>
                                  <p:iterate type="lt">
                                    <p:tmPct val="0"/>
                                  </p:iterate>
                                  <p:childTnLst>
                                    <p:set>
                                      <p:cBhvr>
                                        <p:cTn id="65" dur="1" fill="hold">
                                          <p:stCondLst>
                                            <p:cond delay="0"/>
                                          </p:stCondLst>
                                        </p:cTn>
                                        <p:tgtEl>
                                          <p:spTgt spid="41"/>
                                        </p:tgtEl>
                                        <p:attrNameLst>
                                          <p:attrName>style.visibility</p:attrName>
                                        </p:attrNameLst>
                                      </p:cBhvr>
                                      <p:to>
                                        <p:strVal val="visible"/>
                                      </p:to>
                                    </p:set>
                                    <p:animEffect transition="in" filter="wipe(left)">
                                      <p:cBhvr>
                                        <p:cTn id="66" dur="500"/>
                                        <p:tgtEl>
                                          <p:spTgt spid="41"/>
                                        </p:tgtEl>
                                      </p:cBhvr>
                                    </p:animEffect>
                                  </p:childTnLst>
                                </p:cTn>
                              </p:par>
                            </p:childTnLst>
                          </p:cTn>
                        </p:par>
                        <p:par>
                          <p:cTn id="67" fill="hold">
                            <p:stCondLst>
                              <p:cond delay="8300"/>
                            </p:stCondLst>
                            <p:childTnLst>
                              <p:par>
                                <p:cTn id="68" presetID="12" presetClass="entr" presetSubtype="2"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500"/>
                                        <p:tgtEl>
                                          <p:spTgt spid="43"/>
                                        </p:tgtEl>
                                        <p:attrNameLst>
                                          <p:attrName>ppt_x</p:attrName>
                                        </p:attrNameLst>
                                      </p:cBhvr>
                                      <p:tavLst>
                                        <p:tav tm="0">
                                          <p:val>
                                            <p:strVal val="#ppt_x+#ppt_w*1.125000"/>
                                          </p:val>
                                        </p:tav>
                                        <p:tav tm="100000">
                                          <p:val>
                                            <p:strVal val="#ppt_x"/>
                                          </p:val>
                                        </p:tav>
                                      </p:tavLst>
                                    </p:anim>
                                    <p:animEffect transition="in" filter="wipe(left)">
                                      <p:cBhvr>
                                        <p:cTn id="71" dur="500"/>
                                        <p:tgtEl>
                                          <p:spTgt spid="43"/>
                                        </p:tgtEl>
                                      </p:cBhvr>
                                    </p:animEffect>
                                  </p:childTnLst>
                                </p:cTn>
                              </p:par>
                            </p:childTnLst>
                          </p:cTn>
                        </p:par>
                        <p:par>
                          <p:cTn id="72" fill="hold">
                            <p:stCondLst>
                              <p:cond delay="8800"/>
                            </p:stCondLst>
                            <p:childTnLst>
                              <p:par>
                                <p:cTn id="73" presetID="22" presetClass="entr" presetSubtype="8" fill="hold" grpId="0" nodeType="afterEffect">
                                  <p:stCondLst>
                                    <p:cond delay="0"/>
                                  </p:stCondLst>
                                  <p:iterate type="lt">
                                    <p:tmPct val="0"/>
                                  </p:iterate>
                                  <p:childTnLst>
                                    <p:set>
                                      <p:cBhvr>
                                        <p:cTn id="74" dur="1" fill="hold">
                                          <p:stCondLst>
                                            <p:cond delay="0"/>
                                          </p:stCondLst>
                                        </p:cTn>
                                        <p:tgtEl>
                                          <p:spTgt spid="42"/>
                                        </p:tgtEl>
                                        <p:attrNameLst>
                                          <p:attrName>style.visibility</p:attrName>
                                        </p:attrNameLst>
                                      </p:cBhvr>
                                      <p:to>
                                        <p:strVal val="visible"/>
                                      </p:to>
                                    </p:set>
                                    <p:animEffect transition="in" filter="wipe(left)">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2" grpId="0" animBg="1"/>
      <p:bldP spid="26" grpId="0" animBg="1"/>
      <p:bldP spid="27" grpId="0" animBg="1"/>
      <p:bldP spid="28" grpId="0" animBg="1"/>
      <p:bldP spid="29" grpId="0" animBg="1"/>
      <p:bldP spid="30" grpId="0" animBg="1"/>
      <p:bldP spid="39" grpId="0"/>
      <p:bldP spid="40" grpId="0"/>
      <p:bldP spid="41" grpId="0"/>
      <p:bldP spid="42" grpId="0"/>
      <p:bldP spid="31" grpId="0"/>
      <p:bldP spid="32" grpId="0"/>
      <p:bldP spid="35"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甲方\ppt\工作\视频素材\视频素材\商务合作\8.jpeg8"/>
          <p:cNvPicPr>
            <a:picLocks noChangeAspect="1" noChangeArrowheads="1"/>
          </p:cNvPicPr>
          <p:nvPr/>
        </p:nvPicPr>
        <p:blipFill>
          <a:blip r:embed="rId1"/>
          <a:srcRect/>
          <a:stretch>
            <a:fillRect/>
          </a:stretch>
        </p:blipFill>
        <p:spPr bwMode="auto">
          <a:xfrm>
            <a:off x="1184141" y="3178554"/>
            <a:ext cx="2145187" cy="143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甲方\ppt\工作\视频素材\视频素材\商务合作\17.jpeg17"/>
          <p:cNvPicPr>
            <a:picLocks noChangeAspect="1" noChangeArrowheads="1"/>
          </p:cNvPicPr>
          <p:nvPr/>
        </p:nvPicPr>
        <p:blipFill>
          <a:blip r:embed="rId2"/>
          <a:srcRect/>
          <a:stretch>
            <a:fillRect/>
          </a:stretch>
        </p:blipFill>
        <p:spPr bwMode="auto">
          <a:xfrm>
            <a:off x="3467875" y="3178281"/>
            <a:ext cx="2147570" cy="143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D:\甲方\ppt\工作\视频素材\视频素材\商务合作\11.jpeg11"/>
          <p:cNvPicPr>
            <a:picLocks noChangeAspect="1" noChangeArrowheads="1"/>
          </p:cNvPicPr>
          <p:nvPr/>
        </p:nvPicPr>
        <p:blipFill>
          <a:blip r:embed="rId3"/>
          <a:srcRect/>
          <a:stretch>
            <a:fillRect/>
          </a:stretch>
        </p:blipFill>
        <p:spPr bwMode="auto">
          <a:xfrm>
            <a:off x="5862255" y="3178281"/>
            <a:ext cx="2046605" cy="143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接连接符 6"/>
          <p:cNvCxnSpPr>
            <a:stCxn id="9" idx="6"/>
            <a:endCxn id="8" idx="2"/>
          </p:cNvCxnSpPr>
          <p:nvPr/>
        </p:nvCxnSpPr>
        <p:spPr>
          <a:xfrm>
            <a:off x="1955526" y="1959701"/>
            <a:ext cx="75395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14"/>
          <p:cNvSpPr>
            <a:spLocks noChangeArrowheads="1"/>
          </p:cNvSpPr>
          <p:nvPr/>
        </p:nvSpPr>
        <p:spPr bwMode="auto">
          <a:xfrm>
            <a:off x="2709481" y="1448508"/>
            <a:ext cx="1022203" cy="1022386"/>
          </a:xfrm>
          <a:prstGeom prst="ellipse">
            <a:avLst/>
          </a:prstGeom>
          <a:noFill/>
          <a:ln w="127000">
            <a:solidFill>
              <a:schemeClr val="accent1"/>
            </a:solidFill>
            <a:round/>
          </a:ln>
        </p:spPr>
        <p:txBody>
          <a:bodyPr vert="horz" wrap="square" lIns="27000" tIns="34290" rIns="27000" bIns="34290" numCol="1" anchor="ctr" anchorCtr="0" compatLnSpc="1"/>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点击添加说明文字</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Oval 15"/>
          <p:cNvSpPr>
            <a:spLocks noChangeArrowheads="1"/>
          </p:cNvSpPr>
          <p:nvPr/>
        </p:nvSpPr>
        <p:spPr bwMode="auto">
          <a:xfrm>
            <a:off x="1131928" y="1546761"/>
            <a:ext cx="823598" cy="825882"/>
          </a:xfrm>
          <a:prstGeom prst="ellipse">
            <a:avLst/>
          </a:prstGeom>
          <a:noFill/>
          <a:ln w="127000">
            <a:solidFill>
              <a:schemeClr val="accent1"/>
            </a:solidFill>
            <a:round/>
          </a:ln>
          <a:effectLst/>
        </p:spPr>
        <p:txBody>
          <a:bodyPr vert="horz" wrap="square" lIns="68580" tIns="34290" rIns="68580" bIns="34290" numCol="1" anchor="ctr" anchorCtr="0" compatLnSpc="1"/>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 name="Group 22"/>
          <p:cNvGrpSpPr/>
          <p:nvPr/>
        </p:nvGrpSpPr>
        <p:grpSpPr bwMode="auto">
          <a:xfrm>
            <a:off x="4857101" y="1101742"/>
            <a:ext cx="850106" cy="377546"/>
            <a:chOff x="0" y="0"/>
            <a:chExt cx="1131895" cy="504056"/>
          </a:xfrm>
        </p:grpSpPr>
        <p:sp>
          <p:nvSpPr>
            <p:cNvPr id="11" name="矩形 46"/>
            <p:cNvSpPr>
              <a:spLocks noChangeArrowheads="1"/>
            </p:cNvSpPr>
            <p:nvPr/>
          </p:nvSpPr>
          <p:spPr bwMode="auto">
            <a:xfrm>
              <a:off x="0" y="0"/>
              <a:ext cx="1080120" cy="504056"/>
            </a:xfrm>
            <a:prstGeom prst="rect">
              <a:avLst/>
            </a:prstGeom>
            <a:solidFill>
              <a:schemeClr val="accent2"/>
            </a:solidFill>
            <a:ln w="12700" cmpd="sng">
              <a:noFill/>
              <a:miter lim="800000"/>
            </a:ln>
          </p:spPr>
          <p:txBody>
            <a:bodyPr anchor="ctr"/>
            <a:lstStyle/>
            <a:p>
              <a:pPr algn="ctr"/>
              <a:endParaRPr lang="zh-CN" altLang="zh-CN" sz="1400">
                <a:solidFill>
                  <a:schemeClr val="tx1">
                    <a:lumMod val="85000"/>
                    <a:lumOff val="15000"/>
                  </a:schemeClr>
                </a:solidFill>
                <a:latin typeface="+mn-ea"/>
                <a:sym typeface="宋体" panose="02010600030101010101" pitchFamily="2" charset="-122"/>
              </a:endParaRPr>
            </a:p>
          </p:txBody>
        </p:sp>
        <p:sp>
          <p:nvSpPr>
            <p:cNvPr id="12" name="文本框 47"/>
            <p:cNvSpPr>
              <a:spLocks noChangeArrowheads="1"/>
            </p:cNvSpPr>
            <p:nvPr/>
          </p:nvSpPr>
          <p:spPr bwMode="auto">
            <a:xfrm>
              <a:off x="51774" y="41772"/>
              <a:ext cx="1080121" cy="431586"/>
            </a:xfrm>
            <a:prstGeom prst="rect">
              <a:avLst/>
            </a:prstGeom>
            <a:noFill/>
            <a:ln w="12700" cmpd="sng">
              <a:noFill/>
              <a:miter lim="800000"/>
            </a:ln>
          </p:spPr>
          <p:txBody>
            <a:bodyPr anchor="ctr"/>
            <a:lstStyle/>
            <a:p>
              <a:pPr algn="ctr"/>
              <a:r>
                <a:rPr lang="zh-CN" altLang="en-US" sz="1400" dirty="0">
                  <a:solidFill>
                    <a:schemeClr val="bg1"/>
                  </a:solidFill>
                  <a:latin typeface="+mn-ea"/>
                  <a:sym typeface="方正兰亭细黑_GBK" charset="-122"/>
                </a:rPr>
                <a:t>关键字</a:t>
              </a:r>
              <a:endParaRPr lang="zh-CN" altLang="en-US" sz="1400" dirty="0">
                <a:solidFill>
                  <a:schemeClr val="bg1"/>
                </a:solidFill>
                <a:latin typeface="+mn-ea"/>
                <a:sym typeface="方正兰亭细黑_GBK" charset="-122"/>
              </a:endParaRPr>
            </a:p>
          </p:txBody>
        </p:sp>
      </p:grpSp>
      <p:sp>
        <p:nvSpPr>
          <p:cNvPr id="13" name="矩形 60"/>
          <p:cNvSpPr>
            <a:spLocks noChangeArrowheads="1"/>
          </p:cNvSpPr>
          <p:nvPr/>
        </p:nvSpPr>
        <p:spPr bwMode="auto">
          <a:xfrm>
            <a:off x="5849239" y="1059911"/>
            <a:ext cx="2502322"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单击</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Group 22"/>
          <p:cNvGrpSpPr/>
          <p:nvPr/>
        </p:nvGrpSpPr>
        <p:grpSpPr bwMode="auto">
          <a:xfrm>
            <a:off x="4857101" y="1763873"/>
            <a:ext cx="850106" cy="377546"/>
            <a:chOff x="0" y="0"/>
            <a:chExt cx="1131895" cy="504056"/>
          </a:xfrm>
        </p:grpSpPr>
        <p:sp>
          <p:nvSpPr>
            <p:cNvPr id="15" name="矩形 46"/>
            <p:cNvSpPr>
              <a:spLocks noChangeArrowheads="1"/>
            </p:cNvSpPr>
            <p:nvPr/>
          </p:nvSpPr>
          <p:spPr bwMode="auto">
            <a:xfrm>
              <a:off x="0" y="0"/>
              <a:ext cx="1080120" cy="504056"/>
            </a:xfrm>
            <a:prstGeom prst="rect">
              <a:avLst/>
            </a:prstGeom>
            <a:solidFill>
              <a:schemeClr val="accent3"/>
            </a:solidFill>
            <a:ln w="12700" cmpd="sng">
              <a:noFill/>
              <a:miter lim="800000"/>
            </a:ln>
          </p:spPr>
          <p:txBody>
            <a:bodyPr anchor="ctr"/>
            <a:lstStyle/>
            <a:p>
              <a:pPr algn="ctr"/>
              <a:endParaRPr lang="zh-CN" altLang="zh-CN" sz="1400">
                <a:solidFill>
                  <a:schemeClr val="tx1">
                    <a:lumMod val="85000"/>
                    <a:lumOff val="15000"/>
                  </a:schemeClr>
                </a:solidFill>
                <a:latin typeface="+mn-ea"/>
                <a:sym typeface="宋体" panose="02010600030101010101" pitchFamily="2" charset="-122"/>
              </a:endParaRPr>
            </a:p>
          </p:txBody>
        </p:sp>
        <p:sp>
          <p:nvSpPr>
            <p:cNvPr id="16" name="文本框 47"/>
            <p:cNvSpPr>
              <a:spLocks noChangeArrowheads="1"/>
            </p:cNvSpPr>
            <p:nvPr/>
          </p:nvSpPr>
          <p:spPr bwMode="auto">
            <a:xfrm>
              <a:off x="51774" y="41772"/>
              <a:ext cx="1080121" cy="431586"/>
            </a:xfrm>
            <a:prstGeom prst="rect">
              <a:avLst/>
            </a:prstGeom>
            <a:noFill/>
            <a:ln w="12700" cmpd="sng">
              <a:noFill/>
              <a:miter lim="800000"/>
            </a:ln>
          </p:spPr>
          <p:txBody>
            <a:bodyPr anchor="ctr"/>
            <a:lstStyle/>
            <a:p>
              <a:pPr algn="ctr"/>
              <a:r>
                <a:rPr lang="zh-CN" altLang="en-US" sz="1400" dirty="0">
                  <a:solidFill>
                    <a:schemeClr val="bg1"/>
                  </a:solidFill>
                  <a:latin typeface="+mn-ea"/>
                  <a:sym typeface="方正兰亭细黑_GBK" charset="-122"/>
                </a:rPr>
                <a:t>关键字</a:t>
              </a:r>
              <a:endParaRPr lang="zh-CN" altLang="en-US" sz="1400" dirty="0">
                <a:solidFill>
                  <a:schemeClr val="bg1"/>
                </a:solidFill>
                <a:latin typeface="+mn-ea"/>
                <a:sym typeface="方正兰亭细黑_GBK" charset="-122"/>
              </a:endParaRPr>
            </a:p>
          </p:txBody>
        </p:sp>
      </p:grpSp>
      <p:sp>
        <p:nvSpPr>
          <p:cNvPr id="17" name="矩形 60"/>
          <p:cNvSpPr>
            <a:spLocks noChangeArrowheads="1"/>
          </p:cNvSpPr>
          <p:nvPr/>
        </p:nvSpPr>
        <p:spPr bwMode="auto">
          <a:xfrm>
            <a:off x="5849239" y="1722042"/>
            <a:ext cx="2502322"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单击</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0" name="Group 22"/>
          <p:cNvGrpSpPr/>
          <p:nvPr/>
        </p:nvGrpSpPr>
        <p:grpSpPr bwMode="auto">
          <a:xfrm>
            <a:off x="4857101" y="2435609"/>
            <a:ext cx="850106" cy="377546"/>
            <a:chOff x="0" y="0"/>
            <a:chExt cx="1131895" cy="504056"/>
          </a:xfrm>
        </p:grpSpPr>
        <p:sp>
          <p:nvSpPr>
            <p:cNvPr id="19" name="矩形 46"/>
            <p:cNvSpPr>
              <a:spLocks noChangeArrowheads="1"/>
            </p:cNvSpPr>
            <p:nvPr/>
          </p:nvSpPr>
          <p:spPr bwMode="auto">
            <a:xfrm>
              <a:off x="0" y="0"/>
              <a:ext cx="1080120" cy="504056"/>
            </a:xfrm>
            <a:prstGeom prst="rect">
              <a:avLst/>
            </a:prstGeom>
            <a:solidFill>
              <a:schemeClr val="accent4"/>
            </a:solidFill>
            <a:ln w="12700" cmpd="sng">
              <a:noFill/>
              <a:miter lim="800000"/>
            </a:ln>
          </p:spPr>
          <p:txBody>
            <a:bodyPr anchor="ctr"/>
            <a:lstStyle/>
            <a:p>
              <a:pPr algn="ctr"/>
              <a:endParaRPr lang="zh-CN" altLang="zh-CN" sz="1400">
                <a:solidFill>
                  <a:schemeClr val="tx1">
                    <a:lumMod val="85000"/>
                    <a:lumOff val="15000"/>
                  </a:schemeClr>
                </a:solidFill>
                <a:latin typeface="+mn-ea"/>
                <a:sym typeface="宋体" panose="02010600030101010101" pitchFamily="2" charset="-122"/>
              </a:endParaRPr>
            </a:p>
          </p:txBody>
        </p:sp>
        <p:sp>
          <p:nvSpPr>
            <p:cNvPr id="20" name="文本框 47"/>
            <p:cNvSpPr>
              <a:spLocks noChangeArrowheads="1"/>
            </p:cNvSpPr>
            <p:nvPr/>
          </p:nvSpPr>
          <p:spPr bwMode="auto">
            <a:xfrm>
              <a:off x="51774" y="41772"/>
              <a:ext cx="1080121" cy="431586"/>
            </a:xfrm>
            <a:prstGeom prst="rect">
              <a:avLst/>
            </a:prstGeom>
            <a:noFill/>
            <a:ln w="12700" cmpd="sng">
              <a:noFill/>
              <a:miter lim="800000"/>
            </a:ln>
          </p:spPr>
          <p:txBody>
            <a:bodyPr anchor="ctr"/>
            <a:lstStyle/>
            <a:p>
              <a:pPr algn="ctr"/>
              <a:r>
                <a:rPr lang="zh-CN" altLang="en-US" sz="1400" dirty="0">
                  <a:solidFill>
                    <a:schemeClr val="bg1"/>
                  </a:solidFill>
                  <a:latin typeface="+mn-ea"/>
                  <a:sym typeface="方正兰亭细黑_GBK" charset="-122"/>
                </a:rPr>
                <a:t>关键字</a:t>
              </a:r>
              <a:endParaRPr lang="zh-CN" altLang="en-US" sz="1400" dirty="0">
                <a:solidFill>
                  <a:schemeClr val="bg1"/>
                </a:solidFill>
                <a:latin typeface="+mn-ea"/>
                <a:sym typeface="方正兰亭细黑_GBK" charset="-122"/>
              </a:endParaRPr>
            </a:p>
          </p:txBody>
        </p:sp>
      </p:grpSp>
      <p:sp>
        <p:nvSpPr>
          <p:cNvPr id="21" name="矩形 60"/>
          <p:cNvSpPr>
            <a:spLocks noChangeArrowheads="1"/>
          </p:cNvSpPr>
          <p:nvPr/>
        </p:nvSpPr>
        <p:spPr bwMode="auto">
          <a:xfrm>
            <a:off x="5849239" y="2393778"/>
            <a:ext cx="2502322"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单击</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此处添加文本单击此处添加</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4" name="组合 21"/>
          <p:cNvGrpSpPr/>
          <p:nvPr/>
        </p:nvGrpSpPr>
        <p:grpSpPr>
          <a:xfrm>
            <a:off x="3779914" y="1294662"/>
            <a:ext cx="1005181" cy="1333866"/>
            <a:chOff x="3851920" y="1290118"/>
            <a:chExt cx="1005181" cy="1333454"/>
          </a:xfrm>
        </p:grpSpPr>
        <p:cxnSp>
          <p:nvCxnSpPr>
            <p:cNvPr id="23" name="肘形连接符 22"/>
            <p:cNvCxnSpPr>
              <a:endCxn id="19" idx="1"/>
            </p:cNvCxnSpPr>
            <p:nvPr/>
          </p:nvCxnSpPr>
          <p:spPr>
            <a:xfrm rot="16200000" flipH="1">
              <a:off x="4276056" y="2042527"/>
              <a:ext cx="75026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a:endCxn id="11" idx="1"/>
            </p:cNvCxnSpPr>
            <p:nvPr/>
          </p:nvCxnSpPr>
          <p:spPr>
            <a:xfrm rot="5400000" flipH="1" flipV="1">
              <a:off x="4359591" y="1375800"/>
              <a:ext cx="58319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851920" y="1947897"/>
              <a:ext cx="1005181"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33348" y="201817"/>
            <a:ext cx="8843410" cy="4808542"/>
            <a:chOff x="184140" y="334958"/>
            <a:chExt cx="11786187" cy="6360532"/>
          </a:xfrm>
        </p:grpSpPr>
        <p:grpSp>
          <p:nvGrpSpPr>
            <p:cNvPr id="27" name="组合 26"/>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7" name="直接连接符 36"/>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84140" y="334958"/>
              <a:ext cx="11780618" cy="690278"/>
              <a:chOff x="184140" y="334958"/>
              <a:chExt cx="11780618" cy="690278"/>
            </a:xfrm>
          </p:grpSpPr>
          <p:grpSp>
            <p:nvGrpSpPr>
              <p:cNvPr id="30" name="组合 29"/>
              <p:cNvGrpSpPr/>
              <p:nvPr/>
            </p:nvGrpSpPr>
            <p:grpSpPr>
              <a:xfrm>
                <a:off x="641200" y="370100"/>
                <a:ext cx="11323558" cy="529247"/>
                <a:chOff x="642933" y="375901"/>
                <a:chExt cx="11323558" cy="529247"/>
              </a:xfrm>
            </p:grpSpPr>
            <p:grpSp>
              <p:nvGrpSpPr>
                <p:cNvPr id="33" name="组合 32"/>
                <p:cNvGrpSpPr/>
                <p:nvPr/>
              </p:nvGrpSpPr>
              <p:grpSpPr>
                <a:xfrm>
                  <a:off x="642933" y="375901"/>
                  <a:ext cx="9128449" cy="529247"/>
                  <a:chOff x="609294" y="356429"/>
                  <a:chExt cx="8655602" cy="501832"/>
                </a:xfrm>
              </p:grpSpPr>
              <p:sp>
                <p:nvSpPr>
                  <p:cNvPr id="35" name="矩形 34"/>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6" name="直接连接符 35"/>
                  <p:cNvCxnSpPr>
                    <a:stCxn id="35"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直接连接符 33"/>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流程图: 可选过程 30"/>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可选过程 31"/>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7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2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7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2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700"/>
                            </p:stCondLst>
                            <p:childTnLst>
                              <p:par>
                                <p:cTn id="25" presetID="2" presetClass="entr" presetSubtype="2" decel="10000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32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3700"/>
                            </p:stCondLst>
                            <p:childTnLst>
                              <p:par>
                                <p:cTn id="34" presetID="2" presetClass="entr" presetSubtype="2" decel="10000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42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4700"/>
                            </p:stCondLst>
                            <p:childTnLst>
                              <p:par>
                                <p:cTn id="43" presetID="2" presetClass="entr" presetSubtype="2" decel="10000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5200"/>
                            </p:stCondLst>
                            <p:childTnLst>
                              <p:par>
                                <p:cTn id="48" presetID="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0-#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0-#ppt_w/2"/>
                                          </p:val>
                                        </p:tav>
                                        <p:tav tm="100000">
                                          <p:val>
                                            <p:strVal val="#ppt_x"/>
                                          </p:val>
                                        </p:tav>
                                      </p:tavLst>
                                    </p:anim>
                                    <p:anim calcmode="lin" valueType="num">
                                      <p:cBhvr additive="base">
                                        <p:cTn id="5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834791" y="957757"/>
            <a:ext cx="1130786" cy="2019175"/>
            <a:chOff x="834791" y="956962"/>
            <a:chExt cx="1130786" cy="2019175"/>
          </a:xfrm>
        </p:grpSpPr>
        <p:sp>
          <p:nvSpPr>
            <p:cNvPr id="6" name="椭圆 5"/>
            <p:cNvSpPr/>
            <p:nvPr/>
          </p:nvSpPr>
          <p:spPr>
            <a:xfrm>
              <a:off x="834791" y="956962"/>
              <a:ext cx="1130786" cy="1162050"/>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矩形 6"/>
            <p:cNvSpPr/>
            <p:nvPr/>
          </p:nvSpPr>
          <p:spPr>
            <a:xfrm>
              <a:off x="834791" y="2491389"/>
              <a:ext cx="1024678" cy="484748"/>
            </a:xfrm>
            <a:prstGeom prst="rect">
              <a:avLst/>
            </a:prstGeom>
          </p:spPr>
          <p:txBody>
            <a:bodyPr wrap="square">
              <a:normAutofit fontScale="70000" lnSpcReduction="20000"/>
            </a:bodyPr>
            <a:lstStyle/>
            <a:p>
              <a:pPr algn="r">
                <a:lnSpc>
                  <a:spcPct val="120000"/>
                </a:lnSpc>
              </a:pPr>
              <a:r>
                <a:rPr lang="zh-CN" altLang="en-US" sz="1000"/>
                <a:t>此部分内容作为文字排版占位显示（建议使用主题字体）。</a:t>
              </a:r>
              <a:endParaRPr lang="zh-CN" altLang="en-US" sz="1000"/>
            </a:p>
          </p:txBody>
        </p:sp>
        <p:sp>
          <p:nvSpPr>
            <p:cNvPr id="10" name="矩形 9"/>
            <p:cNvSpPr/>
            <p:nvPr/>
          </p:nvSpPr>
          <p:spPr>
            <a:xfrm>
              <a:off x="834791" y="2165614"/>
              <a:ext cx="1024678" cy="230833"/>
            </a:xfrm>
            <a:prstGeom prst="rect">
              <a:avLst/>
            </a:prstGeom>
          </p:spPr>
          <p:txBody>
            <a:bodyPr wrap="none">
              <a:normAutofit fontScale="77500" lnSpcReduction="20000"/>
            </a:bodyPr>
            <a:lstStyle/>
            <a:p>
              <a:pPr algn="r"/>
              <a:r>
                <a:rPr lang="zh-CN" altLang="en-US" sz="1400" b="1"/>
                <a:t>标题文本预设</a:t>
              </a:r>
              <a:endParaRPr lang="zh-CN" altLang="en-US" sz="1400" b="1"/>
            </a:p>
          </p:txBody>
        </p:sp>
        <p:sp>
          <p:nvSpPr>
            <p:cNvPr id="13" name="椭圆 12"/>
            <p:cNvSpPr/>
            <p:nvPr/>
          </p:nvSpPr>
          <p:spPr>
            <a:xfrm>
              <a:off x="957280" y="1095083"/>
              <a:ext cx="885809" cy="88580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19" name="组合 18"/>
          <p:cNvGrpSpPr/>
          <p:nvPr/>
        </p:nvGrpSpPr>
        <p:grpSpPr>
          <a:xfrm>
            <a:off x="1965577" y="969775"/>
            <a:ext cx="1130786" cy="2326975"/>
            <a:chOff x="1965577" y="968980"/>
            <a:chExt cx="1130786" cy="2326975"/>
          </a:xfrm>
        </p:grpSpPr>
        <p:sp>
          <p:nvSpPr>
            <p:cNvPr id="5" name="椭圆 4"/>
            <p:cNvSpPr/>
            <p:nvPr/>
          </p:nvSpPr>
          <p:spPr>
            <a:xfrm>
              <a:off x="1965577" y="2133905"/>
              <a:ext cx="1130786" cy="1162050"/>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矩形 7"/>
            <p:cNvSpPr/>
            <p:nvPr/>
          </p:nvSpPr>
          <p:spPr>
            <a:xfrm>
              <a:off x="2018631" y="1294755"/>
              <a:ext cx="1024678" cy="484748"/>
            </a:xfrm>
            <a:prstGeom prst="rect">
              <a:avLst/>
            </a:prstGeom>
          </p:spPr>
          <p:txBody>
            <a:bodyPr wrap="square">
              <a:normAutofit fontScale="70000" lnSpcReduction="20000"/>
            </a:bodyPr>
            <a:lstStyle/>
            <a:p>
              <a:pPr>
                <a:lnSpc>
                  <a:spcPct val="120000"/>
                </a:lnSpc>
              </a:pPr>
              <a:r>
                <a:rPr lang="zh-CN" altLang="en-US" sz="1000"/>
                <a:t>此部分内容作为文字排版占位显示（建议使用主题字体）。</a:t>
              </a:r>
              <a:endParaRPr lang="zh-CN" altLang="en-US" sz="1000"/>
            </a:p>
          </p:txBody>
        </p:sp>
        <p:sp>
          <p:nvSpPr>
            <p:cNvPr id="11" name="矩形 10"/>
            <p:cNvSpPr/>
            <p:nvPr/>
          </p:nvSpPr>
          <p:spPr>
            <a:xfrm>
              <a:off x="2018631" y="968980"/>
              <a:ext cx="1024678" cy="230833"/>
            </a:xfrm>
            <a:prstGeom prst="rect">
              <a:avLst/>
            </a:prstGeom>
          </p:spPr>
          <p:txBody>
            <a:bodyPr wrap="none">
              <a:normAutofit fontScale="77500" lnSpcReduction="20000"/>
            </a:bodyPr>
            <a:lstStyle/>
            <a:p>
              <a:r>
                <a:rPr lang="zh-CN" altLang="en-US" sz="1400" b="1"/>
                <a:t>标题文本预设</a:t>
              </a:r>
              <a:endParaRPr lang="zh-CN" altLang="en-US" sz="1400" b="1"/>
            </a:p>
          </p:txBody>
        </p:sp>
        <p:sp>
          <p:nvSpPr>
            <p:cNvPr id="14" name="椭圆 13"/>
            <p:cNvSpPr/>
            <p:nvPr/>
          </p:nvSpPr>
          <p:spPr>
            <a:xfrm>
              <a:off x="2088065" y="2272026"/>
              <a:ext cx="885809" cy="88580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20" name="组合 19"/>
          <p:cNvGrpSpPr/>
          <p:nvPr/>
        </p:nvGrpSpPr>
        <p:grpSpPr>
          <a:xfrm>
            <a:off x="836147" y="3308311"/>
            <a:ext cx="2207163" cy="1162050"/>
            <a:chOff x="836146" y="3307517"/>
            <a:chExt cx="2207163" cy="1162050"/>
          </a:xfrm>
        </p:grpSpPr>
        <p:sp>
          <p:nvSpPr>
            <p:cNvPr id="4" name="椭圆 3"/>
            <p:cNvSpPr/>
            <p:nvPr/>
          </p:nvSpPr>
          <p:spPr>
            <a:xfrm>
              <a:off x="836146" y="3307517"/>
              <a:ext cx="1130786" cy="1162050"/>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矩形 8"/>
            <p:cNvSpPr/>
            <p:nvPr/>
          </p:nvSpPr>
          <p:spPr>
            <a:xfrm>
              <a:off x="2018631" y="3714481"/>
              <a:ext cx="1024678" cy="472822"/>
            </a:xfrm>
            <a:prstGeom prst="rect">
              <a:avLst/>
            </a:prstGeom>
          </p:spPr>
          <p:txBody>
            <a:bodyPr wrap="square">
              <a:normAutofit fontScale="70000" lnSpcReduction="20000"/>
            </a:bodyPr>
            <a:lstStyle/>
            <a:p>
              <a:pPr>
                <a:lnSpc>
                  <a:spcPct val="130000"/>
                </a:lnSpc>
              </a:pPr>
              <a:r>
                <a:rPr lang="zh-CN" altLang="en-US" sz="1000"/>
                <a:t>此部分内容作为文字排版占位显示（建议使用主题字体）。</a:t>
              </a:r>
              <a:endParaRPr lang="zh-CN" altLang="en-US" sz="1000"/>
            </a:p>
          </p:txBody>
        </p:sp>
        <p:sp>
          <p:nvSpPr>
            <p:cNvPr id="12" name="矩形 11"/>
            <p:cNvSpPr/>
            <p:nvPr/>
          </p:nvSpPr>
          <p:spPr>
            <a:xfrm>
              <a:off x="2018631" y="3388706"/>
              <a:ext cx="1024678" cy="230833"/>
            </a:xfrm>
            <a:prstGeom prst="rect">
              <a:avLst/>
            </a:prstGeom>
          </p:spPr>
          <p:txBody>
            <a:bodyPr wrap="none">
              <a:normAutofit fontScale="77500" lnSpcReduction="20000"/>
            </a:bodyPr>
            <a:lstStyle/>
            <a:p>
              <a:r>
                <a:rPr lang="zh-CN" altLang="en-US" sz="1400" b="1"/>
                <a:t>标题文本预设</a:t>
              </a:r>
              <a:endParaRPr lang="zh-CN" altLang="en-US" sz="1400" b="1"/>
            </a:p>
          </p:txBody>
        </p:sp>
        <p:sp>
          <p:nvSpPr>
            <p:cNvPr id="15" name="椭圆 14"/>
            <p:cNvSpPr/>
            <p:nvPr/>
          </p:nvSpPr>
          <p:spPr>
            <a:xfrm>
              <a:off x="957280" y="3445638"/>
              <a:ext cx="885809" cy="885809"/>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16" name="组合 15"/>
          <p:cNvGrpSpPr/>
          <p:nvPr/>
        </p:nvGrpSpPr>
        <p:grpSpPr>
          <a:xfrm>
            <a:off x="4544998" y="1677885"/>
            <a:ext cx="3216266" cy="1712057"/>
            <a:chOff x="954040" y="2231039"/>
            <a:chExt cx="4288354" cy="2282742"/>
          </a:xfrm>
        </p:grpSpPr>
        <p:sp>
          <p:nvSpPr>
            <p:cNvPr id="17" name="文本框 14"/>
            <p:cNvSpPr txBox="1"/>
            <p:nvPr/>
          </p:nvSpPr>
          <p:spPr>
            <a:xfrm>
              <a:off x="954041" y="2231039"/>
              <a:ext cx="4288353" cy="1077218"/>
            </a:xfrm>
            <a:prstGeom prst="rect">
              <a:avLst/>
            </a:prstGeom>
            <a:noFill/>
          </p:spPr>
          <p:txBody>
            <a:bodyPr wrap="none">
              <a:normAutofit fontScale="85000" lnSpcReduction="20000"/>
            </a:bodyPr>
            <a:lstStyle/>
            <a:p>
              <a:r>
                <a:rPr lang="zh-CN" altLang="en-US" sz="3200">
                  <a:solidFill>
                    <a:schemeClr val="tx1">
                      <a:lumMod val="60000"/>
                      <a:lumOff val="40000"/>
                    </a:schemeClr>
                  </a:solidFill>
                </a:rPr>
                <a:t>全球的数据资料存储量</a:t>
              </a:r>
              <a:br>
                <a:rPr lang="zh-CN" altLang="en-US" sz="3200">
                  <a:solidFill>
                    <a:schemeClr val="tx1">
                      <a:lumMod val="60000"/>
                      <a:lumOff val="40000"/>
                    </a:schemeClr>
                  </a:solidFill>
                </a:rPr>
              </a:br>
              <a:r>
                <a:rPr lang="zh-CN" altLang="en-US" sz="3200">
                  <a:solidFill>
                    <a:schemeClr val="tx1">
                      <a:lumMod val="60000"/>
                      <a:lumOff val="40000"/>
                    </a:schemeClr>
                  </a:solidFill>
                </a:rPr>
                <a:t>到</a:t>
              </a:r>
              <a:r>
                <a:rPr lang="en-US" altLang="zh-CN" sz="3200">
                  <a:solidFill>
                    <a:schemeClr val="tx1">
                      <a:lumMod val="60000"/>
                      <a:lumOff val="40000"/>
                    </a:schemeClr>
                  </a:solidFill>
                </a:rPr>
                <a:t>2020</a:t>
              </a:r>
              <a:r>
                <a:rPr lang="zh-CN" altLang="en-US" sz="3200">
                  <a:solidFill>
                    <a:schemeClr val="tx1">
                      <a:lumMod val="60000"/>
                      <a:lumOff val="40000"/>
                    </a:schemeClr>
                  </a:solidFill>
                </a:rPr>
                <a:t>年将达到</a:t>
              </a:r>
              <a:r>
                <a:rPr lang="en-US" altLang="zh-CN" sz="3200">
                  <a:solidFill>
                    <a:schemeClr val="tx1">
                      <a:lumMod val="60000"/>
                      <a:lumOff val="40000"/>
                    </a:schemeClr>
                  </a:solidFill>
                </a:rPr>
                <a:t>40ZB</a:t>
              </a:r>
              <a:endParaRPr lang="en-US" altLang="zh-CN" sz="3200">
                <a:solidFill>
                  <a:schemeClr val="tx1">
                    <a:lumMod val="60000"/>
                    <a:lumOff val="40000"/>
                  </a:schemeClr>
                </a:solidFill>
              </a:endParaRPr>
            </a:p>
          </p:txBody>
        </p:sp>
        <p:sp>
          <p:nvSpPr>
            <p:cNvPr id="18" name="矩形 17"/>
            <p:cNvSpPr/>
            <p:nvPr/>
          </p:nvSpPr>
          <p:spPr>
            <a:xfrm>
              <a:off x="954040" y="3559674"/>
              <a:ext cx="4288353" cy="954107"/>
            </a:xfrm>
            <a:prstGeom prst="rect">
              <a:avLst/>
            </a:prstGeom>
          </p:spPr>
          <p:txBody>
            <a:bodyPr wrap="square">
              <a:normAutofit fontScale="85000" lnSpcReduction="20000"/>
            </a:bodyPr>
            <a:lstStyle/>
            <a:p>
              <a:r>
                <a:rPr lang="en-US" altLang="zh-CN" sz="1400"/>
                <a:t>40ZB</a:t>
              </a:r>
              <a:r>
                <a:rPr lang="zh-CN" altLang="en-US" sz="1400"/>
                <a:t>的数据量约等于地球上沙滩上所有沙粒总和的</a:t>
              </a:r>
              <a:r>
                <a:rPr lang="en-US" altLang="zh-CN" sz="1400"/>
                <a:t>47</a:t>
              </a:r>
              <a:r>
                <a:rPr lang="zh-CN" altLang="en-US" sz="1400"/>
                <a:t>倍；如果把</a:t>
              </a:r>
              <a:r>
                <a:rPr lang="en-US" altLang="zh-CN" sz="1400"/>
                <a:t>40ZB</a:t>
              </a:r>
              <a:r>
                <a:rPr lang="zh-CN" altLang="en-US" sz="1400"/>
                <a:t>全存到蓝光光碟中，光碟的重量将与</a:t>
              </a:r>
              <a:r>
                <a:rPr lang="en-US" altLang="zh-CN" sz="1400"/>
                <a:t>424</a:t>
              </a:r>
              <a:r>
                <a:rPr lang="zh-CN" altLang="en-US" sz="1400"/>
                <a:t>台尼米兹（</a:t>
              </a:r>
              <a:r>
                <a:rPr lang="en-US" altLang="zh-CN" sz="1400"/>
                <a:t>Nimitz</a:t>
              </a:r>
              <a:r>
                <a:rPr lang="zh-CN" altLang="en-US" sz="1400"/>
                <a:t>）级航母相当；或是平均每人拥有</a:t>
              </a:r>
              <a:r>
                <a:rPr lang="en-US" altLang="zh-CN" sz="1400"/>
                <a:t>5247GB</a:t>
              </a:r>
              <a:r>
                <a:rPr lang="zh-CN" altLang="en-US" sz="1400"/>
                <a:t>的数据量。</a:t>
              </a:r>
              <a:endParaRPr lang="zh-CN" altLang="en-US" sz="1400"/>
            </a:p>
          </p:txBody>
        </p:sp>
      </p:grpSp>
      <p:grpSp>
        <p:nvGrpSpPr>
          <p:cNvPr id="22" name="组合 21"/>
          <p:cNvGrpSpPr/>
          <p:nvPr/>
        </p:nvGrpSpPr>
        <p:grpSpPr>
          <a:xfrm>
            <a:off x="133348" y="201817"/>
            <a:ext cx="8843410" cy="4808542"/>
            <a:chOff x="184140" y="334958"/>
            <a:chExt cx="11786187" cy="6360532"/>
          </a:xfrm>
        </p:grpSpPr>
        <p:grpSp>
          <p:nvGrpSpPr>
            <p:cNvPr id="23" name="组合 22"/>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3" name="直接连接符 32"/>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184140" y="334958"/>
              <a:ext cx="11780618" cy="690278"/>
              <a:chOff x="184140" y="334958"/>
              <a:chExt cx="11780618" cy="690278"/>
            </a:xfrm>
          </p:grpSpPr>
          <p:grpSp>
            <p:nvGrpSpPr>
              <p:cNvPr id="26" name="组合 25"/>
              <p:cNvGrpSpPr/>
              <p:nvPr/>
            </p:nvGrpSpPr>
            <p:grpSpPr>
              <a:xfrm>
                <a:off x="641200" y="370100"/>
                <a:ext cx="11323558" cy="529247"/>
                <a:chOff x="642933" y="375901"/>
                <a:chExt cx="11323558" cy="529247"/>
              </a:xfrm>
            </p:grpSpPr>
            <p:grpSp>
              <p:nvGrpSpPr>
                <p:cNvPr id="29" name="组合 28"/>
                <p:cNvGrpSpPr/>
                <p:nvPr/>
              </p:nvGrpSpPr>
              <p:grpSpPr>
                <a:xfrm>
                  <a:off x="642933" y="375901"/>
                  <a:ext cx="9128449" cy="529247"/>
                  <a:chOff x="609294" y="356429"/>
                  <a:chExt cx="8655602" cy="501832"/>
                </a:xfrm>
              </p:grpSpPr>
              <p:sp>
                <p:nvSpPr>
                  <p:cNvPr id="31" name="矩形 30"/>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2" name="直接连接符 31"/>
                  <p:cNvCxnSpPr>
                    <a:stCxn id="31"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0" name="直接连接符 29"/>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流程图: 可选过程 26"/>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可选过程 27"/>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p:nvPr/>
        </p:nvSpPr>
        <p:spPr>
          <a:xfrm>
            <a:off x="3275856" y="794"/>
            <a:ext cx="5868144" cy="51435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Freeform: Shape 32"/>
          <p:cNvSpPr>
            <a:spLocks noChangeAspect="1" noAdjustHandles="1"/>
          </p:cNvSpPr>
          <p:nvPr/>
        </p:nvSpPr>
        <p:spPr bwMode="auto">
          <a:xfrm flipV="1">
            <a:off x="2457165" y="0"/>
            <a:ext cx="4634948" cy="5143500"/>
          </a:xfrm>
          <a:custGeom>
            <a:avLst/>
            <a:gdLst>
              <a:gd name="connsiteX0" fmla="*/ 0 w 6179931"/>
              <a:gd name="connsiteY0" fmla="*/ 6858000 h 6858000"/>
              <a:gd name="connsiteX1" fmla="*/ 2890289 w 6179931"/>
              <a:gd name="connsiteY1" fmla="*/ 6858000 h 6858000"/>
              <a:gd name="connsiteX2" fmla="*/ 2890290 w 6179931"/>
              <a:gd name="connsiteY2" fmla="*/ 6858000 h 6858000"/>
              <a:gd name="connsiteX3" fmla="*/ 6179931 w 6179931"/>
              <a:gd name="connsiteY3" fmla="*/ 6858000 h 6858000"/>
              <a:gd name="connsiteX4" fmla="*/ 2890290 w 6179931"/>
              <a:gd name="connsiteY4" fmla="*/ 2 h 6858000"/>
              <a:gd name="connsiteX5" fmla="*/ 2890290 w 6179931"/>
              <a:gd name="connsiteY5" fmla="*/ 0 h 6858000"/>
              <a:gd name="connsiteX6" fmla="*/ 2890289 w 6179931"/>
              <a:gd name="connsiteY6" fmla="*/ 0 h 6858000"/>
              <a:gd name="connsiteX7" fmla="*/ 0 w 617993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9931" h="6858000">
                <a:moveTo>
                  <a:pt x="0" y="6858000"/>
                </a:moveTo>
                <a:lnTo>
                  <a:pt x="2890289" y="6858000"/>
                </a:lnTo>
                <a:lnTo>
                  <a:pt x="2890290" y="6858000"/>
                </a:lnTo>
                <a:lnTo>
                  <a:pt x="6179931" y="6858000"/>
                </a:lnTo>
                <a:lnTo>
                  <a:pt x="2890290" y="2"/>
                </a:lnTo>
                <a:lnTo>
                  <a:pt x="2890290" y="0"/>
                </a:lnTo>
                <a:lnTo>
                  <a:pt x="2890289" y="0"/>
                </a:lnTo>
                <a:lnTo>
                  <a:pt x="0" y="0"/>
                </a:lnTo>
                <a:close/>
              </a:path>
            </a:pathLst>
          </a:custGeom>
          <a:solidFill>
            <a:schemeClr val="bg1"/>
          </a:solidFill>
          <a:ln w="25400" cap="flat">
            <a:solidFill>
              <a:schemeClr val="tx1">
                <a:alpha val="0"/>
              </a:schemeClr>
            </a:solidFill>
            <a:prstDash val="solid"/>
            <a:miter lim="800000"/>
            <a:headEnd type="none" w="med" len="med"/>
            <a:tailEnd type="none" w="med" len="med"/>
          </a:ln>
          <a:effectLst/>
        </p:spPr>
        <p:txBody>
          <a:bodyPr anchor="ctr"/>
          <a:lstStyle/>
          <a:p>
            <a:pPr algn="ctr"/>
          </a:p>
        </p:txBody>
      </p:sp>
      <p:grpSp>
        <p:nvGrpSpPr>
          <p:cNvPr id="36" name="组合 35"/>
          <p:cNvGrpSpPr/>
          <p:nvPr/>
        </p:nvGrpSpPr>
        <p:grpSpPr>
          <a:xfrm>
            <a:off x="4696854" y="1886744"/>
            <a:ext cx="1580622" cy="685800"/>
            <a:chOff x="4696854" y="1885950"/>
            <a:chExt cx="1580622" cy="685800"/>
          </a:xfrm>
        </p:grpSpPr>
        <p:sp>
          <p:nvSpPr>
            <p:cNvPr id="6" name="Parallelogram 5"/>
            <p:cNvSpPr/>
            <p:nvPr/>
          </p:nvSpPr>
          <p:spPr>
            <a:xfrm>
              <a:off x="4696854" y="1885950"/>
              <a:ext cx="1580622" cy="685800"/>
            </a:xfrm>
            <a:prstGeom prst="parallelogram">
              <a:avLst>
                <a:gd name="adj" fmla="val 524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Freeform: Shape 6"/>
            <p:cNvSpPr/>
            <p:nvPr/>
          </p:nvSpPr>
          <p:spPr bwMode="auto">
            <a:xfrm>
              <a:off x="5312738" y="2083115"/>
              <a:ext cx="348853" cy="348258"/>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anchor="ctr"/>
            <a:lstStyle/>
            <a:p>
              <a:pPr algn="ctr"/>
            </a:p>
          </p:txBody>
        </p:sp>
      </p:grpSp>
      <p:grpSp>
        <p:nvGrpSpPr>
          <p:cNvPr id="2" name="组合 1"/>
          <p:cNvGrpSpPr/>
          <p:nvPr/>
        </p:nvGrpSpPr>
        <p:grpSpPr>
          <a:xfrm>
            <a:off x="5153961" y="983530"/>
            <a:ext cx="1580622" cy="685800"/>
            <a:chOff x="5153961" y="982736"/>
            <a:chExt cx="1580622" cy="685800"/>
          </a:xfrm>
        </p:grpSpPr>
        <p:sp>
          <p:nvSpPr>
            <p:cNvPr id="8" name="Parallelogram 8"/>
            <p:cNvSpPr/>
            <p:nvPr/>
          </p:nvSpPr>
          <p:spPr>
            <a:xfrm>
              <a:off x="5153961" y="982736"/>
              <a:ext cx="1580622" cy="685800"/>
            </a:xfrm>
            <a:prstGeom prst="parallelogram">
              <a:avLst>
                <a:gd name="adj" fmla="val 524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9" name="Group 9"/>
            <p:cNvGrpSpPr/>
            <p:nvPr/>
          </p:nvGrpSpPr>
          <p:grpSpPr>
            <a:xfrm>
              <a:off x="5769845" y="1162223"/>
              <a:ext cx="348853" cy="326827"/>
              <a:chOff x="5368132" y="3540125"/>
              <a:chExt cx="465138" cy="435769"/>
            </a:xfrm>
            <a:solidFill>
              <a:schemeClr val="bg1"/>
            </a:solidFill>
          </p:grpSpPr>
          <p:sp>
            <p:nvSpPr>
              <p:cNvPr id="27" name="Freeform: Shape 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anchor="ctr"/>
              <a:lstStyle/>
              <a:p>
                <a:pPr algn="ctr"/>
              </a:p>
            </p:txBody>
          </p:sp>
          <p:sp>
            <p:nvSpPr>
              <p:cNvPr id="28" name="Freeform: Shape 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anchor="ctr"/>
              <a:lstStyle/>
              <a:p>
                <a:pPr algn="ctr"/>
              </a:p>
            </p:txBody>
          </p:sp>
        </p:grpSp>
      </p:grpSp>
      <p:grpSp>
        <p:nvGrpSpPr>
          <p:cNvPr id="34" name="组合 33"/>
          <p:cNvGrpSpPr/>
          <p:nvPr/>
        </p:nvGrpSpPr>
        <p:grpSpPr>
          <a:xfrm>
            <a:off x="3782638" y="3693172"/>
            <a:ext cx="1580622" cy="685800"/>
            <a:chOff x="3782638" y="3692378"/>
            <a:chExt cx="1580622" cy="685800"/>
          </a:xfrm>
        </p:grpSpPr>
        <p:sp>
          <p:nvSpPr>
            <p:cNvPr id="10" name="Parallelogram 13"/>
            <p:cNvSpPr/>
            <p:nvPr/>
          </p:nvSpPr>
          <p:spPr>
            <a:xfrm>
              <a:off x="3782638" y="3692378"/>
              <a:ext cx="1580622" cy="685800"/>
            </a:xfrm>
            <a:prstGeom prst="parallelogram">
              <a:avLst>
                <a:gd name="adj" fmla="val 524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1" name="Group 14"/>
            <p:cNvGrpSpPr/>
            <p:nvPr/>
          </p:nvGrpSpPr>
          <p:grpSpPr>
            <a:xfrm>
              <a:off x="4453291" y="3860851"/>
              <a:ext cx="239316" cy="348854"/>
              <a:chOff x="3582988" y="3510757"/>
              <a:chExt cx="319088" cy="465138"/>
            </a:xfrm>
            <a:solidFill>
              <a:schemeClr val="bg1"/>
            </a:solidFill>
          </p:grpSpPr>
          <p:sp>
            <p:nvSpPr>
              <p:cNvPr id="25" name="Freeform: Shape 15"/>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8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anchor="ctr"/>
              <a:lstStyle/>
              <a:p>
                <a:pPr algn="ctr"/>
              </a:p>
            </p:txBody>
          </p:sp>
          <p:sp>
            <p:nvSpPr>
              <p:cNvPr id="26" name="Freeform: Shape 16"/>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anchor="ctr"/>
              <a:lstStyle/>
              <a:p>
                <a:pPr algn="ctr"/>
              </a:p>
            </p:txBody>
          </p:sp>
        </p:grpSp>
      </p:grpSp>
      <p:grpSp>
        <p:nvGrpSpPr>
          <p:cNvPr id="35" name="组合 34"/>
          <p:cNvGrpSpPr/>
          <p:nvPr/>
        </p:nvGrpSpPr>
        <p:grpSpPr>
          <a:xfrm>
            <a:off x="4239746" y="2789958"/>
            <a:ext cx="1580622" cy="685800"/>
            <a:chOff x="4239746" y="2789164"/>
            <a:chExt cx="1580622" cy="685800"/>
          </a:xfrm>
        </p:grpSpPr>
        <p:sp>
          <p:nvSpPr>
            <p:cNvPr id="12" name="Parallelogram 18"/>
            <p:cNvSpPr/>
            <p:nvPr/>
          </p:nvSpPr>
          <p:spPr>
            <a:xfrm>
              <a:off x="4239746" y="2789164"/>
              <a:ext cx="1580622" cy="685800"/>
            </a:xfrm>
            <a:prstGeom prst="parallelogram">
              <a:avLst>
                <a:gd name="adj" fmla="val 52419"/>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3" name="Group 19"/>
            <p:cNvGrpSpPr/>
            <p:nvPr/>
          </p:nvGrpSpPr>
          <p:grpSpPr>
            <a:xfrm>
              <a:off x="4855630" y="2985319"/>
              <a:ext cx="348853" cy="293489"/>
              <a:chOff x="5368132" y="2625725"/>
              <a:chExt cx="465138" cy="391319"/>
            </a:xfrm>
            <a:solidFill>
              <a:schemeClr val="bg1"/>
            </a:solidFill>
          </p:grpSpPr>
          <p:sp>
            <p:nvSpPr>
              <p:cNvPr id="22" name="Freeform: Shape 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anchor="ctr"/>
              <a:lstStyle/>
              <a:p>
                <a:pPr algn="ctr"/>
              </a:p>
            </p:txBody>
          </p:sp>
          <p:sp>
            <p:nvSpPr>
              <p:cNvPr id="23" name="Freeform: Shape 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anchor="ctr"/>
              <a:lstStyle/>
              <a:p>
                <a:pPr algn="ctr"/>
              </a:p>
            </p:txBody>
          </p:sp>
          <p:sp>
            <p:nvSpPr>
              <p:cNvPr id="24" name="Freeform: Shape 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anchor="ctr"/>
              <a:lstStyle/>
              <a:p>
                <a:pPr algn="ctr"/>
              </a:p>
            </p:txBody>
          </p:sp>
        </p:grpSp>
      </p:grpSp>
      <p:grpSp>
        <p:nvGrpSpPr>
          <p:cNvPr id="37" name="组合 36"/>
          <p:cNvGrpSpPr/>
          <p:nvPr/>
        </p:nvGrpSpPr>
        <p:grpSpPr>
          <a:xfrm>
            <a:off x="1541767" y="1361899"/>
            <a:ext cx="4132488" cy="524845"/>
            <a:chOff x="862619" y="1302609"/>
            <a:chExt cx="4132488" cy="524845"/>
          </a:xfrm>
        </p:grpSpPr>
        <p:sp>
          <p:nvSpPr>
            <p:cNvPr id="14" name="Arrow: Pentagon 23"/>
            <p:cNvSpPr/>
            <p:nvPr/>
          </p:nvSpPr>
          <p:spPr>
            <a:xfrm>
              <a:off x="862619" y="1436824"/>
              <a:ext cx="455636" cy="27308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70000" lnSpcReduction="20000"/>
            </a:bodyPr>
            <a:lstStyle/>
            <a:p>
              <a:pPr algn="ctr"/>
              <a:r>
                <a:rPr lang="en-US" sz="2000" b="1"/>
                <a:t>01</a:t>
              </a:r>
              <a:endParaRPr lang="en-US" sz="2000" b="1"/>
            </a:p>
          </p:txBody>
        </p:sp>
        <p:sp>
          <p:nvSpPr>
            <p:cNvPr id="15" name="Rectangle 24"/>
            <p:cNvSpPr/>
            <p:nvPr/>
          </p:nvSpPr>
          <p:spPr>
            <a:xfrm>
              <a:off x="1357995" y="1302609"/>
              <a:ext cx="3637112" cy="524845"/>
            </a:xfrm>
            <a:prstGeom prst="rect">
              <a:avLst/>
            </a:prstGeom>
          </p:spPr>
          <p:txBody>
            <a:bodyPr wrap="none" anchor="ctr">
              <a:normAutofit/>
            </a:bodyPr>
            <a:lstStyle/>
            <a:p>
              <a:r>
                <a:rPr lang="zh-CN" altLang="en-US" sz="1400" b="1" dirty="0"/>
                <a:t>标题文本预设</a:t>
              </a:r>
              <a:endParaRPr lang="zh-CN" altLang="en-US" sz="1400" b="1" dirty="0"/>
            </a:p>
          </p:txBody>
        </p:sp>
      </p:grpSp>
      <p:grpSp>
        <p:nvGrpSpPr>
          <p:cNvPr id="38" name="组合 37"/>
          <p:cNvGrpSpPr/>
          <p:nvPr/>
        </p:nvGrpSpPr>
        <p:grpSpPr>
          <a:xfrm>
            <a:off x="1541767" y="1996669"/>
            <a:ext cx="3293778" cy="524845"/>
            <a:chOff x="862619" y="1937379"/>
            <a:chExt cx="3293778" cy="524845"/>
          </a:xfrm>
        </p:grpSpPr>
        <p:sp>
          <p:nvSpPr>
            <p:cNvPr id="16" name="Arrow: Pentagon 25"/>
            <p:cNvSpPr/>
            <p:nvPr/>
          </p:nvSpPr>
          <p:spPr>
            <a:xfrm>
              <a:off x="862619" y="2071594"/>
              <a:ext cx="455636" cy="2730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70000" lnSpcReduction="20000"/>
            </a:bodyPr>
            <a:lstStyle/>
            <a:p>
              <a:pPr algn="ctr"/>
              <a:r>
                <a:rPr lang="en-US" sz="2000" b="1" dirty="0"/>
                <a:t>02</a:t>
              </a:r>
              <a:endParaRPr lang="en-US" sz="2000" b="1" dirty="0"/>
            </a:p>
          </p:txBody>
        </p:sp>
        <p:sp>
          <p:nvSpPr>
            <p:cNvPr id="17" name="Rectangle 26"/>
            <p:cNvSpPr/>
            <p:nvPr/>
          </p:nvSpPr>
          <p:spPr>
            <a:xfrm>
              <a:off x="1357996" y="1937379"/>
              <a:ext cx="2798401" cy="524845"/>
            </a:xfrm>
            <a:prstGeom prst="rect">
              <a:avLst/>
            </a:prstGeom>
          </p:spPr>
          <p:txBody>
            <a:bodyPr wrap="none" anchor="ctr">
              <a:normAutofit/>
            </a:bodyPr>
            <a:lstStyle/>
            <a:p>
              <a:r>
                <a:rPr lang="zh-CN" altLang="en-US" sz="1400" b="1"/>
                <a:t>标题文本预设</a:t>
              </a:r>
              <a:endParaRPr lang="zh-CN" altLang="en-US" sz="1400" b="1"/>
            </a:p>
          </p:txBody>
        </p:sp>
      </p:grpSp>
      <p:grpSp>
        <p:nvGrpSpPr>
          <p:cNvPr id="39" name="组合 38"/>
          <p:cNvGrpSpPr/>
          <p:nvPr/>
        </p:nvGrpSpPr>
        <p:grpSpPr>
          <a:xfrm>
            <a:off x="1541767" y="2655087"/>
            <a:ext cx="2873450" cy="524845"/>
            <a:chOff x="862619" y="2595797"/>
            <a:chExt cx="2873450" cy="524845"/>
          </a:xfrm>
        </p:grpSpPr>
        <p:sp>
          <p:nvSpPr>
            <p:cNvPr id="18" name="Arrow: Pentagon 27"/>
            <p:cNvSpPr/>
            <p:nvPr/>
          </p:nvSpPr>
          <p:spPr>
            <a:xfrm>
              <a:off x="862619" y="2730011"/>
              <a:ext cx="455636" cy="273084"/>
            </a:xfrm>
            <a:prstGeom prst="homePlat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70000" lnSpcReduction="20000"/>
            </a:bodyPr>
            <a:lstStyle/>
            <a:p>
              <a:pPr algn="ctr"/>
              <a:r>
                <a:rPr lang="en-US" sz="2000" b="1" dirty="0"/>
                <a:t>03</a:t>
              </a:r>
              <a:endParaRPr lang="en-US" sz="2000" b="1" dirty="0"/>
            </a:p>
          </p:txBody>
        </p:sp>
        <p:sp>
          <p:nvSpPr>
            <p:cNvPr id="19" name="Rectangle 28"/>
            <p:cNvSpPr/>
            <p:nvPr/>
          </p:nvSpPr>
          <p:spPr>
            <a:xfrm>
              <a:off x="1357996" y="2595797"/>
              <a:ext cx="2378073" cy="524845"/>
            </a:xfrm>
            <a:prstGeom prst="rect">
              <a:avLst/>
            </a:prstGeom>
          </p:spPr>
          <p:txBody>
            <a:bodyPr wrap="none" anchor="ctr">
              <a:normAutofit/>
            </a:bodyPr>
            <a:lstStyle/>
            <a:p>
              <a:r>
                <a:rPr lang="zh-CN" altLang="en-US" sz="1400" b="1"/>
                <a:t>标题文本预设</a:t>
              </a:r>
              <a:endParaRPr lang="zh-CN" altLang="en-US" sz="1400" b="1"/>
            </a:p>
          </p:txBody>
        </p:sp>
      </p:grpSp>
      <p:grpSp>
        <p:nvGrpSpPr>
          <p:cNvPr id="40" name="组合 39"/>
          <p:cNvGrpSpPr/>
          <p:nvPr/>
        </p:nvGrpSpPr>
        <p:grpSpPr>
          <a:xfrm>
            <a:off x="1541768" y="3335757"/>
            <a:ext cx="2740713" cy="524845"/>
            <a:chOff x="862619" y="3276467"/>
            <a:chExt cx="2740713" cy="524845"/>
          </a:xfrm>
        </p:grpSpPr>
        <p:sp>
          <p:nvSpPr>
            <p:cNvPr id="20" name="Arrow: Pentagon 29"/>
            <p:cNvSpPr/>
            <p:nvPr/>
          </p:nvSpPr>
          <p:spPr>
            <a:xfrm>
              <a:off x="862619" y="3410682"/>
              <a:ext cx="455636" cy="273084"/>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70000" lnSpcReduction="20000"/>
            </a:bodyPr>
            <a:lstStyle/>
            <a:p>
              <a:pPr algn="ctr"/>
              <a:r>
                <a:rPr lang="en-US" sz="2000" b="1" dirty="0"/>
                <a:t>04</a:t>
              </a:r>
              <a:endParaRPr lang="en-US" sz="2000" b="1" dirty="0"/>
            </a:p>
          </p:txBody>
        </p:sp>
        <p:sp>
          <p:nvSpPr>
            <p:cNvPr id="21" name="Rectangle 30"/>
            <p:cNvSpPr/>
            <p:nvPr/>
          </p:nvSpPr>
          <p:spPr>
            <a:xfrm>
              <a:off x="1357995" y="3276467"/>
              <a:ext cx="2245337" cy="524845"/>
            </a:xfrm>
            <a:prstGeom prst="rect">
              <a:avLst/>
            </a:prstGeom>
          </p:spPr>
          <p:txBody>
            <a:bodyPr wrap="none" anchor="ctr">
              <a:normAutofit/>
            </a:bodyPr>
            <a:lstStyle/>
            <a:p>
              <a:r>
                <a:rPr lang="zh-CN" altLang="en-US" sz="1400" b="1"/>
                <a:t>标题文本预设</a:t>
              </a:r>
              <a:endParaRPr lang="zh-CN" altLang="en-US" sz="1400" b="1"/>
            </a:p>
          </p:txBody>
        </p:sp>
      </p:grpSp>
      <p:grpSp>
        <p:nvGrpSpPr>
          <p:cNvPr id="29" name="组合 28"/>
          <p:cNvGrpSpPr/>
          <p:nvPr/>
        </p:nvGrpSpPr>
        <p:grpSpPr>
          <a:xfrm>
            <a:off x="6732240" y="1996480"/>
            <a:ext cx="1404156" cy="1404156"/>
            <a:chOff x="1412649" y="1923678"/>
            <a:chExt cx="1404156" cy="1404156"/>
          </a:xfrm>
        </p:grpSpPr>
        <p:sp>
          <p:nvSpPr>
            <p:cNvPr id="30" name="Rectangle 5"/>
            <p:cNvSpPr/>
            <p:nvPr/>
          </p:nvSpPr>
          <p:spPr bwMode="auto">
            <a:xfrm>
              <a:off x="1412649" y="1923678"/>
              <a:ext cx="1404156" cy="1404156"/>
            </a:xfrm>
            <a:prstGeom prst="rect">
              <a:avLst/>
            </a:prstGeom>
            <a:solidFill>
              <a:schemeClr val="bg1"/>
            </a:solidFill>
            <a:ln w="57150">
              <a:solidFill>
                <a:schemeClr val="tx2">
                  <a:alpha val="19000"/>
                </a:schemeClr>
              </a:solidFill>
              <a:miter lim="800000"/>
            </a:ln>
          </p:spPr>
          <p:txBody>
            <a:bodyPr anchor="ctr"/>
            <a:lstStyle/>
            <a:p>
              <a:pPr algn="ctr"/>
            </a:p>
          </p:txBody>
        </p:sp>
        <p:grpSp>
          <p:nvGrpSpPr>
            <p:cNvPr id="31" name="Group 6"/>
            <p:cNvGrpSpPr/>
            <p:nvPr/>
          </p:nvGrpSpPr>
          <p:grpSpPr>
            <a:xfrm>
              <a:off x="1691935" y="2394924"/>
              <a:ext cx="845585" cy="589256"/>
              <a:chOff x="1620182" y="4689140"/>
              <a:chExt cx="1127446" cy="785674"/>
            </a:xfrm>
          </p:grpSpPr>
          <p:sp>
            <p:nvSpPr>
              <p:cNvPr id="32" name="TextBox 3"/>
              <p:cNvSpPr txBox="1"/>
              <p:nvPr/>
            </p:nvSpPr>
            <p:spPr>
              <a:xfrm>
                <a:off x="1620182" y="4689140"/>
                <a:ext cx="1127446" cy="615553"/>
              </a:xfrm>
              <a:prstGeom prst="rect">
                <a:avLst/>
              </a:prstGeom>
              <a:noFill/>
            </p:spPr>
            <p:txBody>
              <a:bodyPr wrap="square" lIns="0" tIns="0" rIns="0" bIns="0">
                <a:normAutofit fontScale="77500" lnSpcReduction="20000"/>
              </a:bodyPr>
              <a:lstStyle/>
              <a:p>
                <a:pPr algn="dist"/>
                <a:r>
                  <a:rPr lang="zh-CN" altLang="en-US" sz="4000" b="1" dirty="0">
                    <a:solidFill>
                      <a:schemeClr val="tx1">
                        <a:lumMod val="85000"/>
                        <a:lumOff val="15000"/>
                      </a:schemeClr>
                    </a:solidFill>
                    <a:latin typeface="黑体" panose="02010609060101010101" pitchFamily="49" charset="-122"/>
                    <a:ea typeface="黑体" panose="02010609060101010101" pitchFamily="49" charset="-122"/>
                  </a:rPr>
                  <a:t>目录</a:t>
                </a:r>
                <a:endParaRPr lang="zh-CN" altLang="en-US" sz="4000" b="1"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33" name="TextBox 4"/>
              <p:cNvSpPr txBox="1"/>
              <p:nvPr/>
            </p:nvSpPr>
            <p:spPr>
              <a:xfrm>
                <a:off x="1670361" y="5373216"/>
                <a:ext cx="1071562" cy="101598"/>
              </a:xfrm>
              <a:prstGeom prst="rect">
                <a:avLst/>
              </a:prstGeom>
              <a:noFill/>
            </p:spPr>
            <p:txBody>
              <a:bodyPr wrap="square" lIns="0" tIns="0" rIns="0" bIns="0" numCol="1">
                <a:prstTxWarp prst="textPlain">
                  <a:avLst/>
                </a:prstTxWarp>
                <a:normAutofit lnSpcReduction="10000"/>
              </a:bodyPr>
              <a:lstStyle/>
              <a:p>
                <a:pPr algn="ctr"/>
                <a:r>
                  <a:rPr lang="en-US" altLang="zh-CN" sz="500" spc="300" dirty="0">
                    <a:solidFill>
                      <a:schemeClr val="tx1">
                        <a:lumMod val="85000"/>
                        <a:lumOff val="15000"/>
                      </a:schemeClr>
                    </a:solidFill>
                    <a:latin typeface="黑体" panose="02010609060101010101" pitchFamily="49" charset="-122"/>
                    <a:ea typeface="黑体" panose="02010609060101010101" pitchFamily="49" charset="-122"/>
                  </a:rPr>
                  <a:t>CONTENTS</a:t>
                </a:r>
                <a:endParaRPr lang="en-US" altLang="zh-CN" sz="500" spc="300" dirty="0">
                  <a:solidFill>
                    <a:schemeClr val="tx1">
                      <a:lumMod val="85000"/>
                      <a:lumOff val="15000"/>
                    </a:schemeClr>
                  </a:solidFill>
                  <a:latin typeface="黑体" panose="02010609060101010101" pitchFamily="49" charset="-122"/>
                  <a:ea typeface="黑体" panose="02010609060101010101" pitchFamily="49" charset="-122"/>
                </a:endParaRPr>
              </a:p>
            </p:txBody>
          </p:sp>
        </p:grpSp>
      </p:grpSp>
      <p:sp>
        <p:nvSpPr>
          <p:cNvPr id="41" name="平行四边形 40"/>
          <p:cNvSpPr/>
          <p:nvPr/>
        </p:nvSpPr>
        <p:spPr>
          <a:xfrm>
            <a:off x="-386357" y="1104416"/>
            <a:ext cx="1904470" cy="1550671"/>
          </a:xfrm>
          <a:prstGeom prst="parallelogram">
            <a:avLst>
              <a:gd name="adj" fmla="val 946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p:cNvSpPr/>
          <p:nvPr/>
        </p:nvSpPr>
        <p:spPr>
          <a:xfrm>
            <a:off x="-318373" y="-14233"/>
            <a:ext cx="1744497" cy="1420416"/>
          </a:xfrm>
          <a:prstGeom prst="parallelogram">
            <a:avLst>
              <a:gd name="adj" fmla="val 94657"/>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任意多边形 17"/>
          <p:cNvSpPr/>
          <p:nvPr/>
        </p:nvSpPr>
        <p:spPr bwMode="auto">
          <a:xfrm>
            <a:off x="2201192" y="0"/>
            <a:ext cx="4264584" cy="4571030"/>
          </a:xfrm>
          <a:custGeom>
            <a:avLst/>
            <a:gdLst>
              <a:gd name="T0" fmla="*/ 0 w 1641135"/>
              <a:gd name="T1" fmla="*/ 0 h 1714500"/>
              <a:gd name="T2" fmla="*/ 236550717 w 1641135"/>
              <a:gd name="T3" fmla="*/ 0 h 1714500"/>
              <a:gd name="T4" fmla="*/ 213100770 w 1641135"/>
              <a:gd name="T5" fmla="*/ 273440078 h 1714500"/>
              <a:gd name="T6" fmla="*/ 0 w 1641135"/>
              <a:gd name="T7" fmla="*/ 0 h 1714500"/>
              <a:gd name="T8" fmla="*/ 0 60000 65536"/>
              <a:gd name="T9" fmla="*/ 0 60000 65536"/>
              <a:gd name="T10" fmla="*/ 0 60000 65536"/>
              <a:gd name="T11" fmla="*/ 0 60000 65536"/>
              <a:gd name="T12" fmla="*/ 0 w 1641135"/>
              <a:gd name="T13" fmla="*/ 0 h 1714500"/>
              <a:gd name="T14" fmla="*/ 1641135 w 1641135"/>
              <a:gd name="T15" fmla="*/ 1714500 h 1714500"/>
            </a:gdLst>
            <a:ahLst/>
            <a:cxnLst>
              <a:cxn ang="T8">
                <a:pos x="T0" y="T1"/>
              </a:cxn>
              <a:cxn ang="T9">
                <a:pos x="T2" y="T3"/>
              </a:cxn>
              <a:cxn ang="T10">
                <a:pos x="T4" y="T5"/>
              </a:cxn>
              <a:cxn ang="T11">
                <a:pos x="T6" y="T7"/>
              </a:cxn>
            </a:cxnLst>
            <a:rect l="T12" t="T13" r="T14" b="T15"/>
            <a:pathLst>
              <a:path w="1641135" h="1714500">
                <a:moveTo>
                  <a:pt x="0" y="0"/>
                </a:moveTo>
                <a:lnTo>
                  <a:pt x="1641135" y="0"/>
                </a:lnTo>
                <a:lnTo>
                  <a:pt x="1478445" y="1714500"/>
                </a:lnTo>
                <a:lnTo>
                  <a:pt x="0" y="0"/>
                </a:lnTo>
                <a:close/>
              </a:path>
            </a:pathLst>
          </a:custGeom>
          <a:solidFill>
            <a:schemeClr val="accent2"/>
          </a:solidFill>
          <a:ln w="3175" cmpd="sng">
            <a:noFill/>
            <a:round/>
          </a:ln>
        </p:spPr>
        <p:txBody>
          <a:bodyPr lIns="65032" tIns="32516" rIns="65032" bIns="32516" anchor="ctr"/>
          <a:lstStyle/>
          <a:p>
            <a:endParaRPr lang="zh-CN" altLang="en-US"/>
          </a:p>
        </p:txBody>
      </p:sp>
      <p:sp>
        <p:nvSpPr>
          <p:cNvPr id="75778" name="任意多边形 12"/>
          <p:cNvSpPr/>
          <p:nvPr/>
        </p:nvSpPr>
        <p:spPr bwMode="auto">
          <a:xfrm>
            <a:off x="3771682" y="0"/>
            <a:ext cx="5372318" cy="5145088"/>
          </a:xfrm>
          <a:custGeom>
            <a:avLst/>
            <a:gdLst>
              <a:gd name="T0" fmla="*/ 3457570 w 7144661"/>
              <a:gd name="T1" fmla="*/ 0 h 6858000"/>
              <a:gd name="T2" fmla="*/ 7147365 w 7144661"/>
              <a:gd name="T3" fmla="*/ 0 h 6858000"/>
              <a:gd name="T4" fmla="*/ 7147365 w 7144661"/>
              <a:gd name="T5" fmla="*/ 6858000 h 6858000"/>
              <a:gd name="T6" fmla="*/ 0 w 7144661"/>
              <a:gd name="T7" fmla="*/ 6858000 h 6858000"/>
              <a:gd name="T8" fmla="*/ 3457570 w 7144661"/>
              <a:gd name="T9" fmla="*/ 0 h 6858000"/>
              <a:gd name="T10" fmla="*/ 0 60000 65536"/>
              <a:gd name="T11" fmla="*/ 0 60000 65536"/>
              <a:gd name="T12" fmla="*/ 0 60000 65536"/>
              <a:gd name="T13" fmla="*/ 0 60000 65536"/>
              <a:gd name="T14" fmla="*/ 0 60000 65536"/>
              <a:gd name="T15" fmla="*/ 0 w 7144661"/>
              <a:gd name="T16" fmla="*/ 0 h 6858000"/>
              <a:gd name="T17" fmla="*/ 7144661 w 7144661"/>
              <a:gd name="T18" fmla="*/ 6858000 h 6858000"/>
            </a:gdLst>
            <a:ahLst/>
            <a:cxnLst>
              <a:cxn ang="T10">
                <a:pos x="T0" y="T1"/>
              </a:cxn>
              <a:cxn ang="T11">
                <a:pos x="T2" y="T3"/>
              </a:cxn>
              <a:cxn ang="T12">
                <a:pos x="T4" y="T5"/>
              </a:cxn>
              <a:cxn ang="T13">
                <a:pos x="T6" y="T7"/>
              </a:cxn>
              <a:cxn ang="T14">
                <a:pos x="T8" y="T9"/>
              </a:cxn>
            </a:cxnLst>
            <a:rect l="T15" t="T16" r="T17" b="T18"/>
            <a:pathLst>
              <a:path w="7144661" h="6858000">
                <a:moveTo>
                  <a:pt x="3456261" y="0"/>
                </a:moveTo>
                <a:lnTo>
                  <a:pt x="7144661" y="0"/>
                </a:lnTo>
                <a:lnTo>
                  <a:pt x="7144661" y="6858000"/>
                </a:lnTo>
                <a:lnTo>
                  <a:pt x="0" y="6858000"/>
                </a:lnTo>
                <a:lnTo>
                  <a:pt x="3456261" y="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3175" cmpd="sng">
            <a:noFill/>
            <a:round/>
          </a:ln>
        </p:spPr>
        <p:txBody>
          <a:bodyPr lIns="65032" tIns="32516" rIns="65032" bIns="32516" anchor="ctr"/>
          <a:lstStyle/>
          <a:p>
            <a:endParaRPr lang="zh-CN" altLang="en-US"/>
          </a:p>
        </p:txBody>
      </p:sp>
      <p:sp>
        <p:nvSpPr>
          <p:cNvPr id="5" name="文本框 4"/>
          <p:cNvSpPr txBox="1">
            <a:spLocks noChangeArrowheads="1"/>
          </p:cNvSpPr>
          <p:nvPr/>
        </p:nvSpPr>
        <p:spPr bwMode="auto">
          <a:xfrm>
            <a:off x="506637" y="3402559"/>
            <a:ext cx="3547186" cy="98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添加相关标题文字，点击添加相关标题文字，点击添加相关标题文字，点击添加相关标题文字，点击添加相关标题文字，点击添加相关标题文字，点击添加相关标题文字，点击添加相关标题文字，点击添加相关标题文</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字</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6" name="矩形 5"/>
          <p:cNvSpPr/>
          <p:nvPr/>
        </p:nvSpPr>
        <p:spPr>
          <a:xfrm>
            <a:off x="577992" y="3289684"/>
            <a:ext cx="3379575" cy="588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solidFill>
                <a:schemeClr val="bg1"/>
              </a:solidFill>
            </a:endParaRPr>
          </a:p>
        </p:txBody>
      </p:sp>
      <p:sp>
        <p:nvSpPr>
          <p:cNvPr id="9" name="文本框 8"/>
          <p:cNvSpPr txBox="1"/>
          <p:nvPr/>
        </p:nvSpPr>
        <p:spPr>
          <a:xfrm>
            <a:off x="500600" y="3004682"/>
            <a:ext cx="1202750" cy="281111"/>
          </a:xfrm>
          <a:prstGeom prst="rect">
            <a:avLst/>
          </a:prstGeom>
          <a:noFill/>
        </p:spPr>
        <p:txBody>
          <a:bodyPr wrap="square" lIns="65032" tIns="32516" rIns="65032" bIns="32516">
            <a:spAutoFit/>
          </a:bodyPr>
          <a:lstStyle/>
          <a:p>
            <a:r>
              <a:rPr lang="zh-CN" altLang="en-US" sz="1400" b="1" dirty="0" smtClean="0">
                <a:solidFill>
                  <a:schemeClr val="tx1">
                    <a:lumMod val="65000"/>
                    <a:lumOff val="35000"/>
                  </a:schemeClr>
                </a:solidFill>
                <a:ea typeface="微软雅黑" panose="020B0503020204020204" pitchFamily="34" charset="-122"/>
              </a:rPr>
              <a:t>文</a:t>
            </a:r>
            <a:r>
              <a:rPr lang="zh-CN" altLang="en-US" sz="1400" b="1" dirty="0">
                <a:solidFill>
                  <a:schemeClr val="tx1">
                    <a:lumMod val="65000"/>
                    <a:lumOff val="35000"/>
                  </a:schemeClr>
                </a:solidFill>
                <a:ea typeface="微软雅黑" panose="020B0503020204020204" pitchFamily="34" charset="-122"/>
              </a:rPr>
              <a:t>字内容</a:t>
            </a:r>
            <a:endParaRPr lang="zh-CN" altLang="en-US" sz="1400" b="1" dirty="0">
              <a:solidFill>
                <a:schemeClr val="tx1">
                  <a:lumMod val="65000"/>
                  <a:lumOff val="35000"/>
                </a:schemeClr>
              </a:solidFill>
              <a:ea typeface="微软雅黑" panose="020B0503020204020204" pitchFamily="34" charset="-122"/>
            </a:endParaRPr>
          </a:p>
        </p:txBody>
      </p:sp>
      <p:grpSp>
        <p:nvGrpSpPr>
          <p:cNvPr id="7" name="组合 6"/>
          <p:cNvGrpSpPr/>
          <p:nvPr/>
        </p:nvGrpSpPr>
        <p:grpSpPr>
          <a:xfrm>
            <a:off x="133348" y="201817"/>
            <a:ext cx="8843410" cy="4808542"/>
            <a:chOff x="184140" y="334958"/>
            <a:chExt cx="11786187" cy="6360532"/>
          </a:xfrm>
        </p:grpSpPr>
        <p:grpSp>
          <p:nvGrpSpPr>
            <p:cNvPr id="8" name="组合 7"/>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19" name="直接连接符 18"/>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84140" y="334958"/>
              <a:ext cx="11780618" cy="690278"/>
              <a:chOff x="184140" y="334958"/>
              <a:chExt cx="11780618" cy="690278"/>
            </a:xfrm>
          </p:grpSpPr>
          <p:grpSp>
            <p:nvGrpSpPr>
              <p:cNvPr id="12" name="组合 11"/>
              <p:cNvGrpSpPr/>
              <p:nvPr/>
            </p:nvGrpSpPr>
            <p:grpSpPr>
              <a:xfrm>
                <a:off x="641200" y="370100"/>
                <a:ext cx="11323558" cy="529247"/>
                <a:chOff x="642933" y="375901"/>
                <a:chExt cx="11323558" cy="529247"/>
              </a:xfrm>
            </p:grpSpPr>
            <p:grpSp>
              <p:nvGrpSpPr>
                <p:cNvPr id="15" name="组合 14"/>
                <p:cNvGrpSpPr/>
                <p:nvPr/>
              </p:nvGrpSpPr>
              <p:grpSpPr>
                <a:xfrm>
                  <a:off x="642933" y="375901"/>
                  <a:ext cx="9128449" cy="529247"/>
                  <a:chOff x="609294" y="356429"/>
                  <a:chExt cx="8655602" cy="501832"/>
                </a:xfrm>
              </p:grpSpPr>
              <p:sp>
                <p:nvSpPr>
                  <p:cNvPr id="17" name="矩形 16"/>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18" name="直接连接符 17"/>
                  <p:cNvCxnSpPr>
                    <a:stCxn id="17"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流程图: 可选过程 12"/>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可选过程 13"/>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1+#ppt_w/2"/>
                                          </p:val>
                                        </p:tav>
                                        <p:tav tm="100000">
                                          <p:val>
                                            <p:strVal val="#ppt_x"/>
                                          </p:val>
                                        </p:tav>
                                      </p:tavLst>
                                    </p:anim>
                                    <p:anim calcmode="lin" valueType="num">
                                      <p:cBhvr additive="base">
                                        <p:cTn id="8" dur="500" fill="hold"/>
                                        <p:tgtEl>
                                          <p:spTgt spid="7577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75777"/>
                                        </p:tgtEl>
                                        <p:attrNameLst>
                                          <p:attrName>style.visibility</p:attrName>
                                        </p:attrNameLst>
                                      </p:cBhvr>
                                      <p:to>
                                        <p:strVal val="visible"/>
                                      </p:to>
                                    </p:set>
                                    <p:anim calcmode="lin" valueType="num">
                                      <p:cBhvr additive="base">
                                        <p:cTn id="12" dur="500" fill="hold"/>
                                        <p:tgtEl>
                                          <p:spTgt spid="75777"/>
                                        </p:tgtEl>
                                        <p:attrNameLst>
                                          <p:attrName>ppt_x</p:attrName>
                                        </p:attrNameLst>
                                      </p:cBhvr>
                                      <p:tavLst>
                                        <p:tav tm="0">
                                          <p:val>
                                            <p:strVal val="0-#ppt_w/2"/>
                                          </p:val>
                                        </p:tav>
                                        <p:tav tm="100000">
                                          <p:val>
                                            <p:strVal val="#ppt_x"/>
                                          </p:val>
                                        </p:tav>
                                      </p:tavLst>
                                    </p:anim>
                                    <p:anim calcmode="lin" valueType="num">
                                      <p:cBhvr additive="base">
                                        <p:cTn id="13" dur="500" fill="hold"/>
                                        <p:tgtEl>
                                          <p:spTgt spid="7577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nimBg="1"/>
      <p:bldP spid="75778" grpId="0" bldLvl="0" animBg="1"/>
      <p:bldP spid="5" grpId="0"/>
      <p:bldP spid="6"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组合 21"/>
          <p:cNvGrpSpPr/>
          <p:nvPr/>
        </p:nvGrpSpPr>
        <p:grpSpPr>
          <a:xfrm>
            <a:off x="2081527" y="2065139"/>
            <a:ext cx="1276121" cy="1276121"/>
            <a:chOff x="2081526" y="2064344"/>
            <a:chExt cx="1276121" cy="1276121"/>
          </a:xfrm>
        </p:grpSpPr>
        <p:sp>
          <p:nvSpPr>
            <p:cNvPr id="6" name="Oval 6"/>
            <p:cNvSpPr/>
            <p:nvPr/>
          </p:nvSpPr>
          <p:spPr>
            <a:xfrm>
              <a:off x="2082566" y="2065596"/>
              <a:ext cx="1274042" cy="1273618"/>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7" name="Oval 23"/>
            <p:cNvSpPr/>
            <p:nvPr/>
          </p:nvSpPr>
          <p:spPr>
            <a:xfrm>
              <a:off x="2081526" y="2064344"/>
              <a:ext cx="1276121" cy="1276121"/>
            </a:xfrm>
            <a:prstGeom prst="ellipse">
              <a:avLst/>
            </a:prstGeom>
            <a:noFill/>
            <a:ln w="28575"/>
          </p:spPr>
          <p:style>
            <a:lnRef idx="2">
              <a:schemeClr val="accent6"/>
            </a:lnRef>
            <a:fillRef idx="1">
              <a:schemeClr val="lt1"/>
            </a:fillRef>
            <a:effectRef idx="0">
              <a:schemeClr val="accent6"/>
            </a:effectRef>
            <a:fontRef idx="minor">
              <a:schemeClr val="dk1"/>
            </a:fontRef>
          </p:style>
          <p:txBody>
            <a:bodyPr anchor="ctr"/>
            <a:lstStyle/>
            <a:p>
              <a:pPr algn="ctr"/>
            </a:p>
          </p:txBody>
        </p:sp>
      </p:grpSp>
      <p:grpSp>
        <p:nvGrpSpPr>
          <p:cNvPr id="2" name="组合 1"/>
          <p:cNvGrpSpPr/>
          <p:nvPr/>
        </p:nvGrpSpPr>
        <p:grpSpPr>
          <a:xfrm>
            <a:off x="1658647" y="1624922"/>
            <a:ext cx="5826709" cy="2114978"/>
            <a:chOff x="1658646" y="1624128"/>
            <a:chExt cx="5826709" cy="2114978"/>
          </a:xfrm>
        </p:grpSpPr>
        <p:sp>
          <p:nvSpPr>
            <p:cNvPr id="8" name="Freeform: Shape 1"/>
            <p:cNvSpPr/>
            <p:nvPr/>
          </p:nvSpPr>
          <p:spPr bwMode="auto">
            <a:xfrm>
              <a:off x="3514423" y="2681617"/>
              <a:ext cx="2114977" cy="1057489"/>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2"/>
            </a:solidFill>
            <a:ln w="3175">
              <a:noFill/>
            </a:ln>
          </p:spPr>
          <p:txBody>
            <a:bodyPr anchor="ctr"/>
            <a:lstStyle/>
            <a:p>
              <a:pPr algn="ctr"/>
            </a:p>
          </p:txBody>
        </p:sp>
        <p:sp>
          <p:nvSpPr>
            <p:cNvPr id="9" name="Freeform: Shape 2"/>
            <p:cNvSpPr/>
            <p:nvPr/>
          </p:nvSpPr>
          <p:spPr bwMode="auto">
            <a:xfrm>
              <a:off x="1658646" y="1624128"/>
              <a:ext cx="2115668" cy="1057489"/>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1"/>
            </a:solidFill>
            <a:ln w="3175">
              <a:noFill/>
            </a:ln>
          </p:spPr>
          <p:txBody>
            <a:bodyPr anchor="ctr"/>
            <a:lstStyle/>
            <a:p>
              <a:pPr algn="ctr"/>
            </a:p>
          </p:txBody>
        </p:sp>
        <p:sp>
          <p:nvSpPr>
            <p:cNvPr id="10" name="Freeform: Shape 3"/>
            <p:cNvSpPr/>
            <p:nvPr/>
          </p:nvSpPr>
          <p:spPr bwMode="auto">
            <a:xfrm>
              <a:off x="5369688" y="1624128"/>
              <a:ext cx="2115667" cy="1057489"/>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3"/>
            </a:solidFill>
            <a:ln w="3175">
              <a:noFill/>
            </a:ln>
          </p:spPr>
          <p:txBody>
            <a:bodyPr anchor="ctr"/>
            <a:lstStyle/>
            <a:p>
              <a:pPr algn="ctr"/>
            </a:p>
          </p:txBody>
        </p:sp>
      </p:grpSp>
      <p:grpSp>
        <p:nvGrpSpPr>
          <p:cNvPr id="11" name="Group 11"/>
          <p:cNvGrpSpPr/>
          <p:nvPr/>
        </p:nvGrpSpPr>
        <p:grpSpPr>
          <a:xfrm>
            <a:off x="1969422" y="3608910"/>
            <a:ext cx="1494116" cy="566624"/>
            <a:chOff x="873071" y="5145672"/>
            <a:chExt cx="1494116" cy="566623"/>
          </a:xfrm>
        </p:grpSpPr>
        <p:sp>
          <p:nvSpPr>
            <p:cNvPr id="20" name="TextBox 12"/>
            <p:cNvSpPr txBox="1"/>
            <p:nvPr/>
          </p:nvSpPr>
          <p:spPr bwMode="auto">
            <a:xfrm>
              <a:off x="873071" y="5433950"/>
              <a:ext cx="1494116" cy="278345"/>
            </a:xfrm>
            <a:prstGeom prst="rect">
              <a:avLst/>
            </a:prstGeom>
          </p:spPr>
          <p:txBody>
            <a:bodyPr wrap="square" lIns="0" tIns="0" rIns="0" bIns="0" anchor="t" anchorCtr="0">
              <a:normAutofit fontScale="85000" lnSpcReduction="20000"/>
            </a:bodyPr>
            <a:lstStyle/>
            <a:p>
              <a:pPr algn="ctr">
                <a:lnSpc>
                  <a:spcPct val="120000"/>
                </a:lnSpc>
                <a:defRPr/>
              </a:pPr>
              <a:r>
                <a:rPr lang="zh-CN" altLang="en-US" sz="1050" dirty="0"/>
                <a:t>此部分内容作为文字排版占位显示 （建议使用主题字体）</a:t>
              </a:r>
              <a:endParaRPr lang="zh-CN" altLang="en-US" sz="1050" dirty="0"/>
            </a:p>
          </p:txBody>
        </p:sp>
        <p:sp>
          <p:nvSpPr>
            <p:cNvPr id="21" name="TextBox 13"/>
            <p:cNvSpPr txBox="1"/>
            <p:nvPr/>
          </p:nvSpPr>
          <p:spPr bwMode="auto">
            <a:xfrm>
              <a:off x="954581" y="514567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rmAutofit fontScale="92500" lnSpcReduction="20000"/>
            </a:bodyPr>
            <a:lstStyle/>
            <a:p>
              <a:pPr algn="ctr">
                <a:buClr>
                  <a:prstClr val="white"/>
                </a:buClr>
                <a:defRPr/>
              </a:pPr>
              <a:r>
                <a:rPr lang="zh-CN" altLang="en-US" sz="1600" b="1">
                  <a:solidFill>
                    <a:schemeClr val="accent1"/>
                  </a:solidFill>
                </a:rPr>
                <a:t>标题文本预设</a:t>
              </a:r>
              <a:endParaRPr lang="zh-CN" altLang="en-US" sz="1600" b="1">
                <a:solidFill>
                  <a:schemeClr val="accent1"/>
                </a:solidFill>
              </a:endParaRPr>
            </a:p>
          </p:txBody>
        </p:sp>
      </p:grpSp>
      <p:grpSp>
        <p:nvGrpSpPr>
          <p:cNvPr id="12" name="Group 14"/>
          <p:cNvGrpSpPr/>
          <p:nvPr/>
        </p:nvGrpSpPr>
        <p:grpSpPr>
          <a:xfrm>
            <a:off x="5676885" y="3608911"/>
            <a:ext cx="1494116" cy="566627"/>
            <a:chOff x="873071" y="5145672"/>
            <a:chExt cx="1494116" cy="566626"/>
          </a:xfrm>
        </p:grpSpPr>
        <p:sp>
          <p:nvSpPr>
            <p:cNvPr id="18" name="TextBox 15"/>
            <p:cNvSpPr txBox="1"/>
            <p:nvPr/>
          </p:nvSpPr>
          <p:spPr bwMode="auto">
            <a:xfrm>
              <a:off x="873071" y="5433953"/>
              <a:ext cx="1494116" cy="278345"/>
            </a:xfrm>
            <a:prstGeom prst="rect">
              <a:avLst/>
            </a:prstGeom>
          </p:spPr>
          <p:txBody>
            <a:bodyPr wrap="square" lIns="0" tIns="0" rIns="0" bIns="0" anchor="t" anchorCtr="0">
              <a:normAutofit fontScale="85000" lnSpcReduction="20000"/>
            </a:bodyPr>
            <a:lstStyle/>
            <a:p>
              <a:pPr algn="ctr">
                <a:lnSpc>
                  <a:spcPct val="120000"/>
                </a:lnSpc>
                <a:defRPr/>
              </a:pPr>
              <a:r>
                <a:rPr lang="zh-CN" altLang="en-US" sz="1050"/>
                <a:t>此部分内容作为文字排版占位显示 （建议使用主题字体）</a:t>
              </a:r>
              <a:endParaRPr lang="zh-CN" altLang="en-US" sz="1050"/>
            </a:p>
          </p:txBody>
        </p:sp>
        <p:sp>
          <p:nvSpPr>
            <p:cNvPr id="19" name="TextBox 16"/>
            <p:cNvSpPr txBox="1"/>
            <p:nvPr/>
          </p:nvSpPr>
          <p:spPr bwMode="auto">
            <a:xfrm>
              <a:off x="954581" y="514567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rmAutofit fontScale="92500" lnSpcReduction="20000"/>
            </a:bodyPr>
            <a:lstStyle/>
            <a:p>
              <a:pPr algn="ctr">
                <a:buClr>
                  <a:prstClr val="white"/>
                </a:buClr>
                <a:defRPr/>
              </a:pPr>
              <a:r>
                <a:rPr lang="zh-CN" altLang="en-US" sz="1600" b="1">
                  <a:solidFill>
                    <a:schemeClr val="accent3"/>
                  </a:solidFill>
                </a:rPr>
                <a:t>标题文本预设</a:t>
              </a:r>
              <a:endParaRPr lang="zh-CN" altLang="en-US" sz="1600" b="1">
                <a:solidFill>
                  <a:schemeClr val="accent3"/>
                </a:solidFill>
              </a:endParaRPr>
            </a:p>
          </p:txBody>
        </p:sp>
      </p:grpSp>
      <p:grpSp>
        <p:nvGrpSpPr>
          <p:cNvPr id="13" name="Group 17"/>
          <p:cNvGrpSpPr/>
          <p:nvPr/>
        </p:nvGrpSpPr>
        <p:grpSpPr>
          <a:xfrm>
            <a:off x="3824852" y="1219586"/>
            <a:ext cx="1494116" cy="704379"/>
            <a:chOff x="873071" y="4693990"/>
            <a:chExt cx="1494116" cy="704378"/>
          </a:xfrm>
        </p:grpSpPr>
        <p:sp>
          <p:nvSpPr>
            <p:cNvPr id="16" name="TextBox 18"/>
            <p:cNvSpPr txBox="1"/>
            <p:nvPr/>
          </p:nvSpPr>
          <p:spPr bwMode="auto">
            <a:xfrm>
              <a:off x="873071" y="4693990"/>
              <a:ext cx="1494116" cy="278345"/>
            </a:xfrm>
            <a:prstGeom prst="rect">
              <a:avLst/>
            </a:prstGeom>
          </p:spPr>
          <p:txBody>
            <a:bodyPr wrap="square" lIns="0" tIns="0" rIns="0" bIns="0" anchor="t" anchorCtr="0">
              <a:normAutofit fontScale="85000" lnSpcReduction="20000"/>
            </a:bodyPr>
            <a:lstStyle/>
            <a:p>
              <a:pPr algn="ctr">
                <a:lnSpc>
                  <a:spcPct val="120000"/>
                </a:lnSpc>
                <a:defRPr/>
              </a:pPr>
              <a:r>
                <a:rPr lang="zh-CN" altLang="en-US" sz="1050"/>
                <a:t>此部分内容作为文字排版占位显示 （建议使用主题字体）</a:t>
              </a:r>
              <a:endParaRPr lang="zh-CN" altLang="en-US" sz="1050"/>
            </a:p>
          </p:txBody>
        </p:sp>
        <p:sp>
          <p:nvSpPr>
            <p:cNvPr id="17" name="TextBox 19"/>
            <p:cNvSpPr txBox="1"/>
            <p:nvPr/>
          </p:nvSpPr>
          <p:spPr bwMode="auto">
            <a:xfrm>
              <a:off x="954581" y="521370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rmAutofit fontScale="92500" lnSpcReduction="20000"/>
            </a:bodyPr>
            <a:lstStyle/>
            <a:p>
              <a:pPr algn="ctr">
                <a:buClr>
                  <a:prstClr val="white"/>
                </a:buClr>
                <a:defRPr/>
              </a:pPr>
              <a:r>
                <a:rPr lang="zh-CN" altLang="en-US" sz="1600" b="1">
                  <a:solidFill>
                    <a:schemeClr val="accent2"/>
                  </a:solidFill>
                </a:rPr>
                <a:t>标题文本预设</a:t>
              </a:r>
              <a:endParaRPr lang="zh-CN" altLang="en-US" sz="1600" b="1">
                <a:solidFill>
                  <a:schemeClr val="accent2"/>
                </a:solidFill>
              </a:endParaRPr>
            </a:p>
          </p:txBody>
        </p:sp>
      </p:grpSp>
      <p:grpSp>
        <p:nvGrpSpPr>
          <p:cNvPr id="23" name="组合 22"/>
          <p:cNvGrpSpPr/>
          <p:nvPr/>
        </p:nvGrpSpPr>
        <p:grpSpPr>
          <a:xfrm>
            <a:off x="3943386" y="2065139"/>
            <a:ext cx="1276121" cy="1276121"/>
            <a:chOff x="3943385" y="2064344"/>
            <a:chExt cx="1276121" cy="1276121"/>
          </a:xfrm>
        </p:grpSpPr>
        <p:sp>
          <p:nvSpPr>
            <p:cNvPr id="5" name="Oval 7"/>
            <p:cNvSpPr/>
            <p:nvPr/>
          </p:nvSpPr>
          <p:spPr>
            <a:xfrm>
              <a:off x="3944424" y="2065596"/>
              <a:ext cx="1274042" cy="1273618"/>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Oval 24"/>
            <p:cNvSpPr/>
            <p:nvPr/>
          </p:nvSpPr>
          <p:spPr>
            <a:xfrm>
              <a:off x="3943385" y="2064344"/>
              <a:ext cx="1276121" cy="1276121"/>
            </a:xfrm>
            <a:prstGeom prst="ellipse">
              <a:avLst/>
            </a:prstGeom>
            <a:noFill/>
            <a:ln w="28575">
              <a:solidFill>
                <a:schemeClr val="accent3"/>
              </a:solidFill>
            </a:ln>
          </p:spPr>
          <p:style>
            <a:lnRef idx="2">
              <a:schemeClr val="accent6"/>
            </a:lnRef>
            <a:fillRef idx="1">
              <a:schemeClr val="lt1"/>
            </a:fillRef>
            <a:effectRef idx="0">
              <a:schemeClr val="accent6"/>
            </a:effectRef>
            <a:fontRef idx="minor">
              <a:schemeClr val="dk1"/>
            </a:fontRef>
          </p:style>
          <p:txBody>
            <a:bodyPr anchor="ctr"/>
            <a:lstStyle/>
            <a:p>
              <a:pPr algn="ctr"/>
            </a:p>
          </p:txBody>
        </p:sp>
      </p:grpSp>
      <p:grpSp>
        <p:nvGrpSpPr>
          <p:cNvPr id="24" name="组合 23"/>
          <p:cNvGrpSpPr/>
          <p:nvPr/>
        </p:nvGrpSpPr>
        <p:grpSpPr>
          <a:xfrm>
            <a:off x="5810129" y="2063887"/>
            <a:ext cx="1276121" cy="1276121"/>
            <a:chOff x="5810128" y="2063092"/>
            <a:chExt cx="1276121" cy="1276121"/>
          </a:xfrm>
        </p:grpSpPr>
        <p:sp>
          <p:nvSpPr>
            <p:cNvPr id="4" name="Oval 5"/>
            <p:cNvSpPr/>
            <p:nvPr/>
          </p:nvSpPr>
          <p:spPr>
            <a:xfrm>
              <a:off x="5811167" y="2064344"/>
              <a:ext cx="1274042" cy="127361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Oval 26"/>
            <p:cNvSpPr/>
            <p:nvPr/>
          </p:nvSpPr>
          <p:spPr>
            <a:xfrm>
              <a:off x="5810128" y="2063092"/>
              <a:ext cx="1276121" cy="1276121"/>
            </a:xfrm>
            <a:prstGeom prst="ellipse">
              <a:avLst/>
            </a:prstGeom>
            <a:noFill/>
            <a:ln w="28575">
              <a:solidFill>
                <a:schemeClr val="accent4"/>
              </a:solidFill>
            </a:ln>
          </p:spPr>
          <p:style>
            <a:lnRef idx="2">
              <a:schemeClr val="accent6"/>
            </a:lnRef>
            <a:fillRef idx="1">
              <a:schemeClr val="lt1"/>
            </a:fillRef>
            <a:effectRef idx="0">
              <a:schemeClr val="accent6"/>
            </a:effectRef>
            <a:fontRef idx="minor">
              <a:schemeClr val="dk1"/>
            </a:fontRef>
          </p:style>
          <p:txBody>
            <a:bodyPr anchor="ctr"/>
            <a:lstStyle/>
            <a:p>
              <a:pPr algn="ctr"/>
            </a:p>
          </p:txBody>
        </p:sp>
      </p:grpSp>
      <p:grpSp>
        <p:nvGrpSpPr>
          <p:cNvPr id="26" name="组合 25"/>
          <p:cNvGrpSpPr/>
          <p:nvPr/>
        </p:nvGrpSpPr>
        <p:grpSpPr>
          <a:xfrm>
            <a:off x="133348" y="201817"/>
            <a:ext cx="8843410" cy="4808542"/>
            <a:chOff x="184140" y="334958"/>
            <a:chExt cx="11786187" cy="6360532"/>
          </a:xfrm>
        </p:grpSpPr>
        <p:grpSp>
          <p:nvGrpSpPr>
            <p:cNvPr id="27" name="组合 26"/>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7" name="直接连接符 36"/>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84140" y="334958"/>
              <a:ext cx="11780618" cy="690278"/>
              <a:chOff x="184140" y="334958"/>
              <a:chExt cx="11780618" cy="690278"/>
            </a:xfrm>
          </p:grpSpPr>
          <p:grpSp>
            <p:nvGrpSpPr>
              <p:cNvPr id="30" name="组合 29"/>
              <p:cNvGrpSpPr/>
              <p:nvPr/>
            </p:nvGrpSpPr>
            <p:grpSpPr>
              <a:xfrm>
                <a:off x="641200" y="370100"/>
                <a:ext cx="11323558" cy="529247"/>
                <a:chOff x="642933" y="375901"/>
                <a:chExt cx="11323558" cy="529247"/>
              </a:xfrm>
            </p:grpSpPr>
            <p:grpSp>
              <p:nvGrpSpPr>
                <p:cNvPr id="33" name="组合 32"/>
                <p:cNvGrpSpPr/>
                <p:nvPr/>
              </p:nvGrpSpPr>
              <p:grpSpPr>
                <a:xfrm>
                  <a:off x="642933" y="375901"/>
                  <a:ext cx="9128449" cy="529247"/>
                  <a:chOff x="609294" y="356429"/>
                  <a:chExt cx="8655602" cy="501832"/>
                </a:xfrm>
              </p:grpSpPr>
              <p:sp>
                <p:nvSpPr>
                  <p:cNvPr id="35" name="矩形 34"/>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6" name="直接连接符 35"/>
                  <p:cNvCxnSpPr>
                    <a:stCxn id="35"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直接连接符 33"/>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流程图: 可选过程 30"/>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可选过程 31"/>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par>
                                <p:cTn id="16" presetID="3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par>
                                <p:cTn id="22" presetID="3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000" fill="hold"/>
                                        <p:tgtEl>
                                          <p:spTgt spid="24"/>
                                        </p:tgtEl>
                                        <p:attrNameLst>
                                          <p:attrName>ppt_w</p:attrName>
                                        </p:attrNameLst>
                                      </p:cBhvr>
                                      <p:tavLst>
                                        <p:tav tm="0">
                                          <p:val>
                                            <p:fltVal val="0"/>
                                          </p:val>
                                        </p:tav>
                                        <p:tav tm="100000">
                                          <p:val>
                                            <p:strVal val="#ppt_w"/>
                                          </p:val>
                                        </p:tav>
                                      </p:tavLst>
                                    </p:anim>
                                    <p:anim calcmode="lin" valueType="num">
                                      <p:cBhvr>
                                        <p:cTn id="25" dur="1000" fill="hold"/>
                                        <p:tgtEl>
                                          <p:spTgt spid="24"/>
                                        </p:tgtEl>
                                        <p:attrNameLst>
                                          <p:attrName>ppt_h</p:attrName>
                                        </p:attrNameLst>
                                      </p:cBhvr>
                                      <p:tavLst>
                                        <p:tav tm="0">
                                          <p:val>
                                            <p:fltVal val="0"/>
                                          </p:val>
                                        </p:tav>
                                        <p:tav tm="100000">
                                          <p:val>
                                            <p:strVal val="#ppt_h"/>
                                          </p:val>
                                        </p:tav>
                                      </p:tavLst>
                                    </p:anim>
                                    <p:anim calcmode="lin" valueType="num">
                                      <p:cBhvr>
                                        <p:cTn id="26" dur="1000" fill="hold"/>
                                        <p:tgtEl>
                                          <p:spTgt spid="24"/>
                                        </p:tgtEl>
                                        <p:attrNameLst>
                                          <p:attrName>style.rotation</p:attrName>
                                        </p:attrNameLst>
                                      </p:cBhvr>
                                      <p:tavLst>
                                        <p:tav tm="0">
                                          <p:val>
                                            <p:fltVal val="90"/>
                                          </p:val>
                                        </p:tav>
                                        <p:tav tm="100000">
                                          <p:val>
                                            <p:fltVal val="0"/>
                                          </p:val>
                                        </p:tav>
                                      </p:tavLst>
                                    </p:anim>
                                    <p:animEffect transition="in" filter="fade">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文本框 33"/>
          <p:cNvSpPr txBox="1"/>
          <p:nvPr/>
        </p:nvSpPr>
        <p:spPr>
          <a:xfrm>
            <a:off x="3382417" y="1816333"/>
            <a:ext cx="4093935" cy="611706"/>
          </a:xfrm>
          <a:prstGeom prst="rect">
            <a:avLst/>
          </a:prstGeom>
          <a:noFill/>
          <a:ln w="9525">
            <a:noFill/>
          </a:ln>
        </p:spPr>
        <p:txBody>
          <a:bodyPr wrap="square" anchor="t">
            <a:spAutoFit/>
          </a:bodyPr>
          <a:lstStyle/>
          <a:p>
            <a:pPr lvl="0"/>
            <a:r>
              <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3495682" y="2379504"/>
            <a:ext cx="3386993"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3718387" y="2529112"/>
            <a:ext cx="1728311" cy="248209"/>
            <a:chOff x="4077325" y="3187722"/>
            <a:chExt cx="2303560" cy="330448"/>
          </a:xfrm>
        </p:grpSpPr>
        <p:sp>
          <p:nvSpPr>
            <p:cNvPr id="31" name="椭圆 30"/>
            <p:cNvSpPr/>
            <p:nvPr/>
          </p:nvSpPr>
          <p:spPr>
            <a:xfrm>
              <a:off x="4077325" y="326785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32" name="文本框 37"/>
            <p:cNvSpPr txBox="1"/>
            <p:nvPr/>
          </p:nvSpPr>
          <p:spPr>
            <a:xfrm>
              <a:off x="4322343" y="3187722"/>
              <a:ext cx="2058542"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718387" y="2829148"/>
            <a:ext cx="2046685" cy="248209"/>
            <a:chOff x="4077325" y="3587832"/>
            <a:chExt cx="2728209" cy="330448"/>
          </a:xfrm>
        </p:grpSpPr>
        <p:sp>
          <p:nvSpPr>
            <p:cNvPr id="48" name="椭圆 47"/>
            <p:cNvSpPr/>
            <p:nvPr/>
          </p:nvSpPr>
          <p:spPr>
            <a:xfrm>
              <a:off x="4077325"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49" name="文本框 40"/>
            <p:cNvSpPr txBox="1"/>
            <p:nvPr/>
          </p:nvSpPr>
          <p:spPr>
            <a:xfrm>
              <a:off x="4322160" y="3587832"/>
              <a:ext cx="2483374"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581715" y="2500537"/>
            <a:ext cx="1854994" cy="248209"/>
            <a:chOff x="6560698" y="3150247"/>
            <a:chExt cx="2473385" cy="330448"/>
          </a:xfrm>
        </p:grpSpPr>
        <p:sp>
          <p:nvSpPr>
            <p:cNvPr id="51" name="椭圆 50"/>
            <p:cNvSpPr/>
            <p:nvPr/>
          </p:nvSpPr>
          <p:spPr>
            <a:xfrm>
              <a:off x="6560698" y="3230381"/>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2" name="文本框 46"/>
            <p:cNvSpPr txBox="1"/>
            <p:nvPr/>
          </p:nvSpPr>
          <p:spPr>
            <a:xfrm>
              <a:off x="6805535" y="3150247"/>
              <a:ext cx="2228548"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581715" y="2829148"/>
            <a:ext cx="2020253" cy="248209"/>
            <a:chOff x="6560698" y="3587832"/>
            <a:chExt cx="2694279" cy="330448"/>
          </a:xfrm>
        </p:grpSpPr>
        <p:sp>
          <p:nvSpPr>
            <p:cNvPr id="54" name="椭圆 53"/>
            <p:cNvSpPr/>
            <p:nvPr/>
          </p:nvSpPr>
          <p:spPr>
            <a:xfrm>
              <a:off x="6560698"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55" name="文本框 49"/>
            <p:cNvSpPr txBox="1"/>
            <p:nvPr/>
          </p:nvSpPr>
          <p:spPr>
            <a:xfrm>
              <a:off x="6805228" y="3587832"/>
              <a:ext cx="2449749"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6" name="平行四边形 55"/>
          <p:cNvSpPr/>
          <p:nvPr/>
        </p:nvSpPr>
        <p:spPr>
          <a:xfrm>
            <a:off x="7956376" y="3068894"/>
            <a:ext cx="1904470" cy="1550671"/>
          </a:xfrm>
          <a:prstGeom prst="parallelogram">
            <a:avLst>
              <a:gd name="adj" fmla="val 946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6732240" y="3724672"/>
            <a:ext cx="1744497" cy="1420416"/>
          </a:xfrm>
          <a:prstGeom prst="parallelogram">
            <a:avLst>
              <a:gd name="adj" fmla="val 94657"/>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
          <p:cNvSpPr/>
          <p:nvPr/>
        </p:nvSpPr>
        <p:spPr>
          <a:xfrm>
            <a:off x="2070968" y="1924473"/>
            <a:ext cx="1227284" cy="1190253"/>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1" fmla="*/ 0 w 1413385"/>
              <a:gd name="connsiteY0-2" fmla="*/ 0 h 1026944"/>
              <a:gd name="connsiteX1-3" fmla="*/ 1413385 w 1413385"/>
              <a:gd name="connsiteY1-4" fmla="*/ 0 h 1026944"/>
              <a:gd name="connsiteX2-5" fmla="*/ 1405087 w 1413385"/>
              <a:gd name="connsiteY2-6" fmla="*/ 494556 h 1026944"/>
              <a:gd name="connsiteX3-7" fmla="*/ 1413385 w 1413385"/>
              <a:gd name="connsiteY3-8" fmla="*/ 1026944 h 1026944"/>
              <a:gd name="connsiteX4-9" fmla="*/ 0 w 1413385"/>
              <a:gd name="connsiteY4-10" fmla="*/ 1026944 h 1026944"/>
              <a:gd name="connsiteX5" fmla="*/ 0 w 1413385"/>
              <a:gd name="connsiteY5" fmla="*/ 0 h 1026944"/>
              <a:gd name="connsiteX0-11" fmla="*/ 0 w 1728937"/>
              <a:gd name="connsiteY0-12" fmla="*/ 0 h 1026944"/>
              <a:gd name="connsiteX1-13" fmla="*/ 1413385 w 1728937"/>
              <a:gd name="connsiteY1-14" fmla="*/ 0 h 1026944"/>
              <a:gd name="connsiteX2-15" fmla="*/ 1728937 w 1728937"/>
              <a:gd name="connsiteY2-16" fmla="*/ 513606 h 1026944"/>
              <a:gd name="connsiteX3-17" fmla="*/ 1413385 w 1728937"/>
              <a:gd name="connsiteY3-18" fmla="*/ 1026944 h 1026944"/>
              <a:gd name="connsiteX4-19" fmla="*/ 0 w 1728937"/>
              <a:gd name="connsiteY4-20" fmla="*/ 1026944 h 1026944"/>
              <a:gd name="connsiteX5-21" fmla="*/ 0 w 1728937"/>
              <a:gd name="connsiteY5-22" fmla="*/ 0 h 1026944"/>
              <a:gd name="connsiteX0-23" fmla="*/ 0 w 1841720"/>
              <a:gd name="connsiteY0-24" fmla="*/ 0 h 1026944"/>
              <a:gd name="connsiteX1-25" fmla="*/ 1413385 w 1841720"/>
              <a:gd name="connsiteY1-26" fmla="*/ 0 h 1026944"/>
              <a:gd name="connsiteX2-27" fmla="*/ 1841720 w 1841720"/>
              <a:gd name="connsiteY2-28" fmla="*/ 513606 h 1026944"/>
              <a:gd name="connsiteX3-29" fmla="*/ 1413385 w 1841720"/>
              <a:gd name="connsiteY3-30" fmla="*/ 1026944 h 1026944"/>
              <a:gd name="connsiteX4-31" fmla="*/ 0 w 1841720"/>
              <a:gd name="connsiteY4-32" fmla="*/ 1026944 h 1026944"/>
              <a:gd name="connsiteX5-33" fmla="*/ 0 w 1841720"/>
              <a:gd name="connsiteY5-34" fmla="*/ 0 h 10269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2282640" y="2006729"/>
            <a:ext cx="740908" cy="1107996"/>
          </a:xfrm>
          <a:prstGeom prst="rect">
            <a:avLst/>
          </a:prstGeom>
          <a:noFill/>
        </p:spPr>
        <p:txBody>
          <a:bodyPr wrap="none" rtlCol="0">
            <a:spAutoFit/>
          </a:bodyPr>
          <a:lstStyle/>
          <a:p>
            <a:r>
              <a:rPr lang="en-US" altLang="zh-CN" sz="6600" b="1" dirty="0">
                <a:solidFill>
                  <a:schemeClr val="bg1"/>
                </a:solidFill>
                <a:latin typeface="方正兰亭超细黑简体" panose="03000509000000000000" pitchFamily="2" charset="-122"/>
                <a:ea typeface="方正兰亭超细黑简体" panose="03000509000000000000" pitchFamily="2" charset="-122"/>
              </a:rPr>
              <a:t>4</a:t>
            </a:r>
            <a:endParaRPr lang="zh-CN" altLang="en-US" sz="6600" b="1" dirty="0">
              <a:solidFill>
                <a:schemeClr val="bg1"/>
              </a:solidFill>
              <a:latin typeface="方正兰亭超细黑简体" panose="03000509000000000000" pitchFamily="2" charset="-122"/>
              <a:ea typeface="方正兰亭超细黑简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 calcmode="lin" valueType="num">
                                      <p:cBhvr>
                                        <p:cTn id="30" dur="500" fill="hold"/>
                                        <p:tgtEl>
                                          <p:spTgt spid="30"/>
                                        </p:tgtEl>
                                        <p:attrNameLst>
                                          <p:attrName>style.rotation</p:attrName>
                                        </p:attrNameLst>
                                      </p:cBhvr>
                                      <p:tavLst>
                                        <p:tav tm="0">
                                          <p:val>
                                            <p:fltVal val="360"/>
                                          </p:val>
                                        </p:tav>
                                        <p:tav tm="100000">
                                          <p:val>
                                            <p:fltVal val="0"/>
                                          </p:val>
                                        </p:tav>
                                      </p:tavLst>
                                    </p:anim>
                                    <p:animEffect transition="in" filter="fade">
                                      <p:cBhvr>
                                        <p:cTn id="31" dur="500"/>
                                        <p:tgtEl>
                                          <p:spTgt spid="30"/>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fltVal val="0"/>
                                          </p:val>
                                        </p:tav>
                                        <p:tav tm="100000">
                                          <p:val>
                                            <p:strVal val="#ppt_w"/>
                                          </p:val>
                                        </p:tav>
                                      </p:tavLst>
                                    </p:anim>
                                    <p:anim calcmode="lin" valueType="num">
                                      <p:cBhvr>
                                        <p:cTn id="35" dur="500" fill="hold"/>
                                        <p:tgtEl>
                                          <p:spTgt spid="33"/>
                                        </p:tgtEl>
                                        <p:attrNameLst>
                                          <p:attrName>ppt_h</p:attrName>
                                        </p:attrNameLst>
                                      </p:cBhvr>
                                      <p:tavLst>
                                        <p:tav tm="0">
                                          <p:val>
                                            <p:fltVal val="0"/>
                                          </p:val>
                                        </p:tav>
                                        <p:tav tm="100000">
                                          <p:val>
                                            <p:strVal val="#ppt_h"/>
                                          </p:val>
                                        </p:tav>
                                      </p:tavLst>
                                    </p:anim>
                                    <p:anim calcmode="lin" valueType="num">
                                      <p:cBhvr>
                                        <p:cTn id="36" dur="500" fill="hold"/>
                                        <p:tgtEl>
                                          <p:spTgt spid="33"/>
                                        </p:tgtEl>
                                        <p:attrNameLst>
                                          <p:attrName>style.rotation</p:attrName>
                                        </p:attrNameLst>
                                      </p:cBhvr>
                                      <p:tavLst>
                                        <p:tav tm="0">
                                          <p:val>
                                            <p:fltVal val="360"/>
                                          </p:val>
                                        </p:tav>
                                        <p:tav tm="100000">
                                          <p:val>
                                            <p:fltVal val="0"/>
                                          </p:val>
                                        </p:tav>
                                      </p:tavLst>
                                    </p:anim>
                                    <p:animEffect transition="in" filter="fade">
                                      <p:cBhvr>
                                        <p:cTn id="37" dur="500"/>
                                        <p:tgtEl>
                                          <p:spTgt spid="33"/>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 calcmode="lin" valueType="num">
                                      <p:cBhvr>
                                        <p:cTn id="42" dur="500" fill="hold"/>
                                        <p:tgtEl>
                                          <p:spTgt spid="50"/>
                                        </p:tgtEl>
                                        <p:attrNameLst>
                                          <p:attrName>style.rotation</p:attrName>
                                        </p:attrNameLst>
                                      </p:cBhvr>
                                      <p:tavLst>
                                        <p:tav tm="0">
                                          <p:val>
                                            <p:fltVal val="360"/>
                                          </p:val>
                                        </p:tav>
                                        <p:tav tm="100000">
                                          <p:val>
                                            <p:fltVal val="0"/>
                                          </p:val>
                                        </p:tav>
                                      </p:tavLst>
                                    </p:anim>
                                    <p:animEffect transition="in" filter="fade">
                                      <p:cBhvr>
                                        <p:cTn id="43" dur="500"/>
                                        <p:tgtEl>
                                          <p:spTgt spid="50"/>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 calcmode="lin" valueType="num">
                                      <p:cBhvr>
                                        <p:cTn id="48" dur="500" fill="hold"/>
                                        <p:tgtEl>
                                          <p:spTgt spid="53"/>
                                        </p:tgtEl>
                                        <p:attrNameLst>
                                          <p:attrName>style.rotation</p:attrName>
                                        </p:attrNameLst>
                                      </p:cBhvr>
                                      <p:tavLst>
                                        <p:tav tm="0">
                                          <p:val>
                                            <p:fltVal val="360"/>
                                          </p:val>
                                        </p:tav>
                                        <p:tav tm="100000">
                                          <p:val>
                                            <p:fltVal val="0"/>
                                          </p:val>
                                        </p:tav>
                                      </p:tavLst>
                                    </p:anim>
                                    <p:animEffect transition="in" filter="fade">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animBg="1"/>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Freeform 5"/>
          <p:cNvSpPr>
            <a:spLocks noChangeArrowheads="1"/>
          </p:cNvSpPr>
          <p:nvPr/>
        </p:nvSpPr>
        <p:spPr bwMode="auto">
          <a:xfrm>
            <a:off x="2116138" y="1112840"/>
            <a:ext cx="1468437" cy="1500187"/>
          </a:xfrm>
          <a:custGeom>
            <a:avLst/>
            <a:gdLst>
              <a:gd name="T0" fmla="*/ 2147483647 w 455"/>
              <a:gd name="T1" fmla="*/ 2147483647 h 459"/>
              <a:gd name="T2" fmla="*/ 2147483647 w 455"/>
              <a:gd name="T3" fmla="*/ 2147483647 h 459"/>
              <a:gd name="T4" fmla="*/ 2147483647 w 455"/>
              <a:gd name="T5" fmla="*/ 0 h 459"/>
              <a:gd name="T6" fmla="*/ 0 w 455"/>
              <a:gd name="T7" fmla="*/ 2147483647 h 459"/>
              <a:gd name="T8" fmla="*/ 2147483647 w 455"/>
              <a:gd name="T9" fmla="*/ 2147483647 h 459"/>
              <a:gd name="T10" fmla="*/ 2147483647 w 455"/>
              <a:gd name="T11" fmla="*/ 2147483647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chemeClr val="accent4"/>
          </a:solidFill>
          <a:ln w="9525">
            <a:noFill/>
            <a:miter lim="800000"/>
          </a:ln>
        </p:spPr>
        <p:txBody>
          <a:bodyPr lIns="68571" tIns="34285" rIns="68571" bIns="34285"/>
          <a:lstStyle/>
          <a:p>
            <a:endParaRPr lang="zh-CN" altLang="en-US"/>
          </a:p>
        </p:txBody>
      </p:sp>
      <p:sp>
        <p:nvSpPr>
          <p:cNvPr id="19" name="Freeform 6"/>
          <p:cNvSpPr>
            <a:spLocks noChangeArrowheads="1"/>
          </p:cNvSpPr>
          <p:nvPr/>
        </p:nvSpPr>
        <p:spPr bwMode="auto">
          <a:xfrm>
            <a:off x="4087813" y="1147765"/>
            <a:ext cx="1471612" cy="1501775"/>
          </a:xfrm>
          <a:custGeom>
            <a:avLst/>
            <a:gdLst>
              <a:gd name="T0" fmla="*/ 2147483647 w 456"/>
              <a:gd name="T1" fmla="*/ 2147483647 h 459"/>
              <a:gd name="T2" fmla="*/ 2147483647 w 456"/>
              <a:gd name="T3" fmla="*/ 2147483647 h 459"/>
              <a:gd name="T4" fmla="*/ 2147483647 w 456"/>
              <a:gd name="T5" fmla="*/ 0 h 459"/>
              <a:gd name="T6" fmla="*/ 0 w 456"/>
              <a:gd name="T7" fmla="*/ 2147483647 h 459"/>
              <a:gd name="T8" fmla="*/ 2147483647 w 456"/>
              <a:gd name="T9" fmla="*/ 2147483647 h 459"/>
              <a:gd name="T10" fmla="*/ 2147483647 w 456"/>
              <a:gd name="T11" fmla="*/ 2147483647 h 459"/>
              <a:gd name="T12" fmla="*/ 0 60000 65536"/>
              <a:gd name="T13" fmla="*/ 0 60000 65536"/>
              <a:gd name="T14" fmla="*/ 0 60000 65536"/>
              <a:gd name="T15" fmla="*/ 0 60000 65536"/>
              <a:gd name="T16" fmla="*/ 0 60000 65536"/>
              <a:gd name="T17" fmla="*/ 0 60000 65536"/>
              <a:gd name="T18" fmla="*/ 0 w 456"/>
              <a:gd name="T19" fmla="*/ 0 h 459"/>
              <a:gd name="T20" fmla="*/ 456 w 456"/>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chemeClr val="accent2"/>
          </a:solidFill>
          <a:ln w="9525">
            <a:noFill/>
            <a:miter lim="800000"/>
          </a:ln>
        </p:spPr>
        <p:txBody>
          <a:bodyPr lIns="68571" tIns="34285" rIns="68571" bIns="34285"/>
          <a:lstStyle/>
          <a:p>
            <a:endParaRPr lang="zh-CN" altLang="en-US"/>
          </a:p>
        </p:txBody>
      </p:sp>
      <p:sp>
        <p:nvSpPr>
          <p:cNvPr id="35" name="Freeform 7"/>
          <p:cNvSpPr>
            <a:spLocks noChangeArrowheads="1"/>
          </p:cNvSpPr>
          <p:nvPr/>
        </p:nvSpPr>
        <p:spPr bwMode="auto">
          <a:xfrm>
            <a:off x="6146800" y="1130302"/>
            <a:ext cx="1473200" cy="1503363"/>
          </a:xfrm>
          <a:custGeom>
            <a:avLst/>
            <a:gdLst>
              <a:gd name="T0" fmla="*/ 2147483647 w 456"/>
              <a:gd name="T1" fmla="*/ 2147483647 h 460"/>
              <a:gd name="T2" fmla="*/ 2147483647 w 456"/>
              <a:gd name="T3" fmla="*/ 2147483647 h 460"/>
              <a:gd name="T4" fmla="*/ 2147483647 w 456"/>
              <a:gd name="T5" fmla="*/ 0 h 460"/>
              <a:gd name="T6" fmla="*/ 0 w 456"/>
              <a:gd name="T7" fmla="*/ 2147483647 h 460"/>
              <a:gd name="T8" fmla="*/ 58907202 w 456"/>
              <a:gd name="T9" fmla="*/ 2147483647 h 460"/>
              <a:gd name="T10" fmla="*/ 2147483647 w 456"/>
              <a:gd name="T11" fmla="*/ 2147483647 h 460"/>
              <a:gd name="T12" fmla="*/ 0 60000 65536"/>
              <a:gd name="T13" fmla="*/ 0 60000 65536"/>
              <a:gd name="T14" fmla="*/ 0 60000 65536"/>
              <a:gd name="T15" fmla="*/ 0 60000 65536"/>
              <a:gd name="T16" fmla="*/ 0 60000 65536"/>
              <a:gd name="T17" fmla="*/ 0 60000 65536"/>
              <a:gd name="T18" fmla="*/ 0 w 456"/>
              <a:gd name="T19" fmla="*/ 0 h 460"/>
              <a:gd name="T20" fmla="*/ 456 w 456"/>
              <a:gd name="T21" fmla="*/ 460 h 460"/>
            </a:gdLst>
            <a:ahLst/>
            <a:cxnLst>
              <a:cxn ang="T12">
                <a:pos x="T0" y="T1"/>
              </a:cxn>
              <a:cxn ang="T13">
                <a:pos x="T2" y="T3"/>
              </a:cxn>
              <a:cxn ang="T14">
                <a:pos x="T4" y="T5"/>
              </a:cxn>
              <a:cxn ang="T15">
                <a:pos x="T6" y="T7"/>
              </a:cxn>
              <a:cxn ang="T16">
                <a:pos x="T8" y="T9"/>
              </a:cxn>
              <a:cxn ang="T17">
                <a:pos x="T10" y="T11"/>
              </a:cxn>
            </a:cxnLst>
            <a:rect l="T18" t="T19" r="T20" b="T21"/>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chemeClr val="accent3"/>
          </a:solidFill>
          <a:ln w="9525">
            <a:noFill/>
            <a:miter lim="800000"/>
          </a:ln>
        </p:spPr>
        <p:txBody>
          <a:bodyPr lIns="68571" tIns="34285" rIns="68571" bIns="34285"/>
          <a:lstStyle/>
          <a:p>
            <a:pPr fontAlgn="auto">
              <a:spcBef>
                <a:spcPts val="0"/>
              </a:spcBef>
              <a:spcAft>
                <a:spcPts val="0"/>
              </a:spcAft>
              <a:defRPr/>
            </a:pPr>
            <a:endParaRPr lang="zh-CN" altLang="en-US">
              <a:latin typeface="+mn-lt"/>
              <a:ea typeface="+mn-ea"/>
            </a:endParaRPr>
          </a:p>
        </p:txBody>
      </p:sp>
      <p:sp>
        <p:nvSpPr>
          <p:cNvPr id="36" name="Freeform 378"/>
          <p:cNvSpPr>
            <a:spLocks noChangeArrowheads="1"/>
          </p:cNvSpPr>
          <p:nvPr/>
        </p:nvSpPr>
        <p:spPr bwMode="auto">
          <a:xfrm>
            <a:off x="1236664" y="2828926"/>
            <a:ext cx="823912" cy="212725"/>
          </a:xfrm>
          <a:custGeom>
            <a:avLst/>
            <a:gdLst>
              <a:gd name="T0" fmla="*/ 2147483647 w 255"/>
              <a:gd name="T1" fmla="*/ 2147483647 h 65"/>
              <a:gd name="T2" fmla="*/ 2147483647 w 255"/>
              <a:gd name="T3" fmla="*/ 0 h 65"/>
              <a:gd name="T4" fmla="*/ 2147483647 w 255"/>
              <a:gd name="T5" fmla="*/ 0 h 65"/>
              <a:gd name="T6" fmla="*/ 0 w 255"/>
              <a:gd name="T7" fmla="*/ 2147483647 h 65"/>
              <a:gd name="T8" fmla="*/ 0 w 255"/>
              <a:gd name="T9" fmla="*/ 2147483647 h 65"/>
              <a:gd name="T10" fmla="*/ 2147483647 w 255"/>
              <a:gd name="T11" fmla="*/ 2147483647 h 65"/>
              <a:gd name="T12" fmla="*/ 2147483647 w 255"/>
              <a:gd name="T13" fmla="*/ 2147483647 h 65"/>
              <a:gd name="T14" fmla="*/ 2147483647 w 255"/>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chemeClr val="accent4"/>
          </a:solidFill>
          <a:ln w="9525">
            <a:noFill/>
            <a:miter lim="800000"/>
          </a:ln>
        </p:spPr>
        <p:txBody>
          <a:bodyPr lIns="68571" tIns="34285" rIns="68571" bIns="34285"/>
          <a:lstStyle/>
          <a:p>
            <a:endParaRPr lang="zh-CN" altLang="en-US"/>
          </a:p>
        </p:txBody>
      </p:sp>
      <p:sp>
        <p:nvSpPr>
          <p:cNvPr id="37" name="Freeform 379"/>
          <p:cNvSpPr>
            <a:spLocks noChangeArrowheads="1"/>
          </p:cNvSpPr>
          <p:nvPr/>
        </p:nvSpPr>
        <p:spPr bwMode="auto">
          <a:xfrm>
            <a:off x="2082800" y="2828926"/>
            <a:ext cx="827088" cy="212725"/>
          </a:xfrm>
          <a:custGeom>
            <a:avLst/>
            <a:gdLst>
              <a:gd name="T0" fmla="*/ 2147483647 w 256"/>
              <a:gd name="T1" fmla="*/ 2147483647 h 65"/>
              <a:gd name="T2" fmla="*/ 2147483647 w 256"/>
              <a:gd name="T3" fmla="*/ 0 h 65"/>
              <a:gd name="T4" fmla="*/ 2147483647 w 256"/>
              <a:gd name="T5" fmla="*/ 0 h 65"/>
              <a:gd name="T6" fmla="*/ 0 w 256"/>
              <a:gd name="T7" fmla="*/ 2147483647 h 65"/>
              <a:gd name="T8" fmla="*/ 0 w 256"/>
              <a:gd name="T9" fmla="*/ 2147483647 h 65"/>
              <a:gd name="T10" fmla="*/ 2147483647 w 256"/>
              <a:gd name="T11" fmla="*/ 2147483647 h 65"/>
              <a:gd name="T12" fmla="*/ 2147483647 w 256"/>
              <a:gd name="T13" fmla="*/ 2147483647 h 65"/>
              <a:gd name="T14" fmla="*/ 2147483647 w 256"/>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65"/>
              <a:gd name="T26" fmla="*/ 256 w 256"/>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chemeClr val="accent4"/>
          </a:solidFill>
          <a:ln w="9525">
            <a:noFill/>
            <a:miter lim="800000"/>
          </a:ln>
        </p:spPr>
        <p:txBody>
          <a:bodyPr lIns="68571" tIns="34285" rIns="68571" bIns="34285"/>
          <a:lstStyle/>
          <a:p>
            <a:endParaRPr lang="zh-CN" altLang="en-US"/>
          </a:p>
        </p:txBody>
      </p:sp>
      <p:sp>
        <p:nvSpPr>
          <p:cNvPr id="38" name="Freeform 380"/>
          <p:cNvSpPr>
            <a:spLocks noChangeArrowheads="1"/>
          </p:cNvSpPr>
          <p:nvPr/>
        </p:nvSpPr>
        <p:spPr bwMode="auto">
          <a:xfrm>
            <a:off x="2806700" y="2828926"/>
            <a:ext cx="1333500" cy="212725"/>
          </a:xfrm>
          <a:custGeom>
            <a:avLst/>
            <a:gdLst>
              <a:gd name="T0" fmla="*/ 2147483647 w 413"/>
              <a:gd name="T1" fmla="*/ 2147483647 h 65"/>
              <a:gd name="T2" fmla="*/ 2147483647 w 413"/>
              <a:gd name="T3" fmla="*/ 0 h 65"/>
              <a:gd name="T4" fmla="*/ 2147483647 w 413"/>
              <a:gd name="T5" fmla="*/ 0 h 65"/>
              <a:gd name="T6" fmla="*/ 0 w 413"/>
              <a:gd name="T7" fmla="*/ 2147483647 h 65"/>
              <a:gd name="T8" fmla="*/ 0 w 413"/>
              <a:gd name="T9" fmla="*/ 2147483647 h 65"/>
              <a:gd name="T10" fmla="*/ 2147483647 w 413"/>
              <a:gd name="T11" fmla="*/ 2147483647 h 65"/>
              <a:gd name="T12" fmla="*/ 2147483647 w 413"/>
              <a:gd name="T13" fmla="*/ 2147483647 h 65"/>
              <a:gd name="T14" fmla="*/ 2147483647 w 413"/>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chemeClr val="accent2"/>
          </a:solidFill>
          <a:ln w="9525">
            <a:noFill/>
            <a:miter lim="800000"/>
          </a:ln>
        </p:spPr>
        <p:txBody>
          <a:bodyPr lIns="68571" tIns="34285" rIns="68571" bIns="34285"/>
          <a:lstStyle/>
          <a:p>
            <a:endParaRPr lang="zh-CN" altLang="en-US"/>
          </a:p>
        </p:txBody>
      </p:sp>
      <p:sp>
        <p:nvSpPr>
          <p:cNvPr id="39" name="Freeform 381"/>
          <p:cNvSpPr>
            <a:spLocks noChangeArrowheads="1"/>
          </p:cNvSpPr>
          <p:nvPr/>
        </p:nvSpPr>
        <p:spPr bwMode="auto">
          <a:xfrm>
            <a:off x="3792538" y="2828926"/>
            <a:ext cx="1330325" cy="212725"/>
          </a:xfrm>
          <a:custGeom>
            <a:avLst/>
            <a:gdLst>
              <a:gd name="T0" fmla="*/ 2147483647 w 413"/>
              <a:gd name="T1" fmla="*/ 2147483647 h 65"/>
              <a:gd name="T2" fmla="*/ 2147483647 w 413"/>
              <a:gd name="T3" fmla="*/ 0 h 65"/>
              <a:gd name="T4" fmla="*/ 2147483647 w 413"/>
              <a:gd name="T5" fmla="*/ 0 h 65"/>
              <a:gd name="T6" fmla="*/ 0 w 413"/>
              <a:gd name="T7" fmla="*/ 2147483647 h 65"/>
              <a:gd name="T8" fmla="*/ 0 w 413"/>
              <a:gd name="T9" fmla="*/ 2147483647 h 65"/>
              <a:gd name="T10" fmla="*/ 2147483647 w 413"/>
              <a:gd name="T11" fmla="*/ 2147483647 h 65"/>
              <a:gd name="T12" fmla="*/ 2147483647 w 413"/>
              <a:gd name="T13" fmla="*/ 2147483647 h 65"/>
              <a:gd name="T14" fmla="*/ 2147483647 w 413"/>
              <a:gd name="T15" fmla="*/ 2147483647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chemeClr val="accent2"/>
          </a:solidFill>
          <a:ln w="9525">
            <a:noFill/>
            <a:miter lim="800000"/>
          </a:ln>
        </p:spPr>
        <p:txBody>
          <a:bodyPr lIns="68571" tIns="34285" rIns="68571" bIns="34285"/>
          <a:lstStyle/>
          <a:p>
            <a:endParaRPr lang="zh-CN" altLang="en-US"/>
          </a:p>
        </p:txBody>
      </p:sp>
      <p:sp>
        <p:nvSpPr>
          <p:cNvPr id="40" name="Freeform 382"/>
          <p:cNvSpPr>
            <a:spLocks noChangeArrowheads="1"/>
          </p:cNvSpPr>
          <p:nvPr/>
        </p:nvSpPr>
        <p:spPr bwMode="auto">
          <a:xfrm>
            <a:off x="4997451" y="2828926"/>
            <a:ext cx="2530475" cy="212725"/>
          </a:xfrm>
          <a:custGeom>
            <a:avLst/>
            <a:gdLst>
              <a:gd name="T0" fmla="*/ 2147483647 w 514"/>
              <a:gd name="T1" fmla="*/ 385795227 h 65"/>
              <a:gd name="T2" fmla="*/ 2147483647 w 514"/>
              <a:gd name="T3" fmla="*/ 0 h 65"/>
              <a:gd name="T4" fmla="*/ 465445203 w 514"/>
              <a:gd name="T5" fmla="*/ 0 h 65"/>
              <a:gd name="T6" fmla="*/ 0 w 514"/>
              <a:gd name="T7" fmla="*/ 385795227 h 65"/>
              <a:gd name="T8" fmla="*/ 0 w 514"/>
              <a:gd name="T9" fmla="*/ 385795227 h 65"/>
              <a:gd name="T10" fmla="*/ 465445203 w 514"/>
              <a:gd name="T11" fmla="*/ 759900104 h 65"/>
              <a:gd name="T12" fmla="*/ 2147483647 w 514"/>
              <a:gd name="T13" fmla="*/ 759900104 h 65"/>
              <a:gd name="T14" fmla="*/ 2147483647 w 514"/>
              <a:gd name="T15" fmla="*/ 385795227 h 65"/>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65"/>
              <a:gd name="T26" fmla="*/ 514 w 514"/>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chemeClr val="accent3"/>
          </a:solidFill>
          <a:ln w="9525">
            <a:noFill/>
            <a:miter lim="800000"/>
          </a:ln>
        </p:spPr>
        <p:txBody>
          <a:bodyPr lIns="68571" tIns="34285" rIns="68571" bIns="34285"/>
          <a:lstStyle/>
          <a:p>
            <a:pPr fontAlgn="auto">
              <a:spcBef>
                <a:spcPts val="0"/>
              </a:spcBef>
              <a:spcAft>
                <a:spcPts val="0"/>
              </a:spcAft>
              <a:defRPr/>
            </a:pPr>
            <a:endParaRPr lang="zh-CN" altLang="en-US">
              <a:latin typeface="+mn-lt"/>
              <a:ea typeface="+mn-ea"/>
            </a:endParaRPr>
          </a:p>
        </p:txBody>
      </p:sp>
      <p:sp>
        <p:nvSpPr>
          <p:cNvPr id="41" name="Oval 414"/>
          <p:cNvSpPr>
            <a:spLocks noChangeArrowheads="1"/>
          </p:cNvSpPr>
          <p:nvPr/>
        </p:nvSpPr>
        <p:spPr bwMode="auto">
          <a:xfrm>
            <a:off x="6203950" y="2722563"/>
            <a:ext cx="452438" cy="455612"/>
          </a:xfrm>
          <a:prstGeom prst="ellipse">
            <a:avLst/>
          </a:prstGeom>
          <a:solidFill>
            <a:schemeClr val="bg1"/>
          </a:solidFill>
          <a:ln w="9525">
            <a:noFill/>
            <a:round/>
          </a:ln>
        </p:spPr>
        <p:txBody>
          <a:bodyPr lIns="64793" tIns="32396" rIns="64793" bIns="32396"/>
          <a:lstStyle/>
          <a:p>
            <a:pPr defTabSz="912495"/>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2" name="Oval 415"/>
          <p:cNvSpPr>
            <a:spLocks noChangeArrowheads="1"/>
          </p:cNvSpPr>
          <p:nvPr/>
        </p:nvSpPr>
        <p:spPr bwMode="auto">
          <a:xfrm>
            <a:off x="6337300" y="2841626"/>
            <a:ext cx="185738" cy="187325"/>
          </a:xfrm>
          <a:prstGeom prst="ellipse">
            <a:avLst/>
          </a:prstGeom>
          <a:solidFill>
            <a:schemeClr val="accent3"/>
          </a:solidFill>
          <a:ln w="9525">
            <a:noFill/>
            <a:round/>
          </a:ln>
        </p:spPr>
        <p:txBody>
          <a:bodyPr lIns="64793" tIns="32396" rIns="64793" bIns="32396"/>
          <a:lstStyle/>
          <a:p>
            <a:pPr defTabSz="912495" fontAlgn="auto">
              <a:spcBef>
                <a:spcPts val="0"/>
              </a:spcBef>
              <a:spcAft>
                <a:spcPts val="0"/>
              </a:spcAft>
              <a:defRPr/>
            </a:pPr>
            <a:endParaRPr lang="zh-CN" altLang="zh-CN" sz="1100">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3" name="Oval 416"/>
          <p:cNvSpPr>
            <a:spLocks noChangeArrowheads="1"/>
          </p:cNvSpPr>
          <p:nvPr/>
        </p:nvSpPr>
        <p:spPr bwMode="auto">
          <a:xfrm>
            <a:off x="4006851" y="2708276"/>
            <a:ext cx="452438" cy="455613"/>
          </a:xfrm>
          <a:prstGeom prst="ellipse">
            <a:avLst/>
          </a:prstGeom>
          <a:solidFill>
            <a:schemeClr val="bg1"/>
          </a:solidFill>
          <a:ln w="9525">
            <a:noFill/>
            <a:round/>
          </a:ln>
        </p:spPr>
        <p:txBody>
          <a:bodyPr lIns="64793" tIns="32396" rIns="64793" bIns="32396"/>
          <a:lstStyle/>
          <a:p>
            <a:pPr defTabSz="912495"/>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4" name="Oval 417"/>
          <p:cNvSpPr>
            <a:spLocks noChangeArrowheads="1"/>
          </p:cNvSpPr>
          <p:nvPr/>
        </p:nvSpPr>
        <p:spPr bwMode="auto">
          <a:xfrm>
            <a:off x="4140200" y="2841626"/>
            <a:ext cx="187325" cy="187325"/>
          </a:xfrm>
          <a:prstGeom prst="ellipse">
            <a:avLst/>
          </a:prstGeom>
          <a:solidFill>
            <a:schemeClr val="accent2"/>
          </a:solidFill>
          <a:ln w="9525">
            <a:noFill/>
            <a:round/>
          </a:ln>
        </p:spPr>
        <p:txBody>
          <a:bodyPr lIns="64793" tIns="32396" rIns="64793" bIns="32396"/>
          <a:lstStyle/>
          <a:p>
            <a:pPr defTabSz="912495"/>
            <a:endParaRPr lang="zh-CN" altLang="zh-CN" sz="1100">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5" name="Oval 416"/>
          <p:cNvSpPr>
            <a:spLocks noChangeArrowheads="1"/>
          </p:cNvSpPr>
          <p:nvPr/>
        </p:nvSpPr>
        <p:spPr bwMode="auto">
          <a:xfrm>
            <a:off x="1841500" y="2708276"/>
            <a:ext cx="450850" cy="455613"/>
          </a:xfrm>
          <a:prstGeom prst="ellipse">
            <a:avLst/>
          </a:prstGeom>
          <a:solidFill>
            <a:schemeClr val="bg1"/>
          </a:solidFill>
          <a:ln w="9525">
            <a:noFill/>
            <a:round/>
          </a:ln>
        </p:spPr>
        <p:txBody>
          <a:bodyPr lIns="64793" tIns="32396" rIns="64793" bIns="32396"/>
          <a:lstStyle/>
          <a:p>
            <a:pPr defTabSz="912495"/>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7" name="Oval 417"/>
          <p:cNvSpPr>
            <a:spLocks noChangeArrowheads="1"/>
          </p:cNvSpPr>
          <p:nvPr/>
        </p:nvSpPr>
        <p:spPr bwMode="auto">
          <a:xfrm>
            <a:off x="1974850" y="2841626"/>
            <a:ext cx="188913" cy="187325"/>
          </a:xfrm>
          <a:prstGeom prst="ellipse">
            <a:avLst/>
          </a:prstGeom>
          <a:solidFill>
            <a:schemeClr val="accent4"/>
          </a:solidFill>
          <a:ln w="9525">
            <a:noFill/>
            <a:round/>
          </a:ln>
        </p:spPr>
        <p:txBody>
          <a:bodyPr lIns="64793" tIns="32396" rIns="64793" bIns="32396"/>
          <a:lstStyle/>
          <a:p>
            <a:pPr defTabSz="912495"/>
            <a:endParaRPr lang="zh-CN" altLang="zh-CN" sz="1100">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48" name="TextBox 692"/>
          <p:cNvSpPr>
            <a:spLocks noChangeArrowheads="1"/>
          </p:cNvSpPr>
          <p:nvPr/>
        </p:nvSpPr>
        <p:spPr bwMode="auto">
          <a:xfrm>
            <a:off x="2257426" y="1411290"/>
            <a:ext cx="849313" cy="280987"/>
          </a:xfrm>
          <a:prstGeom prst="rect">
            <a:avLst/>
          </a:prstGeom>
          <a:noFill/>
          <a:ln w="9525">
            <a:noFill/>
            <a:miter lim="800000"/>
          </a:ln>
        </p:spPr>
        <p:txBody>
          <a:bodyPr wrap="none" lIns="64793" tIns="32396" rIns="64793" bIns="32396">
            <a:spAutoFit/>
          </a:bodyPr>
          <a:lstStyle/>
          <a:p>
            <a:pPr defTabSz="912495"/>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矩形 1"/>
          <p:cNvSpPr>
            <a:spLocks noChangeArrowheads="1"/>
          </p:cNvSpPr>
          <p:nvPr/>
        </p:nvSpPr>
        <p:spPr bwMode="auto">
          <a:xfrm>
            <a:off x="2170114" y="1825627"/>
            <a:ext cx="1352550" cy="557213"/>
          </a:xfrm>
          <a:prstGeom prst="rect">
            <a:avLst/>
          </a:prstGeom>
          <a:noFill/>
          <a:ln w="9525">
            <a:noFill/>
            <a:miter lim="800000"/>
          </a:ln>
        </p:spPr>
        <p:txBody>
          <a:bodyPr lIns="64793" tIns="32396" rIns="64793" bIns="32396">
            <a:spAutoFit/>
          </a:bodyPr>
          <a:lstStyle/>
          <a:p>
            <a:pPr defTabSz="912495"/>
            <a:r>
              <a:rPr lang="zh-CN" altLang="en-US"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endParaRPr lang="zh-CN" altLang="en-US" sz="800" dirty="0">
              <a:solidFill>
                <a:srgbClr val="242D3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TextBox 692"/>
          <p:cNvSpPr>
            <a:spLocks noChangeArrowheads="1"/>
          </p:cNvSpPr>
          <p:nvPr/>
        </p:nvSpPr>
        <p:spPr bwMode="auto">
          <a:xfrm>
            <a:off x="4225926" y="1411290"/>
            <a:ext cx="847725" cy="280987"/>
          </a:xfrm>
          <a:prstGeom prst="rect">
            <a:avLst/>
          </a:prstGeom>
          <a:noFill/>
          <a:ln w="9525">
            <a:noFill/>
            <a:miter lim="800000"/>
          </a:ln>
        </p:spPr>
        <p:txBody>
          <a:bodyPr wrap="none" lIns="64793" tIns="32396" rIns="64793" bIns="32396">
            <a:spAutoFit/>
          </a:bodyPr>
          <a:lstStyle/>
          <a:p>
            <a:pPr defTabSz="912495"/>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矩形 1"/>
          <p:cNvSpPr>
            <a:spLocks noChangeArrowheads="1"/>
          </p:cNvSpPr>
          <p:nvPr/>
        </p:nvSpPr>
        <p:spPr bwMode="auto">
          <a:xfrm>
            <a:off x="4140201" y="1825627"/>
            <a:ext cx="1349375" cy="557213"/>
          </a:xfrm>
          <a:prstGeom prst="rect">
            <a:avLst/>
          </a:prstGeom>
          <a:noFill/>
          <a:ln w="9525">
            <a:noFill/>
            <a:miter lim="800000"/>
          </a:ln>
        </p:spPr>
        <p:txBody>
          <a:bodyPr lIns="64793" tIns="32396" rIns="64793" bIns="32396">
            <a:spAutoFit/>
          </a:bodyPr>
          <a:lstStyle/>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endParaRPr lang="zh-CN" altLang="en-US" sz="800">
              <a:solidFill>
                <a:srgbClr val="242D3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692"/>
          <p:cNvSpPr>
            <a:spLocks noChangeArrowheads="1"/>
          </p:cNvSpPr>
          <p:nvPr/>
        </p:nvSpPr>
        <p:spPr bwMode="auto">
          <a:xfrm>
            <a:off x="6291264" y="1411290"/>
            <a:ext cx="849312" cy="280987"/>
          </a:xfrm>
          <a:prstGeom prst="rect">
            <a:avLst/>
          </a:prstGeom>
          <a:noFill/>
          <a:ln w="9525">
            <a:noFill/>
            <a:miter lim="800000"/>
          </a:ln>
        </p:spPr>
        <p:txBody>
          <a:bodyPr wrap="none" lIns="64793" tIns="32396" rIns="64793" bIns="32396">
            <a:spAutoFit/>
          </a:bodyPr>
          <a:lstStyle/>
          <a:p>
            <a:pPr defTabSz="912495"/>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矩形 1"/>
          <p:cNvSpPr>
            <a:spLocks noChangeArrowheads="1"/>
          </p:cNvSpPr>
          <p:nvPr/>
        </p:nvSpPr>
        <p:spPr bwMode="auto">
          <a:xfrm>
            <a:off x="6205538" y="1825627"/>
            <a:ext cx="1350962" cy="557213"/>
          </a:xfrm>
          <a:prstGeom prst="rect">
            <a:avLst/>
          </a:prstGeom>
          <a:noFill/>
          <a:ln w="9525">
            <a:noFill/>
            <a:miter lim="800000"/>
          </a:ln>
        </p:spPr>
        <p:txBody>
          <a:bodyPr lIns="64793" tIns="32396" rIns="64793" bIns="32396">
            <a:spAutoFit/>
          </a:bodyPr>
          <a:lstStyle/>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r>
              <a:rPr lang="zh-CN" altLang="en-US"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2495"/>
            <a:endParaRPr lang="zh-CN" altLang="en-US" sz="800">
              <a:solidFill>
                <a:srgbClr val="242D3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TextBox 692"/>
          <p:cNvSpPr>
            <a:spLocks noChangeArrowheads="1"/>
          </p:cNvSpPr>
          <p:nvPr/>
        </p:nvSpPr>
        <p:spPr bwMode="auto">
          <a:xfrm>
            <a:off x="2124076" y="3508375"/>
            <a:ext cx="849313" cy="280988"/>
          </a:xfrm>
          <a:prstGeom prst="rect">
            <a:avLst/>
          </a:prstGeom>
          <a:noFill/>
          <a:ln w="9525">
            <a:noFill/>
            <a:miter lim="800000"/>
          </a:ln>
        </p:spPr>
        <p:txBody>
          <a:bodyPr wrap="none" lIns="64793" tIns="32396" rIns="64793" bIns="32396">
            <a:spAutoFit/>
          </a:bodyPr>
          <a:lstStyle/>
          <a:p>
            <a:pPr defTabSz="912495"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矩形 1"/>
          <p:cNvSpPr>
            <a:spLocks noChangeArrowheads="1"/>
          </p:cNvSpPr>
          <p:nvPr/>
        </p:nvSpPr>
        <p:spPr bwMode="auto">
          <a:xfrm>
            <a:off x="3239852" y="3472644"/>
            <a:ext cx="4076700" cy="480060"/>
          </a:xfrm>
          <a:prstGeom prst="rect">
            <a:avLst/>
          </a:prstGeom>
          <a:noFill/>
          <a:ln w="9525">
            <a:noFill/>
            <a:miter lim="800000"/>
          </a:ln>
        </p:spPr>
        <p:txBody>
          <a:bodyPr lIns="64793" tIns="32396" rIns="64793" bIns="32396">
            <a:spAutoFit/>
          </a:bodyPr>
          <a:lstStyle/>
          <a:p>
            <a:pPr defTabSz="912495" fontAlgn="auto">
              <a:spcBef>
                <a:spcPts val="0"/>
              </a:spcBef>
              <a:spcAft>
                <a:spcPts val="0"/>
              </a:spcAft>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我们凤凰致力于专业</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模板的发布，课件及汇报</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的美化，并为您提供专业的</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个性定制服务。我们秉承“给您演示的光和热”的理念，为您分担职场压力</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让您的每一次亮相都信心澎湃。专业的团队，完善的售</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直接连接符 31"/>
          <p:cNvSpPr>
            <a:spLocks noChangeShapeType="1"/>
          </p:cNvSpPr>
          <p:nvPr/>
        </p:nvSpPr>
        <p:spPr bwMode="auto">
          <a:xfrm>
            <a:off x="2243139" y="1776413"/>
            <a:ext cx="1196975" cy="0"/>
          </a:xfrm>
          <a:prstGeom prst="line">
            <a:avLst/>
          </a:prstGeom>
          <a:noFill/>
          <a:ln w="9525">
            <a:solidFill>
              <a:schemeClr val="bg1"/>
            </a:solidFill>
            <a:miter lim="800000"/>
          </a:ln>
        </p:spPr>
        <p:txBody>
          <a:bodyPr lIns="68571" tIns="34285" rIns="68571" bIns="34285"/>
          <a:lstStyle/>
          <a:p>
            <a:endParaRPr lang="zh-CN" altLang="en-US"/>
          </a:p>
        </p:txBody>
      </p:sp>
      <p:sp>
        <p:nvSpPr>
          <p:cNvPr id="57" name="直接连接符 32"/>
          <p:cNvSpPr>
            <a:spLocks noChangeShapeType="1"/>
          </p:cNvSpPr>
          <p:nvPr/>
        </p:nvSpPr>
        <p:spPr bwMode="auto">
          <a:xfrm>
            <a:off x="4206875" y="1776413"/>
            <a:ext cx="1192213" cy="0"/>
          </a:xfrm>
          <a:prstGeom prst="line">
            <a:avLst/>
          </a:prstGeom>
          <a:noFill/>
          <a:ln w="9525">
            <a:solidFill>
              <a:schemeClr val="bg1"/>
            </a:solidFill>
            <a:miter lim="800000"/>
          </a:ln>
        </p:spPr>
        <p:txBody>
          <a:bodyPr lIns="68571" tIns="34285" rIns="68571" bIns="34285"/>
          <a:lstStyle/>
          <a:p>
            <a:endParaRPr lang="zh-CN" altLang="en-US"/>
          </a:p>
        </p:txBody>
      </p:sp>
      <p:sp>
        <p:nvSpPr>
          <p:cNvPr id="58" name="直接连接符 33"/>
          <p:cNvSpPr>
            <a:spLocks noChangeShapeType="1"/>
          </p:cNvSpPr>
          <p:nvPr/>
        </p:nvSpPr>
        <p:spPr bwMode="auto">
          <a:xfrm>
            <a:off x="6257926" y="1776413"/>
            <a:ext cx="1196975" cy="0"/>
          </a:xfrm>
          <a:prstGeom prst="line">
            <a:avLst/>
          </a:prstGeom>
          <a:noFill/>
          <a:ln w="9525">
            <a:solidFill>
              <a:schemeClr val="bg1"/>
            </a:solidFill>
            <a:miter lim="800000"/>
          </a:ln>
        </p:spPr>
        <p:txBody>
          <a:bodyPr lIns="68571" tIns="34285" rIns="68571" bIns="34285"/>
          <a:lstStyle/>
          <a:p>
            <a:endParaRPr lang="zh-CN" altLang="en-US"/>
          </a:p>
        </p:txBody>
      </p:sp>
      <p:grpSp>
        <p:nvGrpSpPr>
          <p:cNvPr id="27" name="组合 26"/>
          <p:cNvGrpSpPr/>
          <p:nvPr/>
        </p:nvGrpSpPr>
        <p:grpSpPr>
          <a:xfrm>
            <a:off x="133348" y="201817"/>
            <a:ext cx="8843410" cy="4808542"/>
            <a:chOff x="184140" y="334958"/>
            <a:chExt cx="11786187" cy="6360532"/>
          </a:xfrm>
        </p:grpSpPr>
        <p:grpSp>
          <p:nvGrpSpPr>
            <p:cNvPr id="28" name="组合 27"/>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61" name="直接连接符 60"/>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84140" y="334958"/>
              <a:ext cx="11780618" cy="690278"/>
              <a:chOff x="184140" y="334958"/>
              <a:chExt cx="11780618" cy="690278"/>
            </a:xfrm>
          </p:grpSpPr>
          <p:grpSp>
            <p:nvGrpSpPr>
              <p:cNvPr id="31" name="组合 30"/>
              <p:cNvGrpSpPr/>
              <p:nvPr/>
            </p:nvGrpSpPr>
            <p:grpSpPr>
              <a:xfrm>
                <a:off x="641200" y="370100"/>
                <a:ext cx="11323558" cy="529247"/>
                <a:chOff x="642933" y="375901"/>
                <a:chExt cx="11323558" cy="529247"/>
              </a:xfrm>
            </p:grpSpPr>
            <p:grpSp>
              <p:nvGrpSpPr>
                <p:cNvPr id="34" name="组合 33"/>
                <p:cNvGrpSpPr/>
                <p:nvPr/>
              </p:nvGrpSpPr>
              <p:grpSpPr>
                <a:xfrm>
                  <a:off x="642933" y="375901"/>
                  <a:ext cx="9128449" cy="529247"/>
                  <a:chOff x="609294" y="356429"/>
                  <a:chExt cx="8655602" cy="501832"/>
                </a:xfrm>
              </p:grpSpPr>
              <p:sp>
                <p:nvSpPr>
                  <p:cNvPr id="59" name="矩形 58"/>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60" name="直接连接符 59"/>
                  <p:cNvCxnSpPr>
                    <a:stCxn id="59"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6" name="直接连接符 45"/>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流程图: 可选过程 31"/>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可选过程 32"/>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1500"/>
                            </p:stCondLst>
                            <p:childTnLst>
                              <p:par>
                                <p:cTn id="33" presetID="14" presetClass="entr" presetSubtype="1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500"/>
                                        <p:tgtEl>
                                          <p:spTgt spid="5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500"/>
                                        <p:tgtEl>
                                          <p:spTgt spid="49"/>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par>
                          <p:cTn id="58" fill="hold">
                            <p:stCondLst>
                              <p:cond delay="3500"/>
                            </p:stCondLst>
                            <p:childTnLst>
                              <p:par>
                                <p:cTn id="59" presetID="14" presetClass="entr" presetSubtype="1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randombar(horizontal)">
                                      <p:cBhvr>
                                        <p:cTn id="61" dur="500"/>
                                        <p:tgtEl>
                                          <p:spTgt spid="19"/>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left)">
                                      <p:cBhvr>
                                        <p:cTn id="65" dur="500"/>
                                        <p:tgtEl>
                                          <p:spTgt spid="57"/>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left)">
                                      <p:cBhvr>
                                        <p:cTn id="68" dur="500"/>
                                        <p:tgtEl>
                                          <p:spTgt spid="5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p:stCondLst>
                              <p:cond delay="4500"/>
                            </p:stCondLst>
                            <p:childTnLst>
                              <p:par>
                                <p:cTn id="73" presetID="53" presetClass="entr" presetSubtype="16"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p:cTn id="75" dur="500" fill="hold"/>
                                        <p:tgtEl>
                                          <p:spTgt spid="41"/>
                                        </p:tgtEl>
                                        <p:attrNameLst>
                                          <p:attrName>ppt_w</p:attrName>
                                        </p:attrNameLst>
                                      </p:cBhvr>
                                      <p:tavLst>
                                        <p:tav tm="0">
                                          <p:val>
                                            <p:fltVal val="0"/>
                                          </p:val>
                                        </p:tav>
                                        <p:tav tm="100000">
                                          <p:val>
                                            <p:strVal val="#ppt_w"/>
                                          </p:val>
                                        </p:tav>
                                      </p:tavLst>
                                    </p:anim>
                                    <p:anim calcmode="lin" valueType="num">
                                      <p:cBhvr>
                                        <p:cTn id="76" dur="500" fill="hold"/>
                                        <p:tgtEl>
                                          <p:spTgt spid="41"/>
                                        </p:tgtEl>
                                        <p:attrNameLst>
                                          <p:attrName>ppt_h</p:attrName>
                                        </p:attrNameLst>
                                      </p:cBhvr>
                                      <p:tavLst>
                                        <p:tav tm="0">
                                          <p:val>
                                            <p:fltVal val="0"/>
                                          </p:val>
                                        </p:tav>
                                        <p:tav tm="100000">
                                          <p:val>
                                            <p:strVal val="#ppt_h"/>
                                          </p:val>
                                        </p:tav>
                                      </p:tavLst>
                                    </p:anim>
                                    <p:animEffect transition="in" filter="fade">
                                      <p:cBhvr>
                                        <p:cTn id="77" dur="500"/>
                                        <p:tgtEl>
                                          <p:spTgt spid="4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p:cTn id="81" dur="500" fill="hold"/>
                                        <p:tgtEl>
                                          <p:spTgt spid="42"/>
                                        </p:tgtEl>
                                        <p:attrNameLst>
                                          <p:attrName>ppt_w</p:attrName>
                                        </p:attrNameLst>
                                      </p:cBhvr>
                                      <p:tavLst>
                                        <p:tav tm="0">
                                          <p:val>
                                            <p:fltVal val="0"/>
                                          </p:val>
                                        </p:tav>
                                        <p:tav tm="100000">
                                          <p:val>
                                            <p:strVal val="#ppt_w"/>
                                          </p:val>
                                        </p:tav>
                                      </p:tavLst>
                                    </p:anim>
                                    <p:anim calcmode="lin" valueType="num">
                                      <p:cBhvr>
                                        <p:cTn id="82" dur="500" fill="hold"/>
                                        <p:tgtEl>
                                          <p:spTgt spid="42"/>
                                        </p:tgtEl>
                                        <p:attrNameLst>
                                          <p:attrName>ppt_h</p:attrName>
                                        </p:attrNameLst>
                                      </p:cBhvr>
                                      <p:tavLst>
                                        <p:tav tm="0">
                                          <p:val>
                                            <p:fltVal val="0"/>
                                          </p:val>
                                        </p:tav>
                                        <p:tav tm="100000">
                                          <p:val>
                                            <p:strVal val="#ppt_h"/>
                                          </p:val>
                                        </p:tav>
                                      </p:tavLst>
                                    </p:anim>
                                    <p:animEffect transition="in" filter="fade">
                                      <p:cBhvr>
                                        <p:cTn id="83" dur="500"/>
                                        <p:tgtEl>
                                          <p:spTgt spid="42"/>
                                        </p:tgtEl>
                                      </p:cBhvr>
                                    </p:animEffect>
                                  </p:childTnLst>
                                </p:cTn>
                              </p:par>
                            </p:childTnLst>
                          </p:cTn>
                        </p:par>
                        <p:par>
                          <p:cTn id="84" fill="hold">
                            <p:stCondLst>
                              <p:cond delay="5500"/>
                            </p:stCondLst>
                            <p:childTnLst>
                              <p:par>
                                <p:cTn id="85" presetID="14" presetClass="entr" presetSubtype="10" fill="hold"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par>
                          <p:cTn id="88" fill="hold">
                            <p:stCondLst>
                              <p:cond delay="6000"/>
                            </p:stCondLst>
                            <p:childTnLst>
                              <p:par>
                                <p:cTn id="89" presetID="22" presetClass="entr" presetSubtype="8" fill="hold" grpId="0"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left)">
                                      <p:cBhvr>
                                        <p:cTn id="91" dur="500"/>
                                        <p:tgtEl>
                                          <p:spTgt spid="58"/>
                                        </p:tgtEl>
                                      </p:cBhvr>
                                    </p:animEffect>
                                  </p:childTnLst>
                                </p:cTn>
                              </p:par>
                            </p:childTnLst>
                          </p:cTn>
                        </p:par>
                        <p:par>
                          <p:cTn id="92" fill="hold">
                            <p:stCondLst>
                              <p:cond delay="6500"/>
                            </p:stCondLst>
                            <p:childTnLst>
                              <p:par>
                                <p:cTn id="93" presetID="22" presetClass="entr" presetSubtype="8" fill="hold" grpId="0" nodeType="after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left)">
                                      <p:cBhvr>
                                        <p:cTn id="95" dur="500"/>
                                        <p:tgtEl>
                                          <p:spTgt spid="53"/>
                                        </p:tgtEl>
                                      </p:cBhvr>
                                    </p:animEffect>
                                  </p:childTnLst>
                                </p:cTn>
                              </p:par>
                            </p:childTnLst>
                          </p:cTn>
                        </p:par>
                        <p:par>
                          <p:cTn id="96" fill="hold">
                            <p:stCondLst>
                              <p:cond delay="7000"/>
                            </p:stCondLst>
                            <p:childTnLst>
                              <p:par>
                                <p:cTn id="97" presetID="22" presetClass="entr" presetSubtype="8"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wipe(left)">
                                      <p:cBhvr>
                                        <p:cTn id="99" dur="500"/>
                                        <p:tgtEl>
                                          <p:spTgt spid="52"/>
                                        </p:tgtEl>
                                      </p:cBhvr>
                                    </p:animEffect>
                                  </p:childTnLst>
                                </p:cTn>
                              </p:par>
                            </p:childTnLst>
                          </p:cTn>
                        </p:par>
                        <p:par>
                          <p:cTn id="100" fill="hold">
                            <p:stCondLst>
                              <p:cond delay="7500"/>
                            </p:stCondLst>
                            <p:childTnLst>
                              <p:par>
                                <p:cTn id="101" presetID="53" presetClass="entr" presetSubtype="16"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500" fill="hold"/>
                                        <p:tgtEl>
                                          <p:spTgt spid="54"/>
                                        </p:tgtEl>
                                        <p:attrNameLst>
                                          <p:attrName>ppt_w</p:attrName>
                                        </p:attrNameLst>
                                      </p:cBhvr>
                                      <p:tavLst>
                                        <p:tav tm="0">
                                          <p:val>
                                            <p:fltVal val="0"/>
                                          </p:val>
                                        </p:tav>
                                        <p:tav tm="100000">
                                          <p:val>
                                            <p:strVal val="#ppt_w"/>
                                          </p:val>
                                        </p:tav>
                                      </p:tavLst>
                                    </p:anim>
                                    <p:anim calcmode="lin" valueType="num">
                                      <p:cBhvr>
                                        <p:cTn id="104" dur="500" fill="hold"/>
                                        <p:tgtEl>
                                          <p:spTgt spid="54"/>
                                        </p:tgtEl>
                                        <p:attrNameLst>
                                          <p:attrName>ppt_h</p:attrName>
                                        </p:attrNameLst>
                                      </p:cBhvr>
                                      <p:tavLst>
                                        <p:tav tm="0">
                                          <p:val>
                                            <p:fltVal val="0"/>
                                          </p:val>
                                        </p:tav>
                                        <p:tav tm="100000">
                                          <p:val>
                                            <p:strVal val="#ppt_h"/>
                                          </p:val>
                                        </p:tav>
                                      </p:tavLst>
                                    </p:anim>
                                    <p:animEffect transition="in" filter="fade">
                                      <p:cBhvr>
                                        <p:cTn id="105" dur="500"/>
                                        <p:tgtEl>
                                          <p:spTgt spid="54"/>
                                        </p:tgtEl>
                                      </p:cBhvr>
                                    </p:animEffect>
                                  </p:childTnLst>
                                </p:cTn>
                              </p:par>
                            </p:childTnLst>
                          </p:cTn>
                        </p:par>
                        <p:par>
                          <p:cTn id="106" fill="hold">
                            <p:stCondLst>
                              <p:cond delay="8000"/>
                            </p:stCondLst>
                            <p:childTnLst>
                              <p:par>
                                <p:cTn id="107" presetID="41" presetClass="entr" presetSubtype="0" fill="hold" grpId="0" nodeType="afterEffect">
                                  <p:stCondLst>
                                    <p:cond delay="0"/>
                                  </p:stCondLst>
                                  <p:iterate type="lt">
                                    <p:tmPct val="10000"/>
                                  </p:iterate>
                                  <p:childTnLst>
                                    <p:set>
                                      <p:cBhvr>
                                        <p:cTn id="108" dur="1" fill="hold">
                                          <p:stCondLst>
                                            <p:cond delay="0"/>
                                          </p:stCondLst>
                                        </p:cTn>
                                        <p:tgtEl>
                                          <p:spTgt spid="55"/>
                                        </p:tgtEl>
                                        <p:attrNameLst>
                                          <p:attrName>style.visibility</p:attrName>
                                        </p:attrNameLst>
                                      </p:cBhvr>
                                      <p:to>
                                        <p:strVal val="visible"/>
                                      </p:to>
                                    </p:set>
                                    <p:anim calcmode="lin" valueType="num">
                                      <p:cBhvr>
                                        <p:cTn id="109"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55"/>
                                        </p:tgtEl>
                                        <p:attrNameLst>
                                          <p:attrName>ppt_y</p:attrName>
                                        </p:attrNameLst>
                                      </p:cBhvr>
                                      <p:tavLst>
                                        <p:tav tm="0">
                                          <p:val>
                                            <p:strVal val="#ppt_y"/>
                                          </p:val>
                                        </p:tav>
                                        <p:tav tm="100000">
                                          <p:val>
                                            <p:strVal val="#ppt_y"/>
                                          </p:val>
                                        </p:tav>
                                      </p:tavLst>
                                    </p:anim>
                                    <p:anim calcmode="lin" valueType="num">
                                      <p:cBhvr>
                                        <p:cTn id="111"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6" grpId="0" animBg="1"/>
      <p:bldP spid="37" grpId="0" animBg="1"/>
      <p:bldP spid="38" grpId="0" animBg="1"/>
      <p:bldP spid="39" grpId="0" animBg="1"/>
      <p:bldP spid="41" grpId="0" animBg="1"/>
      <p:bldP spid="42" grpId="0" animBg="1"/>
      <p:bldP spid="43" grpId="0" animBg="1"/>
      <p:bldP spid="44" grpId="0" animBg="1"/>
      <p:bldP spid="45" grpId="0" animBg="1"/>
      <p:bldP spid="47" grpId="0" animBg="1"/>
      <p:bldP spid="48" grpId="0"/>
      <p:bldP spid="49" grpId="0"/>
      <p:bldP spid="50" grpId="0"/>
      <p:bldP spid="51" grpId="0"/>
      <p:bldP spid="52" grpId="0"/>
      <p:bldP spid="53" grpId="0"/>
      <p:bldP spid="54" grpId="0"/>
      <p:bldP spid="55" grpId="0"/>
      <p:bldP spid="56" grpId="0" animBg="1"/>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2467" y="844219"/>
            <a:ext cx="9144000" cy="430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45" name="图片 44"/>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8043"/>
          <a:stretch>
            <a:fillRect/>
          </a:stretch>
        </p:blipFill>
        <p:spPr>
          <a:xfrm flipH="1">
            <a:off x="68922" y="892720"/>
            <a:ext cx="3218577" cy="4110282"/>
          </a:xfrm>
          <a:prstGeom prst="rect">
            <a:avLst/>
          </a:prstGeom>
        </p:spPr>
      </p:pic>
      <p:grpSp>
        <p:nvGrpSpPr>
          <p:cNvPr id="2" name="组合 45"/>
          <p:cNvGrpSpPr/>
          <p:nvPr/>
        </p:nvGrpSpPr>
        <p:grpSpPr>
          <a:xfrm>
            <a:off x="3351990" y="1467523"/>
            <a:ext cx="5189362" cy="512577"/>
            <a:chOff x="857249" y="1714500"/>
            <a:chExt cx="5328592" cy="526357"/>
          </a:xfrm>
        </p:grpSpPr>
        <p:sp>
          <p:nvSpPr>
            <p:cNvPr id="47" name="五边形 46"/>
            <p:cNvSpPr/>
            <p:nvPr/>
          </p:nvSpPr>
          <p:spPr>
            <a:xfrm>
              <a:off x="857249" y="1714500"/>
              <a:ext cx="1903856" cy="50006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2928567" y="1743077"/>
              <a:ext cx="3257274" cy="497780"/>
            </a:xfrm>
            <a:prstGeom prst="rect">
              <a:avLst/>
            </a:prstGeom>
          </p:spPr>
          <p:txBody>
            <a:bodyPr wrap="square" lIns="68580" tIns="34290" rIns="68580" bIns="34290">
              <a:spAutoFit/>
            </a:bodyPr>
            <a:lstStyle/>
            <a:p>
              <a:pPr>
                <a:spcBef>
                  <a:spcPts val="630"/>
                </a:spcBef>
                <a:spcAft>
                  <a:spcPts val="630"/>
                </a:spcAft>
              </a:pP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244783" y="1831107"/>
              <a:ext cx="1090318" cy="260742"/>
            </a:xfrm>
            <a:prstGeom prst="rect">
              <a:avLst/>
            </a:prstGeom>
          </p:spPr>
          <p:txBody>
            <a:bodyPr wrap="none" lIns="68580" tIns="34290" rIns="68580" bIns="34290">
              <a:spAutoFit/>
            </a:bodyPr>
            <a:lstStyle/>
            <a:p>
              <a:pPr defTabSz="911860">
                <a:spcBef>
                  <a:spcPct val="20000"/>
                </a:spcBef>
              </a:pPr>
              <a:r>
                <a:rPr lang="zh-CN" altLang="en-US" sz="12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单击编辑标题</a:t>
              </a:r>
              <a:endPar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 name="组合 49"/>
          <p:cNvGrpSpPr/>
          <p:nvPr/>
        </p:nvGrpSpPr>
        <p:grpSpPr>
          <a:xfrm>
            <a:off x="3351990" y="2214657"/>
            <a:ext cx="5189362" cy="514141"/>
            <a:chOff x="857249" y="2481722"/>
            <a:chExt cx="5328592" cy="527963"/>
          </a:xfrm>
        </p:grpSpPr>
        <p:sp>
          <p:nvSpPr>
            <p:cNvPr id="51" name="五边形 50"/>
            <p:cNvSpPr/>
            <p:nvPr/>
          </p:nvSpPr>
          <p:spPr>
            <a:xfrm>
              <a:off x="857249" y="2481722"/>
              <a:ext cx="1903856" cy="5000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2928567" y="2511905"/>
              <a:ext cx="3257274" cy="497780"/>
            </a:xfrm>
            <a:prstGeom prst="rect">
              <a:avLst/>
            </a:prstGeom>
          </p:spPr>
          <p:txBody>
            <a:bodyPr wrap="square" lIns="68580" tIns="34290" rIns="68580" bIns="34290">
              <a:spAutoFit/>
            </a:bodyPr>
            <a:lstStyle/>
            <a:p>
              <a:pPr>
                <a:spcBef>
                  <a:spcPts val="630"/>
                </a:spcBef>
                <a:spcAft>
                  <a:spcPts val="630"/>
                </a:spcAft>
              </a:pP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1264020" y="2593252"/>
              <a:ext cx="1090318" cy="260742"/>
            </a:xfrm>
            <a:prstGeom prst="rect">
              <a:avLst/>
            </a:prstGeom>
          </p:spPr>
          <p:txBody>
            <a:bodyPr wrap="none" lIns="68580" tIns="34290" rIns="68580" bIns="34290">
              <a:spAutoFit/>
            </a:bodyPr>
            <a:lstStyle/>
            <a:p>
              <a:pPr defTabSz="911860">
                <a:spcBef>
                  <a:spcPct val="20000"/>
                </a:spcBef>
              </a:pPr>
              <a:r>
                <a:rPr lang="zh-CN" altLang="en-US" sz="12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单击编辑标题</a:t>
              </a:r>
              <a:endPar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 name="组合 53"/>
          <p:cNvGrpSpPr/>
          <p:nvPr/>
        </p:nvGrpSpPr>
        <p:grpSpPr>
          <a:xfrm>
            <a:off x="3351990" y="2961792"/>
            <a:ext cx="5189362" cy="515706"/>
            <a:chOff x="857249" y="3248944"/>
            <a:chExt cx="5328592" cy="529571"/>
          </a:xfrm>
        </p:grpSpPr>
        <p:sp>
          <p:nvSpPr>
            <p:cNvPr id="55" name="五边形 54"/>
            <p:cNvSpPr/>
            <p:nvPr/>
          </p:nvSpPr>
          <p:spPr>
            <a:xfrm>
              <a:off x="857249" y="3248944"/>
              <a:ext cx="1903856" cy="50006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2928567" y="3280735"/>
              <a:ext cx="3257274" cy="497780"/>
            </a:xfrm>
            <a:prstGeom prst="rect">
              <a:avLst/>
            </a:prstGeom>
          </p:spPr>
          <p:txBody>
            <a:bodyPr wrap="square" lIns="68580" tIns="34290" rIns="68580" bIns="34290">
              <a:spAutoFit/>
            </a:bodyPr>
            <a:lstStyle/>
            <a:p>
              <a:pPr>
                <a:spcBef>
                  <a:spcPts val="630"/>
                </a:spcBef>
                <a:spcAft>
                  <a:spcPts val="630"/>
                </a:spcAft>
              </a:pP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56"/>
            <p:cNvSpPr/>
            <p:nvPr/>
          </p:nvSpPr>
          <p:spPr>
            <a:xfrm>
              <a:off x="1264020" y="3360479"/>
              <a:ext cx="1090318" cy="260743"/>
            </a:xfrm>
            <a:prstGeom prst="rect">
              <a:avLst/>
            </a:prstGeom>
          </p:spPr>
          <p:txBody>
            <a:bodyPr wrap="none" lIns="68580" tIns="34290" rIns="68580" bIns="34290">
              <a:spAutoFit/>
            </a:bodyPr>
            <a:lstStyle/>
            <a:p>
              <a:pPr defTabSz="911860">
                <a:spcBef>
                  <a:spcPct val="20000"/>
                </a:spcBef>
              </a:pPr>
              <a:r>
                <a:rPr lang="zh-CN" altLang="en-US" sz="12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单击编辑标题</a:t>
              </a:r>
              <a:endPar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7"/>
          <p:cNvGrpSpPr/>
          <p:nvPr/>
        </p:nvGrpSpPr>
        <p:grpSpPr>
          <a:xfrm>
            <a:off x="3351990" y="3708923"/>
            <a:ext cx="5259488" cy="517271"/>
            <a:chOff x="857249" y="4016166"/>
            <a:chExt cx="5400600" cy="531178"/>
          </a:xfrm>
        </p:grpSpPr>
        <p:sp>
          <p:nvSpPr>
            <p:cNvPr id="59" name="五边形 58"/>
            <p:cNvSpPr/>
            <p:nvPr/>
          </p:nvSpPr>
          <p:spPr>
            <a:xfrm>
              <a:off x="857249" y="4016166"/>
              <a:ext cx="1903856" cy="500063"/>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60" name="矩形 59"/>
            <p:cNvSpPr/>
            <p:nvPr/>
          </p:nvSpPr>
          <p:spPr>
            <a:xfrm>
              <a:off x="2928567" y="4049564"/>
              <a:ext cx="3329282" cy="497780"/>
            </a:xfrm>
            <a:prstGeom prst="rect">
              <a:avLst/>
            </a:prstGeom>
          </p:spPr>
          <p:txBody>
            <a:bodyPr wrap="square" lIns="68580" tIns="34290" rIns="68580" bIns="34290">
              <a:spAutoFit/>
            </a:bodyPr>
            <a:lstStyle/>
            <a:p>
              <a:pPr>
                <a:spcBef>
                  <a:spcPts val="630"/>
                </a:spcBef>
                <a:spcAft>
                  <a:spcPts val="630"/>
                </a:spcAft>
              </a:pP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a:t>
              </a:r>
              <a:endParaRPr lang="en-US" altLang="zh-CN" sz="9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1264018" y="4127701"/>
              <a:ext cx="1090318" cy="260743"/>
            </a:xfrm>
            <a:prstGeom prst="rect">
              <a:avLst/>
            </a:prstGeom>
          </p:spPr>
          <p:txBody>
            <a:bodyPr wrap="none" lIns="68580" tIns="34290" rIns="68580" bIns="34290">
              <a:spAutoFit/>
            </a:bodyPr>
            <a:lstStyle/>
            <a:p>
              <a:pPr defTabSz="911860">
                <a:spcBef>
                  <a:spcPct val="20000"/>
                </a:spcBef>
              </a:pPr>
              <a:r>
                <a:rPr lang="zh-CN" altLang="en-US" sz="12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单击编辑标题</a:t>
              </a:r>
              <a:endPar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62" name="直接连接符 61"/>
          <p:cNvCxnSpPr/>
          <p:nvPr/>
        </p:nvCxnSpPr>
        <p:spPr>
          <a:xfrm>
            <a:off x="3351990" y="2079713"/>
            <a:ext cx="5000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351990" y="2831039"/>
            <a:ext cx="5000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351990" y="3582366"/>
            <a:ext cx="5000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133348" y="201817"/>
            <a:ext cx="8843410" cy="4808542"/>
            <a:chOff x="184140" y="334958"/>
            <a:chExt cx="11786187" cy="6360532"/>
          </a:xfrm>
        </p:grpSpPr>
        <p:grpSp>
          <p:nvGrpSpPr>
            <p:cNvPr id="24" name="组合 23"/>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4" name="直接连接符 33"/>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84140" y="334958"/>
              <a:ext cx="11780618" cy="690278"/>
              <a:chOff x="184140" y="334958"/>
              <a:chExt cx="11780618" cy="690278"/>
            </a:xfrm>
          </p:grpSpPr>
          <p:grpSp>
            <p:nvGrpSpPr>
              <p:cNvPr id="27" name="组合 26"/>
              <p:cNvGrpSpPr/>
              <p:nvPr/>
            </p:nvGrpSpPr>
            <p:grpSpPr>
              <a:xfrm>
                <a:off x="641200" y="370100"/>
                <a:ext cx="11323558" cy="529247"/>
                <a:chOff x="642933" y="375901"/>
                <a:chExt cx="11323558" cy="529247"/>
              </a:xfrm>
            </p:grpSpPr>
            <p:grpSp>
              <p:nvGrpSpPr>
                <p:cNvPr id="30" name="组合 29"/>
                <p:cNvGrpSpPr/>
                <p:nvPr/>
              </p:nvGrpSpPr>
              <p:grpSpPr>
                <a:xfrm>
                  <a:off x="642933" y="375901"/>
                  <a:ext cx="9128449" cy="529247"/>
                  <a:chOff x="609294" y="356429"/>
                  <a:chExt cx="8655602" cy="501832"/>
                </a:xfrm>
              </p:grpSpPr>
              <p:sp>
                <p:nvSpPr>
                  <p:cNvPr id="32" name="矩形 31"/>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3" name="直接连接符 32"/>
                  <p:cNvCxnSpPr>
                    <a:stCxn id="32"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直接连接符 30"/>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流程图: 可选过程 27"/>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可选过程 28"/>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16" presetClass="entr" presetSubtype="21" fill="hold" nodeType="withEffect">
                                  <p:stCondLst>
                                    <p:cond delay="1000"/>
                                  </p:stCondLst>
                                  <p:childTnLst>
                                    <p:set>
                                      <p:cBhvr>
                                        <p:cTn id="27" dur="1" fill="hold">
                                          <p:stCondLst>
                                            <p:cond delay="0"/>
                                          </p:stCondLst>
                                        </p:cTn>
                                        <p:tgtEl>
                                          <p:spTgt spid="62"/>
                                        </p:tgtEl>
                                        <p:attrNameLst>
                                          <p:attrName>style.visibility</p:attrName>
                                        </p:attrNameLst>
                                      </p:cBhvr>
                                      <p:to>
                                        <p:strVal val="visible"/>
                                      </p:to>
                                    </p:set>
                                    <p:animEffect transition="in" filter="barn(inVertical)">
                                      <p:cBhvr>
                                        <p:cTn id="28" dur="500"/>
                                        <p:tgtEl>
                                          <p:spTgt spid="62"/>
                                        </p:tgtEl>
                                      </p:cBhvr>
                                    </p:animEffect>
                                  </p:childTnLst>
                                </p:cTn>
                              </p:par>
                              <p:par>
                                <p:cTn id="29" presetID="16" presetClass="entr" presetSubtype="21" fill="hold" nodeType="withEffect">
                                  <p:stCondLst>
                                    <p:cond delay="100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nodeType="withEffect">
                                  <p:stCondLst>
                                    <p:cond delay="1000"/>
                                  </p:stCondLst>
                                  <p:childTnLst>
                                    <p:set>
                                      <p:cBhvr>
                                        <p:cTn id="33" dur="1" fill="hold">
                                          <p:stCondLst>
                                            <p:cond delay="0"/>
                                          </p:stCondLst>
                                        </p:cTn>
                                        <p:tgtEl>
                                          <p:spTgt spid="64"/>
                                        </p:tgtEl>
                                        <p:attrNameLst>
                                          <p:attrName>style.visibility</p:attrName>
                                        </p:attrNameLst>
                                      </p:cBhvr>
                                      <p:to>
                                        <p:strVal val="visible"/>
                                      </p:to>
                                    </p:set>
                                    <p:animEffect transition="in" filter="barn(inVertical)">
                                      <p:cBhvr>
                                        <p:cTn id="3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48"/>
          <p:cNvGrpSpPr/>
          <p:nvPr/>
        </p:nvGrpSpPr>
        <p:grpSpPr bwMode="auto">
          <a:xfrm>
            <a:off x="3924300" y="1977976"/>
            <a:ext cx="1041400" cy="1890712"/>
            <a:chOff x="0" y="0"/>
            <a:chExt cx="1041400" cy="1890192"/>
          </a:xfrm>
        </p:grpSpPr>
        <p:grpSp>
          <p:nvGrpSpPr>
            <p:cNvPr id="3" name="Group 98"/>
            <p:cNvGrpSpPr/>
            <p:nvPr/>
          </p:nvGrpSpPr>
          <p:grpSpPr bwMode="auto">
            <a:xfrm>
              <a:off x="242795" y="1127909"/>
              <a:ext cx="546286" cy="762283"/>
              <a:chOff x="0" y="0"/>
              <a:chExt cx="546286" cy="762283"/>
            </a:xfrm>
          </p:grpSpPr>
          <p:sp>
            <p:nvSpPr>
              <p:cNvPr id="6172" name="Freeform 9"/>
              <p:cNvSpPr/>
              <p:nvPr/>
            </p:nvSpPr>
            <p:spPr bwMode="auto">
              <a:xfrm>
                <a:off x="0" y="0"/>
                <a:ext cx="546286" cy="762283"/>
              </a:xfrm>
              <a:custGeom>
                <a:avLst/>
                <a:gdLst>
                  <a:gd name="T0" fmla="*/ 2147483647 w 2087"/>
                  <a:gd name="T1" fmla="*/ 2147483647 h 2910"/>
                  <a:gd name="T2" fmla="*/ 2147483647 w 2087"/>
                  <a:gd name="T3" fmla="*/ 2147483647 h 2910"/>
                  <a:gd name="T4" fmla="*/ 2147483647 w 2087"/>
                  <a:gd name="T5" fmla="*/ 2147483647 h 2910"/>
                  <a:gd name="T6" fmla="*/ 2147483647 w 2087"/>
                  <a:gd name="T7" fmla="*/ 2147483647 h 2910"/>
                  <a:gd name="T8" fmla="*/ 2147483647 w 2087"/>
                  <a:gd name="T9" fmla="*/ 2147483647 h 2910"/>
                  <a:gd name="T10" fmla="*/ 2147483647 w 2087"/>
                  <a:gd name="T11" fmla="*/ 2147483647 h 2910"/>
                  <a:gd name="T12" fmla="*/ 2147483647 w 2087"/>
                  <a:gd name="T13" fmla="*/ 2147483647 h 2910"/>
                  <a:gd name="T14" fmla="*/ 0 w 2087"/>
                  <a:gd name="T15" fmla="*/ 2147483647 h 2910"/>
                  <a:gd name="T16" fmla="*/ 2147483647 w 2087"/>
                  <a:gd name="T17" fmla="*/ 2147483647 h 2910"/>
                  <a:gd name="T18" fmla="*/ 2147483647 w 2087"/>
                  <a:gd name="T19" fmla="*/ 2147483647 h 2910"/>
                  <a:gd name="T20" fmla="*/ 2147483647 w 2087"/>
                  <a:gd name="T21" fmla="*/ 2147483647 h 2910"/>
                  <a:gd name="T22" fmla="*/ 2147483647 w 2087"/>
                  <a:gd name="T23" fmla="*/ 2147483647 h 2910"/>
                  <a:gd name="T24" fmla="*/ 2147483647 w 2087"/>
                  <a:gd name="T25" fmla="*/ 2147483647 h 2910"/>
                  <a:gd name="T26" fmla="*/ 2147483647 w 2087"/>
                  <a:gd name="T27" fmla="*/ 2147483647 h 2910"/>
                  <a:gd name="T28" fmla="*/ 2147483647 w 2087"/>
                  <a:gd name="T29" fmla="*/ 2147483647 h 2910"/>
                  <a:gd name="T30" fmla="*/ 2147483647 w 2087"/>
                  <a:gd name="T31" fmla="*/ 2147483647 h 2910"/>
                  <a:gd name="T32" fmla="*/ 2147483647 w 2087"/>
                  <a:gd name="T33" fmla="*/ 2147483647 h 2910"/>
                  <a:gd name="T34" fmla="*/ 2147483647 w 2087"/>
                  <a:gd name="T35" fmla="*/ 2147483647 h 2910"/>
                  <a:gd name="T36" fmla="*/ 2147483647 w 2087"/>
                  <a:gd name="T37" fmla="*/ 2147483647 h 2910"/>
                  <a:gd name="T38" fmla="*/ 2147483647 w 2087"/>
                  <a:gd name="T39" fmla="*/ 2147483647 h 2910"/>
                  <a:gd name="T40" fmla="*/ 2147483647 w 2087"/>
                  <a:gd name="T41" fmla="*/ 2147483647 h 2910"/>
                  <a:gd name="T42" fmla="*/ 2147483647 w 2087"/>
                  <a:gd name="T43" fmla="*/ 2147483647 h 2910"/>
                  <a:gd name="T44" fmla="*/ 2147483647 w 2087"/>
                  <a:gd name="T45" fmla="*/ 2147483647 h 2910"/>
                  <a:gd name="T46" fmla="*/ 2147483647 w 2087"/>
                  <a:gd name="T47" fmla="*/ 2147483647 h 2910"/>
                  <a:gd name="T48" fmla="*/ 2147483647 w 2087"/>
                  <a:gd name="T49" fmla="*/ 2147483647 h 2910"/>
                  <a:gd name="T50" fmla="*/ 2147483647 w 2087"/>
                  <a:gd name="T51" fmla="*/ 2147483647 h 2910"/>
                  <a:gd name="T52" fmla="*/ 2147483647 w 2087"/>
                  <a:gd name="T53" fmla="*/ 2147483647 h 2910"/>
                  <a:gd name="T54" fmla="*/ 2147483647 w 2087"/>
                  <a:gd name="T55" fmla="*/ 2147483647 h 2910"/>
                  <a:gd name="T56" fmla="*/ 2147483647 w 2087"/>
                  <a:gd name="T57" fmla="*/ 2147483647 h 2910"/>
                  <a:gd name="T58" fmla="*/ 2147483647 w 2087"/>
                  <a:gd name="T59" fmla="*/ 2147483647 h 2910"/>
                  <a:gd name="T60" fmla="*/ 2147483647 w 2087"/>
                  <a:gd name="T61" fmla="*/ 2147483647 h 2910"/>
                  <a:gd name="T62" fmla="*/ 2147483647 w 2087"/>
                  <a:gd name="T63" fmla="*/ 2147483647 h 2910"/>
                  <a:gd name="T64" fmla="*/ 2147483647 w 2087"/>
                  <a:gd name="T65" fmla="*/ 2147483647 h 2910"/>
                  <a:gd name="T66" fmla="*/ 2147483647 w 2087"/>
                  <a:gd name="T67" fmla="*/ 2147483647 h 2910"/>
                  <a:gd name="T68" fmla="*/ 2147483647 w 2087"/>
                  <a:gd name="T69" fmla="*/ 2147483647 h 2910"/>
                  <a:gd name="T70" fmla="*/ 2147483647 w 2087"/>
                  <a:gd name="T71" fmla="*/ 2147483647 h 2910"/>
                  <a:gd name="T72" fmla="*/ 2147483647 w 2087"/>
                  <a:gd name="T73" fmla="*/ 2147483647 h 2910"/>
                  <a:gd name="T74" fmla="*/ 2147483647 w 2087"/>
                  <a:gd name="T75" fmla="*/ 2147483647 h 2910"/>
                  <a:gd name="T76" fmla="*/ 2147483647 w 2087"/>
                  <a:gd name="T77" fmla="*/ 2147483647 h 2910"/>
                  <a:gd name="T78" fmla="*/ 2147483647 w 2087"/>
                  <a:gd name="T79" fmla="*/ 2147483647 h 2910"/>
                  <a:gd name="T80" fmla="*/ 2147483647 w 2087"/>
                  <a:gd name="T81" fmla="*/ 2147483647 h 2910"/>
                  <a:gd name="T82" fmla="*/ 2147483647 w 2087"/>
                  <a:gd name="T83" fmla="*/ 2147483647 h 2910"/>
                  <a:gd name="T84" fmla="*/ 2147483647 w 2087"/>
                  <a:gd name="T85" fmla="*/ 0 h 29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7"/>
                  <a:gd name="T130" fmla="*/ 0 h 2910"/>
                  <a:gd name="T131" fmla="*/ 2087 w 2087"/>
                  <a:gd name="T132" fmla="*/ 2910 h 29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7" h="2910">
                    <a:moveTo>
                      <a:pt x="1044" y="0"/>
                    </a:moveTo>
                    <a:lnTo>
                      <a:pt x="400" y="0"/>
                    </a:lnTo>
                    <a:lnTo>
                      <a:pt x="349" y="71"/>
                    </a:lnTo>
                    <a:lnTo>
                      <a:pt x="300" y="144"/>
                    </a:lnTo>
                    <a:lnTo>
                      <a:pt x="275" y="180"/>
                    </a:lnTo>
                    <a:lnTo>
                      <a:pt x="253" y="217"/>
                    </a:lnTo>
                    <a:lnTo>
                      <a:pt x="229" y="254"/>
                    </a:lnTo>
                    <a:lnTo>
                      <a:pt x="206" y="292"/>
                    </a:lnTo>
                    <a:lnTo>
                      <a:pt x="185" y="329"/>
                    </a:lnTo>
                    <a:lnTo>
                      <a:pt x="164" y="367"/>
                    </a:lnTo>
                    <a:lnTo>
                      <a:pt x="144" y="406"/>
                    </a:lnTo>
                    <a:lnTo>
                      <a:pt x="124" y="445"/>
                    </a:lnTo>
                    <a:lnTo>
                      <a:pt x="107" y="485"/>
                    </a:lnTo>
                    <a:lnTo>
                      <a:pt x="90" y="524"/>
                    </a:lnTo>
                    <a:lnTo>
                      <a:pt x="74" y="564"/>
                    </a:lnTo>
                    <a:lnTo>
                      <a:pt x="60" y="605"/>
                    </a:lnTo>
                    <a:lnTo>
                      <a:pt x="47" y="646"/>
                    </a:lnTo>
                    <a:lnTo>
                      <a:pt x="36" y="688"/>
                    </a:lnTo>
                    <a:lnTo>
                      <a:pt x="25" y="730"/>
                    </a:lnTo>
                    <a:lnTo>
                      <a:pt x="18" y="773"/>
                    </a:lnTo>
                    <a:lnTo>
                      <a:pt x="11" y="816"/>
                    </a:lnTo>
                    <a:lnTo>
                      <a:pt x="6" y="860"/>
                    </a:lnTo>
                    <a:lnTo>
                      <a:pt x="2" y="905"/>
                    </a:lnTo>
                    <a:lnTo>
                      <a:pt x="0" y="950"/>
                    </a:lnTo>
                    <a:lnTo>
                      <a:pt x="2" y="995"/>
                    </a:lnTo>
                    <a:lnTo>
                      <a:pt x="4" y="1041"/>
                    </a:lnTo>
                    <a:lnTo>
                      <a:pt x="10" y="1088"/>
                    </a:lnTo>
                    <a:lnTo>
                      <a:pt x="16" y="1136"/>
                    </a:lnTo>
                    <a:lnTo>
                      <a:pt x="25" y="1185"/>
                    </a:lnTo>
                    <a:lnTo>
                      <a:pt x="37" y="1234"/>
                    </a:lnTo>
                    <a:lnTo>
                      <a:pt x="52" y="1284"/>
                    </a:lnTo>
                    <a:lnTo>
                      <a:pt x="68" y="1334"/>
                    </a:lnTo>
                    <a:lnTo>
                      <a:pt x="255" y="1127"/>
                    </a:lnTo>
                    <a:lnTo>
                      <a:pt x="250" y="1168"/>
                    </a:lnTo>
                    <a:lnTo>
                      <a:pt x="246" y="1209"/>
                    </a:lnTo>
                    <a:lnTo>
                      <a:pt x="245" y="1251"/>
                    </a:lnTo>
                    <a:lnTo>
                      <a:pt x="245" y="1294"/>
                    </a:lnTo>
                    <a:lnTo>
                      <a:pt x="247" y="1338"/>
                    </a:lnTo>
                    <a:lnTo>
                      <a:pt x="250" y="1383"/>
                    </a:lnTo>
                    <a:lnTo>
                      <a:pt x="255" y="1429"/>
                    </a:lnTo>
                    <a:lnTo>
                      <a:pt x="262" y="1475"/>
                    </a:lnTo>
                    <a:lnTo>
                      <a:pt x="271" y="1523"/>
                    </a:lnTo>
                    <a:lnTo>
                      <a:pt x="282" y="1572"/>
                    </a:lnTo>
                    <a:lnTo>
                      <a:pt x="294" y="1622"/>
                    </a:lnTo>
                    <a:lnTo>
                      <a:pt x="308" y="1672"/>
                    </a:lnTo>
                    <a:lnTo>
                      <a:pt x="325" y="1724"/>
                    </a:lnTo>
                    <a:lnTo>
                      <a:pt x="344" y="1776"/>
                    </a:lnTo>
                    <a:lnTo>
                      <a:pt x="363" y="1829"/>
                    </a:lnTo>
                    <a:lnTo>
                      <a:pt x="386" y="1883"/>
                    </a:lnTo>
                    <a:lnTo>
                      <a:pt x="410" y="1939"/>
                    </a:lnTo>
                    <a:lnTo>
                      <a:pt x="436" y="1996"/>
                    </a:lnTo>
                    <a:lnTo>
                      <a:pt x="465" y="2054"/>
                    </a:lnTo>
                    <a:lnTo>
                      <a:pt x="496" y="2113"/>
                    </a:lnTo>
                    <a:lnTo>
                      <a:pt x="529" y="2173"/>
                    </a:lnTo>
                    <a:lnTo>
                      <a:pt x="564" y="2233"/>
                    </a:lnTo>
                    <a:lnTo>
                      <a:pt x="601" y="2295"/>
                    </a:lnTo>
                    <a:lnTo>
                      <a:pt x="641" y="2359"/>
                    </a:lnTo>
                    <a:lnTo>
                      <a:pt x="683" y="2424"/>
                    </a:lnTo>
                    <a:lnTo>
                      <a:pt x="727" y="2490"/>
                    </a:lnTo>
                    <a:lnTo>
                      <a:pt x="774" y="2557"/>
                    </a:lnTo>
                    <a:lnTo>
                      <a:pt x="823" y="2624"/>
                    </a:lnTo>
                    <a:lnTo>
                      <a:pt x="875" y="2694"/>
                    </a:lnTo>
                    <a:lnTo>
                      <a:pt x="929" y="2764"/>
                    </a:lnTo>
                    <a:lnTo>
                      <a:pt x="985" y="2837"/>
                    </a:lnTo>
                    <a:lnTo>
                      <a:pt x="1044" y="2910"/>
                    </a:lnTo>
                    <a:lnTo>
                      <a:pt x="1103" y="2837"/>
                    </a:lnTo>
                    <a:lnTo>
                      <a:pt x="1160" y="2764"/>
                    </a:lnTo>
                    <a:lnTo>
                      <a:pt x="1214" y="2694"/>
                    </a:lnTo>
                    <a:lnTo>
                      <a:pt x="1265" y="2624"/>
                    </a:lnTo>
                    <a:lnTo>
                      <a:pt x="1314" y="2557"/>
                    </a:lnTo>
                    <a:lnTo>
                      <a:pt x="1360" y="2490"/>
                    </a:lnTo>
                    <a:lnTo>
                      <a:pt x="1405" y="2424"/>
                    </a:lnTo>
                    <a:lnTo>
                      <a:pt x="1448" y="2359"/>
                    </a:lnTo>
                    <a:lnTo>
                      <a:pt x="1487" y="2295"/>
                    </a:lnTo>
                    <a:lnTo>
                      <a:pt x="1524" y="2233"/>
                    </a:lnTo>
                    <a:lnTo>
                      <a:pt x="1560" y="2173"/>
                    </a:lnTo>
                    <a:lnTo>
                      <a:pt x="1593" y="2113"/>
                    </a:lnTo>
                    <a:lnTo>
                      <a:pt x="1623" y="2054"/>
                    </a:lnTo>
                    <a:lnTo>
                      <a:pt x="1652" y="1996"/>
                    </a:lnTo>
                    <a:lnTo>
                      <a:pt x="1679" y="1939"/>
                    </a:lnTo>
                    <a:lnTo>
                      <a:pt x="1702" y="1883"/>
                    </a:lnTo>
                    <a:lnTo>
                      <a:pt x="1725" y="1829"/>
                    </a:lnTo>
                    <a:lnTo>
                      <a:pt x="1745" y="1776"/>
                    </a:lnTo>
                    <a:lnTo>
                      <a:pt x="1763" y="1724"/>
                    </a:lnTo>
                    <a:lnTo>
                      <a:pt x="1779" y="1672"/>
                    </a:lnTo>
                    <a:lnTo>
                      <a:pt x="1794" y="1622"/>
                    </a:lnTo>
                    <a:lnTo>
                      <a:pt x="1807" y="1572"/>
                    </a:lnTo>
                    <a:lnTo>
                      <a:pt x="1817" y="1523"/>
                    </a:lnTo>
                    <a:lnTo>
                      <a:pt x="1825" y="1475"/>
                    </a:lnTo>
                    <a:lnTo>
                      <a:pt x="1833" y="1429"/>
                    </a:lnTo>
                    <a:lnTo>
                      <a:pt x="1838" y="1383"/>
                    </a:lnTo>
                    <a:lnTo>
                      <a:pt x="1841" y="1338"/>
                    </a:lnTo>
                    <a:lnTo>
                      <a:pt x="1842" y="1294"/>
                    </a:lnTo>
                    <a:lnTo>
                      <a:pt x="1842" y="1251"/>
                    </a:lnTo>
                    <a:lnTo>
                      <a:pt x="1841" y="1209"/>
                    </a:lnTo>
                    <a:lnTo>
                      <a:pt x="1838" y="1168"/>
                    </a:lnTo>
                    <a:lnTo>
                      <a:pt x="1833" y="1127"/>
                    </a:lnTo>
                    <a:lnTo>
                      <a:pt x="2019" y="1334"/>
                    </a:lnTo>
                    <a:lnTo>
                      <a:pt x="2037" y="1284"/>
                    </a:lnTo>
                    <a:lnTo>
                      <a:pt x="2051" y="1234"/>
                    </a:lnTo>
                    <a:lnTo>
                      <a:pt x="2063" y="1185"/>
                    </a:lnTo>
                    <a:lnTo>
                      <a:pt x="2072" y="1136"/>
                    </a:lnTo>
                    <a:lnTo>
                      <a:pt x="2079" y="1088"/>
                    </a:lnTo>
                    <a:lnTo>
                      <a:pt x="2084" y="1041"/>
                    </a:lnTo>
                    <a:lnTo>
                      <a:pt x="2087" y="995"/>
                    </a:lnTo>
                    <a:lnTo>
                      <a:pt x="2087" y="950"/>
                    </a:lnTo>
                    <a:lnTo>
                      <a:pt x="2085" y="905"/>
                    </a:lnTo>
                    <a:lnTo>
                      <a:pt x="2083" y="860"/>
                    </a:lnTo>
                    <a:lnTo>
                      <a:pt x="2078" y="816"/>
                    </a:lnTo>
                    <a:lnTo>
                      <a:pt x="2071" y="773"/>
                    </a:lnTo>
                    <a:lnTo>
                      <a:pt x="2063" y="730"/>
                    </a:lnTo>
                    <a:lnTo>
                      <a:pt x="2052" y="688"/>
                    </a:lnTo>
                    <a:lnTo>
                      <a:pt x="2041" y="646"/>
                    </a:lnTo>
                    <a:lnTo>
                      <a:pt x="2029" y="605"/>
                    </a:lnTo>
                    <a:lnTo>
                      <a:pt x="2014" y="564"/>
                    </a:lnTo>
                    <a:lnTo>
                      <a:pt x="1998" y="524"/>
                    </a:lnTo>
                    <a:lnTo>
                      <a:pt x="1981" y="485"/>
                    </a:lnTo>
                    <a:lnTo>
                      <a:pt x="1964" y="445"/>
                    </a:lnTo>
                    <a:lnTo>
                      <a:pt x="1944" y="406"/>
                    </a:lnTo>
                    <a:lnTo>
                      <a:pt x="1924" y="367"/>
                    </a:lnTo>
                    <a:lnTo>
                      <a:pt x="1903" y="329"/>
                    </a:lnTo>
                    <a:lnTo>
                      <a:pt x="1882" y="292"/>
                    </a:lnTo>
                    <a:lnTo>
                      <a:pt x="1860" y="254"/>
                    </a:lnTo>
                    <a:lnTo>
                      <a:pt x="1836" y="217"/>
                    </a:lnTo>
                    <a:lnTo>
                      <a:pt x="1812" y="180"/>
                    </a:lnTo>
                    <a:lnTo>
                      <a:pt x="1788" y="144"/>
                    </a:lnTo>
                    <a:lnTo>
                      <a:pt x="1738" y="71"/>
                    </a:lnTo>
                    <a:lnTo>
                      <a:pt x="1688" y="0"/>
                    </a:lnTo>
                    <a:lnTo>
                      <a:pt x="1044" y="0"/>
                    </a:lnTo>
                  </a:path>
                </a:pathLst>
              </a:custGeom>
              <a:solidFill>
                <a:srgbClr val="BFBFBF"/>
              </a:solidFill>
              <a:ln w="9525">
                <a:noFill/>
                <a:round/>
              </a:ln>
            </p:spPr>
            <p:txBody>
              <a:bodyPr/>
              <a:lstStyle/>
              <a:p>
                <a:endParaRPr lang="zh-CN" altLang="en-US"/>
              </a:p>
            </p:txBody>
          </p:sp>
          <p:sp>
            <p:nvSpPr>
              <p:cNvPr id="6173" name="Freeform 10"/>
              <p:cNvSpPr/>
              <p:nvPr/>
            </p:nvSpPr>
            <p:spPr bwMode="auto">
              <a:xfrm>
                <a:off x="83883" y="0"/>
                <a:ext cx="378521" cy="523218"/>
              </a:xfrm>
              <a:custGeom>
                <a:avLst/>
                <a:gdLst>
                  <a:gd name="T0" fmla="*/ 2147483647 w 1446"/>
                  <a:gd name="T1" fmla="*/ 0 h 1996"/>
                  <a:gd name="T2" fmla="*/ 2147483647 w 1446"/>
                  <a:gd name="T3" fmla="*/ 2147483647 h 1996"/>
                  <a:gd name="T4" fmla="*/ 2147483647 w 1446"/>
                  <a:gd name="T5" fmla="*/ 2147483647 h 1996"/>
                  <a:gd name="T6" fmla="*/ 2147483647 w 1446"/>
                  <a:gd name="T7" fmla="*/ 2147483647 h 1996"/>
                  <a:gd name="T8" fmla="*/ 2147483647 w 1446"/>
                  <a:gd name="T9" fmla="*/ 2147483647 h 1996"/>
                  <a:gd name="T10" fmla="*/ 2147483647 w 1446"/>
                  <a:gd name="T11" fmla="*/ 2147483647 h 1996"/>
                  <a:gd name="T12" fmla="*/ 2147483647 w 1446"/>
                  <a:gd name="T13" fmla="*/ 2147483647 h 1996"/>
                  <a:gd name="T14" fmla="*/ 2147483647 w 1446"/>
                  <a:gd name="T15" fmla="*/ 2147483647 h 1996"/>
                  <a:gd name="T16" fmla="*/ 2147483647 w 1446"/>
                  <a:gd name="T17" fmla="*/ 2147483647 h 1996"/>
                  <a:gd name="T18" fmla="*/ 2147483647 w 1446"/>
                  <a:gd name="T19" fmla="*/ 2147483647 h 1996"/>
                  <a:gd name="T20" fmla="*/ 2147483647 w 1446"/>
                  <a:gd name="T21" fmla="*/ 2147483647 h 1996"/>
                  <a:gd name="T22" fmla="*/ 0 w 1446"/>
                  <a:gd name="T23" fmla="*/ 2147483647 h 1996"/>
                  <a:gd name="T24" fmla="*/ 2147483647 w 1446"/>
                  <a:gd name="T25" fmla="*/ 2147483647 h 1996"/>
                  <a:gd name="T26" fmla="*/ 2147483647 w 1446"/>
                  <a:gd name="T27" fmla="*/ 2147483647 h 1996"/>
                  <a:gd name="T28" fmla="*/ 2147483647 w 1446"/>
                  <a:gd name="T29" fmla="*/ 2147483647 h 1996"/>
                  <a:gd name="T30" fmla="*/ 2147483647 w 1446"/>
                  <a:gd name="T31" fmla="*/ 2147483647 h 1996"/>
                  <a:gd name="T32" fmla="*/ 2147483647 w 1446"/>
                  <a:gd name="T33" fmla="*/ 2147483647 h 1996"/>
                  <a:gd name="T34" fmla="*/ 2147483647 w 1446"/>
                  <a:gd name="T35" fmla="*/ 2147483647 h 1996"/>
                  <a:gd name="T36" fmla="*/ 2147483647 w 1446"/>
                  <a:gd name="T37" fmla="*/ 2147483647 h 1996"/>
                  <a:gd name="T38" fmla="*/ 2147483647 w 1446"/>
                  <a:gd name="T39" fmla="*/ 2147483647 h 1996"/>
                  <a:gd name="T40" fmla="*/ 2147483647 w 1446"/>
                  <a:gd name="T41" fmla="*/ 2147483647 h 1996"/>
                  <a:gd name="T42" fmla="*/ 2147483647 w 1446"/>
                  <a:gd name="T43" fmla="*/ 2147483647 h 1996"/>
                  <a:gd name="T44" fmla="*/ 2147483647 w 1446"/>
                  <a:gd name="T45" fmla="*/ 2147483647 h 1996"/>
                  <a:gd name="T46" fmla="*/ 2147483647 w 1446"/>
                  <a:gd name="T47" fmla="*/ 2147483647 h 1996"/>
                  <a:gd name="T48" fmla="*/ 2147483647 w 1446"/>
                  <a:gd name="T49" fmla="*/ 2147483647 h 1996"/>
                  <a:gd name="T50" fmla="*/ 2147483647 w 1446"/>
                  <a:gd name="T51" fmla="*/ 2147483647 h 1996"/>
                  <a:gd name="T52" fmla="*/ 2147483647 w 1446"/>
                  <a:gd name="T53" fmla="*/ 2147483647 h 1996"/>
                  <a:gd name="T54" fmla="*/ 2147483647 w 1446"/>
                  <a:gd name="T55" fmla="*/ 2147483647 h 1996"/>
                  <a:gd name="T56" fmla="*/ 2147483647 w 1446"/>
                  <a:gd name="T57" fmla="*/ 2147483647 h 1996"/>
                  <a:gd name="T58" fmla="*/ 2147483647 w 1446"/>
                  <a:gd name="T59" fmla="*/ 2147483647 h 1996"/>
                  <a:gd name="T60" fmla="*/ 2147483647 w 1446"/>
                  <a:gd name="T61" fmla="*/ 2147483647 h 1996"/>
                  <a:gd name="T62" fmla="*/ 2147483647 w 1446"/>
                  <a:gd name="T63" fmla="*/ 2147483647 h 1996"/>
                  <a:gd name="T64" fmla="*/ 2147483647 w 1446"/>
                  <a:gd name="T65" fmla="*/ 2147483647 h 1996"/>
                  <a:gd name="T66" fmla="*/ 2147483647 w 1446"/>
                  <a:gd name="T67" fmla="*/ 2147483647 h 1996"/>
                  <a:gd name="T68" fmla="*/ 2147483647 w 1446"/>
                  <a:gd name="T69" fmla="*/ 2147483647 h 1996"/>
                  <a:gd name="T70" fmla="*/ 2147483647 w 1446"/>
                  <a:gd name="T71" fmla="*/ 2147483647 h 1996"/>
                  <a:gd name="T72" fmla="*/ 2147483647 w 1446"/>
                  <a:gd name="T73" fmla="*/ 2147483647 h 1996"/>
                  <a:gd name="T74" fmla="*/ 2147483647 w 1446"/>
                  <a:gd name="T75" fmla="*/ 2147483647 h 1996"/>
                  <a:gd name="T76" fmla="*/ 2147483647 w 1446"/>
                  <a:gd name="T77" fmla="*/ 2147483647 h 1996"/>
                  <a:gd name="T78" fmla="*/ 2147483647 w 1446"/>
                  <a:gd name="T79" fmla="*/ 2147483647 h 1996"/>
                  <a:gd name="T80" fmla="*/ 2147483647 w 1446"/>
                  <a:gd name="T81" fmla="*/ 2147483647 h 1996"/>
                  <a:gd name="T82" fmla="*/ 2147483647 w 1446"/>
                  <a:gd name="T83" fmla="*/ 2147483647 h 1996"/>
                  <a:gd name="T84" fmla="*/ 2147483647 w 1446"/>
                  <a:gd name="T85" fmla="*/ 2147483647 h 1996"/>
                  <a:gd name="T86" fmla="*/ 2147483647 w 1446"/>
                  <a:gd name="T87" fmla="*/ 2147483647 h 1996"/>
                  <a:gd name="T88" fmla="*/ 2147483647 w 1446"/>
                  <a:gd name="T89" fmla="*/ 2147483647 h 1996"/>
                  <a:gd name="T90" fmla="*/ 2147483647 w 1446"/>
                  <a:gd name="T91" fmla="*/ 2147483647 h 1996"/>
                  <a:gd name="T92" fmla="*/ 2147483647 w 1446"/>
                  <a:gd name="T93" fmla="*/ 2147483647 h 1996"/>
                  <a:gd name="T94" fmla="*/ 2147483647 w 1446"/>
                  <a:gd name="T95" fmla="*/ 2147483647 h 1996"/>
                  <a:gd name="T96" fmla="*/ 2147483647 w 1446"/>
                  <a:gd name="T97" fmla="*/ 2147483647 h 1996"/>
                  <a:gd name="T98" fmla="*/ 2147483647 w 1446"/>
                  <a:gd name="T99" fmla="*/ 2147483647 h 1996"/>
                  <a:gd name="T100" fmla="*/ 2147483647 w 1446"/>
                  <a:gd name="T101" fmla="*/ 2147483647 h 1996"/>
                  <a:gd name="T102" fmla="*/ 2147483647 w 1446"/>
                  <a:gd name="T103" fmla="*/ 2147483647 h 1996"/>
                  <a:gd name="T104" fmla="*/ 2147483647 w 1446"/>
                  <a:gd name="T105" fmla="*/ 2147483647 h 1996"/>
                  <a:gd name="T106" fmla="*/ 2147483647 w 1446"/>
                  <a:gd name="T107" fmla="*/ 2147483647 h 1996"/>
                  <a:gd name="T108" fmla="*/ 2147483647 w 1446"/>
                  <a:gd name="T109" fmla="*/ 2147483647 h 1996"/>
                  <a:gd name="T110" fmla="*/ 2147483647 w 1446"/>
                  <a:gd name="T111" fmla="*/ 2147483647 h 1996"/>
                  <a:gd name="T112" fmla="*/ 2147483647 w 1446"/>
                  <a:gd name="T113" fmla="*/ 2147483647 h 1996"/>
                  <a:gd name="T114" fmla="*/ 2147483647 w 1446"/>
                  <a:gd name="T115" fmla="*/ 2147483647 h 1996"/>
                  <a:gd name="T116" fmla="*/ 2147483647 w 1446"/>
                  <a:gd name="T117" fmla="*/ 2147483647 h 1996"/>
                  <a:gd name="T118" fmla="*/ 2147483647 w 1446"/>
                  <a:gd name="T119" fmla="*/ 2147483647 h 1996"/>
                  <a:gd name="T120" fmla="*/ 2147483647 w 1446"/>
                  <a:gd name="T121" fmla="*/ 2147483647 h 1996"/>
                  <a:gd name="T122" fmla="*/ 2147483647 w 1446"/>
                  <a:gd name="T123" fmla="*/ 2147483647 h 1996"/>
                  <a:gd name="T124" fmla="*/ 2147483647 w 1446"/>
                  <a:gd name="T125" fmla="*/ 0 h 19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6"/>
                  <a:gd name="T190" fmla="*/ 0 h 1996"/>
                  <a:gd name="T191" fmla="*/ 1446 w 1446"/>
                  <a:gd name="T192" fmla="*/ 1996 h 19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6" h="1996">
                    <a:moveTo>
                      <a:pt x="723" y="0"/>
                    </a:moveTo>
                    <a:lnTo>
                      <a:pt x="278" y="0"/>
                    </a:lnTo>
                    <a:lnTo>
                      <a:pt x="242" y="50"/>
                    </a:lnTo>
                    <a:lnTo>
                      <a:pt x="208" y="103"/>
                    </a:lnTo>
                    <a:lnTo>
                      <a:pt x="190" y="131"/>
                    </a:lnTo>
                    <a:lnTo>
                      <a:pt x="175" y="159"/>
                    </a:lnTo>
                    <a:lnTo>
                      <a:pt x="159" y="188"/>
                    </a:lnTo>
                    <a:lnTo>
                      <a:pt x="143" y="217"/>
                    </a:lnTo>
                    <a:lnTo>
                      <a:pt x="127" y="247"/>
                    </a:lnTo>
                    <a:lnTo>
                      <a:pt x="112" y="277"/>
                    </a:lnTo>
                    <a:lnTo>
                      <a:pt x="99" y="308"/>
                    </a:lnTo>
                    <a:lnTo>
                      <a:pt x="86" y="339"/>
                    </a:lnTo>
                    <a:lnTo>
                      <a:pt x="74" y="371"/>
                    </a:lnTo>
                    <a:lnTo>
                      <a:pt x="62" y="403"/>
                    </a:lnTo>
                    <a:lnTo>
                      <a:pt x="52" y="436"/>
                    </a:lnTo>
                    <a:lnTo>
                      <a:pt x="41" y="469"/>
                    </a:lnTo>
                    <a:lnTo>
                      <a:pt x="32" y="502"/>
                    </a:lnTo>
                    <a:lnTo>
                      <a:pt x="24" y="536"/>
                    </a:lnTo>
                    <a:lnTo>
                      <a:pt x="17" y="569"/>
                    </a:lnTo>
                    <a:lnTo>
                      <a:pt x="12" y="604"/>
                    </a:lnTo>
                    <a:lnTo>
                      <a:pt x="7" y="638"/>
                    </a:lnTo>
                    <a:lnTo>
                      <a:pt x="3" y="674"/>
                    </a:lnTo>
                    <a:lnTo>
                      <a:pt x="2" y="708"/>
                    </a:lnTo>
                    <a:lnTo>
                      <a:pt x="0" y="742"/>
                    </a:lnTo>
                    <a:lnTo>
                      <a:pt x="0" y="778"/>
                    </a:lnTo>
                    <a:lnTo>
                      <a:pt x="3" y="812"/>
                    </a:lnTo>
                    <a:lnTo>
                      <a:pt x="6" y="848"/>
                    </a:lnTo>
                    <a:lnTo>
                      <a:pt x="11" y="882"/>
                    </a:lnTo>
                    <a:lnTo>
                      <a:pt x="17" y="918"/>
                    </a:lnTo>
                    <a:lnTo>
                      <a:pt x="25" y="954"/>
                    </a:lnTo>
                    <a:lnTo>
                      <a:pt x="36" y="988"/>
                    </a:lnTo>
                    <a:lnTo>
                      <a:pt x="46" y="1024"/>
                    </a:lnTo>
                    <a:lnTo>
                      <a:pt x="176" y="773"/>
                    </a:lnTo>
                    <a:lnTo>
                      <a:pt x="173" y="800"/>
                    </a:lnTo>
                    <a:lnTo>
                      <a:pt x="171" y="829"/>
                    </a:lnTo>
                    <a:lnTo>
                      <a:pt x="169" y="859"/>
                    </a:lnTo>
                    <a:lnTo>
                      <a:pt x="169" y="888"/>
                    </a:lnTo>
                    <a:lnTo>
                      <a:pt x="171" y="918"/>
                    </a:lnTo>
                    <a:lnTo>
                      <a:pt x="173" y="948"/>
                    </a:lnTo>
                    <a:lnTo>
                      <a:pt x="177" y="980"/>
                    </a:lnTo>
                    <a:lnTo>
                      <a:pt x="181" y="1012"/>
                    </a:lnTo>
                    <a:lnTo>
                      <a:pt x="188" y="1045"/>
                    </a:lnTo>
                    <a:lnTo>
                      <a:pt x="194" y="1078"/>
                    </a:lnTo>
                    <a:lnTo>
                      <a:pt x="204" y="1112"/>
                    </a:lnTo>
                    <a:lnTo>
                      <a:pt x="213" y="1146"/>
                    </a:lnTo>
                    <a:lnTo>
                      <a:pt x="225" y="1182"/>
                    </a:lnTo>
                    <a:lnTo>
                      <a:pt x="238" y="1218"/>
                    </a:lnTo>
                    <a:lnTo>
                      <a:pt x="251" y="1255"/>
                    </a:lnTo>
                    <a:lnTo>
                      <a:pt x="267" y="1292"/>
                    </a:lnTo>
                    <a:lnTo>
                      <a:pt x="284" y="1330"/>
                    </a:lnTo>
                    <a:lnTo>
                      <a:pt x="303" y="1368"/>
                    </a:lnTo>
                    <a:lnTo>
                      <a:pt x="322" y="1408"/>
                    </a:lnTo>
                    <a:lnTo>
                      <a:pt x="344" y="1449"/>
                    </a:lnTo>
                    <a:lnTo>
                      <a:pt x="366" y="1490"/>
                    </a:lnTo>
                    <a:lnTo>
                      <a:pt x="390" y="1532"/>
                    </a:lnTo>
                    <a:lnTo>
                      <a:pt x="416" y="1574"/>
                    </a:lnTo>
                    <a:lnTo>
                      <a:pt x="444" y="1618"/>
                    </a:lnTo>
                    <a:lnTo>
                      <a:pt x="473" y="1662"/>
                    </a:lnTo>
                    <a:lnTo>
                      <a:pt x="503" y="1706"/>
                    </a:lnTo>
                    <a:lnTo>
                      <a:pt x="536" y="1753"/>
                    </a:lnTo>
                    <a:lnTo>
                      <a:pt x="569" y="1799"/>
                    </a:lnTo>
                    <a:lnTo>
                      <a:pt x="605" y="1848"/>
                    </a:lnTo>
                    <a:lnTo>
                      <a:pt x="643" y="1895"/>
                    </a:lnTo>
                    <a:lnTo>
                      <a:pt x="682" y="1945"/>
                    </a:lnTo>
                    <a:lnTo>
                      <a:pt x="723" y="1996"/>
                    </a:lnTo>
                    <a:lnTo>
                      <a:pt x="763" y="1945"/>
                    </a:lnTo>
                    <a:lnTo>
                      <a:pt x="803" y="1895"/>
                    </a:lnTo>
                    <a:lnTo>
                      <a:pt x="840" y="1848"/>
                    </a:lnTo>
                    <a:lnTo>
                      <a:pt x="876" y="1799"/>
                    </a:lnTo>
                    <a:lnTo>
                      <a:pt x="910" y="1753"/>
                    </a:lnTo>
                    <a:lnTo>
                      <a:pt x="943" y="1706"/>
                    </a:lnTo>
                    <a:lnTo>
                      <a:pt x="973" y="1662"/>
                    </a:lnTo>
                    <a:lnTo>
                      <a:pt x="1003" y="1618"/>
                    </a:lnTo>
                    <a:lnTo>
                      <a:pt x="1030" y="1574"/>
                    </a:lnTo>
                    <a:lnTo>
                      <a:pt x="1055" y="1532"/>
                    </a:lnTo>
                    <a:lnTo>
                      <a:pt x="1080" y="1490"/>
                    </a:lnTo>
                    <a:lnTo>
                      <a:pt x="1103" y="1449"/>
                    </a:lnTo>
                    <a:lnTo>
                      <a:pt x="1124" y="1408"/>
                    </a:lnTo>
                    <a:lnTo>
                      <a:pt x="1144" y="1368"/>
                    </a:lnTo>
                    <a:lnTo>
                      <a:pt x="1162" y="1330"/>
                    </a:lnTo>
                    <a:lnTo>
                      <a:pt x="1179" y="1292"/>
                    </a:lnTo>
                    <a:lnTo>
                      <a:pt x="1195" y="1255"/>
                    </a:lnTo>
                    <a:lnTo>
                      <a:pt x="1208" y="1218"/>
                    </a:lnTo>
                    <a:lnTo>
                      <a:pt x="1222" y="1182"/>
                    </a:lnTo>
                    <a:lnTo>
                      <a:pt x="1232" y="1146"/>
                    </a:lnTo>
                    <a:lnTo>
                      <a:pt x="1243" y="1112"/>
                    </a:lnTo>
                    <a:lnTo>
                      <a:pt x="1251" y="1078"/>
                    </a:lnTo>
                    <a:lnTo>
                      <a:pt x="1259" y="1045"/>
                    </a:lnTo>
                    <a:lnTo>
                      <a:pt x="1265" y="1012"/>
                    </a:lnTo>
                    <a:lnTo>
                      <a:pt x="1269" y="980"/>
                    </a:lnTo>
                    <a:lnTo>
                      <a:pt x="1273" y="948"/>
                    </a:lnTo>
                    <a:lnTo>
                      <a:pt x="1276" y="918"/>
                    </a:lnTo>
                    <a:lnTo>
                      <a:pt x="1277" y="888"/>
                    </a:lnTo>
                    <a:lnTo>
                      <a:pt x="1277" y="859"/>
                    </a:lnTo>
                    <a:lnTo>
                      <a:pt x="1276" y="829"/>
                    </a:lnTo>
                    <a:lnTo>
                      <a:pt x="1273" y="800"/>
                    </a:lnTo>
                    <a:lnTo>
                      <a:pt x="1271" y="773"/>
                    </a:lnTo>
                    <a:lnTo>
                      <a:pt x="1399" y="1024"/>
                    </a:lnTo>
                    <a:lnTo>
                      <a:pt x="1411" y="988"/>
                    </a:lnTo>
                    <a:lnTo>
                      <a:pt x="1421" y="954"/>
                    </a:lnTo>
                    <a:lnTo>
                      <a:pt x="1429" y="918"/>
                    </a:lnTo>
                    <a:lnTo>
                      <a:pt x="1436" y="882"/>
                    </a:lnTo>
                    <a:lnTo>
                      <a:pt x="1440" y="848"/>
                    </a:lnTo>
                    <a:lnTo>
                      <a:pt x="1444" y="812"/>
                    </a:lnTo>
                    <a:lnTo>
                      <a:pt x="1445" y="778"/>
                    </a:lnTo>
                    <a:lnTo>
                      <a:pt x="1446" y="742"/>
                    </a:lnTo>
                    <a:lnTo>
                      <a:pt x="1445" y="708"/>
                    </a:lnTo>
                    <a:lnTo>
                      <a:pt x="1442" y="674"/>
                    </a:lnTo>
                    <a:lnTo>
                      <a:pt x="1440" y="638"/>
                    </a:lnTo>
                    <a:lnTo>
                      <a:pt x="1434" y="604"/>
                    </a:lnTo>
                    <a:lnTo>
                      <a:pt x="1429" y="569"/>
                    </a:lnTo>
                    <a:lnTo>
                      <a:pt x="1422" y="536"/>
                    </a:lnTo>
                    <a:lnTo>
                      <a:pt x="1414" y="502"/>
                    </a:lnTo>
                    <a:lnTo>
                      <a:pt x="1405" y="469"/>
                    </a:lnTo>
                    <a:lnTo>
                      <a:pt x="1395" y="436"/>
                    </a:lnTo>
                    <a:lnTo>
                      <a:pt x="1384" y="403"/>
                    </a:lnTo>
                    <a:lnTo>
                      <a:pt x="1372" y="371"/>
                    </a:lnTo>
                    <a:lnTo>
                      <a:pt x="1360" y="339"/>
                    </a:lnTo>
                    <a:lnTo>
                      <a:pt x="1347" y="308"/>
                    </a:lnTo>
                    <a:lnTo>
                      <a:pt x="1333" y="277"/>
                    </a:lnTo>
                    <a:lnTo>
                      <a:pt x="1318" y="247"/>
                    </a:lnTo>
                    <a:lnTo>
                      <a:pt x="1304" y="217"/>
                    </a:lnTo>
                    <a:lnTo>
                      <a:pt x="1272" y="159"/>
                    </a:lnTo>
                    <a:lnTo>
                      <a:pt x="1239" y="103"/>
                    </a:lnTo>
                    <a:lnTo>
                      <a:pt x="1205" y="50"/>
                    </a:lnTo>
                    <a:lnTo>
                      <a:pt x="1169" y="0"/>
                    </a:lnTo>
                    <a:lnTo>
                      <a:pt x="723" y="0"/>
                    </a:lnTo>
                  </a:path>
                </a:pathLst>
              </a:custGeom>
              <a:solidFill>
                <a:srgbClr val="5DD4FF"/>
              </a:solidFill>
              <a:ln w="9525">
                <a:noFill/>
                <a:round/>
              </a:ln>
            </p:spPr>
            <p:txBody>
              <a:bodyPr/>
              <a:lstStyle/>
              <a:p>
                <a:endParaRPr lang="zh-CN" altLang="en-US"/>
              </a:p>
            </p:txBody>
          </p:sp>
          <p:sp>
            <p:nvSpPr>
              <p:cNvPr id="6174" name="Freeform 24"/>
              <p:cNvSpPr/>
              <p:nvPr/>
            </p:nvSpPr>
            <p:spPr bwMode="auto">
              <a:xfrm>
                <a:off x="273667" y="0"/>
                <a:ext cx="272619" cy="762283"/>
              </a:xfrm>
              <a:custGeom>
                <a:avLst/>
                <a:gdLst>
                  <a:gd name="T0" fmla="*/ 2147483647 w 1042"/>
                  <a:gd name="T1" fmla="*/ 2147483647 h 2910"/>
                  <a:gd name="T2" fmla="*/ 2147483647 w 1042"/>
                  <a:gd name="T3" fmla="*/ 2147483647 h 2910"/>
                  <a:gd name="T4" fmla="*/ 2147483647 w 1042"/>
                  <a:gd name="T5" fmla="*/ 2147483647 h 2910"/>
                  <a:gd name="T6" fmla="*/ 2147483647 w 1042"/>
                  <a:gd name="T7" fmla="*/ 2147483647 h 2910"/>
                  <a:gd name="T8" fmla="*/ 2147483647 w 1042"/>
                  <a:gd name="T9" fmla="*/ 2147483647 h 2910"/>
                  <a:gd name="T10" fmla="*/ 2147483647 w 1042"/>
                  <a:gd name="T11" fmla="*/ 2147483647 h 2910"/>
                  <a:gd name="T12" fmla="*/ 2147483647 w 1042"/>
                  <a:gd name="T13" fmla="*/ 2147483647 h 2910"/>
                  <a:gd name="T14" fmla="*/ 2147483647 w 1042"/>
                  <a:gd name="T15" fmla="*/ 2147483647 h 2910"/>
                  <a:gd name="T16" fmla="*/ 2147483647 w 1042"/>
                  <a:gd name="T17" fmla="*/ 2147483647 h 2910"/>
                  <a:gd name="T18" fmla="*/ 2147483647 w 1042"/>
                  <a:gd name="T19" fmla="*/ 2147483647 h 2910"/>
                  <a:gd name="T20" fmla="*/ 2147483647 w 1042"/>
                  <a:gd name="T21" fmla="*/ 2147483647 h 2910"/>
                  <a:gd name="T22" fmla="*/ 2147483647 w 1042"/>
                  <a:gd name="T23" fmla="*/ 2147483647 h 2910"/>
                  <a:gd name="T24" fmla="*/ 2147483647 w 1042"/>
                  <a:gd name="T25" fmla="*/ 2147483647 h 2910"/>
                  <a:gd name="T26" fmla="*/ 2147483647 w 1042"/>
                  <a:gd name="T27" fmla="*/ 2147483647 h 2910"/>
                  <a:gd name="T28" fmla="*/ 2147483647 w 1042"/>
                  <a:gd name="T29" fmla="*/ 2147483647 h 2910"/>
                  <a:gd name="T30" fmla="*/ 2147483647 w 1042"/>
                  <a:gd name="T31" fmla="*/ 2147483647 h 2910"/>
                  <a:gd name="T32" fmla="*/ 2147483647 w 1042"/>
                  <a:gd name="T33" fmla="*/ 2147483647 h 2910"/>
                  <a:gd name="T34" fmla="*/ 2147483647 w 1042"/>
                  <a:gd name="T35" fmla="*/ 2147483647 h 2910"/>
                  <a:gd name="T36" fmla="*/ 2147483647 w 1042"/>
                  <a:gd name="T37" fmla="*/ 2147483647 h 2910"/>
                  <a:gd name="T38" fmla="*/ 2147483647 w 1042"/>
                  <a:gd name="T39" fmla="*/ 2147483647 h 2910"/>
                  <a:gd name="T40" fmla="*/ 2147483647 w 1042"/>
                  <a:gd name="T41" fmla="*/ 2147483647 h 2910"/>
                  <a:gd name="T42" fmla="*/ 2147483647 w 1042"/>
                  <a:gd name="T43" fmla="*/ 2147483647 h 2910"/>
                  <a:gd name="T44" fmla="*/ 2147483647 w 1042"/>
                  <a:gd name="T45" fmla="*/ 2147483647 h 2910"/>
                  <a:gd name="T46" fmla="*/ 2147483647 w 1042"/>
                  <a:gd name="T47" fmla="*/ 2147483647 h 2910"/>
                  <a:gd name="T48" fmla="*/ 2147483647 w 1042"/>
                  <a:gd name="T49" fmla="*/ 2147483647 h 2910"/>
                  <a:gd name="T50" fmla="*/ 2147483647 w 1042"/>
                  <a:gd name="T51" fmla="*/ 2147483647 h 2910"/>
                  <a:gd name="T52" fmla="*/ 2147483647 w 1042"/>
                  <a:gd name="T53" fmla="*/ 2147483647 h 2910"/>
                  <a:gd name="T54" fmla="*/ 2147483647 w 1042"/>
                  <a:gd name="T55" fmla="*/ 2147483647 h 2910"/>
                  <a:gd name="T56" fmla="*/ 2147483647 w 1042"/>
                  <a:gd name="T57" fmla="*/ 2147483647 h 2910"/>
                  <a:gd name="T58" fmla="*/ 2147483647 w 1042"/>
                  <a:gd name="T59" fmla="*/ 2147483647 h 2910"/>
                  <a:gd name="T60" fmla="*/ 2147483647 w 1042"/>
                  <a:gd name="T61" fmla="*/ 2147483647 h 2910"/>
                  <a:gd name="T62" fmla="*/ 2147483647 w 1042"/>
                  <a:gd name="T63" fmla="*/ 0 h 2910"/>
                  <a:gd name="T64" fmla="*/ 0 w 1042"/>
                  <a:gd name="T65" fmla="*/ 2147483647 h 29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2"/>
                  <a:gd name="T100" fmla="*/ 0 h 2910"/>
                  <a:gd name="T101" fmla="*/ 1042 w 1042"/>
                  <a:gd name="T102" fmla="*/ 2910 h 29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2" h="2910">
                    <a:moveTo>
                      <a:pt x="0" y="2910"/>
                    </a:moveTo>
                    <a:lnTo>
                      <a:pt x="58" y="2837"/>
                    </a:lnTo>
                    <a:lnTo>
                      <a:pt x="115" y="2764"/>
                    </a:lnTo>
                    <a:lnTo>
                      <a:pt x="169" y="2694"/>
                    </a:lnTo>
                    <a:lnTo>
                      <a:pt x="220" y="2624"/>
                    </a:lnTo>
                    <a:lnTo>
                      <a:pt x="269" y="2556"/>
                    </a:lnTo>
                    <a:lnTo>
                      <a:pt x="317" y="2490"/>
                    </a:lnTo>
                    <a:lnTo>
                      <a:pt x="360" y="2424"/>
                    </a:lnTo>
                    <a:lnTo>
                      <a:pt x="403" y="2359"/>
                    </a:lnTo>
                    <a:lnTo>
                      <a:pt x="442" y="2295"/>
                    </a:lnTo>
                    <a:lnTo>
                      <a:pt x="479" y="2233"/>
                    </a:lnTo>
                    <a:lnTo>
                      <a:pt x="515" y="2173"/>
                    </a:lnTo>
                    <a:lnTo>
                      <a:pt x="548" y="2112"/>
                    </a:lnTo>
                    <a:lnTo>
                      <a:pt x="578" y="2054"/>
                    </a:lnTo>
                    <a:lnTo>
                      <a:pt x="607" y="1996"/>
                    </a:lnTo>
                    <a:lnTo>
                      <a:pt x="634" y="1939"/>
                    </a:lnTo>
                    <a:lnTo>
                      <a:pt x="657" y="1883"/>
                    </a:lnTo>
                    <a:lnTo>
                      <a:pt x="680" y="1829"/>
                    </a:lnTo>
                    <a:lnTo>
                      <a:pt x="700" y="1776"/>
                    </a:lnTo>
                    <a:lnTo>
                      <a:pt x="718" y="1724"/>
                    </a:lnTo>
                    <a:lnTo>
                      <a:pt x="734" y="1672"/>
                    </a:lnTo>
                    <a:lnTo>
                      <a:pt x="749" y="1622"/>
                    </a:lnTo>
                    <a:lnTo>
                      <a:pt x="762" y="1572"/>
                    </a:lnTo>
                    <a:lnTo>
                      <a:pt x="772" y="1523"/>
                    </a:lnTo>
                    <a:lnTo>
                      <a:pt x="780" y="1475"/>
                    </a:lnTo>
                    <a:lnTo>
                      <a:pt x="788" y="1429"/>
                    </a:lnTo>
                    <a:lnTo>
                      <a:pt x="793" y="1383"/>
                    </a:lnTo>
                    <a:lnTo>
                      <a:pt x="796" y="1338"/>
                    </a:lnTo>
                    <a:lnTo>
                      <a:pt x="797" y="1294"/>
                    </a:lnTo>
                    <a:lnTo>
                      <a:pt x="797" y="1251"/>
                    </a:lnTo>
                    <a:lnTo>
                      <a:pt x="796" y="1209"/>
                    </a:lnTo>
                    <a:lnTo>
                      <a:pt x="793" y="1168"/>
                    </a:lnTo>
                    <a:lnTo>
                      <a:pt x="788" y="1127"/>
                    </a:lnTo>
                    <a:lnTo>
                      <a:pt x="974" y="1334"/>
                    </a:lnTo>
                    <a:lnTo>
                      <a:pt x="992" y="1284"/>
                    </a:lnTo>
                    <a:lnTo>
                      <a:pt x="1006" y="1234"/>
                    </a:lnTo>
                    <a:lnTo>
                      <a:pt x="1018" y="1185"/>
                    </a:lnTo>
                    <a:lnTo>
                      <a:pt x="1027" y="1136"/>
                    </a:lnTo>
                    <a:lnTo>
                      <a:pt x="1034" y="1088"/>
                    </a:lnTo>
                    <a:lnTo>
                      <a:pt x="1039" y="1041"/>
                    </a:lnTo>
                    <a:lnTo>
                      <a:pt x="1042" y="995"/>
                    </a:lnTo>
                    <a:lnTo>
                      <a:pt x="1042" y="950"/>
                    </a:lnTo>
                    <a:lnTo>
                      <a:pt x="1040" y="905"/>
                    </a:lnTo>
                    <a:lnTo>
                      <a:pt x="1038" y="860"/>
                    </a:lnTo>
                    <a:lnTo>
                      <a:pt x="1033" y="816"/>
                    </a:lnTo>
                    <a:lnTo>
                      <a:pt x="1026" y="773"/>
                    </a:lnTo>
                    <a:lnTo>
                      <a:pt x="1018" y="730"/>
                    </a:lnTo>
                    <a:lnTo>
                      <a:pt x="1007" y="688"/>
                    </a:lnTo>
                    <a:lnTo>
                      <a:pt x="996" y="646"/>
                    </a:lnTo>
                    <a:lnTo>
                      <a:pt x="984" y="605"/>
                    </a:lnTo>
                    <a:lnTo>
                      <a:pt x="969" y="564"/>
                    </a:lnTo>
                    <a:lnTo>
                      <a:pt x="953" y="524"/>
                    </a:lnTo>
                    <a:lnTo>
                      <a:pt x="936" y="485"/>
                    </a:lnTo>
                    <a:lnTo>
                      <a:pt x="919" y="445"/>
                    </a:lnTo>
                    <a:lnTo>
                      <a:pt x="899" y="406"/>
                    </a:lnTo>
                    <a:lnTo>
                      <a:pt x="879" y="367"/>
                    </a:lnTo>
                    <a:lnTo>
                      <a:pt x="858" y="329"/>
                    </a:lnTo>
                    <a:lnTo>
                      <a:pt x="837" y="292"/>
                    </a:lnTo>
                    <a:lnTo>
                      <a:pt x="815" y="254"/>
                    </a:lnTo>
                    <a:lnTo>
                      <a:pt x="791" y="217"/>
                    </a:lnTo>
                    <a:lnTo>
                      <a:pt x="767" y="180"/>
                    </a:lnTo>
                    <a:lnTo>
                      <a:pt x="743" y="144"/>
                    </a:lnTo>
                    <a:lnTo>
                      <a:pt x="693" y="71"/>
                    </a:lnTo>
                    <a:lnTo>
                      <a:pt x="643" y="0"/>
                    </a:lnTo>
                    <a:lnTo>
                      <a:pt x="21" y="0"/>
                    </a:lnTo>
                    <a:lnTo>
                      <a:pt x="0" y="2910"/>
                    </a:lnTo>
                  </a:path>
                </a:pathLst>
              </a:custGeom>
              <a:solidFill>
                <a:srgbClr val="BFBFBF"/>
              </a:solidFill>
              <a:ln w="9525">
                <a:noFill/>
                <a:round/>
              </a:ln>
            </p:spPr>
            <p:txBody>
              <a:bodyPr/>
              <a:lstStyle/>
              <a:p>
                <a:endParaRPr lang="zh-CN" altLang="en-US"/>
              </a:p>
            </p:txBody>
          </p:sp>
          <p:sp>
            <p:nvSpPr>
              <p:cNvPr id="6175" name="Freeform 25"/>
              <p:cNvSpPr/>
              <p:nvPr/>
            </p:nvSpPr>
            <p:spPr bwMode="auto">
              <a:xfrm>
                <a:off x="273667" y="0"/>
                <a:ext cx="188736" cy="522169"/>
              </a:xfrm>
              <a:custGeom>
                <a:avLst/>
                <a:gdLst>
                  <a:gd name="T0" fmla="*/ 2147483647 w 722"/>
                  <a:gd name="T1" fmla="*/ 2147483647 h 1994"/>
                  <a:gd name="T2" fmla="*/ 2147483647 w 722"/>
                  <a:gd name="T3" fmla="*/ 2147483647 h 1994"/>
                  <a:gd name="T4" fmla="*/ 2147483647 w 722"/>
                  <a:gd name="T5" fmla="*/ 2147483647 h 1994"/>
                  <a:gd name="T6" fmla="*/ 2147483647 w 722"/>
                  <a:gd name="T7" fmla="*/ 2147483647 h 1994"/>
                  <a:gd name="T8" fmla="*/ 2147483647 w 722"/>
                  <a:gd name="T9" fmla="*/ 2147483647 h 1994"/>
                  <a:gd name="T10" fmla="*/ 2147483647 w 722"/>
                  <a:gd name="T11" fmla="*/ 2147483647 h 1994"/>
                  <a:gd name="T12" fmla="*/ 2147483647 w 722"/>
                  <a:gd name="T13" fmla="*/ 2147483647 h 1994"/>
                  <a:gd name="T14" fmla="*/ 2147483647 w 722"/>
                  <a:gd name="T15" fmla="*/ 2147483647 h 1994"/>
                  <a:gd name="T16" fmla="*/ 2147483647 w 722"/>
                  <a:gd name="T17" fmla="*/ 2147483647 h 1994"/>
                  <a:gd name="T18" fmla="*/ 2147483647 w 722"/>
                  <a:gd name="T19" fmla="*/ 2147483647 h 1994"/>
                  <a:gd name="T20" fmla="*/ 2147483647 w 722"/>
                  <a:gd name="T21" fmla="*/ 2147483647 h 1994"/>
                  <a:gd name="T22" fmla="*/ 2147483647 w 722"/>
                  <a:gd name="T23" fmla="*/ 2147483647 h 1994"/>
                  <a:gd name="T24" fmla="*/ 2147483647 w 722"/>
                  <a:gd name="T25" fmla="*/ 2147483647 h 1994"/>
                  <a:gd name="T26" fmla="*/ 2147483647 w 722"/>
                  <a:gd name="T27" fmla="*/ 2147483647 h 1994"/>
                  <a:gd name="T28" fmla="*/ 2147483647 w 722"/>
                  <a:gd name="T29" fmla="*/ 2147483647 h 1994"/>
                  <a:gd name="T30" fmla="*/ 2147483647 w 722"/>
                  <a:gd name="T31" fmla="*/ 2147483647 h 1994"/>
                  <a:gd name="T32" fmla="*/ 2147483647 w 722"/>
                  <a:gd name="T33" fmla="*/ 2147483647 h 1994"/>
                  <a:gd name="T34" fmla="*/ 2147483647 w 722"/>
                  <a:gd name="T35" fmla="*/ 2147483647 h 1994"/>
                  <a:gd name="T36" fmla="*/ 2147483647 w 722"/>
                  <a:gd name="T37" fmla="*/ 2147483647 h 1994"/>
                  <a:gd name="T38" fmla="*/ 2147483647 w 722"/>
                  <a:gd name="T39" fmla="*/ 2147483647 h 1994"/>
                  <a:gd name="T40" fmla="*/ 2147483647 w 722"/>
                  <a:gd name="T41" fmla="*/ 2147483647 h 1994"/>
                  <a:gd name="T42" fmla="*/ 2147483647 w 722"/>
                  <a:gd name="T43" fmla="*/ 2147483647 h 1994"/>
                  <a:gd name="T44" fmla="*/ 2147483647 w 722"/>
                  <a:gd name="T45" fmla="*/ 2147483647 h 1994"/>
                  <a:gd name="T46" fmla="*/ 2147483647 w 722"/>
                  <a:gd name="T47" fmla="*/ 2147483647 h 1994"/>
                  <a:gd name="T48" fmla="*/ 2147483647 w 722"/>
                  <a:gd name="T49" fmla="*/ 2147483647 h 1994"/>
                  <a:gd name="T50" fmla="*/ 2147483647 w 722"/>
                  <a:gd name="T51" fmla="*/ 2147483647 h 1994"/>
                  <a:gd name="T52" fmla="*/ 2147483647 w 722"/>
                  <a:gd name="T53" fmla="*/ 2147483647 h 1994"/>
                  <a:gd name="T54" fmla="*/ 2147483647 w 722"/>
                  <a:gd name="T55" fmla="*/ 2147483647 h 1994"/>
                  <a:gd name="T56" fmla="*/ 2147483647 w 722"/>
                  <a:gd name="T57" fmla="*/ 2147483647 h 1994"/>
                  <a:gd name="T58" fmla="*/ 2147483647 w 722"/>
                  <a:gd name="T59" fmla="*/ 2147483647 h 1994"/>
                  <a:gd name="T60" fmla="*/ 2147483647 w 722"/>
                  <a:gd name="T61" fmla="*/ 0 h 1994"/>
                  <a:gd name="T62" fmla="*/ 0 w 722"/>
                  <a:gd name="T63" fmla="*/ 2147483647 h 1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1994"/>
                  <a:gd name="T98" fmla="*/ 722 w 722"/>
                  <a:gd name="T99" fmla="*/ 1994 h 1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1994">
                    <a:moveTo>
                      <a:pt x="0" y="1994"/>
                    </a:moveTo>
                    <a:lnTo>
                      <a:pt x="41" y="1944"/>
                    </a:lnTo>
                    <a:lnTo>
                      <a:pt x="79" y="1895"/>
                    </a:lnTo>
                    <a:lnTo>
                      <a:pt x="117" y="1846"/>
                    </a:lnTo>
                    <a:lnTo>
                      <a:pt x="153" y="1799"/>
                    </a:lnTo>
                    <a:lnTo>
                      <a:pt x="186" y="1753"/>
                    </a:lnTo>
                    <a:lnTo>
                      <a:pt x="219" y="1706"/>
                    </a:lnTo>
                    <a:lnTo>
                      <a:pt x="249" y="1662"/>
                    </a:lnTo>
                    <a:lnTo>
                      <a:pt x="279" y="1618"/>
                    </a:lnTo>
                    <a:lnTo>
                      <a:pt x="306" y="1574"/>
                    </a:lnTo>
                    <a:lnTo>
                      <a:pt x="333" y="1531"/>
                    </a:lnTo>
                    <a:lnTo>
                      <a:pt x="356" y="1490"/>
                    </a:lnTo>
                    <a:lnTo>
                      <a:pt x="379" y="1449"/>
                    </a:lnTo>
                    <a:lnTo>
                      <a:pt x="400" y="1408"/>
                    </a:lnTo>
                    <a:lnTo>
                      <a:pt x="420" y="1368"/>
                    </a:lnTo>
                    <a:lnTo>
                      <a:pt x="438" y="1330"/>
                    </a:lnTo>
                    <a:lnTo>
                      <a:pt x="455" y="1292"/>
                    </a:lnTo>
                    <a:lnTo>
                      <a:pt x="471" y="1255"/>
                    </a:lnTo>
                    <a:lnTo>
                      <a:pt x="484" y="1218"/>
                    </a:lnTo>
                    <a:lnTo>
                      <a:pt x="498" y="1182"/>
                    </a:lnTo>
                    <a:lnTo>
                      <a:pt x="508" y="1146"/>
                    </a:lnTo>
                    <a:lnTo>
                      <a:pt x="519" y="1112"/>
                    </a:lnTo>
                    <a:lnTo>
                      <a:pt x="527" y="1078"/>
                    </a:lnTo>
                    <a:lnTo>
                      <a:pt x="535" y="1045"/>
                    </a:lnTo>
                    <a:lnTo>
                      <a:pt x="541" y="1012"/>
                    </a:lnTo>
                    <a:lnTo>
                      <a:pt x="545" y="980"/>
                    </a:lnTo>
                    <a:lnTo>
                      <a:pt x="549" y="948"/>
                    </a:lnTo>
                    <a:lnTo>
                      <a:pt x="552" y="918"/>
                    </a:lnTo>
                    <a:lnTo>
                      <a:pt x="553" y="888"/>
                    </a:lnTo>
                    <a:lnTo>
                      <a:pt x="553" y="859"/>
                    </a:lnTo>
                    <a:lnTo>
                      <a:pt x="552" y="829"/>
                    </a:lnTo>
                    <a:lnTo>
                      <a:pt x="549" y="800"/>
                    </a:lnTo>
                    <a:lnTo>
                      <a:pt x="547" y="773"/>
                    </a:lnTo>
                    <a:lnTo>
                      <a:pt x="675" y="1024"/>
                    </a:lnTo>
                    <a:lnTo>
                      <a:pt x="687" y="988"/>
                    </a:lnTo>
                    <a:lnTo>
                      <a:pt x="697" y="954"/>
                    </a:lnTo>
                    <a:lnTo>
                      <a:pt x="705" y="918"/>
                    </a:lnTo>
                    <a:lnTo>
                      <a:pt x="712" y="882"/>
                    </a:lnTo>
                    <a:lnTo>
                      <a:pt x="716" y="848"/>
                    </a:lnTo>
                    <a:lnTo>
                      <a:pt x="720" y="812"/>
                    </a:lnTo>
                    <a:lnTo>
                      <a:pt x="721" y="778"/>
                    </a:lnTo>
                    <a:lnTo>
                      <a:pt x="722" y="742"/>
                    </a:lnTo>
                    <a:lnTo>
                      <a:pt x="721" y="708"/>
                    </a:lnTo>
                    <a:lnTo>
                      <a:pt x="718" y="674"/>
                    </a:lnTo>
                    <a:lnTo>
                      <a:pt x="716" y="638"/>
                    </a:lnTo>
                    <a:lnTo>
                      <a:pt x="710" y="604"/>
                    </a:lnTo>
                    <a:lnTo>
                      <a:pt x="705" y="569"/>
                    </a:lnTo>
                    <a:lnTo>
                      <a:pt x="698" y="536"/>
                    </a:lnTo>
                    <a:lnTo>
                      <a:pt x="690" y="502"/>
                    </a:lnTo>
                    <a:lnTo>
                      <a:pt x="681" y="469"/>
                    </a:lnTo>
                    <a:lnTo>
                      <a:pt x="671" y="436"/>
                    </a:lnTo>
                    <a:lnTo>
                      <a:pt x="660" y="403"/>
                    </a:lnTo>
                    <a:lnTo>
                      <a:pt x="648" y="371"/>
                    </a:lnTo>
                    <a:lnTo>
                      <a:pt x="636" y="339"/>
                    </a:lnTo>
                    <a:lnTo>
                      <a:pt x="623" y="308"/>
                    </a:lnTo>
                    <a:lnTo>
                      <a:pt x="609" y="277"/>
                    </a:lnTo>
                    <a:lnTo>
                      <a:pt x="594" y="247"/>
                    </a:lnTo>
                    <a:lnTo>
                      <a:pt x="580" y="217"/>
                    </a:lnTo>
                    <a:lnTo>
                      <a:pt x="548" y="159"/>
                    </a:lnTo>
                    <a:lnTo>
                      <a:pt x="515" y="103"/>
                    </a:lnTo>
                    <a:lnTo>
                      <a:pt x="481" y="50"/>
                    </a:lnTo>
                    <a:lnTo>
                      <a:pt x="445" y="0"/>
                    </a:lnTo>
                    <a:lnTo>
                      <a:pt x="21" y="0"/>
                    </a:lnTo>
                    <a:lnTo>
                      <a:pt x="0" y="1994"/>
                    </a:lnTo>
                    <a:close/>
                  </a:path>
                </a:pathLst>
              </a:custGeom>
              <a:solidFill>
                <a:srgbClr val="0084B4"/>
              </a:solidFill>
              <a:ln w="9525">
                <a:noFill/>
                <a:round/>
              </a:ln>
            </p:spPr>
            <p:txBody>
              <a:bodyPr/>
              <a:lstStyle/>
              <a:p>
                <a:endParaRPr lang="zh-CN" altLang="en-US"/>
              </a:p>
            </p:txBody>
          </p:sp>
        </p:grpSp>
        <p:grpSp>
          <p:nvGrpSpPr>
            <p:cNvPr id="4" name="Group 132"/>
            <p:cNvGrpSpPr/>
            <p:nvPr/>
          </p:nvGrpSpPr>
          <p:grpSpPr bwMode="auto">
            <a:xfrm>
              <a:off x="0" y="0"/>
              <a:ext cx="1041400" cy="1177749"/>
              <a:chOff x="0" y="0"/>
              <a:chExt cx="1041400" cy="1177749"/>
            </a:xfrm>
          </p:grpSpPr>
          <p:sp>
            <p:nvSpPr>
              <p:cNvPr id="6156" name="Freeform 10"/>
              <p:cNvSpPr/>
              <p:nvPr/>
            </p:nvSpPr>
            <p:spPr bwMode="auto">
              <a:xfrm>
                <a:off x="520700" y="0"/>
                <a:ext cx="336652" cy="1067759"/>
              </a:xfrm>
              <a:custGeom>
                <a:avLst/>
                <a:gdLst>
                  <a:gd name="T0" fmla="*/ 2147483647 w 5096"/>
                  <a:gd name="T1" fmla="*/ 2147483647 h 16159"/>
                  <a:gd name="T2" fmla="*/ 2147483647 w 5096"/>
                  <a:gd name="T3" fmla="*/ 2147483647 h 16159"/>
                  <a:gd name="T4" fmla="*/ 2147483647 w 5096"/>
                  <a:gd name="T5" fmla="*/ 2147483647 h 16159"/>
                  <a:gd name="T6" fmla="*/ 2147483647 w 5096"/>
                  <a:gd name="T7" fmla="*/ 2147483647 h 16159"/>
                  <a:gd name="T8" fmla="*/ 2147483647 w 5096"/>
                  <a:gd name="T9" fmla="*/ 2147483647 h 16159"/>
                  <a:gd name="T10" fmla="*/ 2147483647 w 5096"/>
                  <a:gd name="T11" fmla="*/ 2147483647 h 16159"/>
                  <a:gd name="T12" fmla="*/ 2147483647 w 5096"/>
                  <a:gd name="T13" fmla="*/ 2147483647 h 16159"/>
                  <a:gd name="T14" fmla="*/ 2147483647 w 5096"/>
                  <a:gd name="T15" fmla="*/ 2147483647 h 16159"/>
                  <a:gd name="T16" fmla="*/ 2147483647 w 5096"/>
                  <a:gd name="T17" fmla="*/ 2147483647 h 16159"/>
                  <a:gd name="T18" fmla="*/ 2147483647 w 5096"/>
                  <a:gd name="T19" fmla="*/ 2147483647 h 16159"/>
                  <a:gd name="T20" fmla="*/ 2147483647 w 5096"/>
                  <a:gd name="T21" fmla="*/ 2147483647 h 16159"/>
                  <a:gd name="T22" fmla="*/ 2147483647 w 5096"/>
                  <a:gd name="T23" fmla="*/ 2147483647 h 16159"/>
                  <a:gd name="T24" fmla="*/ 2147483647 w 5096"/>
                  <a:gd name="T25" fmla="*/ 2147483647 h 16159"/>
                  <a:gd name="T26" fmla="*/ 2147483647 w 5096"/>
                  <a:gd name="T27" fmla="*/ 2147483647 h 16159"/>
                  <a:gd name="T28" fmla="*/ 2147483647 w 5096"/>
                  <a:gd name="T29" fmla="*/ 2147483647 h 16159"/>
                  <a:gd name="T30" fmla="*/ 2147483647 w 5096"/>
                  <a:gd name="T31" fmla="*/ 2147483647 h 16159"/>
                  <a:gd name="T32" fmla="*/ 2147483647 w 5096"/>
                  <a:gd name="T33" fmla="*/ 2147483647 h 16159"/>
                  <a:gd name="T34" fmla="*/ 2147483647 w 5096"/>
                  <a:gd name="T35" fmla="*/ 2147483647 h 16159"/>
                  <a:gd name="T36" fmla="*/ 2147483647 w 5096"/>
                  <a:gd name="T37" fmla="*/ 2147483647 h 16159"/>
                  <a:gd name="T38" fmla="*/ 2147483647 w 5096"/>
                  <a:gd name="T39" fmla="*/ 2147483647 h 16159"/>
                  <a:gd name="T40" fmla="*/ 2147483647 w 5096"/>
                  <a:gd name="T41" fmla="*/ 2147483647 h 16159"/>
                  <a:gd name="T42" fmla="*/ 2147483647 w 5096"/>
                  <a:gd name="T43" fmla="*/ 2147483647 h 16159"/>
                  <a:gd name="T44" fmla="*/ 2147483647 w 5096"/>
                  <a:gd name="T45" fmla="*/ 2147483647 h 16159"/>
                  <a:gd name="T46" fmla="*/ 2147483647 w 5096"/>
                  <a:gd name="T47" fmla="*/ 2147483647 h 16159"/>
                  <a:gd name="T48" fmla="*/ 2147483647 w 5096"/>
                  <a:gd name="T49" fmla="*/ 2147483647 h 16159"/>
                  <a:gd name="T50" fmla="*/ 2147483647 w 5096"/>
                  <a:gd name="T51" fmla="*/ 2147483647 h 16159"/>
                  <a:gd name="T52" fmla="*/ 2147483647 w 5096"/>
                  <a:gd name="T53" fmla="*/ 2147483647 h 16159"/>
                  <a:gd name="T54" fmla="*/ 2147483647 w 5096"/>
                  <a:gd name="T55" fmla="*/ 2147483647 h 16159"/>
                  <a:gd name="T56" fmla="*/ 2147483647 w 5096"/>
                  <a:gd name="T57" fmla="*/ 2147483647 h 16159"/>
                  <a:gd name="T58" fmla="*/ 2147483647 w 5096"/>
                  <a:gd name="T59" fmla="*/ 2147483647 h 16159"/>
                  <a:gd name="T60" fmla="*/ 2147483647 w 5096"/>
                  <a:gd name="T61" fmla="*/ 2147483647 h 16159"/>
                  <a:gd name="T62" fmla="*/ 990334411 w 5096"/>
                  <a:gd name="T63" fmla="*/ 2147483647 h 16159"/>
                  <a:gd name="T64" fmla="*/ 0 w 5096"/>
                  <a:gd name="T65" fmla="*/ 0 h 16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6"/>
                  <a:gd name="T100" fmla="*/ 0 h 16159"/>
                  <a:gd name="T101" fmla="*/ 5096 w 5096"/>
                  <a:gd name="T102" fmla="*/ 16159 h 16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6" h="16159">
                    <a:moveTo>
                      <a:pt x="0" y="0"/>
                    </a:moveTo>
                    <a:lnTo>
                      <a:pt x="282" y="238"/>
                    </a:lnTo>
                    <a:lnTo>
                      <a:pt x="559" y="490"/>
                    </a:lnTo>
                    <a:lnTo>
                      <a:pt x="831" y="758"/>
                    </a:lnTo>
                    <a:lnTo>
                      <a:pt x="1096" y="1040"/>
                    </a:lnTo>
                    <a:lnTo>
                      <a:pt x="1354" y="1337"/>
                    </a:lnTo>
                    <a:lnTo>
                      <a:pt x="1605" y="1650"/>
                    </a:lnTo>
                    <a:lnTo>
                      <a:pt x="1850" y="1978"/>
                    </a:lnTo>
                    <a:lnTo>
                      <a:pt x="2086" y="2320"/>
                    </a:lnTo>
                    <a:lnTo>
                      <a:pt x="2315" y="2677"/>
                    </a:lnTo>
                    <a:lnTo>
                      <a:pt x="2538" y="3050"/>
                    </a:lnTo>
                    <a:lnTo>
                      <a:pt x="2752" y="3437"/>
                    </a:lnTo>
                    <a:lnTo>
                      <a:pt x="2959" y="3839"/>
                    </a:lnTo>
                    <a:lnTo>
                      <a:pt x="3157" y="4257"/>
                    </a:lnTo>
                    <a:lnTo>
                      <a:pt x="3347" y="4690"/>
                    </a:lnTo>
                    <a:lnTo>
                      <a:pt x="3528" y="5137"/>
                    </a:lnTo>
                    <a:lnTo>
                      <a:pt x="3700" y="5598"/>
                    </a:lnTo>
                    <a:lnTo>
                      <a:pt x="3863" y="6075"/>
                    </a:lnTo>
                    <a:lnTo>
                      <a:pt x="4017" y="6567"/>
                    </a:lnTo>
                    <a:lnTo>
                      <a:pt x="4162" y="7074"/>
                    </a:lnTo>
                    <a:lnTo>
                      <a:pt x="4297" y="7596"/>
                    </a:lnTo>
                    <a:lnTo>
                      <a:pt x="4422" y="8132"/>
                    </a:lnTo>
                    <a:lnTo>
                      <a:pt x="4538" y="8684"/>
                    </a:lnTo>
                    <a:lnTo>
                      <a:pt x="4643" y="9251"/>
                    </a:lnTo>
                    <a:lnTo>
                      <a:pt x="4738" y="9832"/>
                    </a:lnTo>
                    <a:lnTo>
                      <a:pt x="4821" y="10428"/>
                    </a:lnTo>
                    <a:lnTo>
                      <a:pt x="4895" y="11040"/>
                    </a:lnTo>
                    <a:lnTo>
                      <a:pt x="4957" y="11665"/>
                    </a:lnTo>
                    <a:lnTo>
                      <a:pt x="5008" y="12306"/>
                    </a:lnTo>
                    <a:lnTo>
                      <a:pt x="5048" y="12961"/>
                    </a:lnTo>
                    <a:lnTo>
                      <a:pt x="5076" y="13632"/>
                    </a:lnTo>
                    <a:lnTo>
                      <a:pt x="5092" y="14318"/>
                    </a:lnTo>
                    <a:lnTo>
                      <a:pt x="5096" y="15019"/>
                    </a:lnTo>
                    <a:lnTo>
                      <a:pt x="5083" y="15116"/>
                    </a:lnTo>
                    <a:lnTo>
                      <a:pt x="5044" y="15207"/>
                    </a:lnTo>
                    <a:lnTo>
                      <a:pt x="4980" y="15293"/>
                    </a:lnTo>
                    <a:lnTo>
                      <a:pt x="4894" y="15375"/>
                    </a:lnTo>
                    <a:lnTo>
                      <a:pt x="4788" y="15451"/>
                    </a:lnTo>
                    <a:lnTo>
                      <a:pt x="4662" y="15523"/>
                    </a:lnTo>
                    <a:lnTo>
                      <a:pt x="4519" y="15588"/>
                    </a:lnTo>
                    <a:lnTo>
                      <a:pt x="4359" y="15650"/>
                    </a:lnTo>
                    <a:lnTo>
                      <a:pt x="4186" y="15707"/>
                    </a:lnTo>
                    <a:lnTo>
                      <a:pt x="4000" y="15759"/>
                    </a:lnTo>
                    <a:lnTo>
                      <a:pt x="3802" y="15809"/>
                    </a:lnTo>
                    <a:lnTo>
                      <a:pt x="3596" y="15853"/>
                    </a:lnTo>
                    <a:lnTo>
                      <a:pt x="3381" y="15895"/>
                    </a:lnTo>
                    <a:lnTo>
                      <a:pt x="3161" y="15931"/>
                    </a:lnTo>
                    <a:lnTo>
                      <a:pt x="2937" y="15965"/>
                    </a:lnTo>
                    <a:lnTo>
                      <a:pt x="2709" y="15995"/>
                    </a:lnTo>
                    <a:lnTo>
                      <a:pt x="2480" y="16022"/>
                    </a:lnTo>
                    <a:lnTo>
                      <a:pt x="2251" y="16047"/>
                    </a:lnTo>
                    <a:lnTo>
                      <a:pt x="2024" y="16068"/>
                    </a:lnTo>
                    <a:lnTo>
                      <a:pt x="1800" y="16087"/>
                    </a:lnTo>
                    <a:lnTo>
                      <a:pt x="1583" y="16102"/>
                    </a:lnTo>
                    <a:lnTo>
                      <a:pt x="1371" y="16116"/>
                    </a:lnTo>
                    <a:lnTo>
                      <a:pt x="1169" y="16128"/>
                    </a:lnTo>
                    <a:lnTo>
                      <a:pt x="977" y="16137"/>
                    </a:lnTo>
                    <a:lnTo>
                      <a:pt x="796" y="16145"/>
                    </a:lnTo>
                    <a:lnTo>
                      <a:pt x="630" y="16150"/>
                    </a:lnTo>
                    <a:lnTo>
                      <a:pt x="478" y="16155"/>
                    </a:lnTo>
                    <a:lnTo>
                      <a:pt x="341" y="16157"/>
                    </a:lnTo>
                    <a:lnTo>
                      <a:pt x="224" y="16159"/>
                    </a:lnTo>
                    <a:lnTo>
                      <a:pt x="127" y="16159"/>
                    </a:lnTo>
                    <a:lnTo>
                      <a:pt x="52" y="16159"/>
                    </a:lnTo>
                    <a:lnTo>
                      <a:pt x="0" y="16158"/>
                    </a:lnTo>
                    <a:lnTo>
                      <a:pt x="0" y="0"/>
                    </a:lnTo>
                  </a:path>
                </a:pathLst>
              </a:custGeom>
              <a:solidFill>
                <a:srgbClr val="D9D9D9"/>
              </a:solidFill>
              <a:ln w="9525">
                <a:noFill/>
                <a:round/>
              </a:ln>
            </p:spPr>
            <p:txBody>
              <a:bodyPr/>
              <a:lstStyle/>
              <a:p>
                <a:endParaRPr lang="zh-CN" altLang="en-US"/>
              </a:p>
            </p:txBody>
          </p:sp>
          <p:sp>
            <p:nvSpPr>
              <p:cNvPr id="6157" name="Freeform 11"/>
              <p:cNvSpPr/>
              <p:nvPr/>
            </p:nvSpPr>
            <p:spPr bwMode="auto">
              <a:xfrm>
                <a:off x="184048" y="0"/>
                <a:ext cx="336652" cy="1067759"/>
              </a:xfrm>
              <a:custGeom>
                <a:avLst/>
                <a:gdLst>
                  <a:gd name="T0" fmla="*/ 2147483647 w 5098"/>
                  <a:gd name="T1" fmla="*/ 2147483647 h 16159"/>
                  <a:gd name="T2" fmla="*/ 2147483647 w 5098"/>
                  <a:gd name="T3" fmla="*/ 2147483647 h 16159"/>
                  <a:gd name="T4" fmla="*/ 2147483647 w 5098"/>
                  <a:gd name="T5" fmla="*/ 2147483647 h 16159"/>
                  <a:gd name="T6" fmla="*/ 2147483647 w 5098"/>
                  <a:gd name="T7" fmla="*/ 2147483647 h 16159"/>
                  <a:gd name="T8" fmla="*/ 2147483647 w 5098"/>
                  <a:gd name="T9" fmla="*/ 2147483647 h 16159"/>
                  <a:gd name="T10" fmla="*/ 2147483647 w 5098"/>
                  <a:gd name="T11" fmla="*/ 2147483647 h 16159"/>
                  <a:gd name="T12" fmla="*/ 2147483647 w 5098"/>
                  <a:gd name="T13" fmla="*/ 2147483647 h 16159"/>
                  <a:gd name="T14" fmla="*/ 2147483647 w 5098"/>
                  <a:gd name="T15" fmla="*/ 2147483647 h 16159"/>
                  <a:gd name="T16" fmla="*/ 2147483647 w 5098"/>
                  <a:gd name="T17" fmla="*/ 2147483647 h 16159"/>
                  <a:gd name="T18" fmla="*/ 2147483647 w 5098"/>
                  <a:gd name="T19" fmla="*/ 2147483647 h 16159"/>
                  <a:gd name="T20" fmla="*/ 2147483647 w 5098"/>
                  <a:gd name="T21" fmla="*/ 2147483647 h 16159"/>
                  <a:gd name="T22" fmla="*/ 2147483647 w 5098"/>
                  <a:gd name="T23" fmla="*/ 2147483647 h 16159"/>
                  <a:gd name="T24" fmla="*/ 2147483647 w 5098"/>
                  <a:gd name="T25" fmla="*/ 2147483647 h 16159"/>
                  <a:gd name="T26" fmla="*/ 2147483647 w 5098"/>
                  <a:gd name="T27" fmla="*/ 2147483647 h 16159"/>
                  <a:gd name="T28" fmla="*/ 912855916 w 5098"/>
                  <a:gd name="T29" fmla="*/ 2147483647 h 16159"/>
                  <a:gd name="T30" fmla="*/ 76025574 w 5098"/>
                  <a:gd name="T31" fmla="*/ 2147483647 h 16159"/>
                  <a:gd name="T32" fmla="*/ 247076521 w 5098"/>
                  <a:gd name="T33" fmla="*/ 2147483647 h 16159"/>
                  <a:gd name="T34" fmla="*/ 2147483647 w 5098"/>
                  <a:gd name="T35" fmla="*/ 2147483647 h 16159"/>
                  <a:gd name="T36" fmla="*/ 2147483647 w 5098"/>
                  <a:gd name="T37" fmla="*/ 2147483647 h 16159"/>
                  <a:gd name="T38" fmla="*/ 2147483647 w 5098"/>
                  <a:gd name="T39" fmla="*/ 2147483647 h 16159"/>
                  <a:gd name="T40" fmla="*/ 2147483647 w 5098"/>
                  <a:gd name="T41" fmla="*/ 2147483647 h 16159"/>
                  <a:gd name="T42" fmla="*/ 2147483647 w 5098"/>
                  <a:gd name="T43" fmla="*/ 2147483647 h 16159"/>
                  <a:gd name="T44" fmla="*/ 2147483647 w 5098"/>
                  <a:gd name="T45" fmla="*/ 2147483647 h 16159"/>
                  <a:gd name="T46" fmla="*/ 2147483647 w 5098"/>
                  <a:gd name="T47" fmla="*/ 2147483647 h 16159"/>
                  <a:gd name="T48" fmla="*/ 2147483647 w 5098"/>
                  <a:gd name="T49" fmla="*/ 2147483647 h 16159"/>
                  <a:gd name="T50" fmla="*/ 2147483647 w 5098"/>
                  <a:gd name="T51" fmla="*/ 2147483647 h 16159"/>
                  <a:gd name="T52" fmla="*/ 2147483647 w 5098"/>
                  <a:gd name="T53" fmla="*/ 2147483647 h 16159"/>
                  <a:gd name="T54" fmla="*/ 2147483647 w 5098"/>
                  <a:gd name="T55" fmla="*/ 2147483647 h 16159"/>
                  <a:gd name="T56" fmla="*/ 2147483647 w 5098"/>
                  <a:gd name="T57" fmla="*/ 2147483647 h 16159"/>
                  <a:gd name="T58" fmla="*/ 2147483647 w 5098"/>
                  <a:gd name="T59" fmla="*/ 2147483647 h 16159"/>
                  <a:gd name="T60" fmla="*/ 2147483647 w 5098"/>
                  <a:gd name="T61" fmla="*/ 2147483647 h 16159"/>
                  <a:gd name="T62" fmla="*/ 2147483647 w 5098"/>
                  <a:gd name="T63" fmla="*/ 2147483647 h 16159"/>
                  <a:gd name="T64" fmla="*/ 2147483647 w 5098"/>
                  <a:gd name="T65" fmla="*/ 0 h 16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8"/>
                  <a:gd name="T100" fmla="*/ 0 h 16159"/>
                  <a:gd name="T101" fmla="*/ 5098 w 5098"/>
                  <a:gd name="T102" fmla="*/ 16159 h 16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8" h="16159">
                    <a:moveTo>
                      <a:pt x="5098" y="0"/>
                    </a:moveTo>
                    <a:lnTo>
                      <a:pt x="4814" y="238"/>
                    </a:lnTo>
                    <a:lnTo>
                      <a:pt x="4537" y="490"/>
                    </a:lnTo>
                    <a:lnTo>
                      <a:pt x="4265" y="758"/>
                    </a:lnTo>
                    <a:lnTo>
                      <a:pt x="4000" y="1040"/>
                    </a:lnTo>
                    <a:lnTo>
                      <a:pt x="3742" y="1337"/>
                    </a:lnTo>
                    <a:lnTo>
                      <a:pt x="3491" y="1650"/>
                    </a:lnTo>
                    <a:lnTo>
                      <a:pt x="3246" y="1978"/>
                    </a:lnTo>
                    <a:lnTo>
                      <a:pt x="3010" y="2320"/>
                    </a:lnTo>
                    <a:lnTo>
                      <a:pt x="2781" y="2677"/>
                    </a:lnTo>
                    <a:lnTo>
                      <a:pt x="2558" y="3050"/>
                    </a:lnTo>
                    <a:lnTo>
                      <a:pt x="2344" y="3437"/>
                    </a:lnTo>
                    <a:lnTo>
                      <a:pt x="2137" y="3839"/>
                    </a:lnTo>
                    <a:lnTo>
                      <a:pt x="1939" y="4257"/>
                    </a:lnTo>
                    <a:lnTo>
                      <a:pt x="1749" y="4690"/>
                    </a:lnTo>
                    <a:lnTo>
                      <a:pt x="1568" y="5137"/>
                    </a:lnTo>
                    <a:lnTo>
                      <a:pt x="1396" y="5598"/>
                    </a:lnTo>
                    <a:lnTo>
                      <a:pt x="1233" y="6075"/>
                    </a:lnTo>
                    <a:lnTo>
                      <a:pt x="1079" y="6567"/>
                    </a:lnTo>
                    <a:lnTo>
                      <a:pt x="934" y="7074"/>
                    </a:lnTo>
                    <a:lnTo>
                      <a:pt x="799" y="7596"/>
                    </a:lnTo>
                    <a:lnTo>
                      <a:pt x="674" y="8132"/>
                    </a:lnTo>
                    <a:lnTo>
                      <a:pt x="558" y="8684"/>
                    </a:lnTo>
                    <a:lnTo>
                      <a:pt x="453" y="9251"/>
                    </a:lnTo>
                    <a:lnTo>
                      <a:pt x="358" y="9832"/>
                    </a:lnTo>
                    <a:lnTo>
                      <a:pt x="275" y="10428"/>
                    </a:lnTo>
                    <a:lnTo>
                      <a:pt x="201" y="11040"/>
                    </a:lnTo>
                    <a:lnTo>
                      <a:pt x="139" y="11665"/>
                    </a:lnTo>
                    <a:lnTo>
                      <a:pt x="88" y="12306"/>
                    </a:lnTo>
                    <a:lnTo>
                      <a:pt x="48" y="12961"/>
                    </a:lnTo>
                    <a:lnTo>
                      <a:pt x="20" y="13632"/>
                    </a:lnTo>
                    <a:lnTo>
                      <a:pt x="4" y="14318"/>
                    </a:lnTo>
                    <a:lnTo>
                      <a:pt x="0" y="15019"/>
                    </a:lnTo>
                    <a:lnTo>
                      <a:pt x="13" y="15116"/>
                    </a:lnTo>
                    <a:lnTo>
                      <a:pt x="52" y="15207"/>
                    </a:lnTo>
                    <a:lnTo>
                      <a:pt x="116" y="15293"/>
                    </a:lnTo>
                    <a:lnTo>
                      <a:pt x="202" y="15375"/>
                    </a:lnTo>
                    <a:lnTo>
                      <a:pt x="308" y="15451"/>
                    </a:lnTo>
                    <a:lnTo>
                      <a:pt x="434" y="15523"/>
                    </a:lnTo>
                    <a:lnTo>
                      <a:pt x="577" y="15588"/>
                    </a:lnTo>
                    <a:lnTo>
                      <a:pt x="737" y="15650"/>
                    </a:lnTo>
                    <a:lnTo>
                      <a:pt x="910" y="15707"/>
                    </a:lnTo>
                    <a:lnTo>
                      <a:pt x="1096" y="15759"/>
                    </a:lnTo>
                    <a:lnTo>
                      <a:pt x="1294" y="15809"/>
                    </a:lnTo>
                    <a:lnTo>
                      <a:pt x="1500" y="15853"/>
                    </a:lnTo>
                    <a:lnTo>
                      <a:pt x="1715" y="15895"/>
                    </a:lnTo>
                    <a:lnTo>
                      <a:pt x="1935" y="15931"/>
                    </a:lnTo>
                    <a:lnTo>
                      <a:pt x="2159" y="15965"/>
                    </a:lnTo>
                    <a:lnTo>
                      <a:pt x="2387" y="15995"/>
                    </a:lnTo>
                    <a:lnTo>
                      <a:pt x="2616" y="16022"/>
                    </a:lnTo>
                    <a:lnTo>
                      <a:pt x="2845" y="16047"/>
                    </a:lnTo>
                    <a:lnTo>
                      <a:pt x="3072" y="16068"/>
                    </a:lnTo>
                    <a:lnTo>
                      <a:pt x="3296" y="16087"/>
                    </a:lnTo>
                    <a:lnTo>
                      <a:pt x="3513" y="16102"/>
                    </a:lnTo>
                    <a:lnTo>
                      <a:pt x="3725" y="16116"/>
                    </a:lnTo>
                    <a:lnTo>
                      <a:pt x="3927" y="16128"/>
                    </a:lnTo>
                    <a:lnTo>
                      <a:pt x="4119" y="16137"/>
                    </a:lnTo>
                    <a:lnTo>
                      <a:pt x="4300" y="16145"/>
                    </a:lnTo>
                    <a:lnTo>
                      <a:pt x="4466" y="16150"/>
                    </a:lnTo>
                    <a:lnTo>
                      <a:pt x="4618" y="16155"/>
                    </a:lnTo>
                    <a:lnTo>
                      <a:pt x="4755" y="16157"/>
                    </a:lnTo>
                    <a:lnTo>
                      <a:pt x="4872" y="16159"/>
                    </a:lnTo>
                    <a:lnTo>
                      <a:pt x="4969" y="16159"/>
                    </a:lnTo>
                    <a:lnTo>
                      <a:pt x="5044" y="16159"/>
                    </a:lnTo>
                    <a:lnTo>
                      <a:pt x="5098" y="16158"/>
                    </a:lnTo>
                    <a:lnTo>
                      <a:pt x="5098" y="0"/>
                    </a:lnTo>
                  </a:path>
                </a:pathLst>
              </a:custGeom>
              <a:solidFill>
                <a:srgbClr val="F2F2F2"/>
              </a:solidFill>
              <a:ln w="9525">
                <a:noFill/>
                <a:round/>
              </a:ln>
            </p:spPr>
            <p:txBody>
              <a:bodyPr/>
              <a:lstStyle/>
              <a:p>
                <a:endParaRPr lang="zh-CN" altLang="en-US"/>
              </a:p>
            </p:txBody>
          </p:sp>
          <p:sp>
            <p:nvSpPr>
              <p:cNvPr id="6158" name="Freeform 5"/>
              <p:cNvSpPr/>
              <p:nvPr/>
            </p:nvSpPr>
            <p:spPr bwMode="auto">
              <a:xfrm>
                <a:off x="332027" y="195609"/>
                <a:ext cx="377346" cy="78614"/>
              </a:xfrm>
              <a:custGeom>
                <a:avLst/>
                <a:gdLst>
                  <a:gd name="T0" fmla="*/ 2147483647 w 5714"/>
                  <a:gd name="T1" fmla="*/ 2147483647 h 1188"/>
                  <a:gd name="T2" fmla="*/ 2147483647 w 5714"/>
                  <a:gd name="T3" fmla="*/ 2147483647 h 1188"/>
                  <a:gd name="T4" fmla="*/ 2147483647 w 5714"/>
                  <a:gd name="T5" fmla="*/ 2147483647 h 1188"/>
                  <a:gd name="T6" fmla="*/ 2147483647 w 5714"/>
                  <a:gd name="T7" fmla="*/ 2147483647 h 1188"/>
                  <a:gd name="T8" fmla="*/ 2147483647 w 5714"/>
                  <a:gd name="T9" fmla="*/ 2147483647 h 1188"/>
                  <a:gd name="T10" fmla="*/ 2147483647 w 5714"/>
                  <a:gd name="T11" fmla="*/ 2147483647 h 1188"/>
                  <a:gd name="T12" fmla="*/ 2147483647 w 5714"/>
                  <a:gd name="T13" fmla="*/ 2147483647 h 1188"/>
                  <a:gd name="T14" fmla="*/ 2147483647 w 5714"/>
                  <a:gd name="T15" fmla="*/ 2147483647 h 1188"/>
                  <a:gd name="T16" fmla="*/ 2147483647 w 5714"/>
                  <a:gd name="T17" fmla="*/ 2147483647 h 1188"/>
                  <a:gd name="T18" fmla="*/ 2147483647 w 5714"/>
                  <a:gd name="T19" fmla="*/ 2147483647 h 1188"/>
                  <a:gd name="T20" fmla="*/ 2147483647 w 5714"/>
                  <a:gd name="T21" fmla="*/ 2147483647 h 1188"/>
                  <a:gd name="T22" fmla="*/ 2147483647 w 5714"/>
                  <a:gd name="T23" fmla="*/ 2147483647 h 1188"/>
                  <a:gd name="T24" fmla="*/ 2147483647 w 5714"/>
                  <a:gd name="T25" fmla="*/ 2147483647 h 1188"/>
                  <a:gd name="T26" fmla="*/ 2147483647 w 5714"/>
                  <a:gd name="T27" fmla="*/ 2147483647 h 1188"/>
                  <a:gd name="T28" fmla="*/ 2147483647 w 5714"/>
                  <a:gd name="T29" fmla="*/ 2147483647 h 1188"/>
                  <a:gd name="T30" fmla="*/ 2147483647 w 5714"/>
                  <a:gd name="T31" fmla="*/ 2147483647 h 1188"/>
                  <a:gd name="T32" fmla="*/ 2147483647 w 5714"/>
                  <a:gd name="T33" fmla="*/ 2147483647 h 1188"/>
                  <a:gd name="T34" fmla="*/ 2147483647 w 5714"/>
                  <a:gd name="T35" fmla="*/ 2147483647 h 1188"/>
                  <a:gd name="T36" fmla="*/ 2147483647 w 5714"/>
                  <a:gd name="T37" fmla="*/ 2147483647 h 1188"/>
                  <a:gd name="T38" fmla="*/ 2147483647 w 5714"/>
                  <a:gd name="T39" fmla="*/ 2147483647 h 1188"/>
                  <a:gd name="T40" fmla="*/ 2147483647 w 5714"/>
                  <a:gd name="T41" fmla="*/ 2147483647 h 1188"/>
                  <a:gd name="T42" fmla="*/ 874955583 w 5714"/>
                  <a:gd name="T43" fmla="*/ 2147483647 h 1188"/>
                  <a:gd name="T44" fmla="*/ 2147483647 w 5714"/>
                  <a:gd name="T45" fmla="*/ 2147483647 h 1188"/>
                  <a:gd name="T46" fmla="*/ 2147483647 w 5714"/>
                  <a:gd name="T47" fmla="*/ 1572280942 h 1188"/>
                  <a:gd name="T48" fmla="*/ 2147483647 w 5714"/>
                  <a:gd name="T49" fmla="*/ 862926995 h 1188"/>
                  <a:gd name="T50" fmla="*/ 2147483647 w 5714"/>
                  <a:gd name="T51" fmla="*/ 2032430464 h 1188"/>
                  <a:gd name="T52" fmla="*/ 2147483647 w 5714"/>
                  <a:gd name="T53" fmla="*/ 2147483647 h 1188"/>
                  <a:gd name="T54" fmla="*/ 2147483647 w 5714"/>
                  <a:gd name="T55" fmla="*/ 2147483647 h 1188"/>
                  <a:gd name="T56" fmla="*/ 2147483647 w 5714"/>
                  <a:gd name="T57" fmla="*/ 2147483647 h 1188"/>
                  <a:gd name="T58" fmla="*/ 2147483647 w 5714"/>
                  <a:gd name="T59" fmla="*/ 2147483647 h 1188"/>
                  <a:gd name="T60" fmla="*/ 2147483647 w 5714"/>
                  <a:gd name="T61" fmla="*/ 2147483647 h 1188"/>
                  <a:gd name="T62" fmla="*/ 2147483647 w 5714"/>
                  <a:gd name="T63" fmla="*/ 2147483647 h 1188"/>
                  <a:gd name="T64" fmla="*/ 2147483647 w 5714"/>
                  <a:gd name="T65" fmla="*/ 2147483647 h 1188"/>
                  <a:gd name="T66" fmla="*/ 2147483647 w 5714"/>
                  <a:gd name="T67" fmla="*/ 2147483647 h 1188"/>
                  <a:gd name="T68" fmla="*/ 2147483647 w 5714"/>
                  <a:gd name="T69" fmla="*/ 2147483647 h 1188"/>
                  <a:gd name="T70" fmla="*/ 2147483647 w 5714"/>
                  <a:gd name="T71" fmla="*/ 2147483647 h 1188"/>
                  <a:gd name="T72" fmla="*/ 2147483647 w 5714"/>
                  <a:gd name="T73" fmla="*/ 2147483647 h 1188"/>
                  <a:gd name="T74" fmla="*/ 2147483647 w 5714"/>
                  <a:gd name="T75" fmla="*/ 2147483647 h 1188"/>
                  <a:gd name="T76" fmla="*/ 2147483647 w 5714"/>
                  <a:gd name="T77" fmla="*/ 2147483647 h 1188"/>
                  <a:gd name="T78" fmla="*/ 2147483647 w 5714"/>
                  <a:gd name="T79" fmla="*/ 2147483647 h 1188"/>
                  <a:gd name="T80" fmla="*/ 2147483647 w 5714"/>
                  <a:gd name="T81" fmla="*/ 2147483647 h 1188"/>
                  <a:gd name="T82" fmla="*/ 2147483647 w 5714"/>
                  <a:gd name="T83" fmla="*/ 2147483647 h 1188"/>
                  <a:gd name="T84" fmla="*/ 2147483647 w 5714"/>
                  <a:gd name="T85" fmla="*/ 2147483647 h 1188"/>
                  <a:gd name="T86" fmla="*/ 2147483647 w 5714"/>
                  <a:gd name="T87" fmla="*/ 2032430464 h 1188"/>
                  <a:gd name="T88" fmla="*/ 2147483647 w 5714"/>
                  <a:gd name="T89" fmla="*/ 862926995 h 1188"/>
                  <a:gd name="T90" fmla="*/ 2147483647 w 5714"/>
                  <a:gd name="T91" fmla="*/ 1572280942 h 1188"/>
                  <a:gd name="T92" fmla="*/ 2147483647 w 5714"/>
                  <a:gd name="T93" fmla="*/ 2147483647 h 1188"/>
                  <a:gd name="T94" fmla="*/ 2147483647 w 5714"/>
                  <a:gd name="T95" fmla="*/ 2147483647 h 1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714"/>
                  <a:gd name="T145" fmla="*/ 0 h 1188"/>
                  <a:gd name="T146" fmla="*/ 5714 w 5714"/>
                  <a:gd name="T147" fmla="*/ 1188 h 1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714" h="1188">
                    <a:moveTo>
                      <a:pt x="5714" y="673"/>
                    </a:moveTo>
                    <a:lnTo>
                      <a:pt x="5635" y="703"/>
                    </a:lnTo>
                    <a:lnTo>
                      <a:pt x="5556" y="733"/>
                    </a:lnTo>
                    <a:lnTo>
                      <a:pt x="5476" y="761"/>
                    </a:lnTo>
                    <a:lnTo>
                      <a:pt x="5395" y="789"/>
                    </a:lnTo>
                    <a:lnTo>
                      <a:pt x="5313" y="816"/>
                    </a:lnTo>
                    <a:lnTo>
                      <a:pt x="5230" y="841"/>
                    </a:lnTo>
                    <a:lnTo>
                      <a:pt x="5148" y="867"/>
                    </a:lnTo>
                    <a:lnTo>
                      <a:pt x="5064" y="891"/>
                    </a:lnTo>
                    <a:lnTo>
                      <a:pt x="4979" y="914"/>
                    </a:lnTo>
                    <a:lnTo>
                      <a:pt x="4893" y="936"/>
                    </a:lnTo>
                    <a:lnTo>
                      <a:pt x="4807" y="959"/>
                    </a:lnTo>
                    <a:lnTo>
                      <a:pt x="4720" y="979"/>
                    </a:lnTo>
                    <a:lnTo>
                      <a:pt x="4633" y="999"/>
                    </a:lnTo>
                    <a:lnTo>
                      <a:pt x="4545" y="1018"/>
                    </a:lnTo>
                    <a:lnTo>
                      <a:pt x="4455" y="1036"/>
                    </a:lnTo>
                    <a:lnTo>
                      <a:pt x="4366" y="1053"/>
                    </a:lnTo>
                    <a:lnTo>
                      <a:pt x="4275" y="1068"/>
                    </a:lnTo>
                    <a:lnTo>
                      <a:pt x="4185" y="1084"/>
                    </a:lnTo>
                    <a:lnTo>
                      <a:pt x="4093" y="1097"/>
                    </a:lnTo>
                    <a:lnTo>
                      <a:pt x="4002" y="1111"/>
                    </a:lnTo>
                    <a:lnTo>
                      <a:pt x="3909" y="1123"/>
                    </a:lnTo>
                    <a:lnTo>
                      <a:pt x="3816" y="1134"/>
                    </a:lnTo>
                    <a:lnTo>
                      <a:pt x="3722" y="1144"/>
                    </a:lnTo>
                    <a:lnTo>
                      <a:pt x="3627" y="1153"/>
                    </a:lnTo>
                    <a:lnTo>
                      <a:pt x="3533" y="1161"/>
                    </a:lnTo>
                    <a:lnTo>
                      <a:pt x="3437" y="1168"/>
                    </a:lnTo>
                    <a:lnTo>
                      <a:pt x="3342" y="1174"/>
                    </a:lnTo>
                    <a:lnTo>
                      <a:pt x="3246" y="1179"/>
                    </a:lnTo>
                    <a:lnTo>
                      <a:pt x="3149" y="1183"/>
                    </a:lnTo>
                    <a:lnTo>
                      <a:pt x="3052" y="1186"/>
                    </a:lnTo>
                    <a:lnTo>
                      <a:pt x="2955" y="1187"/>
                    </a:lnTo>
                    <a:lnTo>
                      <a:pt x="2858" y="1188"/>
                    </a:lnTo>
                    <a:lnTo>
                      <a:pt x="2759" y="1187"/>
                    </a:lnTo>
                    <a:lnTo>
                      <a:pt x="2662" y="1186"/>
                    </a:lnTo>
                    <a:lnTo>
                      <a:pt x="2565" y="1183"/>
                    </a:lnTo>
                    <a:lnTo>
                      <a:pt x="2468" y="1179"/>
                    </a:lnTo>
                    <a:lnTo>
                      <a:pt x="2372" y="1174"/>
                    </a:lnTo>
                    <a:lnTo>
                      <a:pt x="2277" y="1168"/>
                    </a:lnTo>
                    <a:lnTo>
                      <a:pt x="2181" y="1161"/>
                    </a:lnTo>
                    <a:lnTo>
                      <a:pt x="2087" y="1153"/>
                    </a:lnTo>
                    <a:lnTo>
                      <a:pt x="1992" y="1144"/>
                    </a:lnTo>
                    <a:lnTo>
                      <a:pt x="1898" y="1134"/>
                    </a:lnTo>
                    <a:lnTo>
                      <a:pt x="1805" y="1123"/>
                    </a:lnTo>
                    <a:lnTo>
                      <a:pt x="1712" y="1111"/>
                    </a:lnTo>
                    <a:lnTo>
                      <a:pt x="1621" y="1097"/>
                    </a:lnTo>
                    <a:lnTo>
                      <a:pt x="1529" y="1084"/>
                    </a:lnTo>
                    <a:lnTo>
                      <a:pt x="1439" y="1068"/>
                    </a:lnTo>
                    <a:lnTo>
                      <a:pt x="1348" y="1053"/>
                    </a:lnTo>
                    <a:lnTo>
                      <a:pt x="1259" y="1036"/>
                    </a:lnTo>
                    <a:lnTo>
                      <a:pt x="1169" y="1018"/>
                    </a:lnTo>
                    <a:lnTo>
                      <a:pt x="1081" y="999"/>
                    </a:lnTo>
                    <a:lnTo>
                      <a:pt x="994" y="979"/>
                    </a:lnTo>
                    <a:lnTo>
                      <a:pt x="907" y="959"/>
                    </a:lnTo>
                    <a:lnTo>
                      <a:pt x="821" y="936"/>
                    </a:lnTo>
                    <a:lnTo>
                      <a:pt x="735" y="914"/>
                    </a:lnTo>
                    <a:lnTo>
                      <a:pt x="650" y="891"/>
                    </a:lnTo>
                    <a:lnTo>
                      <a:pt x="566" y="867"/>
                    </a:lnTo>
                    <a:lnTo>
                      <a:pt x="484" y="841"/>
                    </a:lnTo>
                    <a:lnTo>
                      <a:pt x="401" y="816"/>
                    </a:lnTo>
                    <a:lnTo>
                      <a:pt x="319" y="789"/>
                    </a:lnTo>
                    <a:lnTo>
                      <a:pt x="238" y="761"/>
                    </a:lnTo>
                    <a:lnTo>
                      <a:pt x="158" y="733"/>
                    </a:lnTo>
                    <a:lnTo>
                      <a:pt x="79" y="703"/>
                    </a:lnTo>
                    <a:lnTo>
                      <a:pt x="0" y="673"/>
                    </a:lnTo>
                    <a:lnTo>
                      <a:pt x="46" y="587"/>
                    </a:lnTo>
                    <a:lnTo>
                      <a:pt x="90" y="501"/>
                    </a:lnTo>
                    <a:lnTo>
                      <a:pt x="136" y="416"/>
                    </a:lnTo>
                    <a:lnTo>
                      <a:pt x="182" y="331"/>
                    </a:lnTo>
                    <a:lnTo>
                      <a:pt x="228" y="247"/>
                    </a:lnTo>
                    <a:lnTo>
                      <a:pt x="275" y="164"/>
                    </a:lnTo>
                    <a:lnTo>
                      <a:pt x="322" y="82"/>
                    </a:lnTo>
                    <a:lnTo>
                      <a:pt x="370" y="0"/>
                    </a:lnTo>
                    <a:lnTo>
                      <a:pt x="440" y="22"/>
                    </a:lnTo>
                    <a:lnTo>
                      <a:pt x="510" y="45"/>
                    </a:lnTo>
                    <a:lnTo>
                      <a:pt x="582" y="66"/>
                    </a:lnTo>
                    <a:lnTo>
                      <a:pt x="654" y="86"/>
                    </a:lnTo>
                    <a:lnTo>
                      <a:pt x="726" y="106"/>
                    </a:lnTo>
                    <a:lnTo>
                      <a:pt x="800" y="126"/>
                    </a:lnTo>
                    <a:lnTo>
                      <a:pt x="873" y="144"/>
                    </a:lnTo>
                    <a:lnTo>
                      <a:pt x="947" y="163"/>
                    </a:lnTo>
                    <a:lnTo>
                      <a:pt x="1022" y="180"/>
                    </a:lnTo>
                    <a:lnTo>
                      <a:pt x="1097" y="197"/>
                    </a:lnTo>
                    <a:lnTo>
                      <a:pt x="1173" y="212"/>
                    </a:lnTo>
                    <a:lnTo>
                      <a:pt x="1249" y="228"/>
                    </a:lnTo>
                    <a:lnTo>
                      <a:pt x="1325" y="243"/>
                    </a:lnTo>
                    <a:lnTo>
                      <a:pt x="1402" y="257"/>
                    </a:lnTo>
                    <a:lnTo>
                      <a:pt x="1480" y="271"/>
                    </a:lnTo>
                    <a:lnTo>
                      <a:pt x="1557" y="283"/>
                    </a:lnTo>
                    <a:lnTo>
                      <a:pt x="1635" y="294"/>
                    </a:lnTo>
                    <a:lnTo>
                      <a:pt x="1715" y="305"/>
                    </a:lnTo>
                    <a:lnTo>
                      <a:pt x="1794" y="316"/>
                    </a:lnTo>
                    <a:lnTo>
                      <a:pt x="1873" y="325"/>
                    </a:lnTo>
                    <a:lnTo>
                      <a:pt x="1954" y="334"/>
                    </a:lnTo>
                    <a:lnTo>
                      <a:pt x="2034" y="343"/>
                    </a:lnTo>
                    <a:lnTo>
                      <a:pt x="2115" y="350"/>
                    </a:lnTo>
                    <a:lnTo>
                      <a:pt x="2195" y="357"/>
                    </a:lnTo>
                    <a:lnTo>
                      <a:pt x="2277" y="363"/>
                    </a:lnTo>
                    <a:lnTo>
                      <a:pt x="2359" y="368"/>
                    </a:lnTo>
                    <a:lnTo>
                      <a:pt x="2441" y="372"/>
                    </a:lnTo>
                    <a:lnTo>
                      <a:pt x="2524" y="376"/>
                    </a:lnTo>
                    <a:lnTo>
                      <a:pt x="2606" y="379"/>
                    </a:lnTo>
                    <a:lnTo>
                      <a:pt x="2690" y="380"/>
                    </a:lnTo>
                    <a:lnTo>
                      <a:pt x="2774" y="382"/>
                    </a:lnTo>
                    <a:lnTo>
                      <a:pt x="2858" y="382"/>
                    </a:lnTo>
                    <a:lnTo>
                      <a:pt x="2940" y="382"/>
                    </a:lnTo>
                    <a:lnTo>
                      <a:pt x="3024" y="380"/>
                    </a:lnTo>
                    <a:lnTo>
                      <a:pt x="3108" y="379"/>
                    </a:lnTo>
                    <a:lnTo>
                      <a:pt x="3190" y="376"/>
                    </a:lnTo>
                    <a:lnTo>
                      <a:pt x="3273" y="372"/>
                    </a:lnTo>
                    <a:lnTo>
                      <a:pt x="3355" y="368"/>
                    </a:lnTo>
                    <a:lnTo>
                      <a:pt x="3437" y="363"/>
                    </a:lnTo>
                    <a:lnTo>
                      <a:pt x="3518" y="357"/>
                    </a:lnTo>
                    <a:lnTo>
                      <a:pt x="3599" y="350"/>
                    </a:lnTo>
                    <a:lnTo>
                      <a:pt x="3680" y="343"/>
                    </a:lnTo>
                    <a:lnTo>
                      <a:pt x="3760" y="334"/>
                    </a:lnTo>
                    <a:lnTo>
                      <a:pt x="3841" y="325"/>
                    </a:lnTo>
                    <a:lnTo>
                      <a:pt x="3920" y="316"/>
                    </a:lnTo>
                    <a:lnTo>
                      <a:pt x="3999" y="305"/>
                    </a:lnTo>
                    <a:lnTo>
                      <a:pt x="4079" y="294"/>
                    </a:lnTo>
                    <a:lnTo>
                      <a:pt x="4157" y="283"/>
                    </a:lnTo>
                    <a:lnTo>
                      <a:pt x="4234" y="271"/>
                    </a:lnTo>
                    <a:lnTo>
                      <a:pt x="4312" y="257"/>
                    </a:lnTo>
                    <a:lnTo>
                      <a:pt x="4389" y="243"/>
                    </a:lnTo>
                    <a:lnTo>
                      <a:pt x="4465" y="228"/>
                    </a:lnTo>
                    <a:lnTo>
                      <a:pt x="4541" y="212"/>
                    </a:lnTo>
                    <a:lnTo>
                      <a:pt x="4617" y="197"/>
                    </a:lnTo>
                    <a:lnTo>
                      <a:pt x="4692" y="180"/>
                    </a:lnTo>
                    <a:lnTo>
                      <a:pt x="4767" y="162"/>
                    </a:lnTo>
                    <a:lnTo>
                      <a:pt x="4841" y="144"/>
                    </a:lnTo>
                    <a:lnTo>
                      <a:pt x="4914" y="126"/>
                    </a:lnTo>
                    <a:lnTo>
                      <a:pt x="4988" y="106"/>
                    </a:lnTo>
                    <a:lnTo>
                      <a:pt x="5060" y="86"/>
                    </a:lnTo>
                    <a:lnTo>
                      <a:pt x="5132" y="66"/>
                    </a:lnTo>
                    <a:lnTo>
                      <a:pt x="5204" y="45"/>
                    </a:lnTo>
                    <a:lnTo>
                      <a:pt x="5274" y="22"/>
                    </a:lnTo>
                    <a:lnTo>
                      <a:pt x="5344" y="0"/>
                    </a:lnTo>
                    <a:lnTo>
                      <a:pt x="5392" y="82"/>
                    </a:lnTo>
                    <a:lnTo>
                      <a:pt x="5439" y="164"/>
                    </a:lnTo>
                    <a:lnTo>
                      <a:pt x="5486" y="247"/>
                    </a:lnTo>
                    <a:lnTo>
                      <a:pt x="5532" y="331"/>
                    </a:lnTo>
                    <a:lnTo>
                      <a:pt x="5578" y="416"/>
                    </a:lnTo>
                    <a:lnTo>
                      <a:pt x="5624" y="501"/>
                    </a:lnTo>
                    <a:lnTo>
                      <a:pt x="5668" y="587"/>
                    </a:lnTo>
                    <a:lnTo>
                      <a:pt x="5714" y="673"/>
                    </a:lnTo>
                  </a:path>
                </a:pathLst>
              </a:custGeom>
              <a:solidFill>
                <a:schemeClr val="tx2"/>
              </a:solidFill>
              <a:ln w="9525">
                <a:noFill/>
                <a:round/>
              </a:ln>
            </p:spPr>
            <p:txBody>
              <a:bodyPr/>
              <a:lstStyle/>
              <a:p>
                <a:endParaRPr lang="zh-CN" altLang="en-US"/>
              </a:p>
            </p:txBody>
          </p:sp>
          <p:sp>
            <p:nvSpPr>
              <p:cNvPr id="6159" name="Freeform 6"/>
              <p:cNvSpPr/>
              <p:nvPr/>
            </p:nvSpPr>
            <p:spPr bwMode="auto">
              <a:xfrm>
                <a:off x="520700" y="195609"/>
                <a:ext cx="188673" cy="78614"/>
              </a:xfrm>
              <a:custGeom>
                <a:avLst/>
                <a:gdLst>
                  <a:gd name="T0" fmla="*/ 0 w 2856"/>
                  <a:gd name="T1" fmla="*/ 2147483647 h 1188"/>
                  <a:gd name="T2" fmla="*/ 1847467944 w 2856"/>
                  <a:gd name="T3" fmla="*/ 2147483647 h 1188"/>
                  <a:gd name="T4" fmla="*/ 2147483647 w 2856"/>
                  <a:gd name="T5" fmla="*/ 2147483647 h 1188"/>
                  <a:gd name="T6" fmla="*/ 2147483647 w 2856"/>
                  <a:gd name="T7" fmla="*/ 2147483647 h 1188"/>
                  <a:gd name="T8" fmla="*/ 2147483647 w 2856"/>
                  <a:gd name="T9" fmla="*/ 2147483647 h 1188"/>
                  <a:gd name="T10" fmla="*/ 2147483647 w 2856"/>
                  <a:gd name="T11" fmla="*/ 2147483647 h 1188"/>
                  <a:gd name="T12" fmla="*/ 2147483647 w 2856"/>
                  <a:gd name="T13" fmla="*/ 2147483647 h 1188"/>
                  <a:gd name="T14" fmla="*/ 2147483647 w 2856"/>
                  <a:gd name="T15" fmla="*/ 2147483647 h 1188"/>
                  <a:gd name="T16" fmla="*/ 2147483647 w 2856"/>
                  <a:gd name="T17" fmla="*/ 2147483647 h 1188"/>
                  <a:gd name="T18" fmla="*/ 2147483647 w 2856"/>
                  <a:gd name="T19" fmla="*/ 2147483647 h 1188"/>
                  <a:gd name="T20" fmla="*/ 2147483647 w 2856"/>
                  <a:gd name="T21" fmla="*/ 2147483647 h 1188"/>
                  <a:gd name="T22" fmla="*/ 2147483647 w 2856"/>
                  <a:gd name="T23" fmla="*/ 2147483647 h 1188"/>
                  <a:gd name="T24" fmla="*/ 2147483647 w 2856"/>
                  <a:gd name="T25" fmla="*/ 2147483647 h 1188"/>
                  <a:gd name="T26" fmla="*/ 2147483647 w 2856"/>
                  <a:gd name="T27" fmla="*/ 2147483647 h 1188"/>
                  <a:gd name="T28" fmla="*/ 2147483647 w 2856"/>
                  <a:gd name="T29" fmla="*/ 2147483647 h 1188"/>
                  <a:gd name="T30" fmla="*/ 2147483647 w 2856"/>
                  <a:gd name="T31" fmla="*/ 2147483647 h 1188"/>
                  <a:gd name="T32" fmla="*/ 2147483647 w 2856"/>
                  <a:gd name="T33" fmla="*/ 2147483647 h 1188"/>
                  <a:gd name="T34" fmla="*/ 2147483647 w 2856"/>
                  <a:gd name="T35" fmla="*/ 2147483647 h 1188"/>
                  <a:gd name="T36" fmla="*/ 2147483647 w 2856"/>
                  <a:gd name="T37" fmla="*/ 2147483647 h 1188"/>
                  <a:gd name="T38" fmla="*/ 2147483647 w 2856"/>
                  <a:gd name="T39" fmla="*/ 2147483647 h 1188"/>
                  <a:gd name="T40" fmla="*/ 2147483647 w 2856"/>
                  <a:gd name="T41" fmla="*/ 1572280942 h 1188"/>
                  <a:gd name="T42" fmla="*/ 2147483647 w 2856"/>
                  <a:gd name="T43" fmla="*/ 421899857 h 1188"/>
                  <a:gd name="T44" fmla="*/ 2147483647 w 2856"/>
                  <a:gd name="T45" fmla="*/ 1265415422 h 1188"/>
                  <a:gd name="T46" fmla="*/ 2147483647 w 2856"/>
                  <a:gd name="T47" fmla="*/ 2032430464 h 1188"/>
                  <a:gd name="T48" fmla="*/ 2147483647 w 2856"/>
                  <a:gd name="T49" fmla="*/ 2147483647 h 1188"/>
                  <a:gd name="T50" fmla="*/ 2147483647 w 2856"/>
                  <a:gd name="T51" fmla="*/ 2147483647 h 1188"/>
                  <a:gd name="T52" fmla="*/ 2147483647 w 2856"/>
                  <a:gd name="T53" fmla="*/ 2147483647 h 1188"/>
                  <a:gd name="T54" fmla="*/ 2147483647 w 2856"/>
                  <a:gd name="T55" fmla="*/ 2147483647 h 1188"/>
                  <a:gd name="T56" fmla="*/ 2147483647 w 2856"/>
                  <a:gd name="T57" fmla="*/ 2147483647 h 1188"/>
                  <a:gd name="T58" fmla="*/ 2147483647 w 2856"/>
                  <a:gd name="T59" fmla="*/ 2147483647 h 1188"/>
                  <a:gd name="T60" fmla="*/ 2147483647 w 2856"/>
                  <a:gd name="T61" fmla="*/ 2147483647 h 1188"/>
                  <a:gd name="T62" fmla="*/ 2147483647 w 2856"/>
                  <a:gd name="T63" fmla="*/ 2147483647 h 1188"/>
                  <a:gd name="T64" fmla="*/ 2147483647 w 2856"/>
                  <a:gd name="T65" fmla="*/ 2147483647 h 1188"/>
                  <a:gd name="T66" fmla="*/ 2147483647 w 2856"/>
                  <a:gd name="T67" fmla="*/ 2147483647 h 1188"/>
                  <a:gd name="T68" fmla="*/ 2147483647 w 2856"/>
                  <a:gd name="T69" fmla="*/ 2147483647 h 1188"/>
                  <a:gd name="T70" fmla="*/ 2147483647 w 2856"/>
                  <a:gd name="T71" fmla="*/ 2147483647 h 1188"/>
                  <a:gd name="T72" fmla="*/ 1580785884 w 2856"/>
                  <a:gd name="T73" fmla="*/ 2147483647 h 1188"/>
                  <a:gd name="T74" fmla="*/ 0 w 2856"/>
                  <a:gd name="T75" fmla="*/ 2147483647 h 1188"/>
                  <a:gd name="T76" fmla="*/ 0 w 2856"/>
                  <a:gd name="T77" fmla="*/ 2147483647 h 1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56"/>
                  <a:gd name="T118" fmla="*/ 0 h 1188"/>
                  <a:gd name="T119" fmla="*/ 2856 w 2856"/>
                  <a:gd name="T120" fmla="*/ 1188 h 11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56" h="1188">
                    <a:moveTo>
                      <a:pt x="0" y="1188"/>
                    </a:moveTo>
                    <a:lnTo>
                      <a:pt x="0" y="1188"/>
                    </a:lnTo>
                    <a:lnTo>
                      <a:pt x="97" y="1187"/>
                    </a:lnTo>
                    <a:lnTo>
                      <a:pt x="194" y="1186"/>
                    </a:lnTo>
                    <a:lnTo>
                      <a:pt x="291" y="1183"/>
                    </a:lnTo>
                    <a:lnTo>
                      <a:pt x="388" y="1179"/>
                    </a:lnTo>
                    <a:lnTo>
                      <a:pt x="484" y="1174"/>
                    </a:lnTo>
                    <a:lnTo>
                      <a:pt x="579" y="1168"/>
                    </a:lnTo>
                    <a:lnTo>
                      <a:pt x="675" y="1161"/>
                    </a:lnTo>
                    <a:lnTo>
                      <a:pt x="770" y="1153"/>
                    </a:lnTo>
                    <a:lnTo>
                      <a:pt x="864" y="1144"/>
                    </a:lnTo>
                    <a:lnTo>
                      <a:pt x="958" y="1134"/>
                    </a:lnTo>
                    <a:lnTo>
                      <a:pt x="1051" y="1123"/>
                    </a:lnTo>
                    <a:lnTo>
                      <a:pt x="1144" y="1111"/>
                    </a:lnTo>
                    <a:lnTo>
                      <a:pt x="1235" y="1097"/>
                    </a:lnTo>
                    <a:lnTo>
                      <a:pt x="1327" y="1084"/>
                    </a:lnTo>
                    <a:lnTo>
                      <a:pt x="1417" y="1068"/>
                    </a:lnTo>
                    <a:lnTo>
                      <a:pt x="1508" y="1053"/>
                    </a:lnTo>
                    <a:lnTo>
                      <a:pt x="1597" y="1036"/>
                    </a:lnTo>
                    <a:lnTo>
                      <a:pt x="1687" y="1018"/>
                    </a:lnTo>
                    <a:lnTo>
                      <a:pt x="1775" y="999"/>
                    </a:lnTo>
                    <a:lnTo>
                      <a:pt x="1862" y="979"/>
                    </a:lnTo>
                    <a:lnTo>
                      <a:pt x="1949" y="959"/>
                    </a:lnTo>
                    <a:lnTo>
                      <a:pt x="2035" y="936"/>
                    </a:lnTo>
                    <a:lnTo>
                      <a:pt x="2121" y="914"/>
                    </a:lnTo>
                    <a:lnTo>
                      <a:pt x="2206" y="891"/>
                    </a:lnTo>
                    <a:lnTo>
                      <a:pt x="2290" y="867"/>
                    </a:lnTo>
                    <a:lnTo>
                      <a:pt x="2372" y="841"/>
                    </a:lnTo>
                    <a:lnTo>
                      <a:pt x="2455" y="816"/>
                    </a:lnTo>
                    <a:lnTo>
                      <a:pt x="2537" y="789"/>
                    </a:lnTo>
                    <a:lnTo>
                      <a:pt x="2618" y="761"/>
                    </a:lnTo>
                    <a:lnTo>
                      <a:pt x="2699" y="733"/>
                    </a:lnTo>
                    <a:lnTo>
                      <a:pt x="2777" y="703"/>
                    </a:lnTo>
                    <a:lnTo>
                      <a:pt x="2856" y="673"/>
                    </a:lnTo>
                    <a:lnTo>
                      <a:pt x="2810" y="587"/>
                    </a:lnTo>
                    <a:lnTo>
                      <a:pt x="2766" y="501"/>
                    </a:lnTo>
                    <a:lnTo>
                      <a:pt x="2720" y="416"/>
                    </a:lnTo>
                    <a:lnTo>
                      <a:pt x="2674" y="331"/>
                    </a:lnTo>
                    <a:lnTo>
                      <a:pt x="2628" y="247"/>
                    </a:lnTo>
                    <a:lnTo>
                      <a:pt x="2581" y="164"/>
                    </a:lnTo>
                    <a:lnTo>
                      <a:pt x="2534" y="82"/>
                    </a:lnTo>
                    <a:lnTo>
                      <a:pt x="2486" y="0"/>
                    </a:lnTo>
                    <a:lnTo>
                      <a:pt x="2416" y="22"/>
                    </a:lnTo>
                    <a:lnTo>
                      <a:pt x="2346" y="45"/>
                    </a:lnTo>
                    <a:lnTo>
                      <a:pt x="2274" y="66"/>
                    </a:lnTo>
                    <a:lnTo>
                      <a:pt x="2203" y="86"/>
                    </a:lnTo>
                    <a:lnTo>
                      <a:pt x="2130" y="106"/>
                    </a:lnTo>
                    <a:lnTo>
                      <a:pt x="2056" y="126"/>
                    </a:lnTo>
                    <a:lnTo>
                      <a:pt x="1983" y="144"/>
                    </a:lnTo>
                    <a:lnTo>
                      <a:pt x="1909" y="163"/>
                    </a:lnTo>
                    <a:lnTo>
                      <a:pt x="1834" y="180"/>
                    </a:lnTo>
                    <a:lnTo>
                      <a:pt x="1759" y="197"/>
                    </a:lnTo>
                    <a:lnTo>
                      <a:pt x="1683" y="212"/>
                    </a:lnTo>
                    <a:lnTo>
                      <a:pt x="1607" y="228"/>
                    </a:lnTo>
                    <a:lnTo>
                      <a:pt x="1531" y="243"/>
                    </a:lnTo>
                    <a:lnTo>
                      <a:pt x="1454" y="257"/>
                    </a:lnTo>
                    <a:lnTo>
                      <a:pt x="1376" y="271"/>
                    </a:lnTo>
                    <a:lnTo>
                      <a:pt x="1299" y="283"/>
                    </a:lnTo>
                    <a:lnTo>
                      <a:pt x="1221" y="294"/>
                    </a:lnTo>
                    <a:lnTo>
                      <a:pt x="1141" y="305"/>
                    </a:lnTo>
                    <a:lnTo>
                      <a:pt x="1062" y="316"/>
                    </a:lnTo>
                    <a:lnTo>
                      <a:pt x="983" y="325"/>
                    </a:lnTo>
                    <a:lnTo>
                      <a:pt x="902" y="334"/>
                    </a:lnTo>
                    <a:lnTo>
                      <a:pt x="822" y="343"/>
                    </a:lnTo>
                    <a:lnTo>
                      <a:pt x="741" y="350"/>
                    </a:lnTo>
                    <a:lnTo>
                      <a:pt x="661" y="357"/>
                    </a:lnTo>
                    <a:lnTo>
                      <a:pt x="579" y="363"/>
                    </a:lnTo>
                    <a:lnTo>
                      <a:pt x="497" y="368"/>
                    </a:lnTo>
                    <a:lnTo>
                      <a:pt x="415" y="372"/>
                    </a:lnTo>
                    <a:lnTo>
                      <a:pt x="332" y="376"/>
                    </a:lnTo>
                    <a:lnTo>
                      <a:pt x="250" y="379"/>
                    </a:lnTo>
                    <a:lnTo>
                      <a:pt x="166" y="380"/>
                    </a:lnTo>
                    <a:lnTo>
                      <a:pt x="83" y="382"/>
                    </a:lnTo>
                    <a:lnTo>
                      <a:pt x="0" y="382"/>
                    </a:lnTo>
                    <a:lnTo>
                      <a:pt x="0" y="1188"/>
                    </a:lnTo>
                  </a:path>
                </a:pathLst>
              </a:custGeom>
              <a:solidFill>
                <a:schemeClr val="tx2"/>
              </a:solidFill>
              <a:ln w="9525">
                <a:noFill/>
                <a:round/>
              </a:ln>
            </p:spPr>
            <p:txBody>
              <a:bodyPr/>
              <a:lstStyle/>
              <a:p>
                <a:endParaRPr lang="zh-CN" altLang="en-US"/>
              </a:p>
            </p:txBody>
          </p:sp>
          <p:sp>
            <p:nvSpPr>
              <p:cNvPr id="6160" name="Freeform 7"/>
              <p:cNvSpPr/>
              <p:nvPr/>
            </p:nvSpPr>
            <p:spPr bwMode="auto">
              <a:xfrm>
                <a:off x="0" y="710760"/>
                <a:ext cx="199309" cy="446711"/>
              </a:xfrm>
              <a:custGeom>
                <a:avLst/>
                <a:gdLst>
                  <a:gd name="T0" fmla="*/ 2147483647 w 3021"/>
                  <a:gd name="T1" fmla="*/ 0 h 6762"/>
                  <a:gd name="T2" fmla="*/ 0 w 3021"/>
                  <a:gd name="T3" fmla="*/ 2147483647 h 6762"/>
                  <a:gd name="T4" fmla="*/ 2147483647 w 3021"/>
                  <a:gd name="T5" fmla="*/ 2147483647 h 6762"/>
                  <a:gd name="T6" fmla="*/ 2147483647 w 3021"/>
                  <a:gd name="T7" fmla="*/ 2147483647 h 6762"/>
                  <a:gd name="T8" fmla="*/ 2147483647 w 3021"/>
                  <a:gd name="T9" fmla="*/ 2147483647 h 6762"/>
                  <a:gd name="T10" fmla="*/ 2147483647 w 3021"/>
                  <a:gd name="T11" fmla="*/ 2147483647 h 6762"/>
                  <a:gd name="T12" fmla="*/ 2147483647 w 3021"/>
                  <a:gd name="T13" fmla="*/ 2147483647 h 6762"/>
                  <a:gd name="T14" fmla="*/ 2147483647 w 3021"/>
                  <a:gd name="T15" fmla="*/ 2147483647 h 6762"/>
                  <a:gd name="T16" fmla="*/ 2147483647 w 3021"/>
                  <a:gd name="T17" fmla="*/ 2147483647 h 6762"/>
                  <a:gd name="T18" fmla="*/ 2147483647 w 3021"/>
                  <a:gd name="T19" fmla="*/ 2147483647 h 6762"/>
                  <a:gd name="T20" fmla="*/ 2147483647 w 3021"/>
                  <a:gd name="T21" fmla="*/ 2147483647 h 6762"/>
                  <a:gd name="T22" fmla="*/ 2147483647 w 3021"/>
                  <a:gd name="T23" fmla="*/ 2147483647 h 6762"/>
                  <a:gd name="T24" fmla="*/ 2147483647 w 3021"/>
                  <a:gd name="T25" fmla="*/ 2147483647 h 6762"/>
                  <a:gd name="T26" fmla="*/ 2147483647 w 3021"/>
                  <a:gd name="T27" fmla="*/ 2147483647 h 6762"/>
                  <a:gd name="T28" fmla="*/ 2147483647 w 3021"/>
                  <a:gd name="T29" fmla="*/ 2147483647 h 6762"/>
                  <a:gd name="T30" fmla="*/ 2147483647 w 3021"/>
                  <a:gd name="T31" fmla="*/ 2147483647 h 6762"/>
                  <a:gd name="T32" fmla="*/ 2147483647 w 3021"/>
                  <a:gd name="T33" fmla="*/ 2147483647 h 6762"/>
                  <a:gd name="T34" fmla="*/ 2147483647 w 3021"/>
                  <a:gd name="T35" fmla="*/ 2147483647 h 6762"/>
                  <a:gd name="T36" fmla="*/ 2147483647 w 3021"/>
                  <a:gd name="T37" fmla="*/ 2147483647 h 6762"/>
                  <a:gd name="T38" fmla="*/ 2147483647 w 3021"/>
                  <a:gd name="T39" fmla="*/ 2147483647 h 6762"/>
                  <a:gd name="T40" fmla="*/ 2147483647 w 3021"/>
                  <a:gd name="T41" fmla="*/ 2147483647 h 6762"/>
                  <a:gd name="T42" fmla="*/ 2147483647 w 3021"/>
                  <a:gd name="T43" fmla="*/ 2147483647 h 6762"/>
                  <a:gd name="T44" fmla="*/ 2147483647 w 3021"/>
                  <a:gd name="T45" fmla="*/ 2147483647 h 6762"/>
                  <a:gd name="T46" fmla="*/ 2147483647 w 3021"/>
                  <a:gd name="T47" fmla="*/ 2147483647 h 6762"/>
                  <a:gd name="T48" fmla="*/ 2147483647 w 3021"/>
                  <a:gd name="T49" fmla="*/ 2147483647 h 6762"/>
                  <a:gd name="T50" fmla="*/ 2147483647 w 3021"/>
                  <a:gd name="T51" fmla="*/ 2147483647 h 6762"/>
                  <a:gd name="T52" fmla="*/ 2147483647 w 3021"/>
                  <a:gd name="T53" fmla="*/ 2147483647 h 6762"/>
                  <a:gd name="T54" fmla="*/ 2147483647 w 3021"/>
                  <a:gd name="T55" fmla="*/ 2147483647 h 6762"/>
                  <a:gd name="T56" fmla="*/ 2147483647 w 3021"/>
                  <a:gd name="T57" fmla="*/ 2147483647 h 6762"/>
                  <a:gd name="T58" fmla="*/ 2147483647 w 3021"/>
                  <a:gd name="T59" fmla="*/ 2147483647 h 6762"/>
                  <a:gd name="T60" fmla="*/ 2147483647 w 3021"/>
                  <a:gd name="T61" fmla="*/ 2147483647 h 6762"/>
                  <a:gd name="T62" fmla="*/ 2147483647 w 3021"/>
                  <a:gd name="T63" fmla="*/ 2147483647 h 6762"/>
                  <a:gd name="T64" fmla="*/ 2147483647 w 3021"/>
                  <a:gd name="T65" fmla="*/ 2147483647 h 6762"/>
                  <a:gd name="T66" fmla="*/ 2147483647 w 3021"/>
                  <a:gd name="T67" fmla="*/ 2147483647 h 6762"/>
                  <a:gd name="T68" fmla="*/ 2147483647 w 3021"/>
                  <a:gd name="T69" fmla="*/ 2147483647 h 6762"/>
                  <a:gd name="T70" fmla="*/ 2147483647 w 3021"/>
                  <a:gd name="T71" fmla="*/ 2147483647 h 6762"/>
                  <a:gd name="T72" fmla="*/ 2147483647 w 3021"/>
                  <a:gd name="T73" fmla="*/ 2147483647 h 6762"/>
                  <a:gd name="T74" fmla="*/ 2147483647 w 3021"/>
                  <a:gd name="T75" fmla="*/ 2147483647 h 6762"/>
                  <a:gd name="T76" fmla="*/ 2147483647 w 3021"/>
                  <a:gd name="T77" fmla="*/ 2147483647 h 6762"/>
                  <a:gd name="T78" fmla="*/ 2147483647 w 3021"/>
                  <a:gd name="T79" fmla="*/ 2147483647 h 6762"/>
                  <a:gd name="T80" fmla="*/ 2147483647 w 3021"/>
                  <a:gd name="T81" fmla="*/ 2147483647 h 6762"/>
                  <a:gd name="T82" fmla="*/ 2147483647 w 3021"/>
                  <a:gd name="T83" fmla="*/ 2147483647 h 6762"/>
                  <a:gd name="T84" fmla="*/ 2147483647 w 3021"/>
                  <a:gd name="T85" fmla="*/ 2147483647 h 6762"/>
                  <a:gd name="T86" fmla="*/ 2147483647 w 3021"/>
                  <a:gd name="T87" fmla="*/ 2147483647 h 6762"/>
                  <a:gd name="T88" fmla="*/ 2147483647 w 3021"/>
                  <a:gd name="T89" fmla="*/ 2147483647 h 6762"/>
                  <a:gd name="T90" fmla="*/ 2147483647 w 3021"/>
                  <a:gd name="T91" fmla="*/ 2147483647 h 6762"/>
                  <a:gd name="T92" fmla="*/ 2147483647 w 3021"/>
                  <a:gd name="T93" fmla="*/ 2147483647 h 6762"/>
                  <a:gd name="T94" fmla="*/ 2147483647 w 3021"/>
                  <a:gd name="T95" fmla="*/ 2147483647 h 6762"/>
                  <a:gd name="T96" fmla="*/ 2147483647 w 3021"/>
                  <a:gd name="T97" fmla="*/ 2147483647 h 6762"/>
                  <a:gd name="T98" fmla="*/ 2147483647 w 3021"/>
                  <a:gd name="T99" fmla="*/ 2147483647 h 6762"/>
                  <a:gd name="T100" fmla="*/ 2147483647 w 3021"/>
                  <a:gd name="T101" fmla="*/ 2147483647 h 6762"/>
                  <a:gd name="T102" fmla="*/ 2147483647 w 3021"/>
                  <a:gd name="T103" fmla="*/ 2147483647 h 6762"/>
                  <a:gd name="T104" fmla="*/ 2147483647 w 3021"/>
                  <a:gd name="T105" fmla="*/ 2147483647 h 6762"/>
                  <a:gd name="T106" fmla="*/ 2147483647 w 3021"/>
                  <a:gd name="T107" fmla="*/ 2147483647 h 6762"/>
                  <a:gd name="T108" fmla="*/ 2147483647 w 3021"/>
                  <a:gd name="T109" fmla="*/ 2147483647 h 6762"/>
                  <a:gd name="T110" fmla="*/ 2147483647 w 3021"/>
                  <a:gd name="T111" fmla="*/ 0 h 6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21"/>
                  <a:gd name="T169" fmla="*/ 0 h 6762"/>
                  <a:gd name="T170" fmla="*/ 3021 w 3021"/>
                  <a:gd name="T171" fmla="*/ 6762 h 6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21" h="6762">
                    <a:moveTo>
                      <a:pt x="3021" y="0"/>
                    </a:moveTo>
                    <a:lnTo>
                      <a:pt x="0" y="1815"/>
                    </a:lnTo>
                    <a:lnTo>
                      <a:pt x="386" y="6345"/>
                    </a:lnTo>
                    <a:lnTo>
                      <a:pt x="1350" y="6762"/>
                    </a:lnTo>
                    <a:lnTo>
                      <a:pt x="1387" y="6675"/>
                    </a:lnTo>
                    <a:lnTo>
                      <a:pt x="1424" y="6589"/>
                    </a:lnTo>
                    <a:lnTo>
                      <a:pt x="1461" y="6503"/>
                    </a:lnTo>
                    <a:lnTo>
                      <a:pt x="1499" y="6418"/>
                    </a:lnTo>
                    <a:lnTo>
                      <a:pt x="1537" y="6333"/>
                    </a:lnTo>
                    <a:lnTo>
                      <a:pt x="1576" y="6249"/>
                    </a:lnTo>
                    <a:lnTo>
                      <a:pt x="1615" y="6166"/>
                    </a:lnTo>
                    <a:lnTo>
                      <a:pt x="1654" y="6083"/>
                    </a:lnTo>
                    <a:lnTo>
                      <a:pt x="1694" y="6000"/>
                    </a:lnTo>
                    <a:lnTo>
                      <a:pt x="1735" y="5919"/>
                    </a:lnTo>
                    <a:lnTo>
                      <a:pt x="1777" y="5838"/>
                    </a:lnTo>
                    <a:lnTo>
                      <a:pt x="1818" y="5759"/>
                    </a:lnTo>
                    <a:lnTo>
                      <a:pt x="1861" y="5680"/>
                    </a:lnTo>
                    <a:lnTo>
                      <a:pt x="1904" y="5601"/>
                    </a:lnTo>
                    <a:lnTo>
                      <a:pt x="1948" y="5523"/>
                    </a:lnTo>
                    <a:lnTo>
                      <a:pt x="1992" y="5447"/>
                    </a:lnTo>
                    <a:lnTo>
                      <a:pt x="2037" y="5371"/>
                    </a:lnTo>
                    <a:lnTo>
                      <a:pt x="2083" y="5295"/>
                    </a:lnTo>
                    <a:lnTo>
                      <a:pt x="2129" y="5221"/>
                    </a:lnTo>
                    <a:lnTo>
                      <a:pt x="2176" y="5148"/>
                    </a:lnTo>
                    <a:lnTo>
                      <a:pt x="2224" y="5076"/>
                    </a:lnTo>
                    <a:lnTo>
                      <a:pt x="2272" y="5005"/>
                    </a:lnTo>
                    <a:lnTo>
                      <a:pt x="2321" y="4934"/>
                    </a:lnTo>
                    <a:lnTo>
                      <a:pt x="2371" y="4864"/>
                    </a:lnTo>
                    <a:lnTo>
                      <a:pt x="2421" y="4796"/>
                    </a:lnTo>
                    <a:lnTo>
                      <a:pt x="2473" y="4729"/>
                    </a:lnTo>
                    <a:lnTo>
                      <a:pt x="2525" y="4662"/>
                    </a:lnTo>
                    <a:lnTo>
                      <a:pt x="2579" y="4596"/>
                    </a:lnTo>
                    <a:lnTo>
                      <a:pt x="2633" y="4532"/>
                    </a:lnTo>
                    <a:lnTo>
                      <a:pt x="2687" y="4468"/>
                    </a:lnTo>
                    <a:lnTo>
                      <a:pt x="2742" y="4406"/>
                    </a:lnTo>
                    <a:lnTo>
                      <a:pt x="2799" y="4345"/>
                    </a:lnTo>
                    <a:lnTo>
                      <a:pt x="2795" y="4324"/>
                    </a:lnTo>
                    <a:lnTo>
                      <a:pt x="2791" y="4304"/>
                    </a:lnTo>
                    <a:lnTo>
                      <a:pt x="2789" y="4283"/>
                    </a:lnTo>
                    <a:lnTo>
                      <a:pt x="2788" y="4262"/>
                    </a:lnTo>
                    <a:lnTo>
                      <a:pt x="2788" y="3977"/>
                    </a:lnTo>
                    <a:lnTo>
                      <a:pt x="2790" y="3695"/>
                    </a:lnTo>
                    <a:lnTo>
                      <a:pt x="2795" y="3415"/>
                    </a:lnTo>
                    <a:lnTo>
                      <a:pt x="2800" y="3137"/>
                    </a:lnTo>
                    <a:lnTo>
                      <a:pt x="2809" y="2863"/>
                    </a:lnTo>
                    <a:lnTo>
                      <a:pt x="2819" y="2591"/>
                    </a:lnTo>
                    <a:lnTo>
                      <a:pt x="2830" y="2321"/>
                    </a:lnTo>
                    <a:lnTo>
                      <a:pt x="2845" y="2054"/>
                    </a:lnTo>
                    <a:lnTo>
                      <a:pt x="2860" y="1788"/>
                    </a:lnTo>
                    <a:lnTo>
                      <a:pt x="2877" y="1525"/>
                    </a:lnTo>
                    <a:lnTo>
                      <a:pt x="2897" y="1265"/>
                    </a:lnTo>
                    <a:lnTo>
                      <a:pt x="2919" y="1008"/>
                    </a:lnTo>
                    <a:lnTo>
                      <a:pt x="2942" y="752"/>
                    </a:lnTo>
                    <a:lnTo>
                      <a:pt x="2967" y="499"/>
                    </a:lnTo>
                    <a:lnTo>
                      <a:pt x="2993" y="248"/>
                    </a:lnTo>
                    <a:lnTo>
                      <a:pt x="3021" y="0"/>
                    </a:lnTo>
                    <a:close/>
                  </a:path>
                </a:pathLst>
              </a:custGeom>
              <a:solidFill>
                <a:schemeClr val="tx2"/>
              </a:solidFill>
              <a:ln w="9525">
                <a:noFill/>
                <a:round/>
              </a:ln>
            </p:spPr>
            <p:txBody>
              <a:bodyPr/>
              <a:lstStyle/>
              <a:p>
                <a:endParaRPr lang="zh-CN" altLang="en-US"/>
              </a:p>
            </p:txBody>
          </p:sp>
          <p:sp>
            <p:nvSpPr>
              <p:cNvPr id="6161" name="Freeform 8"/>
              <p:cNvSpPr/>
              <p:nvPr/>
            </p:nvSpPr>
            <p:spPr bwMode="auto">
              <a:xfrm>
                <a:off x="842091" y="710760"/>
                <a:ext cx="199309" cy="446711"/>
              </a:xfrm>
              <a:custGeom>
                <a:avLst/>
                <a:gdLst>
                  <a:gd name="T0" fmla="*/ 0 w 3021"/>
                  <a:gd name="T1" fmla="*/ 0 h 6762"/>
                  <a:gd name="T2" fmla="*/ 2147483647 w 3021"/>
                  <a:gd name="T3" fmla="*/ 2147483647 h 6762"/>
                  <a:gd name="T4" fmla="*/ 2147483647 w 3021"/>
                  <a:gd name="T5" fmla="*/ 2147483647 h 6762"/>
                  <a:gd name="T6" fmla="*/ 2147483647 w 3021"/>
                  <a:gd name="T7" fmla="*/ 2147483647 h 6762"/>
                  <a:gd name="T8" fmla="*/ 2147483647 w 3021"/>
                  <a:gd name="T9" fmla="*/ 2147483647 h 6762"/>
                  <a:gd name="T10" fmla="*/ 2147483647 w 3021"/>
                  <a:gd name="T11" fmla="*/ 2147483647 h 6762"/>
                  <a:gd name="T12" fmla="*/ 2147483647 w 3021"/>
                  <a:gd name="T13" fmla="*/ 2147483647 h 6762"/>
                  <a:gd name="T14" fmla="*/ 2147483647 w 3021"/>
                  <a:gd name="T15" fmla="*/ 2147483647 h 6762"/>
                  <a:gd name="T16" fmla="*/ 2147483647 w 3021"/>
                  <a:gd name="T17" fmla="*/ 2147483647 h 6762"/>
                  <a:gd name="T18" fmla="*/ 2147483647 w 3021"/>
                  <a:gd name="T19" fmla="*/ 2147483647 h 6762"/>
                  <a:gd name="T20" fmla="*/ 2147483647 w 3021"/>
                  <a:gd name="T21" fmla="*/ 2147483647 h 6762"/>
                  <a:gd name="T22" fmla="*/ 2147483647 w 3021"/>
                  <a:gd name="T23" fmla="*/ 2147483647 h 6762"/>
                  <a:gd name="T24" fmla="*/ 2147483647 w 3021"/>
                  <a:gd name="T25" fmla="*/ 2147483647 h 6762"/>
                  <a:gd name="T26" fmla="*/ 2147483647 w 3021"/>
                  <a:gd name="T27" fmla="*/ 2147483647 h 6762"/>
                  <a:gd name="T28" fmla="*/ 2147483647 w 3021"/>
                  <a:gd name="T29" fmla="*/ 2147483647 h 6762"/>
                  <a:gd name="T30" fmla="*/ 2147483647 w 3021"/>
                  <a:gd name="T31" fmla="*/ 2147483647 h 6762"/>
                  <a:gd name="T32" fmla="*/ 2147483647 w 3021"/>
                  <a:gd name="T33" fmla="*/ 2147483647 h 6762"/>
                  <a:gd name="T34" fmla="*/ 2147483647 w 3021"/>
                  <a:gd name="T35" fmla="*/ 2147483647 h 6762"/>
                  <a:gd name="T36" fmla="*/ 2147483647 w 3021"/>
                  <a:gd name="T37" fmla="*/ 2147483647 h 6762"/>
                  <a:gd name="T38" fmla="*/ 2147483647 w 3021"/>
                  <a:gd name="T39" fmla="*/ 2147483647 h 6762"/>
                  <a:gd name="T40" fmla="*/ 2147483647 w 3021"/>
                  <a:gd name="T41" fmla="*/ 2147483647 h 6762"/>
                  <a:gd name="T42" fmla="*/ 2147483647 w 3021"/>
                  <a:gd name="T43" fmla="*/ 2147483647 h 6762"/>
                  <a:gd name="T44" fmla="*/ 2147483647 w 3021"/>
                  <a:gd name="T45" fmla="*/ 2147483647 h 6762"/>
                  <a:gd name="T46" fmla="*/ 2147483647 w 3021"/>
                  <a:gd name="T47" fmla="*/ 2147483647 h 6762"/>
                  <a:gd name="T48" fmla="*/ 2147483647 w 3021"/>
                  <a:gd name="T49" fmla="*/ 2147483647 h 6762"/>
                  <a:gd name="T50" fmla="*/ 2147483647 w 3021"/>
                  <a:gd name="T51" fmla="*/ 2147483647 h 6762"/>
                  <a:gd name="T52" fmla="*/ 2147483647 w 3021"/>
                  <a:gd name="T53" fmla="*/ 2147483647 h 6762"/>
                  <a:gd name="T54" fmla="*/ 2147483647 w 3021"/>
                  <a:gd name="T55" fmla="*/ 2147483647 h 6762"/>
                  <a:gd name="T56" fmla="*/ 2147483647 w 3021"/>
                  <a:gd name="T57" fmla="*/ 2147483647 h 6762"/>
                  <a:gd name="T58" fmla="*/ 2147483647 w 3021"/>
                  <a:gd name="T59" fmla="*/ 2147483647 h 6762"/>
                  <a:gd name="T60" fmla="*/ 2147483647 w 3021"/>
                  <a:gd name="T61" fmla="*/ 2147483647 h 6762"/>
                  <a:gd name="T62" fmla="*/ 2147483647 w 3021"/>
                  <a:gd name="T63" fmla="*/ 2147483647 h 6762"/>
                  <a:gd name="T64" fmla="*/ 2147483647 w 3021"/>
                  <a:gd name="T65" fmla="*/ 2147483647 h 6762"/>
                  <a:gd name="T66" fmla="*/ 2147483647 w 3021"/>
                  <a:gd name="T67" fmla="*/ 2147483647 h 6762"/>
                  <a:gd name="T68" fmla="*/ 2147483647 w 3021"/>
                  <a:gd name="T69" fmla="*/ 2147483647 h 6762"/>
                  <a:gd name="T70" fmla="*/ 2147483647 w 3021"/>
                  <a:gd name="T71" fmla="*/ 2147483647 h 6762"/>
                  <a:gd name="T72" fmla="*/ 2147483647 w 3021"/>
                  <a:gd name="T73" fmla="*/ 2147483647 h 6762"/>
                  <a:gd name="T74" fmla="*/ 2147483647 w 3021"/>
                  <a:gd name="T75" fmla="*/ 2147483647 h 6762"/>
                  <a:gd name="T76" fmla="*/ 2147483647 w 3021"/>
                  <a:gd name="T77" fmla="*/ 2147483647 h 6762"/>
                  <a:gd name="T78" fmla="*/ 2147483647 w 3021"/>
                  <a:gd name="T79" fmla="*/ 2147483647 h 6762"/>
                  <a:gd name="T80" fmla="*/ 2147483647 w 3021"/>
                  <a:gd name="T81" fmla="*/ 2147483647 h 6762"/>
                  <a:gd name="T82" fmla="*/ 2147483647 w 3021"/>
                  <a:gd name="T83" fmla="*/ 2147483647 h 6762"/>
                  <a:gd name="T84" fmla="*/ 2147483647 w 3021"/>
                  <a:gd name="T85" fmla="*/ 2147483647 h 6762"/>
                  <a:gd name="T86" fmla="*/ 2147483647 w 3021"/>
                  <a:gd name="T87" fmla="*/ 2147483647 h 6762"/>
                  <a:gd name="T88" fmla="*/ 2147483647 w 3021"/>
                  <a:gd name="T89" fmla="*/ 2147483647 h 6762"/>
                  <a:gd name="T90" fmla="*/ 2147483647 w 3021"/>
                  <a:gd name="T91" fmla="*/ 2147483647 h 6762"/>
                  <a:gd name="T92" fmla="*/ 2147483647 w 3021"/>
                  <a:gd name="T93" fmla="*/ 2147483647 h 6762"/>
                  <a:gd name="T94" fmla="*/ 2147483647 w 3021"/>
                  <a:gd name="T95" fmla="*/ 2147483647 h 6762"/>
                  <a:gd name="T96" fmla="*/ 2147483647 w 3021"/>
                  <a:gd name="T97" fmla="*/ 2147483647 h 6762"/>
                  <a:gd name="T98" fmla="*/ 2147483647 w 3021"/>
                  <a:gd name="T99" fmla="*/ 2147483647 h 6762"/>
                  <a:gd name="T100" fmla="*/ 2147483647 w 3021"/>
                  <a:gd name="T101" fmla="*/ 2147483647 h 6762"/>
                  <a:gd name="T102" fmla="*/ 1932317350 w 3021"/>
                  <a:gd name="T103" fmla="*/ 2147483647 h 6762"/>
                  <a:gd name="T104" fmla="*/ 1496692540 w 3021"/>
                  <a:gd name="T105" fmla="*/ 2147483647 h 6762"/>
                  <a:gd name="T106" fmla="*/ 1023160635 w 3021"/>
                  <a:gd name="T107" fmla="*/ 2147483647 h 6762"/>
                  <a:gd name="T108" fmla="*/ 530390436 w 3021"/>
                  <a:gd name="T109" fmla="*/ 2147483647 h 6762"/>
                  <a:gd name="T110" fmla="*/ 0 w 3021"/>
                  <a:gd name="T111" fmla="*/ 0 h 67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21"/>
                  <a:gd name="T169" fmla="*/ 0 h 6762"/>
                  <a:gd name="T170" fmla="*/ 3021 w 3021"/>
                  <a:gd name="T171" fmla="*/ 6762 h 67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21" h="6762">
                    <a:moveTo>
                      <a:pt x="0" y="0"/>
                    </a:moveTo>
                    <a:lnTo>
                      <a:pt x="3021" y="1815"/>
                    </a:lnTo>
                    <a:lnTo>
                      <a:pt x="2635" y="6345"/>
                    </a:lnTo>
                    <a:lnTo>
                      <a:pt x="1671" y="6762"/>
                    </a:lnTo>
                    <a:lnTo>
                      <a:pt x="1634" y="6675"/>
                    </a:lnTo>
                    <a:lnTo>
                      <a:pt x="1597" y="6589"/>
                    </a:lnTo>
                    <a:lnTo>
                      <a:pt x="1560" y="6503"/>
                    </a:lnTo>
                    <a:lnTo>
                      <a:pt x="1522" y="6418"/>
                    </a:lnTo>
                    <a:lnTo>
                      <a:pt x="1484" y="6333"/>
                    </a:lnTo>
                    <a:lnTo>
                      <a:pt x="1445" y="6248"/>
                    </a:lnTo>
                    <a:lnTo>
                      <a:pt x="1406" y="6166"/>
                    </a:lnTo>
                    <a:lnTo>
                      <a:pt x="1367" y="6083"/>
                    </a:lnTo>
                    <a:lnTo>
                      <a:pt x="1327" y="6000"/>
                    </a:lnTo>
                    <a:lnTo>
                      <a:pt x="1286" y="5919"/>
                    </a:lnTo>
                    <a:lnTo>
                      <a:pt x="1244" y="5838"/>
                    </a:lnTo>
                    <a:lnTo>
                      <a:pt x="1203" y="5759"/>
                    </a:lnTo>
                    <a:lnTo>
                      <a:pt x="1160" y="5680"/>
                    </a:lnTo>
                    <a:lnTo>
                      <a:pt x="1117" y="5601"/>
                    </a:lnTo>
                    <a:lnTo>
                      <a:pt x="1073" y="5523"/>
                    </a:lnTo>
                    <a:lnTo>
                      <a:pt x="1029" y="5447"/>
                    </a:lnTo>
                    <a:lnTo>
                      <a:pt x="984" y="5371"/>
                    </a:lnTo>
                    <a:lnTo>
                      <a:pt x="938" y="5295"/>
                    </a:lnTo>
                    <a:lnTo>
                      <a:pt x="892" y="5221"/>
                    </a:lnTo>
                    <a:lnTo>
                      <a:pt x="845" y="5148"/>
                    </a:lnTo>
                    <a:lnTo>
                      <a:pt x="797" y="5076"/>
                    </a:lnTo>
                    <a:lnTo>
                      <a:pt x="749" y="5005"/>
                    </a:lnTo>
                    <a:lnTo>
                      <a:pt x="700" y="4934"/>
                    </a:lnTo>
                    <a:lnTo>
                      <a:pt x="650" y="4864"/>
                    </a:lnTo>
                    <a:lnTo>
                      <a:pt x="600" y="4796"/>
                    </a:lnTo>
                    <a:lnTo>
                      <a:pt x="548" y="4729"/>
                    </a:lnTo>
                    <a:lnTo>
                      <a:pt x="496" y="4662"/>
                    </a:lnTo>
                    <a:lnTo>
                      <a:pt x="442" y="4596"/>
                    </a:lnTo>
                    <a:lnTo>
                      <a:pt x="388" y="4532"/>
                    </a:lnTo>
                    <a:lnTo>
                      <a:pt x="334" y="4468"/>
                    </a:lnTo>
                    <a:lnTo>
                      <a:pt x="279" y="4406"/>
                    </a:lnTo>
                    <a:lnTo>
                      <a:pt x="222" y="4345"/>
                    </a:lnTo>
                    <a:lnTo>
                      <a:pt x="226" y="4324"/>
                    </a:lnTo>
                    <a:lnTo>
                      <a:pt x="230" y="4304"/>
                    </a:lnTo>
                    <a:lnTo>
                      <a:pt x="232" y="4283"/>
                    </a:lnTo>
                    <a:lnTo>
                      <a:pt x="233" y="4262"/>
                    </a:lnTo>
                    <a:lnTo>
                      <a:pt x="233" y="3977"/>
                    </a:lnTo>
                    <a:lnTo>
                      <a:pt x="231" y="3695"/>
                    </a:lnTo>
                    <a:lnTo>
                      <a:pt x="226" y="3415"/>
                    </a:lnTo>
                    <a:lnTo>
                      <a:pt x="221" y="3137"/>
                    </a:lnTo>
                    <a:lnTo>
                      <a:pt x="212" y="2863"/>
                    </a:lnTo>
                    <a:lnTo>
                      <a:pt x="202" y="2591"/>
                    </a:lnTo>
                    <a:lnTo>
                      <a:pt x="191" y="2321"/>
                    </a:lnTo>
                    <a:lnTo>
                      <a:pt x="176" y="2054"/>
                    </a:lnTo>
                    <a:lnTo>
                      <a:pt x="161" y="1788"/>
                    </a:lnTo>
                    <a:lnTo>
                      <a:pt x="144" y="1525"/>
                    </a:lnTo>
                    <a:lnTo>
                      <a:pt x="124" y="1265"/>
                    </a:lnTo>
                    <a:lnTo>
                      <a:pt x="102" y="1007"/>
                    </a:lnTo>
                    <a:lnTo>
                      <a:pt x="79" y="752"/>
                    </a:lnTo>
                    <a:lnTo>
                      <a:pt x="54" y="498"/>
                    </a:lnTo>
                    <a:lnTo>
                      <a:pt x="28" y="248"/>
                    </a:lnTo>
                    <a:lnTo>
                      <a:pt x="0" y="0"/>
                    </a:lnTo>
                  </a:path>
                </a:pathLst>
              </a:custGeom>
              <a:solidFill>
                <a:schemeClr val="tx2"/>
              </a:solidFill>
              <a:ln w="9525">
                <a:noFill/>
                <a:round/>
              </a:ln>
            </p:spPr>
            <p:txBody>
              <a:bodyPr/>
              <a:lstStyle/>
              <a:p>
                <a:endParaRPr lang="zh-CN" altLang="en-US"/>
              </a:p>
            </p:txBody>
          </p:sp>
          <p:sp>
            <p:nvSpPr>
              <p:cNvPr id="6162" name="Freeform 9"/>
              <p:cNvSpPr/>
              <p:nvPr/>
            </p:nvSpPr>
            <p:spPr bwMode="auto">
              <a:xfrm>
                <a:off x="227517" y="1067227"/>
                <a:ext cx="293183" cy="110522"/>
              </a:xfrm>
              <a:custGeom>
                <a:avLst/>
                <a:gdLst>
                  <a:gd name="T0" fmla="*/ 398783235 w 4441"/>
                  <a:gd name="T1" fmla="*/ 2147483647 h 1674"/>
                  <a:gd name="T2" fmla="*/ 1709647093 w 4441"/>
                  <a:gd name="T3" fmla="*/ 2147483647 h 1674"/>
                  <a:gd name="T4" fmla="*/ 2147483647 w 4441"/>
                  <a:gd name="T5" fmla="*/ 2147483647 h 1674"/>
                  <a:gd name="T6" fmla="*/ 2147483647 w 4441"/>
                  <a:gd name="T7" fmla="*/ 2147483647 h 1674"/>
                  <a:gd name="T8" fmla="*/ 2147483647 w 4441"/>
                  <a:gd name="T9" fmla="*/ 2147483647 h 1674"/>
                  <a:gd name="T10" fmla="*/ 2147483647 w 4441"/>
                  <a:gd name="T11" fmla="*/ 2147483647 h 1674"/>
                  <a:gd name="T12" fmla="*/ 2147483647 w 4441"/>
                  <a:gd name="T13" fmla="*/ 2147483647 h 1674"/>
                  <a:gd name="T14" fmla="*/ 2147483647 w 4441"/>
                  <a:gd name="T15" fmla="*/ 2147483647 h 1674"/>
                  <a:gd name="T16" fmla="*/ 2147483647 w 4441"/>
                  <a:gd name="T17" fmla="*/ 2147483647 h 1674"/>
                  <a:gd name="T18" fmla="*/ 2147483647 w 4441"/>
                  <a:gd name="T19" fmla="*/ 2147483647 h 1674"/>
                  <a:gd name="T20" fmla="*/ 2147483647 w 4441"/>
                  <a:gd name="T21" fmla="*/ 2147483647 h 1674"/>
                  <a:gd name="T22" fmla="*/ 2147483647 w 4441"/>
                  <a:gd name="T23" fmla="*/ 2147483647 h 1674"/>
                  <a:gd name="T24" fmla="*/ 2147483647 w 4441"/>
                  <a:gd name="T25" fmla="*/ 2147483647 h 1674"/>
                  <a:gd name="T26" fmla="*/ 2147483647 w 4441"/>
                  <a:gd name="T27" fmla="*/ 2147483647 h 1674"/>
                  <a:gd name="T28" fmla="*/ 2147483647 w 4441"/>
                  <a:gd name="T29" fmla="*/ 2147483647 h 1674"/>
                  <a:gd name="T30" fmla="*/ 2147483647 w 4441"/>
                  <a:gd name="T31" fmla="*/ 2147483647 h 1674"/>
                  <a:gd name="T32" fmla="*/ 2147483647 w 4441"/>
                  <a:gd name="T33" fmla="*/ 2147483647 h 1674"/>
                  <a:gd name="T34" fmla="*/ 2147483647 w 4441"/>
                  <a:gd name="T35" fmla="*/ 2147483647 h 1674"/>
                  <a:gd name="T36" fmla="*/ 2147483647 w 4441"/>
                  <a:gd name="T37" fmla="*/ 2147483647 h 1674"/>
                  <a:gd name="T38" fmla="*/ 2147483647 w 4441"/>
                  <a:gd name="T39" fmla="*/ 2147483647 h 1674"/>
                  <a:gd name="T40" fmla="*/ 2147483647 w 4441"/>
                  <a:gd name="T41" fmla="*/ 2147483647 h 1674"/>
                  <a:gd name="T42" fmla="*/ 2147483647 w 4441"/>
                  <a:gd name="T43" fmla="*/ 2147483647 h 1674"/>
                  <a:gd name="T44" fmla="*/ 2147483647 w 4441"/>
                  <a:gd name="T45" fmla="*/ 2147483647 h 1674"/>
                  <a:gd name="T46" fmla="*/ 2147483647 w 4441"/>
                  <a:gd name="T47" fmla="*/ 2147483647 h 1674"/>
                  <a:gd name="T48" fmla="*/ 2147483647 w 4441"/>
                  <a:gd name="T49" fmla="*/ 2147483647 h 1674"/>
                  <a:gd name="T50" fmla="*/ 2147483647 w 4441"/>
                  <a:gd name="T51" fmla="*/ 2147483647 h 1674"/>
                  <a:gd name="T52" fmla="*/ 2147483647 w 4441"/>
                  <a:gd name="T53" fmla="*/ 2147483647 h 1674"/>
                  <a:gd name="T54" fmla="*/ 2147483647 w 4441"/>
                  <a:gd name="T55" fmla="*/ 2147483647 h 1674"/>
                  <a:gd name="T56" fmla="*/ 2147483647 w 4441"/>
                  <a:gd name="T57" fmla="*/ 2147483647 h 1674"/>
                  <a:gd name="T58" fmla="*/ 2147483647 w 4441"/>
                  <a:gd name="T59" fmla="*/ 2147483647 h 1674"/>
                  <a:gd name="T60" fmla="*/ 2147483647 w 4441"/>
                  <a:gd name="T61" fmla="*/ 2147483647 h 1674"/>
                  <a:gd name="T62" fmla="*/ 2147483647 w 4441"/>
                  <a:gd name="T63" fmla="*/ 1748052943 h 1674"/>
                  <a:gd name="T64" fmla="*/ 0 w 4441"/>
                  <a:gd name="T65" fmla="*/ 0 h 16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41"/>
                  <a:gd name="T100" fmla="*/ 0 h 1674"/>
                  <a:gd name="T101" fmla="*/ 4441 w 4441"/>
                  <a:gd name="T102" fmla="*/ 1674 h 16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41" h="1674">
                    <a:moveTo>
                      <a:pt x="0" y="0"/>
                    </a:moveTo>
                    <a:lnTo>
                      <a:pt x="21" y="119"/>
                    </a:lnTo>
                    <a:lnTo>
                      <a:pt x="51" y="233"/>
                    </a:lnTo>
                    <a:lnTo>
                      <a:pt x="90" y="343"/>
                    </a:lnTo>
                    <a:lnTo>
                      <a:pt x="136" y="447"/>
                    </a:lnTo>
                    <a:lnTo>
                      <a:pt x="191" y="546"/>
                    </a:lnTo>
                    <a:lnTo>
                      <a:pt x="254" y="640"/>
                    </a:lnTo>
                    <a:lnTo>
                      <a:pt x="325" y="729"/>
                    </a:lnTo>
                    <a:lnTo>
                      <a:pt x="403" y="814"/>
                    </a:lnTo>
                    <a:lnTo>
                      <a:pt x="489" y="894"/>
                    </a:lnTo>
                    <a:lnTo>
                      <a:pt x="583" y="970"/>
                    </a:lnTo>
                    <a:lnTo>
                      <a:pt x="685" y="1041"/>
                    </a:lnTo>
                    <a:lnTo>
                      <a:pt x="794" y="1108"/>
                    </a:lnTo>
                    <a:lnTo>
                      <a:pt x="911" y="1171"/>
                    </a:lnTo>
                    <a:lnTo>
                      <a:pt x="1035" y="1229"/>
                    </a:lnTo>
                    <a:lnTo>
                      <a:pt x="1166" y="1282"/>
                    </a:lnTo>
                    <a:lnTo>
                      <a:pt x="1305" y="1333"/>
                    </a:lnTo>
                    <a:lnTo>
                      <a:pt x="1451" y="1380"/>
                    </a:lnTo>
                    <a:lnTo>
                      <a:pt x="1604" y="1422"/>
                    </a:lnTo>
                    <a:lnTo>
                      <a:pt x="1764" y="1461"/>
                    </a:lnTo>
                    <a:lnTo>
                      <a:pt x="1930" y="1497"/>
                    </a:lnTo>
                    <a:lnTo>
                      <a:pt x="2103" y="1528"/>
                    </a:lnTo>
                    <a:lnTo>
                      <a:pt x="2284" y="1557"/>
                    </a:lnTo>
                    <a:lnTo>
                      <a:pt x="2471" y="1582"/>
                    </a:lnTo>
                    <a:lnTo>
                      <a:pt x="2664" y="1604"/>
                    </a:lnTo>
                    <a:lnTo>
                      <a:pt x="2864" y="1622"/>
                    </a:lnTo>
                    <a:lnTo>
                      <a:pt x="3071" y="1638"/>
                    </a:lnTo>
                    <a:lnTo>
                      <a:pt x="3283" y="1651"/>
                    </a:lnTo>
                    <a:lnTo>
                      <a:pt x="3503" y="1660"/>
                    </a:lnTo>
                    <a:lnTo>
                      <a:pt x="3728" y="1668"/>
                    </a:lnTo>
                    <a:lnTo>
                      <a:pt x="3959" y="1671"/>
                    </a:lnTo>
                    <a:lnTo>
                      <a:pt x="4197" y="1674"/>
                    </a:lnTo>
                    <a:lnTo>
                      <a:pt x="4441" y="1672"/>
                    </a:lnTo>
                    <a:lnTo>
                      <a:pt x="4441" y="687"/>
                    </a:lnTo>
                    <a:lnTo>
                      <a:pt x="4231" y="685"/>
                    </a:lnTo>
                    <a:lnTo>
                      <a:pt x="4025" y="681"/>
                    </a:lnTo>
                    <a:lnTo>
                      <a:pt x="3823" y="678"/>
                    </a:lnTo>
                    <a:lnTo>
                      <a:pt x="3625" y="673"/>
                    </a:lnTo>
                    <a:lnTo>
                      <a:pt x="3432" y="668"/>
                    </a:lnTo>
                    <a:lnTo>
                      <a:pt x="3243" y="661"/>
                    </a:lnTo>
                    <a:lnTo>
                      <a:pt x="3057" y="653"/>
                    </a:lnTo>
                    <a:lnTo>
                      <a:pt x="2878" y="644"/>
                    </a:lnTo>
                    <a:lnTo>
                      <a:pt x="2701" y="634"/>
                    </a:lnTo>
                    <a:lnTo>
                      <a:pt x="2529" y="624"/>
                    </a:lnTo>
                    <a:lnTo>
                      <a:pt x="2363" y="612"/>
                    </a:lnTo>
                    <a:lnTo>
                      <a:pt x="2199" y="599"/>
                    </a:lnTo>
                    <a:lnTo>
                      <a:pt x="2042" y="584"/>
                    </a:lnTo>
                    <a:lnTo>
                      <a:pt x="1889" y="567"/>
                    </a:lnTo>
                    <a:lnTo>
                      <a:pt x="1740" y="551"/>
                    </a:lnTo>
                    <a:lnTo>
                      <a:pt x="1596" y="532"/>
                    </a:lnTo>
                    <a:lnTo>
                      <a:pt x="1458" y="511"/>
                    </a:lnTo>
                    <a:lnTo>
                      <a:pt x="1324" y="489"/>
                    </a:lnTo>
                    <a:lnTo>
                      <a:pt x="1194" y="467"/>
                    </a:lnTo>
                    <a:lnTo>
                      <a:pt x="1071" y="441"/>
                    </a:lnTo>
                    <a:lnTo>
                      <a:pt x="952" y="414"/>
                    </a:lnTo>
                    <a:lnTo>
                      <a:pt x="839" y="386"/>
                    </a:lnTo>
                    <a:lnTo>
                      <a:pt x="730" y="356"/>
                    </a:lnTo>
                    <a:lnTo>
                      <a:pt x="626" y="325"/>
                    </a:lnTo>
                    <a:lnTo>
                      <a:pt x="529" y="290"/>
                    </a:lnTo>
                    <a:lnTo>
                      <a:pt x="437" y="256"/>
                    </a:lnTo>
                    <a:lnTo>
                      <a:pt x="349" y="218"/>
                    </a:lnTo>
                    <a:lnTo>
                      <a:pt x="269" y="178"/>
                    </a:lnTo>
                    <a:lnTo>
                      <a:pt x="193" y="136"/>
                    </a:lnTo>
                    <a:lnTo>
                      <a:pt x="123" y="92"/>
                    </a:lnTo>
                    <a:lnTo>
                      <a:pt x="58" y="47"/>
                    </a:lnTo>
                    <a:lnTo>
                      <a:pt x="0" y="0"/>
                    </a:lnTo>
                    <a:close/>
                  </a:path>
                </a:pathLst>
              </a:custGeom>
              <a:solidFill>
                <a:srgbClr val="0084B4"/>
              </a:solidFill>
              <a:ln w="9525">
                <a:noFill/>
                <a:round/>
              </a:ln>
            </p:spPr>
            <p:txBody>
              <a:bodyPr/>
              <a:lstStyle/>
              <a:p>
                <a:endParaRPr lang="zh-CN" altLang="en-US"/>
              </a:p>
            </p:txBody>
          </p:sp>
          <p:sp>
            <p:nvSpPr>
              <p:cNvPr id="6163" name="Line 12"/>
              <p:cNvSpPr>
                <a:spLocks noChangeShapeType="1"/>
              </p:cNvSpPr>
              <p:nvPr/>
            </p:nvSpPr>
            <p:spPr bwMode="auto">
              <a:xfrm>
                <a:off x="520700" y="342663"/>
                <a:ext cx="463" cy="566481"/>
              </a:xfrm>
              <a:prstGeom prst="line">
                <a:avLst/>
              </a:prstGeom>
              <a:noFill/>
              <a:ln w="9525">
                <a:noFill/>
                <a:round/>
              </a:ln>
            </p:spPr>
            <p:txBody>
              <a:bodyPr/>
              <a:lstStyle/>
              <a:p>
                <a:endParaRPr lang="zh-CN" altLang="en-US"/>
              </a:p>
            </p:txBody>
          </p:sp>
          <p:grpSp>
            <p:nvGrpSpPr>
              <p:cNvPr id="5" name="Freeform 13"/>
              <p:cNvGrpSpPr/>
              <p:nvPr/>
            </p:nvGrpSpPr>
            <p:grpSpPr bwMode="auto">
              <a:xfrm>
                <a:off x="392040" y="463422"/>
                <a:ext cx="256032" cy="256032"/>
                <a:chOff x="0" y="0"/>
                <a:chExt cx="256032" cy="256032"/>
              </a:xfrm>
            </p:grpSpPr>
            <p:pic>
              <p:nvPicPr>
                <p:cNvPr id="6170" name="Freeform 13"/>
                <p:cNvPicPr>
                  <a:picLocks noChangeArrowheads="1"/>
                </p:cNvPicPr>
                <p:nvPr/>
              </p:nvPicPr>
              <p:blipFill>
                <a:blip r:embed="rId1" cstate="print"/>
                <a:srcRect/>
                <a:stretch>
                  <a:fillRect/>
                </a:stretch>
              </p:blipFill>
              <p:spPr bwMode="auto">
                <a:xfrm>
                  <a:off x="0" y="0"/>
                  <a:ext cx="256032" cy="256032"/>
                </a:xfrm>
                <a:prstGeom prst="rect">
                  <a:avLst/>
                </a:prstGeom>
                <a:noFill/>
                <a:ln w="9525">
                  <a:noFill/>
                  <a:miter lim="800000"/>
                  <a:headEnd/>
                  <a:tailEnd/>
                </a:ln>
              </p:spPr>
            </p:pic>
            <p:sp>
              <p:nvSpPr>
                <p:cNvPr id="6171" name="Text Box 31"/>
                <p:cNvSpPr txBox="1">
                  <a:spLocks noChangeArrowheads="1"/>
                </p:cNvSpPr>
                <p:nvPr/>
              </p:nvSpPr>
              <p:spPr bwMode="auto">
                <a:xfrm>
                  <a:off x="-1284" y="-2376"/>
                  <a:ext cx="259888" cy="260350"/>
                </a:xfrm>
                <a:prstGeom prst="rect">
                  <a:avLst/>
                </a:prstGeom>
                <a:noFill/>
                <a:ln w="9525">
                  <a:noFill/>
                  <a:miter lim="800000"/>
                </a:ln>
              </p:spPr>
              <p:txBody>
                <a:bodyPr/>
                <a:lstStyle/>
                <a:p>
                  <a:pPr>
                    <a:buFont typeface="Arial" panose="020B0604020202020204" pitchFamily="34" charset="0"/>
                    <a:buNone/>
                  </a:pPr>
                  <a:endParaRPr lang="en-US" altLang="en-US">
                    <a:solidFill>
                      <a:srgbClr val="000000"/>
                    </a:solidFill>
                    <a:latin typeface="Calibri" panose="020F0502020204030204" pitchFamily="34" charset="0"/>
                    <a:cs typeface="Arial" panose="020B0604020202020204" pitchFamily="34" charset="0"/>
                  </a:endParaRPr>
                </a:p>
              </p:txBody>
            </p:sp>
          </p:grpSp>
          <p:sp>
            <p:nvSpPr>
              <p:cNvPr id="6165" name="Freeform 16"/>
              <p:cNvSpPr/>
              <p:nvPr/>
            </p:nvSpPr>
            <p:spPr bwMode="auto">
              <a:xfrm>
                <a:off x="209945" y="1024290"/>
                <a:ext cx="310755" cy="90637"/>
              </a:xfrm>
              <a:custGeom>
                <a:avLst/>
                <a:gdLst>
                  <a:gd name="T0" fmla="*/ 133198793 w 4704"/>
                  <a:gd name="T1" fmla="*/ 514340349 h 1372"/>
                  <a:gd name="T2" fmla="*/ 38055531 w 4704"/>
                  <a:gd name="T3" fmla="*/ 1466613423 h 1372"/>
                  <a:gd name="T4" fmla="*/ 0 w 4704"/>
                  <a:gd name="T5" fmla="*/ 2147483647 h 1372"/>
                  <a:gd name="T6" fmla="*/ 19027799 w 4704"/>
                  <a:gd name="T7" fmla="*/ 2147483647 h 1372"/>
                  <a:gd name="T8" fmla="*/ 95138918 w 4704"/>
                  <a:gd name="T9" fmla="*/ 2147483647 h 1372"/>
                  <a:gd name="T10" fmla="*/ 228625675 w 4704"/>
                  <a:gd name="T11" fmla="*/ 2147483647 h 1372"/>
                  <a:gd name="T12" fmla="*/ 437935398 w 4704"/>
                  <a:gd name="T13" fmla="*/ 2147483647 h 1372"/>
                  <a:gd name="T14" fmla="*/ 685588929 w 4704"/>
                  <a:gd name="T15" fmla="*/ 2147483647 h 1372"/>
                  <a:gd name="T16" fmla="*/ 990325831 w 4704"/>
                  <a:gd name="T17" fmla="*/ 2147483647 h 1372"/>
                  <a:gd name="T18" fmla="*/ 1371177858 w 4704"/>
                  <a:gd name="T19" fmla="*/ 2147483647 h 1372"/>
                  <a:gd name="T20" fmla="*/ 1771345573 w 4704"/>
                  <a:gd name="T21" fmla="*/ 2147483647 h 1372"/>
                  <a:gd name="T22" fmla="*/ 2147483647 w 4704"/>
                  <a:gd name="T23" fmla="*/ 2147483647 h 1372"/>
                  <a:gd name="T24" fmla="*/ 2147483647 w 4704"/>
                  <a:gd name="T25" fmla="*/ 2147483647 h 1372"/>
                  <a:gd name="T26" fmla="*/ 2147483647 w 4704"/>
                  <a:gd name="T27" fmla="*/ 2147483647 h 1372"/>
                  <a:gd name="T28" fmla="*/ 2147483647 w 4704"/>
                  <a:gd name="T29" fmla="*/ 2147483647 h 1372"/>
                  <a:gd name="T30" fmla="*/ 2147483647 w 4704"/>
                  <a:gd name="T31" fmla="*/ 2147483647 h 1372"/>
                  <a:gd name="T32" fmla="*/ 2147483647 w 4704"/>
                  <a:gd name="T33" fmla="*/ 2147483647 h 1372"/>
                  <a:gd name="T34" fmla="*/ 2147483647 w 4704"/>
                  <a:gd name="T35" fmla="*/ 2147483647 h 1372"/>
                  <a:gd name="T36" fmla="*/ 2147483647 w 4704"/>
                  <a:gd name="T37" fmla="*/ 2147483647 h 1372"/>
                  <a:gd name="T38" fmla="*/ 2147483647 w 4704"/>
                  <a:gd name="T39" fmla="*/ 2147483647 h 1372"/>
                  <a:gd name="T40" fmla="*/ 2147483647 w 4704"/>
                  <a:gd name="T41" fmla="*/ 2147483647 h 1372"/>
                  <a:gd name="T42" fmla="*/ 2147483647 w 4704"/>
                  <a:gd name="T43" fmla="*/ 2147483647 h 1372"/>
                  <a:gd name="T44" fmla="*/ 2147483647 w 4704"/>
                  <a:gd name="T45" fmla="*/ 2147483647 h 1372"/>
                  <a:gd name="T46" fmla="*/ 2147483647 w 4704"/>
                  <a:gd name="T47" fmla="*/ 2147483647 h 1372"/>
                  <a:gd name="T48" fmla="*/ 2147483647 w 4704"/>
                  <a:gd name="T49" fmla="*/ 2147483647 h 1372"/>
                  <a:gd name="T50" fmla="*/ 2147483647 w 4704"/>
                  <a:gd name="T51" fmla="*/ 2147483647 h 1372"/>
                  <a:gd name="T52" fmla="*/ 2147483647 w 4704"/>
                  <a:gd name="T53" fmla="*/ 2147483647 h 1372"/>
                  <a:gd name="T54" fmla="*/ 2147483647 w 4704"/>
                  <a:gd name="T55" fmla="*/ 2147483647 h 1372"/>
                  <a:gd name="T56" fmla="*/ 2147483647 w 4704"/>
                  <a:gd name="T57" fmla="*/ 2147483647 h 1372"/>
                  <a:gd name="T58" fmla="*/ 2147483647 w 4704"/>
                  <a:gd name="T59" fmla="*/ 2147483647 h 1372"/>
                  <a:gd name="T60" fmla="*/ 2147483647 w 4704"/>
                  <a:gd name="T61" fmla="*/ 2147483647 h 1372"/>
                  <a:gd name="T62" fmla="*/ 2147483647 w 4704"/>
                  <a:gd name="T63" fmla="*/ 2147483647 h 1372"/>
                  <a:gd name="T64" fmla="*/ 2147483647 w 4704"/>
                  <a:gd name="T65" fmla="*/ 2147483647 h 1372"/>
                  <a:gd name="T66" fmla="*/ 2147483647 w 4704"/>
                  <a:gd name="T67" fmla="*/ 2147483647 h 1372"/>
                  <a:gd name="T68" fmla="*/ 2147483647 w 4704"/>
                  <a:gd name="T69" fmla="*/ 2147483647 h 1372"/>
                  <a:gd name="T70" fmla="*/ 2147483647 w 4704"/>
                  <a:gd name="T71" fmla="*/ 2147483647 h 1372"/>
                  <a:gd name="T72" fmla="*/ 2147483647 w 4704"/>
                  <a:gd name="T73" fmla="*/ 2147483647 h 1372"/>
                  <a:gd name="T74" fmla="*/ 2147483647 w 4704"/>
                  <a:gd name="T75" fmla="*/ 2147483647 h 1372"/>
                  <a:gd name="T76" fmla="*/ 2147483647 w 4704"/>
                  <a:gd name="T77" fmla="*/ 2147483647 h 1372"/>
                  <a:gd name="T78" fmla="*/ 2147483647 w 4704"/>
                  <a:gd name="T79" fmla="*/ 2147483647 h 1372"/>
                  <a:gd name="T80" fmla="*/ 2147483647 w 4704"/>
                  <a:gd name="T81" fmla="*/ 2147483647 h 1372"/>
                  <a:gd name="T82" fmla="*/ 2147483647 w 4704"/>
                  <a:gd name="T83" fmla="*/ 2147483647 h 1372"/>
                  <a:gd name="T84" fmla="*/ 2147483647 w 4704"/>
                  <a:gd name="T85" fmla="*/ 2147483647 h 1372"/>
                  <a:gd name="T86" fmla="*/ 2147483647 w 4704"/>
                  <a:gd name="T87" fmla="*/ 2147483647 h 1372"/>
                  <a:gd name="T88" fmla="*/ 2147483647 w 4704"/>
                  <a:gd name="T89" fmla="*/ 2147483647 h 1372"/>
                  <a:gd name="T90" fmla="*/ 2147483647 w 4704"/>
                  <a:gd name="T91" fmla="*/ 2147483647 h 1372"/>
                  <a:gd name="T92" fmla="*/ 2147483647 w 4704"/>
                  <a:gd name="T93" fmla="*/ 2147483647 h 1372"/>
                  <a:gd name="T94" fmla="*/ 2147483647 w 4704"/>
                  <a:gd name="T95" fmla="*/ 2147483647 h 1372"/>
                  <a:gd name="T96" fmla="*/ 2147483647 w 4704"/>
                  <a:gd name="T97" fmla="*/ 2057064382 h 1372"/>
                  <a:gd name="T98" fmla="*/ 190570094 w 4704"/>
                  <a:gd name="T99" fmla="*/ 0 h 13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04"/>
                  <a:gd name="T151" fmla="*/ 0 h 1372"/>
                  <a:gd name="T152" fmla="*/ 4704 w 4704"/>
                  <a:gd name="T153" fmla="*/ 1372 h 13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04" h="1372">
                    <a:moveTo>
                      <a:pt x="10" y="0"/>
                    </a:moveTo>
                    <a:lnTo>
                      <a:pt x="7" y="27"/>
                    </a:lnTo>
                    <a:lnTo>
                      <a:pt x="4" y="52"/>
                    </a:lnTo>
                    <a:lnTo>
                      <a:pt x="2" y="77"/>
                    </a:lnTo>
                    <a:lnTo>
                      <a:pt x="0" y="103"/>
                    </a:lnTo>
                    <a:lnTo>
                      <a:pt x="0" y="127"/>
                    </a:lnTo>
                    <a:lnTo>
                      <a:pt x="0" y="152"/>
                    </a:lnTo>
                    <a:lnTo>
                      <a:pt x="1" y="176"/>
                    </a:lnTo>
                    <a:lnTo>
                      <a:pt x="2" y="201"/>
                    </a:lnTo>
                    <a:lnTo>
                      <a:pt x="5" y="225"/>
                    </a:lnTo>
                    <a:lnTo>
                      <a:pt x="8" y="249"/>
                    </a:lnTo>
                    <a:lnTo>
                      <a:pt x="12" y="272"/>
                    </a:lnTo>
                    <a:lnTo>
                      <a:pt x="17" y="296"/>
                    </a:lnTo>
                    <a:lnTo>
                      <a:pt x="23" y="318"/>
                    </a:lnTo>
                    <a:lnTo>
                      <a:pt x="29" y="342"/>
                    </a:lnTo>
                    <a:lnTo>
                      <a:pt x="36" y="364"/>
                    </a:lnTo>
                    <a:lnTo>
                      <a:pt x="44" y="386"/>
                    </a:lnTo>
                    <a:lnTo>
                      <a:pt x="52" y="409"/>
                    </a:lnTo>
                    <a:lnTo>
                      <a:pt x="62" y="430"/>
                    </a:lnTo>
                    <a:lnTo>
                      <a:pt x="72" y="451"/>
                    </a:lnTo>
                    <a:lnTo>
                      <a:pt x="82" y="472"/>
                    </a:lnTo>
                    <a:lnTo>
                      <a:pt x="93" y="494"/>
                    </a:lnTo>
                    <a:lnTo>
                      <a:pt x="105" y="515"/>
                    </a:lnTo>
                    <a:lnTo>
                      <a:pt x="119" y="535"/>
                    </a:lnTo>
                    <a:lnTo>
                      <a:pt x="132" y="556"/>
                    </a:lnTo>
                    <a:lnTo>
                      <a:pt x="147" y="576"/>
                    </a:lnTo>
                    <a:lnTo>
                      <a:pt x="161" y="596"/>
                    </a:lnTo>
                    <a:lnTo>
                      <a:pt x="177" y="615"/>
                    </a:lnTo>
                    <a:lnTo>
                      <a:pt x="193" y="636"/>
                    </a:lnTo>
                    <a:lnTo>
                      <a:pt x="211" y="655"/>
                    </a:lnTo>
                    <a:lnTo>
                      <a:pt x="229" y="674"/>
                    </a:lnTo>
                    <a:lnTo>
                      <a:pt x="247" y="691"/>
                    </a:lnTo>
                    <a:lnTo>
                      <a:pt x="267" y="710"/>
                    </a:lnTo>
                    <a:lnTo>
                      <a:pt x="265" y="697"/>
                    </a:lnTo>
                    <a:lnTo>
                      <a:pt x="263" y="685"/>
                    </a:lnTo>
                    <a:lnTo>
                      <a:pt x="321" y="732"/>
                    </a:lnTo>
                    <a:lnTo>
                      <a:pt x="386" y="777"/>
                    </a:lnTo>
                    <a:lnTo>
                      <a:pt x="456" y="821"/>
                    </a:lnTo>
                    <a:lnTo>
                      <a:pt x="532" y="863"/>
                    </a:lnTo>
                    <a:lnTo>
                      <a:pt x="612" y="903"/>
                    </a:lnTo>
                    <a:lnTo>
                      <a:pt x="700" y="941"/>
                    </a:lnTo>
                    <a:lnTo>
                      <a:pt x="792" y="975"/>
                    </a:lnTo>
                    <a:lnTo>
                      <a:pt x="889" y="1010"/>
                    </a:lnTo>
                    <a:lnTo>
                      <a:pt x="993" y="1041"/>
                    </a:lnTo>
                    <a:lnTo>
                      <a:pt x="1102" y="1071"/>
                    </a:lnTo>
                    <a:lnTo>
                      <a:pt x="1215" y="1099"/>
                    </a:lnTo>
                    <a:lnTo>
                      <a:pt x="1334" y="1126"/>
                    </a:lnTo>
                    <a:lnTo>
                      <a:pt x="1457" y="1152"/>
                    </a:lnTo>
                    <a:lnTo>
                      <a:pt x="1587" y="1174"/>
                    </a:lnTo>
                    <a:lnTo>
                      <a:pt x="1721" y="1196"/>
                    </a:lnTo>
                    <a:lnTo>
                      <a:pt x="1859" y="1217"/>
                    </a:lnTo>
                    <a:lnTo>
                      <a:pt x="2003" y="1236"/>
                    </a:lnTo>
                    <a:lnTo>
                      <a:pt x="2152" y="1252"/>
                    </a:lnTo>
                    <a:lnTo>
                      <a:pt x="2305" y="1269"/>
                    </a:lnTo>
                    <a:lnTo>
                      <a:pt x="2462" y="1284"/>
                    </a:lnTo>
                    <a:lnTo>
                      <a:pt x="2626" y="1297"/>
                    </a:lnTo>
                    <a:lnTo>
                      <a:pt x="2792" y="1309"/>
                    </a:lnTo>
                    <a:lnTo>
                      <a:pt x="2964" y="1319"/>
                    </a:lnTo>
                    <a:lnTo>
                      <a:pt x="3141" y="1329"/>
                    </a:lnTo>
                    <a:lnTo>
                      <a:pt x="3320" y="1338"/>
                    </a:lnTo>
                    <a:lnTo>
                      <a:pt x="3506" y="1346"/>
                    </a:lnTo>
                    <a:lnTo>
                      <a:pt x="3695" y="1353"/>
                    </a:lnTo>
                    <a:lnTo>
                      <a:pt x="3888" y="1358"/>
                    </a:lnTo>
                    <a:lnTo>
                      <a:pt x="4086" y="1363"/>
                    </a:lnTo>
                    <a:lnTo>
                      <a:pt x="4288" y="1366"/>
                    </a:lnTo>
                    <a:lnTo>
                      <a:pt x="4494" y="1370"/>
                    </a:lnTo>
                    <a:lnTo>
                      <a:pt x="4704" y="1372"/>
                    </a:lnTo>
                    <a:lnTo>
                      <a:pt x="4704" y="652"/>
                    </a:lnTo>
                    <a:lnTo>
                      <a:pt x="4661" y="653"/>
                    </a:lnTo>
                    <a:lnTo>
                      <a:pt x="4604" y="653"/>
                    </a:lnTo>
                    <a:lnTo>
                      <a:pt x="4533" y="653"/>
                    </a:lnTo>
                    <a:lnTo>
                      <a:pt x="4447" y="652"/>
                    </a:lnTo>
                    <a:lnTo>
                      <a:pt x="4347" y="651"/>
                    </a:lnTo>
                    <a:lnTo>
                      <a:pt x="4237" y="649"/>
                    </a:lnTo>
                    <a:lnTo>
                      <a:pt x="4114" y="646"/>
                    </a:lnTo>
                    <a:lnTo>
                      <a:pt x="3982" y="641"/>
                    </a:lnTo>
                    <a:lnTo>
                      <a:pt x="3839" y="636"/>
                    </a:lnTo>
                    <a:lnTo>
                      <a:pt x="3688" y="629"/>
                    </a:lnTo>
                    <a:lnTo>
                      <a:pt x="3529" y="621"/>
                    </a:lnTo>
                    <a:lnTo>
                      <a:pt x="3364" y="612"/>
                    </a:lnTo>
                    <a:lnTo>
                      <a:pt x="3193" y="601"/>
                    </a:lnTo>
                    <a:lnTo>
                      <a:pt x="3017" y="589"/>
                    </a:lnTo>
                    <a:lnTo>
                      <a:pt x="2837" y="575"/>
                    </a:lnTo>
                    <a:lnTo>
                      <a:pt x="2652" y="560"/>
                    </a:lnTo>
                    <a:lnTo>
                      <a:pt x="2467" y="542"/>
                    </a:lnTo>
                    <a:lnTo>
                      <a:pt x="2279" y="523"/>
                    </a:lnTo>
                    <a:lnTo>
                      <a:pt x="2092" y="501"/>
                    </a:lnTo>
                    <a:lnTo>
                      <a:pt x="1904" y="478"/>
                    </a:lnTo>
                    <a:lnTo>
                      <a:pt x="1718" y="452"/>
                    </a:lnTo>
                    <a:lnTo>
                      <a:pt x="1534" y="424"/>
                    </a:lnTo>
                    <a:lnTo>
                      <a:pt x="1353" y="394"/>
                    </a:lnTo>
                    <a:lnTo>
                      <a:pt x="1177" y="361"/>
                    </a:lnTo>
                    <a:lnTo>
                      <a:pt x="1005" y="326"/>
                    </a:lnTo>
                    <a:lnTo>
                      <a:pt x="838" y="288"/>
                    </a:lnTo>
                    <a:lnTo>
                      <a:pt x="678" y="247"/>
                    </a:lnTo>
                    <a:lnTo>
                      <a:pt x="526" y="203"/>
                    </a:lnTo>
                    <a:lnTo>
                      <a:pt x="382" y="157"/>
                    </a:lnTo>
                    <a:lnTo>
                      <a:pt x="248" y="108"/>
                    </a:lnTo>
                    <a:lnTo>
                      <a:pt x="124" y="56"/>
                    </a:lnTo>
                    <a:lnTo>
                      <a:pt x="10" y="0"/>
                    </a:lnTo>
                    <a:close/>
                  </a:path>
                </a:pathLst>
              </a:custGeom>
              <a:solidFill>
                <a:srgbClr val="005490"/>
              </a:solidFill>
              <a:ln w="9525">
                <a:noFill/>
                <a:round/>
              </a:ln>
            </p:spPr>
            <p:txBody>
              <a:bodyPr/>
              <a:lstStyle/>
              <a:p>
                <a:endParaRPr lang="zh-CN" altLang="en-US"/>
              </a:p>
            </p:txBody>
          </p:sp>
          <p:sp>
            <p:nvSpPr>
              <p:cNvPr id="6166" name="Freeform 17"/>
              <p:cNvSpPr/>
              <p:nvPr/>
            </p:nvSpPr>
            <p:spPr bwMode="auto">
              <a:xfrm>
                <a:off x="520700" y="1067227"/>
                <a:ext cx="293183" cy="110522"/>
              </a:xfrm>
              <a:custGeom>
                <a:avLst/>
                <a:gdLst>
                  <a:gd name="T0" fmla="*/ 2147483647 w 4439"/>
                  <a:gd name="T1" fmla="*/ 2147483647 h 1674"/>
                  <a:gd name="T2" fmla="*/ 2147483647 w 4439"/>
                  <a:gd name="T3" fmla="*/ 2147483647 h 1674"/>
                  <a:gd name="T4" fmla="*/ 2147483647 w 4439"/>
                  <a:gd name="T5" fmla="*/ 2147483647 h 1674"/>
                  <a:gd name="T6" fmla="*/ 2147483647 w 4439"/>
                  <a:gd name="T7" fmla="*/ 2147483647 h 1674"/>
                  <a:gd name="T8" fmla="*/ 2147483647 w 4439"/>
                  <a:gd name="T9" fmla="*/ 2147483647 h 1674"/>
                  <a:gd name="T10" fmla="*/ 2147483647 w 4439"/>
                  <a:gd name="T11" fmla="*/ 2147483647 h 1674"/>
                  <a:gd name="T12" fmla="*/ 2147483647 w 4439"/>
                  <a:gd name="T13" fmla="*/ 2147483647 h 1674"/>
                  <a:gd name="T14" fmla="*/ 2147483647 w 4439"/>
                  <a:gd name="T15" fmla="*/ 2147483647 h 1674"/>
                  <a:gd name="T16" fmla="*/ 2147483647 w 4439"/>
                  <a:gd name="T17" fmla="*/ 2147483647 h 1674"/>
                  <a:gd name="T18" fmla="*/ 2147483647 w 4439"/>
                  <a:gd name="T19" fmla="*/ 2147483647 h 1674"/>
                  <a:gd name="T20" fmla="*/ 2147483647 w 4439"/>
                  <a:gd name="T21" fmla="*/ 2147483647 h 1674"/>
                  <a:gd name="T22" fmla="*/ 2147483647 w 4439"/>
                  <a:gd name="T23" fmla="*/ 2147483647 h 1674"/>
                  <a:gd name="T24" fmla="*/ 2147483647 w 4439"/>
                  <a:gd name="T25" fmla="*/ 2147483647 h 1674"/>
                  <a:gd name="T26" fmla="*/ 2147483647 w 4439"/>
                  <a:gd name="T27" fmla="*/ 2147483647 h 1674"/>
                  <a:gd name="T28" fmla="*/ 2147483647 w 4439"/>
                  <a:gd name="T29" fmla="*/ 2147483647 h 1674"/>
                  <a:gd name="T30" fmla="*/ 2147483647 w 4439"/>
                  <a:gd name="T31" fmla="*/ 2147483647 h 1674"/>
                  <a:gd name="T32" fmla="*/ 0 w 4439"/>
                  <a:gd name="T33" fmla="*/ 2147483647 h 1674"/>
                  <a:gd name="T34" fmla="*/ 2147483647 w 4439"/>
                  <a:gd name="T35" fmla="*/ 2147483647 h 1674"/>
                  <a:gd name="T36" fmla="*/ 2147483647 w 4439"/>
                  <a:gd name="T37" fmla="*/ 2147483647 h 1674"/>
                  <a:gd name="T38" fmla="*/ 2147483647 w 4439"/>
                  <a:gd name="T39" fmla="*/ 2147483647 h 1674"/>
                  <a:gd name="T40" fmla="*/ 2147483647 w 4439"/>
                  <a:gd name="T41" fmla="*/ 2147483647 h 1674"/>
                  <a:gd name="T42" fmla="*/ 2147483647 w 4439"/>
                  <a:gd name="T43" fmla="*/ 2147483647 h 1674"/>
                  <a:gd name="T44" fmla="*/ 2147483647 w 4439"/>
                  <a:gd name="T45" fmla="*/ 2147483647 h 1674"/>
                  <a:gd name="T46" fmla="*/ 2147483647 w 4439"/>
                  <a:gd name="T47" fmla="*/ 2147483647 h 1674"/>
                  <a:gd name="T48" fmla="*/ 2147483647 w 4439"/>
                  <a:gd name="T49" fmla="*/ 2147483647 h 1674"/>
                  <a:gd name="T50" fmla="*/ 2147483647 w 4439"/>
                  <a:gd name="T51" fmla="*/ 2147483647 h 1674"/>
                  <a:gd name="T52" fmla="*/ 2147483647 w 4439"/>
                  <a:gd name="T53" fmla="*/ 2147483647 h 1674"/>
                  <a:gd name="T54" fmla="*/ 2147483647 w 4439"/>
                  <a:gd name="T55" fmla="*/ 2147483647 h 1674"/>
                  <a:gd name="T56" fmla="*/ 2147483647 w 4439"/>
                  <a:gd name="T57" fmla="*/ 2147483647 h 1674"/>
                  <a:gd name="T58" fmla="*/ 2147483647 w 4439"/>
                  <a:gd name="T59" fmla="*/ 2147483647 h 1674"/>
                  <a:gd name="T60" fmla="*/ 2147483647 w 4439"/>
                  <a:gd name="T61" fmla="*/ 2147483647 h 1674"/>
                  <a:gd name="T62" fmla="*/ 2147483647 w 4439"/>
                  <a:gd name="T63" fmla="*/ 1748052943 h 1674"/>
                  <a:gd name="T64" fmla="*/ 2147483647 w 4439"/>
                  <a:gd name="T65" fmla="*/ 0 h 16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39"/>
                  <a:gd name="T100" fmla="*/ 0 h 1674"/>
                  <a:gd name="T101" fmla="*/ 4439 w 4439"/>
                  <a:gd name="T102" fmla="*/ 1674 h 16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39" h="1674">
                    <a:moveTo>
                      <a:pt x="4439" y="0"/>
                    </a:moveTo>
                    <a:lnTo>
                      <a:pt x="4418" y="119"/>
                    </a:lnTo>
                    <a:lnTo>
                      <a:pt x="4388" y="233"/>
                    </a:lnTo>
                    <a:lnTo>
                      <a:pt x="4349" y="343"/>
                    </a:lnTo>
                    <a:lnTo>
                      <a:pt x="4303" y="447"/>
                    </a:lnTo>
                    <a:lnTo>
                      <a:pt x="4248" y="546"/>
                    </a:lnTo>
                    <a:lnTo>
                      <a:pt x="4186" y="640"/>
                    </a:lnTo>
                    <a:lnTo>
                      <a:pt x="4114" y="729"/>
                    </a:lnTo>
                    <a:lnTo>
                      <a:pt x="4036" y="814"/>
                    </a:lnTo>
                    <a:lnTo>
                      <a:pt x="3950" y="894"/>
                    </a:lnTo>
                    <a:lnTo>
                      <a:pt x="3856" y="970"/>
                    </a:lnTo>
                    <a:lnTo>
                      <a:pt x="3754" y="1041"/>
                    </a:lnTo>
                    <a:lnTo>
                      <a:pt x="3645" y="1108"/>
                    </a:lnTo>
                    <a:lnTo>
                      <a:pt x="3528" y="1171"/>
                    </a:lnTo>
                    <a:lnTo>
                      <a:pt x="3404" y="1229"/>
                    </a:lnTo>
                    <a:lnTo>
                      <a:pt x="3273" y="1282"/>
                    </a:lnTo>
                    <a:lnTo>
                      <a:pt x="3134" y="1333"/>
                    </a:lnTo>
                    <a:lnTo>
                      <a:pt x="2988" y="1380"/>
                    </a:lnTo>
                    <a:lnTo>
                      <a:pt x="2835" y="1422"/>
                    </a:lnTo>
                    <a:lnTo>
                      <a:pt x="2675" y="1461"/>
                    </a:lnTo>
                    <a:lnTo>
                      <a:pt x="2509" y="1497"/>
                    </a:lnTo>
                    <a:lnTo>
                      <a:pt x="2336" y="1528"/>
                    </a:lnTo>
                    <a:lnTo>
                      <a:pt x="2155" y="1557"/>
                    </a:lnTo>
                    <a:lnTo>
                      <a:pt x="1968" y="1582"/>
                    </a:lnTo>
                    <a:lnTo>
                      <a:pt x="1775" y="1604"/>
                    </a:lnTo>
                    <a:lnTo>
                      <a:pt x="1575" y="1622"/>
                    </a:lnTo>
                    <a:lnTo>
                      <a:pt x="1368" y="1638"/>
                    </a:lnTo>
                    <a:lnTo>
                      <a:pt x="1156" y="1651"/>
                    </a:lnTo>
                    <a:lnTo>
                      <a:pt x="937" y="1660"/>
                    </a:lnTo>
                    <a:lnTo>
                      <a:pt x="711" y="1668"/>
                    </a:lnTo>
                    <a:lnTo>
                      <a:pt x="480" y="1671"/>
                    </a:lnTo>
                    <a:lnTo>
                      <a:pt x="242" y="1674"/>
                    </a:lnTo>
                    <a:lnTo>
                      <a:pt x="0" y="1672"/>
                    </a:lnTo>
                    <a:lnTo>
                      <a:pt x="0" y="687"/>
                    </a:lnTo>
                    <a:lnTo>
                      <a:pt x="208" y="685"/>
                    </a:lnTo>
                    <a:lnTo>
                      <a:pt x="414" y="681"/>
                    </a:lnTo>
                    <a:lnTo>
                      <a:pt x="616" y="678"/>
                    </a:lnTo>
                    <a:lnTo>
                      <a:pt x="814" y="673"/>
                    </a:lnTo>
                    <a:lnTo>
                      <a:pt x="1007" y="668"/>
                    </a:lnTo>
                    <a:lnTo>
                      <a:pt x="1196" y="661"/>
                    </a:lnTo>
                    <a:lnTo>
                      <a:pt x="1382" y="653"/>
                    </a:lnTo>
                    <a:lnTo>
                      <a:pt x="1561" y="644"/>
                    </a:lnTo>
                    <a:lnTo>
                      <a:pt x="1738" y="634"/>
                    </a:lnTo>
                    <a:lnTo>
                      <a:pt x="1910" y="624"/>
                    </a:lnTo>
                    <a:lnTo>
                      <a:pt x="2076" y="612"/>
                    </a:lnTo>
                    <a:lnTo>
                      <a:pt x="2240" y="599"/>
                    </a:lnTo>
                    <a:lnTo>
                      <a:pt x="2397" y="584"/>
                    </a:lnTo>
                    <a:lnTo>
                      <a:pt x="2550" y="567"/>
                    </a:lnTo>
                    <a:lnTo>
                      <a:pt x="2699" y="551"/>
                    </a:lnTo>
                    <a:lnTo>
                      <a:pt x="2843" y="532"/>
                    </a:lnTo>
                    <a:lnTo>
                      <a:pt x="2981" y="511"/>
                    </a:lnTo>
                    <a:lnTo>
                      <a:pt x="3115" y="489"/>
                    </a:lnTo>
                    <a:lnTo>
                      <a:pt x="3245" y="467"/>
                    </a:lnTo>
                    <a:lnTo>
                      <a:pt x="3368" y="441"/>
                    </a:lnTo>
                    <a:lnTo>
                      <a:pt x="3487" y="414"/>
                    </a:lnTo>
                    <a:lnTo>
                      <a:pt x="3600" y="386"/>
                    </a:lnTo>
                    <a:lnTo>
                      <a:pt x="3709" y="356"/>
                    </a:lnTo>
                    <a:lnTo>
                      <a:pt x="3813" y="325"/>
                    </a:lnTo>
                    <a:lnTo>
                      <a:pt x="3910" y="290"/>
                    </a:lnTo>
                    <a:lnTo>
                      <a:pt x="4002" y="256"/>
                    </a:lnTo>
                    <a:lnTo>
                      <a:pt x="4090" y="218"/>
                    </a:lnTo>
                    <a:lnTo>
                      <a:pt x="4170" y="178"/>
                    </a:lnTo>
                    <a:lnTo>
                      <a:pt x="4246" y="136"/>
                    </a:lnTo>
                    <a:lnTo>
                      <a:pt x="4316" y="92"/>
                    </a:lnTo>
                    <a:lnTo>
                      <a:pt x="4381" y="47"/>
                    </a:lnTo>
                    <a:lnTo>
                      <a:pt x="4439" y="0"/>
                    </a:lnTo>
                    <a:close/>
                  </a:path>
                </a:pathLst>
              </a:custGeom>
              <a:solidFill>
                <a:srgbClr val="005878"/>
              </a:solidFill>
              <a:ln w="9525">
                <a:noFill/>
                <a:round/>
              </a:ln>
            </p:spPr>
            <p:txBody>
              <a:bodyPr/>
              <a:lstStyle/>
              <a:p>
                <a:endParaRPr lang="zh-CN" altLang="en-US"/>
              </a:p>
            </p:txBody>
          </p:sp>
          <p:sp>
            <p:nvSpPr>
              <p:cNvPr id="6167" name="Freeform 18"/>
              <p:cNvSpPr/>
              <p:nvPr/>
            </p:nvSpPr>
            <p:spPr bwMode="auto">
              <a:xfrm>
                <a:off x="520700" y="1024290"/>
                <a:ext cx="310755" cy="90637"/>
              </a:xfrm>
              <a:custGeom>
                <a:avLst/>
                <a:gdLst>
                  <a:gd name="T0" fmla="*/ 2147483647 w 4702"/>
                  <a:gd name="T1" fmla="*/ 514340349 h 1372"/>
                  <a:gd name="T2" fmla="*/ 2147483647 w 4702"/>
                  <a:gd name="T3" fmla="*/ 1466613423 h 1372"/>
                  <a:gd name="T4" fmla="*/ 2147483647 w 4702"/>
                  <a:gd name="T5" fmla="*/ 2147483647 h 1372"/>
                  <a:gd name="T6" fmla="*/ 2147483647 w 4702"/>
                  <a:gd name="T7" fmla="*/ 2147483647 h 1372"/>
                  <a:gd name="T8" fmla="*/ 2147483647 w 4702"/>
                  <a:gd name="T9" fmla="*/ 2147483647 h 1372"/>
                  <a:gd name="T10" fmla="*/ 2147483647 w 4702"/>
                  <a:gd name="T11" fmla="*/ 2147483647 h 1372"/>
                  <a:gd name="T12" fmla="*/ 2147483647 w 4702"/>
                  <a:gd name="T13" fmla="*/ 2147483647 h 1372"/>
                  <a:gd name="T14" fmla="*/ 2147483647 w 4702"/>
                  <a:gd name="T15" fmla="*/ 2147483647 h 1372"/>
                  <a:gd name="T16" fmla="*/ 2147483647 w 4702"/>
                  <a:gd name="T17" fmla="*/ 2147483647 h 1372"/>
                  <a:gd name="T18" fmla="*/ 2147483647 w 4702"/>
                  <a:gd name="T19" fmla="*/ 2147483647 h 1372"/>
                  <a:gd name="T20" fmla="*/ 2147483647 w 4702"/>
                  <a:gd name="T21" fmla="*/ 2147483647 h 1372"/>
                  <a:gd name="T22" fmla="*/ 2147483647 w 4702"/>
                  <a:gd name="T23" fmla="*/ 2147483647 h 1372"/>
                  <a:gd name="T24" fmla="*/ 2147483647 w 4702"/>
                  <a:gd name="T25" fmla="*/ 2147483647 h 1372"/>
                  <a:gd name="T26" fmla="*/ 2147483647 w 4702"/>
                  <a:gd name="T27" fmla="*/ 2147483647 h 1372"/>
                  <a:gd name="T28" fmla="*/ 2147483647 w 4702"/>
                  <a:gd name="T29" fmla="*/ 2147483647 h 1372"/>
                  <a:gd name="T30" fmla="*/ 2147483647 w 4702"/>
                  <a:gd name="T31" fmla="*/ 2147483647 h 1372"/>
                  <a:gd name="T32" fmla="*/ 2147483647 w 4702"/>
                  <a:gd name="T33" fmla="*/ 2147483647 h 1372"/>
                  <a:gd name="T34" fmla="*/ 2147483647 w 4702"/>
                  <a:gd name="T35" fmla="*/ 2147483647 h 1372"/>
                  <a:gd name="T36" fmla="*/ 2147483647 w 4702"/>
                  <a:gd name="T37" fmla="*/ 2147483647 h 1372"/>
                  <a:gd name="T38" fmla="*/ 2147483647 w 4702"/>
                  <a:gd name="T39" fmla="*/ 2147483647 h 1372"/>
                  <a:gd name="T40" fmla="*/ 2147483647 w 4702"/>
                  <a:gd name="T41" fmla="*/ 2147483647 h 1372"/>
                  <a:gd name="T42" fmla="*/ 2147483647 w 4702"/>
                  <a:gd name="T43" fmla="*/ 2147483647 h 1372"/>
                  <a:gd name="T44" fmla="*/ 2147483647 w 4702"/>
                  <a:gd name="T45" fmla="*/ 2147483647 h 1372"/>
                  <a:gd name="T46" fmla="*/ 2147483647 w 4702"/>
                  <a:gd name="T47" fmla="*/ 2147483647 h 1372"/>
                  <a:gd name="T48" fmla="*/ 2147483647 w 4702"/>
                  <a:gd name="T49" fmla="*/ 2147483647 h 1372"/>
                  <a:gd name="T50" fmla="*/ 2147483647 w 4702"/>
                  <a:gd name="T51" fmla="*/ 2147483647 h 1372"/>
                  <a:gd name="T52" fmla="*/ 2147483647 w 4702"/>
                  <a:gd name="T53" fmla="*/ 2147483647 h 1372"/>
                  <a:gd name="T54" fmla="*/ 2147483647 w 4702"/>
                  <a:gd name="T55" fmla="*/ 2147483647 h 1372"/>
                  <a:gd name="T56" fmla="*/ 2147483647 w 4702"/>
                  <a:gd name="T57" fmla="*/ 2147483647 h 1372"/>
                  <a:gd name="T58" fmla="*/ 2147483647 w 4702"/>
                  <a:gd name="T59" fmla="*/ 2147483647 h 1372"/>
                  <a:gd name="T60" fmla="*/ 2147483647 w 4702"/>
                  <a:gd name="T61" fmla="*/ 2147483647 h 1372"/>
                  <a:gd name="T62" fmla="*/ 2147483647 w 4702"/>
                  <a:gd name="T63" fmla="*/ 2147483647 h 1372"/>
                  <a:gd name="T64" fmla="*/ 2147483647 w 4702"/>
                  <a:gd name="T65" fmla="*/ 2147483647 h 1372"/>
                  <a:gd name="T66" fmla="*/ 0 w 4702"/>
                  <a:gd name="T67" fmla="*/ 2147483647 h 1372"/>
                  <a:gd name="T68" fmla="*/ 1869736584 w 4702"/>
                  <a:gd name="T69" fmla="*/ 2147483647 h 1372"/>
                  <a:gd name="T70" fmla="*/ 2147483647 w 4702"/>
                  <a:gd name="T71" fmla="*/ 2147483647 h 1372"/>
                  <a:gd name="T72" fmla="*/ 2147483647 w 4702"/>
                  <a:gd name="T73" fmla="*/ 2147483647 h 1372"/>
                  <a:gd name="T74" fmla="*/ 2147483647 w 4702"/>
                  <a:gd name="T75" fmla="*/ 2147483647 h 1372"/>
                  <a:gd name="T76" fmla="*/ 2147483647 w 4702"/>
                  <a:gd name="T77" fmla="*/ 2147483647 h 1372"/>
                  <a:gd name="T78" fmla="*/ 2147483647 w 4702"/>
                  <a:gd name="T79" fmla="*/ 2147483647 h 1372"/>
                  <a:gd name="T80" fmla="*/ 2147483647 w 4702"/>
                  <a:gd name="T81" fmla="*/ 2147483647 h 1372"/>
                  <a:gd name="T82" fmla="*/ 2147483647 w 4702"/>
                  <a:gd name="T83" fmla="*/ 2147483647 h 1372"/>
                  <a:gd name="T84" fmla="*/ 2147483647 w 4702"/>
                  <a:gd name="T85" fmla="*/ 2147483647 h 1372"/>
                  <a:gd name="T86" fmla="*/ 2147483647 w 4702"/>
                  <a:gd name="T87" fmla="*/ 2147483647 h 1372"/>
                  <a:gd name="T88" fmla="*/ 2147483647 w 4702"/>
                  <a:gd name="T89" fmla="*/ 2147483647 h 1372"/>
                  <a:gd name="T90" fmla="*/ 2147483647 w 4702"/>
                  <a:gd name="T91" fmla="*/ 2147483647 h 1372"/>
                  <a:gd name="T92" fmla="*/ 2147483647 w 4702"/>
                  <a:gd name="T93" fmla="*/ 2147483647 h 1372"/>
                  <a:gd name="T94" fmla="*/ 2147483647 w 4702"/>
                  <a:gd name="T95" fmla="*/ 2147483647 h 1372"/>
                  <a:gd name="T96" fmla="*/ 2147483647 w 4702"/>
                  <a:gd name="T97" fmla="*/ 2057064382 h 1372"/>
                  <a:gd name="T98" fmla="*/ 2147483647 w 4702"/>
                  <a:gd name="T99" fmla="*/ 0 h 13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02"/>
                  <a:gd name="T151" fmla="*/ 0 h 1372"/>
                  <a:gd name="T152" fmla="*/ 4702 w 4702"/>
                  <a:gd name="T153" fmla="*/ 1372 h 13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02" h="1372">
                    <a:moveTo>
                      <a:pt x="4692" y="0"/>
                    </a:moveTo>
                    <a:lnTo>
                      <a:pt x="4695" y="27"/>
                    </a:lnTo>
                    <a:lnTo>
                      <a:pt x="4698" y="52"/>
                    </a:lnTo>
                    <a:lnTo>
                      <a:pt x="4701" y="77"/>
                    </a:lnTo>
                    <a:lnTo>
                      <a:pt x="4702" y="103"/>
                    </a:lnTo>
                    <a:lnTo>
                      <a:pt x="4702" y="127"/>
                    </a:lnTo>
                    <a:lnTo>
                      <a:pt x="4702" y="152"/>
                    </a:lnTo>
                    <a:lnTo>
                      <a:pt x="4701" y="176"/>
                    </a:lnTo>
                    <a:lnTo>
                      <a:pt x="4700" y="201"/>
                    </a:lnTo>
                    <a:lnTo>
                      <a:pt x="4697" y="225"/>
                    </a:lnTo>
                    <a:lnTo>
                      <a:pt x="4694" y="249"/>
                    </a:lnTo>
                    <a:lnTo>
                      <a:pt x="4690" y="272"/>
                    </a:lnTo>
                    <a:lnTo>
                      <a:pt x="4685" y="296"/>
                    </a:lnTo>
                    <a:lnTo>
                      <a:pt x="4679" y="318"/>
                    </a:lnTo>
                    <a:lnTo>
                      <a:pt x="4673" y="342"/>
                    </a:lnTo>
                    <a:lnTo>
                      <a:pt x="4666" y="364"/>
                    </a:lnTo>
                    <a:lnTo>
                      <a:pt x="4658" y="386"/>
                    </a:lnTo>
                    <a:lnTo>
                      <a:pt x="4650" y="409"/>
                    </a:lnTo>
                    <a:lnTo>
                      <a:pt x="4640" y="430"/>
                    </a:lnTo>
                    <a:lnTo>
                      <a:pt x="4630" y="451"/>
                    </a:lnTo>
                    <a:lnTo>
                      <a:pt x="4620" y="472"/>
                    </a:lnTo>
                    <a:lnTo>
                      <a:pt x="4609" y="494"/>
                    </a:lnTo>
                    <a:lnTo>
                      <a:pt x="4597" y="515"/>
                    </a:lnTo>
                    <a:lnTo>
                      <a:pt x="4583" y="535"/>
                    </a:lnTo>
                    <a:lnTo>
                      <a:pt x="4570" y="556"/>
                    </a:lnTo>
                    <a:lnTo>
                      <a:pt x="4555" y="576"/>
                    </a:lnTo>
                    <a:lnTo>
                      <a:pt x="4541" y="596"/>
                    </a:lnTo>
                    <a:lnTo>
                      <a:pt x="4525" y="615"/>
                    </a:lnTo>
                    <a:lnTo>
                      <a:pt x="4509" y="636"/>
                    </a:lnTo>
                    <a:lnTo>
                      <a:pt x="4491" y="655"/>
                    </a:lnTo>
                    <a:lnTo>
                      <a:pt x="4473" y="674"/>
                    </a:lnTo>
                    <a:lnTo>
                      <a:pt x="4455" y="691"/>
                    </a:lnTo>
                    <a:lnTo>
                      <a:pt x="4435" y="710"/>
                    </a:lnTo>
                    <a:lnTo>
                      <a:pt x="4437" y="697"/>
                    </a:lnTo>
                    <a:lnTo>
                      <a:pt x="4439" y="685"/>
                    </a:lnTo>
                    <a:lnTo>
                      <a:pt x="4381" y="732"/>
                    </a:lnTo>
                    <a:lnTo>
                      <a:pt x="4316" y="777"/>
                    </a:lnTo>
                    <a:lnTo>
                      <a:pt x="4246" y="821"/>
                    </a:lnTo>
                    <a:lnTo>
                      <a:pt x="4170" y="863"/>
                    </a:lnTo>
                    <a:lnTo>
                      <a:pt x="4090" y="903"/>
                    </a:lnTo>
                    <a:lnTo>
                      <a:pt x="4002" y="941"/>
                    </a:lnTo>
                    <a:lnTo>
                      <a:pt x="3910" y="975"/>
                    </a:lnTo>
                    <a:lnTo>
                      <a:pt x="3813" y="1010"/>
                    </a:lnTo>
                    <a:lnTo>
                      <a:pt x="3709" y="1041"/>
                    </a:lnTo>
                    <a:lnTo>
                      <a:pt x="3600" y="1071"/>
                    </a:lnTo>
                    <a:lnTo>
                      <a:pt x="3487" y="1099"/>
                    </a:lnTo>
                    <a:lnTo>
                      <a:pt x="3368" y="1126"/>
                    </a:lnTo>
                    <a:lnTo>
                      <a:pt x="3245" y="1152"/>
                    </a:lnTo>
                    <a:lnTo>
                      <a:pt x="3115" y="1174"/>
                    </a:lnTo>
                    <a:lnTo>
                      <a:pt x="2981" y="1196"/>
                    </a:lnTo>
                    <a:lnTo>
                      <a:pt x="2843" y="1217"/>
                    </a:lnTo>
                    <a:lnTo>
                      <a:pt x="2699" y="1236"/>
                    </a:lnTo>
                    <a:lnTo>
                      <a:pt x="2550" y="1252"/>
                    </a:lnTo>
                    <a:lnTo>
                      <a:pt x="2397" y="1269"/>
                    </a:lnTo>
                    <a:lnTo>
                      <a:pt x="2240" y="1284"/>
                    </a:lnTo>
                    <a:lnTo>
                      <a:pt x="2076" y="1297"/>
                    </a:lnTo>
                    <a:lnTo>
                      <a:pt x="1910" y="1309"/>
                    </a:lnTo>
                    <a:lnTo>
                      <a:pt x="1738" y="1319"/>
                    </a:lnTo>
                    <a:lnTo>
                      <a:pt x="1561" y="1329"/>
                    </a:lnTo>
                    <a:lnTo>
                      <a:pt x="1382" y="1338"/>
                    </a:lnTo>
                    <a:lnTo>
                      <a:pt x="1196" y="1346"/>
                    </a:lnTo>
                    <a:lnTo>
                      <a:pt x="1007" y="1353"/>
                    </a:lnTo>
                    <a:lnTo>
                      <a:pt x="814" y="1358"/>
                    </a:lnTo>
                    <a:lnTo>
                      <a:pt x="616" y="1363"/>
                    </a:lnTo>
                    <a:lnTo>
                      <a:pt x="414" y="1366"/>
                    </a:lnTo>
                    <a:lnTo>
                      <a:pt x="208" y="1370"/>
                    </a:lnTo>
                    <a:lnTo>
                      <a:pt x="0" y="1372"/>
                    </a:lnTo>
                    <a:lnTo>
                      <a:pt x="0" y="652"/>
                    </a:lnTo>
                    <a:lnTo>
                      <a:pt x="41" y="653"/>
                    </a:lnTo>
                    <a:lnTo>
                      <a:pt x="98" y="653"/>
                    </a:lnTo>
                    <a:lnTo>
                      <a:pt x="169" y="653"/>
                    </a:lnTo>
                    <a:lnTo>
                      <a:pt x="255" y="652"/>
                    </a:lnTo>
                    <a:lnTo>
                      <a:pt x="355" y="651"/>
                    </a:lnTo>
                    <a:lnTo>
                      <a:pt x="465" y="649"/>
                    </a:lnTo>
                    <a:lnTo>
                      <a:pt x="588" y="646"/>
                    </a:lnTo>
                    <a:lnTo>
                      <a:pt x="721" y="641"/>
                    </a:lnTo>
                    <a:lnTo>
                      <a:pt x="863" y="636"/>
                    </a:lnTo>
                    <a:lnTo>
                      <a:pt x="1014" y="629"/>
                    </a:lnTo>
                    <a:lnTo>
                      <a:pt x="1173" y="621"/>
                    </a:lnTo>
                    <a:lnTo>
                      <a:pt x="1338" y="612"/>
                    </a:lnTo>
                    <a:lnTo>
                      <a:pt x="1509" y="601"/>
                    </a:lnTo>
                    <a:lnTo>
                      <a:pt x="1685" y="589"/>
                    </a:lnTo>
                    <a:lnTo>
                      <a:pt x="1865" y="575"/>
                    </a:lnTo>
                    <a:lnTo>
                      <a:pt x="2050" y="560"/>
                    </a:lnTo>
                    <a:lnTo>
                      <a:pt x="2235" y="542"/>
                    </a:lnTo>
                    <a:lnTo>
                      <a:pt x="2423" y="523"/>
                    </a:lnTo>
                    <a:lnTo>
                      <a:pt x="2610" y="501"/>
                    </a:lnTo>
                    <a:lnTo>
                      <a:pt x="2798" y="478"/>
                    </a:lnTo>
                    <a:lnTo>
                      <a:pt x="2984" y="452"/>
                    </a:lnTo>
                    <a:lnTo>
                      <a:pt x="3168" y="424"/>
                    </a:lnTo>
                    <a:lnTo>
                      <a:pt x="3349" y="394"/>
                    </a:lnTo>
                    <a:lnTo>
                      <a:pt x="3525" y="361"/>
                    </a:lnTo>
                    <a:lnTo>
                      <a:pt x="3697" y="326"/>
                    </a:lnTo>
                    <a:lnTo>
                      <a:pt x="3864" y="288"/>
                    </a:lnTo>
                    <a:lnTo>
                      <a:pt x="4024" y="247"/>
                    </a:lnTo>
                    <a:lnTo>
                      <a:pt x="4176" y="203"/>
                    </a:lnTo>
                    <a:lnTo>
                      <a:pt x="4320" y="157"/>
                    </a:lnTo>
                    <a:lnTo>
                      <a:pt x="4454" y="108"/>
                    </a:lnTo>
                    <a:lnTo>
                      <a:pt x="4578" y="56"/>
                    </a:lnTo>
                    <a:lnTo>
                      <a:pt x="4692" y="0"/>
                    </a:lnTo>
                    <a:close/>
                  </a:path>
                </a:pathLst>
              </a:custGeom>
              <a:solidFill>
                <a:srgbClr val="003860"/>
              </a:solidFill>
              <a:ln w="9525">
                <a:noFill/>
                <a:round/>
              </a:ln>
            </p:spPr>
            <p:txBody>
              <a:bodyPr/>
              <a:lstStyle/>
              <a:p>
                <a:endParaRPr lang="zh-CN" altLang="en-US"/>
              </a:p>
            </p:txBody>
          </p:sp>
          <p:sp>
            <p:nvSpPr>
              <p:cNvPr id="6168" name="Freeform 14"/>
              <p:cNvSpPr/>
              <p:nvPr/>
            </p:nvSpPr>
            <p:spPr bwMode="auto">
              <a:xfrm>
                <a:off x="364860" y="435612"/>
                <a:ext cx="155840" cy="311218"/>
              </a:xfrm>
              <a:custGeom>
                <a:avLst/>
                <a:gdLst>
                  <a:gd name="T0" fmla="*/ 2147483647 w 2357"/>
                  <a:gd name="T1" fmla="*/ 2147483647 h 4712"/>
                  <a:gd name="T2" fmla="*/ 2147483647 w 2357"/>
                  <a:gd name="T3" fmla="*/ 0 h 4712"/>
                  <a:gd name="T4" fmla="*/ 2147483647 w 2357"/>
                  <a:gd name="T5" fmla="*/ 532740929 h 4712"/>
                  <a:gd name="T6" fmla="*/ 2147483647 w 2357"/>
                  <a:gd name="T7" fmla="*/ 2017150969 h 4712"/>
                  <a:gd name="T8" fmla="*/ 2147483647 w 2357"/>
                  <a:gd name="T9" fmla="*/ 2147483647 h 4712"/>
                  <a:gd name="T10" fmla="*/ 2147483647 w 2357"/>
                  <a:gd name="T11" fmla="*/ 2147483647 h 4712"/>
                  <a:gd name="T12" fmla="*/ 2147483647 w 2357"/>
                  <a:gd name="T13" fmla="*/ 2147483647 h 4712"/>
                  <a:gd name="T14" fmla="*/ 2147483647 w 2357"/>
                  <a:gd name="T15" fmla="*/ 2147483647 h 4712"/>
                  <a:gd name="T16" fmla="*/ 2147483647 w 2357"/>
                  <a:gd name="T17" fmla="*/ 2147483647 h 4712"/>
                  <a:gd name="T18" fmla="*/ 2147483647 w 2357"/>
                  <a:gd name="T19" fmla="*/ 2147483647 h 4712"/>
                  <a:gd name="T20" fmla="*/ 1433349211 w 2357"/>
                  <a:gd name="T21" fmla="*/ 2147483647 h 4712"/>
                  <a:gd name="T22" fmla="*/ 248572499 w 2357"/>
                  <a:gd name="T23" fmla="*/ 2147483647 h 4712"/>
                  <a:gd name="T24" fmla="*/ 76305996 w 2357"/>
                  <a:gd name="T25" fmla="*/ 2147483647 h 4712"/>
                  <a:gd name="T26" fmla="*/ 917411253 w 2357"/>
                  <a:gd name="T27" fmla="*/ 2147483647 h 4712"/>
                  <a:gd name="T28" fmla="*/ 2147483647 w 2357"/>
                  <a:gd name="T29" fmla="*/ 2147483647 h 4712"/>
                  <a:gd name="T30" fmla="*/ 2147483647 w 2357"/>
                  <a:gd name="T31" fmla="*/ 2147483647 h 4712"/>
                  <a:gd name="T32" fmla="*/ 2147483647 w 2357"/>
                  <a:gd name="T33" fmla="*/ 2147483647 h 4712"/>
                  <a:gd name="T34" fmla="*/ 2147483647 w 2357"/>
                  <a:gd name="T35" fmla="*/ 2147483647 h 4712"/>
                  <a:gd name="T36" fmla="*/ 2147483647 w 2357"/>
                  <a:gd name="T37" fmla="*/ 2147483647 h 4712"/>
                  <a:gd name="T38" fmla="*/ 2147483647 w 2357"/>
                  <a:gd name="T39" fmla="*/ 2147483647 h 4712"/>
                  <a:gd name="T40" fmla="*/ 2147483647 w 2357"/>
                  <a:gd name="T41" fmla="*/ 2147483647 h 4712"/>
                  <a:gd name="T42" fmla="*/ 2147483647 w 2357"/>
                  <a:gd name="T43" fmla="*/ 2147483647 h 4712"/>
                  <a:gd name="T44" fmla="*/ 2147483647 w 2357"/>
                  <a:gd name="T45" fmla="*/ 2147483647 h 4712"/>
                  <a:gd name="T46" fmla="*/ 2147483647 w 2357"/>
                  <a:gd name="T47" fmla="*/ 2147483647 h 4712"/>
                  <a:gd name="T48" fmla="*/ 2147483647 w 2357"/>
                  <a:gd name="T49" fmla="*/ 2147483647 h 4712"/>
                  <a:gd name="T50" fmla="*/ 2147483647 w 2357"/>
                  <a:gd name="T51" fmla="*/ 2147483647 h 4712"/>
                  <a:gd name="T52" fmla="*/ 2147483647 w 2357"/>
                  <a:gd name="T53" fmla="*/ 2147483647 h 4712"/>
                  <a:gd name="T54" fmla="*/ 2147483647 w 2357"/>
                  <a:gd name="T55" fmla="*/ 2147483647 h 4712"/>
                  <a:gd name="T56" fmla="*/ 2147483647 w 2357"/>
                  <a:gd name="T57" fmla="*/ 2147483647 h 4712"/>
                  <a:gd name="T58" fmla="*/ 2147483647 w 2357"/>
                  <a:gd name="T59" fmla="*/ 2147483647 h 4712"/>
                  <a:gd name="T60" fmla="*/ 2147483647 w 2357"/>
                  <a:gd name="T61" fmla="*/ 2147483647 h 4712"/>
                  <a:gd name="T62" fmla="*/ 2147483647 w 2357"/>
                  <a:gd name="T63" fmla="*/ 2147483647 h 4712"/>
                  <a:gd name="T64" fmla="*/ 2147483647 w 2357"/>
                  <a:gd name="T65" fmla="*/ 2147483647 h 4712"/>
                  <a:gd name="T66" fmla="*/ 2147483647 w 2357"/>
                  <a:gd name="T67" fmla="*/ 2147483647 h 4712"/>
                  <a:gd name="T68" fmla="*/ 2147483647 w 2357"/>
                  <a:gd name="T69" fmla="*/ 2147483647 h 4712"/>
                  <a:gd name="T70" fmla="*/ 2147483647 w 2357"/>
                  <a:gd name="T71" fmla="*/ 2147483647 h 4712"/>
                  <a:gd name="T72" fmla="*/ 2147483647 w 2357"/>
                  <a:gd name="T73" fmla="*/ 2147483647 h 4712"/>
                  <a:gd name="T74" fmla="*/ 2147483647 w 2357"/>
                  <a:gd name="T75" fmla="*/ 2147483647 h 4712"/>
                  <a:gd name="T76" fmla="*/ 2147483647 w 2357"/>
                  <a:gd name="T77" fmla="*/ 2147483647 h 4712"/>
                  <a:gd name="T78" fmla="*/ 2147483647 w 2357"/>
                  <a:gd name="T79" fmla="*/ 2147483647 h 4712"/>
                  <a:gd name="T80" fmla="*/ 2147483647 w 2357"/>
                  <a:gd name="T81" fmla="*/ 2147483647 h 4712"/>
                  <a:gd name="T82" fmla="*/ 2147483647 w 2357"/>
                  <a:gd name="T83" fmla="*/ 2147483647 h 4712"/>
                  <a:gd name="T84" fmla="*/ 2147483647 w 2357"/>
                  <a:gd name="T85" fmla="*/ 2147483647 h 4712"/>
                  <a:gd name="T86" fmla="*/ 2147483647 w 2357"/>
                  <a:gd name="T87" fmla="*/ 2147483647 h 4712"/>
                  <a:gd name="T88" fmla="*/ 2147483647 w 2357"/>
                  <a:gd name="T89" fmla="*/ 2147483647 h 4712"/>
                  <a:gd name="T90" fmla="*/ 2147483647 w 2357"/>
                  <a:gd name="T91" fmla="*/ 2147483647 h 47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57"/>
                  <a:gd name="T139" fmla="*/ 0 h 4712"/>
                  <a:gd name="T140" fmla="*/ 2357 w 2357"/>
                  <a:gd name="T141" fmla="*/ 4712 h 47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57" h="4712">
                    <a:moveTo>
                      <a:pt x="2357" y="433"/>
                    </a:moveTo>
                    <a:lnTo>
                      <a:pt x="2357" y="433"/>
                    </a:lnTo>
                    <a:lnTo>
                      <a:pt x="2357" y="0"/>
                    </a:lnTo>
                    <a:lnTo>
                      <a:pt x="2235" y="4"/>
                    </a:lnTo>
                    <a:lnTo>
                      <a:pt x="2115" y="13"/>
                    </a:lnTo>
                    <a:lnTo>
                      <a:pt x="1998" y="28"/>
                    </a:lnTo>
                    <a:lnTo>
                      <a:pt x="1883" y="48"/>
                    </a:lnTo>
                    <a:lnTo>
                      <a:pt x="1769" y="75"/>
                    </a:lnTo>
                    <a:lnTo>
                      <a:pt x="1657" y="106"/>
                    </a:lnTo>
                    <a:lnTo>
                      <a:pt x="1548" y="144"/>
                    </a:lnTo>
                    <a:lnTo>
                      <a:pt x="1440" y="186"/>
                    </a:lnTo>
                    <a:lnTo>
                      <a:pt x="1337" y="234"/>
                    </a:lnTo>
                    <a:lnTo>
                      <a:pt x="1235" y="285"/>
                    </a:lnTo>
                    <a:lnTo>
                      <a:pt x="1137" y="342"/>
                    </a:lnTo>
                    <a:lnTo>
                      <a:pt x="1041" y="404"/>
                    </a:lnTo>
                    <a:lnTo>
                      <a:pt x="948" y="470"/>
                    </a:lnTo>
                    <a:lnTo>
                      <a:pt x="860" y="540"/>
                    </a:lnTo>
                    <a:lnTo>
                      <a:pt x="774" y="614"/>
                    </a:lnTo>
                    <a:lnTo>
                      <a:pt x="692" y="692"/>
                    </a:lnTo>
                    <a:lnTo>
                      <a:pt x="614" y="773"/>
                    </a:lnTo>
                    <a:lnTo>
                      <a:pt x="540" y="859"/>
                    </a:lnTo>
                    <a:lnTo>
                      <a:pt x="470" y="949"/>
                    </a:lnTo>
                    <a:lnTo>
                      <a:pt x="404" y="1040"/>
                    </a:lnTo>
                    <a:lnTo>
                      <a:pt x="342" y="1137"/>
                    </a:lnTo>
                    <a:lnTo>
                      <a:pt x="285" y="1235"/>
                    </a:lnTo>
                    <a:lnTo>
                      <a:pt x="233" y="1337"/>
                    </a:lnTo>
                    <a:lnTo>
                      <a:pt x="186" y="1441"/>
                    </a:lnTo>
                    <a:lnTo>
                      <a:pt x="143" y="1548"/>
                    </a:lnTo>
                    <a:lnTo>
                      <a:pt x="107" y="1657"/>
                    </a:lnTo>
                    <a:lnTo>
                      <a:pt x="75" y="1769"/>
                    </a:lnTo>
                    <a:lnTo>
                      <a:pt x="48" y="1883"/>
                    </a:lnTo>
                    <a:lnTo>
                      <a:pt x="27" y="1998"/>
                    </a:lnTo>
                    <a:lnTo>
                      <a:pt x="13" y="2117"/>
                    </a:lnTo>
                    <a:lnTo>
                      <a:pt x="4" y="2236"/>
                    </a:lnTo>
                    <a:lnTo>
                      <a:pt x="0" y="2357"/>
                    </a:lnTo>
                    <a:lnTo>
                      <a:pt x="4" y="2477"/>
                    </a:lnTo>
                    <a:lnTo>
                      <a:pt x="13" y="2597"/>
                    </a:lnTo>
                    <a:lnTo>
                      <a:pt x="27" y="2714"/>
                    </a:lnTo>
                    <a:lnTo>
                      <a:pt x="48" y="2831"/>
                    </a:lnTo>
                    <a:lnTo>
                      <a:pt x="75" y="2944"/>
                    </a:lnTo>
                    <a:lnTo>
                      <a:pt x="107" y="3056"/>
                    </a:lnTo>
                    <a:lnTo>
                      <a:pt x="143" y="3166"/>
                    </a:lnTo>
                    <a:lnTo>
                      <a:pt x="186" y="3272"/>
                    </a:lnTo>
                    <a:lnTo>
                      <a:pt x="233" y="3377"/>
                    </a:lnTo>
                    <a:lnTo>
                      <a:pt x="285" y="3477"/>
                    </a:lnTo>
                    <a:lnTo>
                      <a:pt x="342" y="3577"/>
                    </a:lnTo>
                    <a:lnTo>
                      <a:pt x="404" y="3672"/>
                    </a:lnTo>
                    <a:lnTo>
                      <a:pt x="470" y="3765"/>
                    </a:lnTo>
                    <a:lnTo>
                      <a:pt x="540" y="3854"/>
                    </a:lnTo>
                    <a:lnTo>
                      <a:pt x="614" y="3939"/>
                    </a:lnTo>
                    <a:lnTo>
                      <a:pt x="692" y="4022"/>
                    </a:lnTo>
                    <a:lnTo>
                      <a:pt x="774" y="4099"/>
                    </a:lnTo>
                    <a:lnTo>
                      <a:pt x="860" y="4174"/>
                    </a:lnTo>
                    <a:lnTo>
                      <a:pt x="948" y="4244"/>
                    </a:lnTo>
                    <a:lnTo>
                      <a:pt x="1041" y="4309"/>
                    </a:lnTo>
                    <a:lnTo>
                      <a:pt x="1137" y="4370"/>
                    </a:lnTo>
                    <a:lnTo>
                      <a:pt x="1235" y="4427"/>
                    </a:lnTo>
                    <a:lnTo>
                      <a:pt x="1337" y="4480"/>
                    </a:lnTo>
                    <a:lnTo>
                      <a:pt x="1440" y="4527"/>
                    </a:lnTo>
                    <a:lnTo>
                      <a:pt x="1548" y="4569"/>
                    </a:lnTo>
                    <a:lnTo>
                      <a:pt x="1657" y="4606"/>
                    </a:lnTo>
                    <a:lnTo>
                      <a:pt x="1769" y="4638"/>
                    </a:lnTo>
                    <a:lnTo>
                      <a:pt x="1883" y="4664"/>
                    </a:lnTo>
                    <a:lnTo>
                      <a:pt x="1998" y="4685"/>
                    </a:lnTo>
                    <a:lnTo>
                      <a:pt x="2115" y="4700"/>
                    </a:lnTo>
                    <a:lnTo>
                      <a:pt x="2235" y="4710"/>
                    </a:lnTo>
                    <a:lnTo>
                      <a:pt x="2357" y="4712"/>
                    </a:lnTo>
                    <a:lnTo>
                      <a:pt x="2357" y="4281"/>
                    </a:lnTo>
                    <a:lnTo>
                      <a:pt x="2257" y="4279"/>
                    </a:lnTo>
                    <a:lnTo>
                      <a:pt x="2160" y="4271"/>
                    </a:lnTo>
                    <a:lnTo>
                      <a:pt x="2064" y="4259"/>
                    </a:lnTo>
                    <a:lnTo>
                      <a:pt x="1969" y="4242"/>
                    </a:lnTo>
                    <a:lnTo>
                      <a:pt x="1876" y="4221"/>
                    </a:lnTo>
                    <a:lnTo>
                      <a:pt x="1785" y="4194"/>
                    </a:lnTo>
                    <a:lnTo>
                      <a:pt x="1695" y="4164"/>
                    </a:lnTo>
                    <a:lnTo>
                      <a:pt x="1608" y="4129"/>
                    </a:lnTo>
                    <a:lnTo>
                      <a:pt x="1523" y="4091"/>
                    </a:lnTo>
                    <a:lnTo>
                      <a:pt x="1440" y="4048"/>
                    </a:lnTo>
                    <a:lnTo>
                      <a:pt x="1360" y="4002"/>
                    </a:lnTo>
                    <a:lnTo>
                      <a:pt x="1282" y="3951"/>
                    </a:lnTo>
                    <a:lnTo>
                      <a:pt x="1206" y="3898"/>
                    </a:lnTo>
                    <a:lnTo>
                      <a:pt x="1133" y="3841"/>
                    </a:lnTo>
                    <a:lnTo>
                      <a:pt x="1064" y="3780"/>
                    </a:lnTo>
                    <a:lnTo>
                      <a:pt x="997" y="3717"/>
                    </a:lnTo>
                    <a:lnTo>
                      <a:pt x="933" y="3650"/>
                    </a:lnTo>
                    <a:lnTo>
                      <a:pt x="872" y="3579"/>
                    </a:lnTo>
                    <a:lnTo>
                      <a:pt x="815" y="3507"/>
                    </a:lnTo>
                    <a:lnTo>
                      <a:pt x="761" y="3432"/>
                    </a:lnTo>
                    <a:lnTo>
                      <a:pt x="711" y="3353"/>
                    </a:lnTo>
                    <a:lnTo>
                      <a:pt x="665" y="3273"/>
                    </a:lnTo>
                    <a:lnTo>
                      <a:pt x="623" y="3189"/>
                    </a:lnTo>
                    <a:lnTo>
                      <a:pt x="584" y="3104"/>
                    </a:lnTo>
                    <a:lnTo>
                      <a:pt x="549" y="3017"/>
                    </a:lnTo>
                    <a:lnTo>
                      <a:pt x="519" y="2928"/>
                    </a:lnTo>
                    <a:lnTo>
                      <a:pt x="493" y="2836"/>
                    </a:lnTo>
                    <a:lnTo>
                      <a:pt x="471" y="2743"/>
                    </a:lnTo>
                    <a:lnTo>
                      <a:pt x="454" y="2648"/>
                    </a:lnTo>
                    <a:lnTo>
                      <a:pt x="442" y="2552"/>
                    </a:lnTo>
                    <a:lnTo>
                      <a:pt x="435" y="2455"/>
                    </a:lnTo>
                    <a:lnTo>
                      <a:pt x="432" y="2357"/>
                    </a:lnTo>
                    <a:lnTo>
                      <a:pt x="435" y="2257"/>
                    </a:lnTo>
                    <a:lnTo>
                      <a:pt x="442" y="2160"/>
                    </a:lnTo>
                    <a:lnTo>
                      <a:pt x="454" y="2064"/>
                    </a:lnTo>
                    <a:lnTo>
                      <a:pt x="471" y="1969"/>
                    </a:lnTo>
                    <a:lnTo>
                      <a:pt x="493" y="1876"/>
                    </a:lnTo>
                    <a:lnTo>
                      <a:pt x="519" y="1786"/>
                    </a:lnTo>
                    <a:lnTo>
                      <a:pt x="549" y="1696"/>
                    </a:lnTo>
                    <a:lnTo>
                      <a:pt x="584" y="1609"/>
                    </a:lnTo>
                    <a:lnTo>
                      <a:pt x="623" y="1523"/>
                    </a:lnTo>
                    <a:lnTo>
                      <a:pt x="665" y="1441"/>
                    </a:lnTo>
                    <a:lnTo>
                      <a:pt x="711" y="1360"/>
                    </a:lnTo>
                    <a:lnTo>
                      <a:pt x="761" y="1282"/>
                    </a:lnTo>
                    <a:lnTo>
                      <a:pt x="815" y="1206"/>
                    </a:lnTo>
                    <a:lnTo>
                      <a:pt x="872" y="1133"/>
                    </a:lnTo>
                    <a:lnTo>
                      <a:pt x="933" y="1064"/>
                    </a:lnTo>
                    <a:lnTo>
                      <a:pt x="997" y="997"/>
                    </a:lnTo>
                    <a:lnTo>
                      <a:pt x="1064" y="933"/>
                    </a:lnTo>
                    <a:lnTo>
                      <a:pt x="1133" y="873"/>
                    </a:lnTo>
                    <a:lnTo>
                      <a:pt x="1206" y="815"/>
                    </a:lnTo>
                    <a:lnTo>
                      <a:pt x="1282" y="761"/>
                    </a:lnTo>
                    <a:lnTo>
                      <a:pt x="1360" y="711"/>
                    </a:lnTo>
                    <a:lnTo>
                      <a:pt x="1440" y="665"/>
                    </a:lnTo>
                    <a:lnTo>
                      <a:pt x="1523" y="623"/>
                    </a:lnTo>
                    <a:lnTo>
                      <a:pt x="1608" y="583"/>
                    </a:lnTo>
                    <a:lnTo>
                      <a:pt x="1695" y="549"/>
                    </a:lnTo>
                    <a:lnTo>
                      <a:pt x="1785" y="519"/>
                    </a:lnTo>
                    <a:lnTo>
                      <a:pt x="1876" y="493"/>
                    </a:lnTo>
                    <a:lnTo>
                      <a:pt x="1969" y="472"/>
                    </a:lnTo>
                    <a:lnTo>
                      <a:pt x="2064" y="454"/>
                    </a:lnTo>
                    <a:lnTo>
                      <a:pt x="2160" y="442"/>
                    </a:lnTo>
                    <a:lnTo>
                      <a:pt x="2257" y="435"/>
                    </a:lnTo>
                    <a:lnTo>
                      <a:pt x="2357" y="433"/>
                    </a:lnTo>
                    <a:close/>
                  </a:path>
                </a:pathLst>
              </a:custGeom>
              <a:solidFill>
                <a:schemeClr val="tx2"/>
              </a:solidFill>
              <a:ln w="9525">
                <a:noFill/>
                <a:round/>
              </a:ln>
            </p:spPr>
            <p:txBody>
              <a:bodyPr/>
              <a:lstStyle/>
              <a:p>
                <a:endParaRPr lang="zh-CN" altLang="en-US"/>
              </a:p>
            </p:txBody>
          </p:sp>
          <p:sp>
            <p:nvSpPr>
              <p:cNvPr id="6169" name="Freeform 15"/>
              <p:cNvSpPr/>
              <p:nvPr/>
            </p:nvSpPr>
            <p:spPr bwMode="auto">
              <a:xfrm>
                <a:off x="520700" y="435612"/>
                <a:ext cx="155840" cy="311218"/>
              </a:xfrm>
              <a:custGeom>
                <a:avLst/>
                <a:gdLst>
                  <a:gd name="T0" fmla="*/ 0 w 2355"/>
                  <a:gd name="T1" fmla="*/ 2147483647 h 4712"/>
                  <a:gd name="T2" fmla="*/ 0 w 2355"/>
                  <a:gd name="T3" fmla="*/ 0 h 4712"/>
                  <a:gd name="T4" fmla="*/ 2147483647 w 2355"/>
                  <a:gd name="T5" fmla="*/ 532740929 h 4712"/>
                  <a:gd name="T6" fmla="*/ 2147483647 w 2355"/>
                  <a:gd name="T7" fmla="*/ 2017150969 h 4712"/>
                  <a:gd name="T8" fmla="*/ 2147483647 w 2355"/>
                  <a:gd name="T9" fmla="*/ 2147483647 h 4712"/>
                  <a:gd name="T10" fmla="*/ 2147483647 w 2355"/>
                  <a:gd name="T11" fmla="*/ 2147483647 h 4712"/>
                  <a:gd name="T12" fmla="*/ 2147483647 w 2355"/>
                  <a:gd name="T13" fmla="*/ 2147483647 h 4712"/>
                  <a:gd name="T14" fmla="*/ 2147483647 w 2355"/>
                  <a:gd name="T15" fmla="*/ 2147483647 h 4712"/>
                  <a:gd name="T16" fmla="*/ 2147483647 w 2355"/>
                  <a:gd name="T17" fmla="*/ 2147483647 h 4712"/>
                  <a:gd name="T18" fmla="*/ 2147483647 w 2355"/>
                  <a:gd name="T19" fmla="*/ 2147483647 h 4712"/>
                  <a:gd name="T20" fmla="*/ 2147483647 w 2355"/>
                  <a:gd name="T21" fmla="*/ 2147483647 h 4712"/>
                  <a:gd name="T22" fmla="*/ 2147483647 w 2355"/>
                  <a:gd name="T23" fmla="*/ 2147483647 h 4712"/>
                  <a:gd name="T24" fmla="*/ 2147483647 w 2355"/>
                  <a:gd name="T25" fmla="*/ 2147483647 h 4712"/>
                  <a:gd name="T26" fmla="*/ 2147483647 w 2355"/>
                  <a:gd name="T27" fmla="*/ 2147483647 h 4712"/>
                  <a:gd name="T28" fmla="*/ 2147483647 w 2355"/>
                  <a:gd name="T29" fmla="*/ 2147483647 h 4712"/>
                  <a:gd name="T30" fmla="*/ 2147483647 w 2355"/>
                  <a:gd name="T31" fmla="*/ 2147483647 h 4712"/>
                  <a:gd name="T32" fmla="*/ 2147483647 w 2355"/>
                  <a:gd name="T33" fmla="*/ 2147483647 h 4712"/>
                  <a:gd name="T34" fmla="*/ 2147483647 w 2355"/>
                  <a:gd name="T35" fmla="*/ 2147483647 h 4712"/>
                  <a:gd name="T36" fmla="*/ 2147483647 w 2355"/>
                  <a:gd name="T37" fmla="*/ 2147483647 h 4712"/>
                  <a:gd name="T38" fmla="*/ 2147483647 w 2355"/>
                  <a:gd name="T39" fmla="*/ 2147483647 h 4712"/>
                  <a:gd name="T40" fmla="*/ 2147483647 w 2355"/>
                  <a:gd name="T41" fmla="*/ 2147483647 h 4712"/>
                  <a:gd name="T42" fmla="*/ 2147483647 w 2355"/>
                  <a:gd name="T43" fmla="*/ 2147483647 h 4712"/>
                  <a:gd name="T44" fmla="*/ 2147483647 w 2355"/>
                  <a:gd name="T45" fmla="*/ 2147483647 h 4712"/>
                  <a:gd name="T46" fmla="*/ 0 w 2355"/>
                  <a:gd name="T47" fmla="*/ 2147483647 h 4712"/>
                  <a:gd name="T48" fmla="*/ 0 w 2355"/>
                  <a:gd name="T49" fmla="*/ 2147483647 h 4712"/>
                  <a:gd name="T50" fmla="*/ 2147483647 w 2355"/>
                  <a:gd name="T51" fmla="*/ 2147483647 h 4712"/>
                  <a:gd name="T52" fmla="*/ 2147483647 w 2355"/>
                  <a:gd name="T53" fmla="*/ 2147483647 h 4712"/>
                  <a:gd name="T54" fmla="*/ 2147483647 w 2355"/>
                  <a:gd name="T55" fmla="*/ 2147483647 h 4712"/>
                  <a:gd name="T56" fmla="*/ 2147483647 w 2355"/>
                  <a:gd name="T57" fmla="*/ 2147483647 h 4712"/>
                  <a:gd name="T58" fmla="*/ 2147483647 w 2355"/>
                  <a:gd name="T59" fmla="*/ 2147483647 h 4712"/>
                  <a:gd name="T60" fmla="*/ 2147483647 w 2355"/>
                  <a:gd name="T61" fmla="*/ 2147483647 h 4712"/>
                  <a:gd name="T62" fmla="*/ 2147483647 w 2355"/>
                  <a:gd name="T63" fmla="*/ 2147483647 h 4712"/>
                  <a:gd name="T64" fmla="*/ 2147483647 w 2355"/>
                  <a:gd name="T65" fmla="*/ 2147483647 h 4712"/>
                  <a:gd name="T66" fmla="*/ 2147483647 w 2355"/>
                  <a:gd name="T67" fmla="*/ 2147483647 h 4712"/>
                  <a:gd name="T68" fmla="*/ 2147483647 w 2355"/>
                  <a:gd name="T69" fmla="*/ 2147483647 h 4712"/>
                  <a:gd name="T70" fmla="*/ 2147483647 w 2355"/>
                  <a:gd name="T71" fmla="*/ 2147483647 h 4712"/>
                  <a:gd name="T72" fmla="*/ 2147483647 w 2355"/>
                  <a:gd name="T73" fmla="*/ 2147483647 h 4712"/>
                  <a:gd name="T74" fmla="*/ 2147483647 w 2355"/>
                  <a:gd name="T75" fmla="*/ 2147483647 h 4712"/>
                  <a:gd name="T76" fmla="*/ 2147483647 w 2355"/>
                  <a:gd name="T77" fmla="*/ 2147483647 h 4712"/>
                  <a:gd name="T78" fmla="*/ 2147483647 w 2355"/>
                  <a:gd name="T79" fmla="*/ 2147483647 h 4712"/>
                  <a:gd name="T80" fmla="*/ 2147483647 w 2355"/>
                  <a:gd name="T81" fmla="*/ 2147483647 h 4712"/>
                  <a:gd name="T82" fmla="*/ 2147483647 w 2355"/>
                  <a:gd name="T83" fmla="*/ 2147483647 h 4712"/>
                  <a:gd name="T84" fmla="*/ 2147483647 w 2355"/>
                  <a:gd name="T85" fmla="*/ 2147483647 h 4712"/>
                  <a:gd name="T86" fmla="*/ 2147483647 w 2355"/>
                  <a:gd name="T87" fmla="*/ 2147483647 h 4712"/>
                  <a:gd name="T88" fmla="*/ 2147483647 w 2355"/>
                  <a:gd name="T89" fmla="*/ 2147483647 h 4712"/>
                  <a:gd name="T90" fmla="*/ 1879203305 w 2355"/>
                  <a:gd name="T91" fmla="*/ 2147483647 h 47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55"/>
                  <a:gd name="T139" fmla="*/ 0 h 4712"/>
                  <a:gd name="T140" fmla="*/ 2355 w 2355"/>
                  <a:gd name="T141" fmla="*/ 4712 h 47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55" h="4712">
                    <a:moveTo>
                      <a:pt x="0" y="433"/>
                    </a:moveTo>
                    <a:lnTo>
                      <a:pt x="0" y="433"/>
                    </a:lnTo>
                    <a:lnTo>
                      <a:pt x="0" y="0"/>
                    </a:lnTo>
                    <a:lnTo>
                      <a:pt x="120" y="4"/>
                    </a:lnTo>
                    <a:lnTo>
                      <a:pt x="240" y="13"/>
                    </a:lnTo>
                    <a:lnTo>
                      <a:pt x="357" y="28"/>
                    </a:lnTo>
                    <a:lnTo>
                      <a:pt x="473" y="48"/>
                    </a:lnTo>
                    <a:lnTo>
                      <a:pt x="587" y="75"/>
                    </a:lnTo>
                    <a:lnTo>
                      <a:pt x="698" y="106"/>
                    </a:lnTo>
                    <a:lnTo>
                      <a:pt x="807" y="144"/>
                    </a:lnTo>
                    <a:lnTo>
                      <a:pt x="915" y="186"/>
                    </a:lnTo>
                    <a:lnTo>
                      <a:pt x="1018" y="234"/>
                    </a:lnTo>
                    <a:lnTo>
                      <a:pt x="1120" y="285"/>
                    </a:lnTo>
                    <a:lnTo>
                      <a:pt x="1220" y="342"/>
                    </a:lnTo>
                    <a:lnTo>
                      <a:pt x="1314" y="404"/>
                    </a:lnTo>
                    <a:lnTo>
                      <a:pt x="1407" y="470"/>
                    </a:lnTo>
                    <a:lnTo>
                      <a:pt x="1497" y="540"/>
                    </a:lnTo>
                    <a:lnTo>
                      <a:pt x="1581" y="614"/>
                    </a:lnTo>
                    <a:lnTo>
                      <a:pt x="1663" y="692"/>
                    </a:lnTo>
                    <a:lnTo>
                      <a:pt x="1741" y="773"/>
                    </a:lnTo>
                    <a:lnTo>
                      <a:pt x="1816" y="859"/>
                    </a:lnTo>
                    <a:lnTo>
                      <a:pt x="1885" y="949"/>
                    </a:lnTo>
                    <a:lnTo>
                      <a:pt x="1951" y="1040"/>
                    </a:lnTo>
                    <a:lnTo>
                      <a:pt x="2013" y="1137"/>
                    </a:lnTo>
                    <a:lnTo>
                      <a:pt x="2070" y="1235"/>
                    </a:lnTo>
                    <a:lnTo>
                      <a:pt x="2122" y="1337"/>
                    </a:lnTo>
                    <a:lnTo>
                      <a:pt x="2169" y="1441"/>
                    </a:lnTo>
                    <a:lnTo>
                      <a:pt x="2212" y="1548"/>
                    </a:lnTo>
                    <a:lnTo>
                      <a:pt x="2248" y="1657"/>
                    </a:lnTo>
                    <a:lnTo>
                      <a:pt x="2281" y="1769"/>
                    </a:lnTo>
                    <a:lnTo>
                      <a:pt x="2307" y="1883"/>
                    </a:lnTo>
                    <a:lnTo>
                      <a:pt x="2328" y="1998"/>
                    </a:lnTo>
                    <a:lnTo>
                      <a:pt x="2342" y="2117"/>
                    </a:lnTo>
                    <a:lnTo>
                      <a:pt x="2351" y="2236"/>
                    </a:lnTo>
                    <a:lnTo>
                      <a:pt x="2355" y="2357"/>
                    </a:lnTo>
                    <a:lnTo>
                      <a:pt x="2351" y="2477"/>
                    </a:lnTo>
                    <a:lnTo>
                      <a:pt x="2342" y="2597"/>
                    </a:lnTo>
                    <a:lnTo>
                      <a:pt x="2328" y="2714"/>
                    </a:lnTo>
                    <a:lnTo>
                      <a:pt x="2307" y="2831"/>
                    </a:lnTo>
                    <a:lnTo>
                      <a:pt x="2281" y="2944"/>
                    </a:lnTo>
                    <a:lnTo>
                      <a:pt x="2248" y="3056"/>
                    </a:lnTo>
                    <a:lnTo>
                      <a:pt x="2212" y="3166"/>
                    </a:lnTo>
                    <a:lnTo>
                      <a:pt x="2169" y="3272"/>
                    </a:lnTo>
                    <a:lnTo>
                      <a:pt x="2122" y="3377"/>
                    </a:lnTo>
                    <a:lnTo>
                      <a:pt x="2070" y="3477"/>
                    </a:lnTo>
                    <a:lnTo>
                      <a:pt x="2013" y="3577"/>
                    </a:lnTo>
                    <a:lnTo>
                      <a:pt x="1951" y="3672"/>
                    </a:lnTo>
                    <a:lnTo>
                      <a:pt x="1885" y="3765"/>
                    </a:lnTo>
                    <a:lnTo>
                      <a:pt x="1816" y="3854"/>
                    </a:lnTo>
                    <a:lnTo>
                      <a:pt x="1741" y="3939"/>
                    </a:lnTo>
                    <a:lnTo>
                      <a:pt x="1663" y="4022"/>
                    </a:lnTo>
                    <a:lnTo>
                      <a:pt x="1581" y="4099"/>
                    </a:lnTo>
                    <a:lnTo>
                      <a:pt x="1497" y="4174"/>
                    </a:lnTo>
                    <a:lnTo>
                      <a:pt x="1407" y="4244"/>
                    </a:lnTo>
                    <a:lnTo>
                      <a:pt x="1314" y="4309"/>
                    </a:lnTo>
                    <a:lnTo>
                      <a:pt x="1220" y="4370"/>
                    </a:lnTo>
                    <a:lnTo>
                      <a:pt x="1120" y="4427"/>
                    </a:lnTo>
                    <a:lnTo>
                      <a:pt x="1018" y="4480"/>
                    </a:lnTo>
                    <a:lnTo>
                      <a:pt x="915" y="4527"/>
                    </a:lnTo>
                    <a:lnTo>
                      <a:pt x="807" y="4569"/>
                    </a:lnTo>
                    <a:lnTo>
                      <a:pt x="698" y="4606"/>
                    </a:lnTo>
                    <a:lnTo>
                      <a:pt x="587" y="4638"/>
                    </a:lnTo>
                    <a:lnTo>
                      <a:pt x="473" y="4664"/>
                    </a:lnTo>
                    <a:lnTo>
                      <a:pt x="357" y="4685"/>
                    </a:lnTo>
                    <a:lnTo>
                      <a:pt x="240" y="4700"/>
                    </a:lnTo>
                    <a:lnTo>
                      <a:pt x="120" y="4710"/>
                    </a:lnTo>
                    <a:lnTo>
                      <a:pt x="0" y="4712"/>
                    </a:lnTo>
                    <a:lnTo>
                      <a:pt x="0" y="4281"/>
                    </a:lnTo>
                    <a:lnTo>
                      <a:pt x="98" y="4279"/>
                    </a:lnTo>
                    <a:lnTo>
                      <a:pt x="195" y="4271"/>
                    </a:lnTo>
                    <a:lnTo>
                      <a:pt x="291" y="4259"/>
                    </a:lnTo>
                    <a:lnTo>
                      <a:pt x="386" y="4242"/>
                    </a:lnTo>
                    <a:lnTo>
                      <a:pt x="479" y="4221"/>
                    </a:lnTo>
                    <a:lnTo>
                      <a:pt x="570" y="4194"/>
                    </a:lnTo>
                    <a:lnTo>
                      <a:pt x="660" y="4164"/>
                    </a:lnTo>
                    <a:lnTo>
                      <a:pt x="747" y="4129"/>
                    </a:lnTo>
                    <a:lnTo>
                      <a:pt x="832" y="4091"/>
                    </a:lnTo>
                    <a:lnTo>
                      <a:pt x="915" y="4048"/>
                    </a:lnTo>
                    <a:lnTo>
                      <a:pt x="996" y="4002"/>
                    </a:lnTo>
                    <a:lnTo>
                      <a:pt x="1073" y="3951"/>
                    </a:lnTo>
                    <a:lnTo>
                      <a:pt x="1149" y="3898"/>
                    </a:lnTo>
                    <a:lnTo>
                      <a:pt x="1222" y="3841"/>
                    </a:lnTo>
                    <a:lnTo>
                      <a:pt x="1292" y="3780"/>
                    </a:lnTo>
                    <a:lnTo>
                      <a:pt x="1358" y="3717"/>
                    </a:lnTo>
                    <a:lnTo>
                      <a:pt x="1423" y="3650"/>
                    </a:lnTo>
                    <a:lnTo>
                      <a:pt x="1483" y="3579"/>
                    </a:lnTo>
                    <a:lnTo>
                      <a:pt x="1540" y="3507"/>
                    </a:lnTo>
                    <a:lnTo>
                      <a:pt x="1594" y="3432"/>
                    </a:lnTo>
                    <a:lnTo>
                      <a:pt x="1644" y="3353"/>
                    </a:lnTo>
                    <a:lnTo>
                      <a:pt x="1690" y="3273"/>
                    </a:lnTo>
                    <a:lnTo>
                      <a:pt x="1733" y="3189"/>
                    </a:lnTo>
                    <a:lnTo>
                      <a:pt x="1771" y="3104"/>
                    </a:lnTo>
                    <a:lnTo>
                      <a:pt x="1806" y="3017"/>
                    </a:lnTo>
                    <a:lnTo>
                      <a:pt x="1836" y="2928"/>
                    </a:lnTo>
                    <a:lnTo>
                      <a:pt x="1862" y="2836"/>
                    </a:lnTo>
                    <a:lnTo>
                      <a:pt x="1884" y="2743"/>
                    </a:lnTo>
                    <a:lnTo>
                      <a:pt x="1901" y="2648"/>
                    </a:lnTo>
                    <a:lnTo>
                      <a:pt x="1913" y="2552"/>
                    </a:lnTo>
                    <a:lnTo>
                      <a:pt x="1921" y="2455"/>
                    </a:lnTo>
                    <a:lnTo>
                      <a:pt x="1923" y="2357"/>
                    </a:lnTo>
                    <a:lnTo>
                      <a:pt x="1921" y="2257"/>
                    </a:lnTo>
                    <a:lnTo>
                      <a:pt x="1913" y="2160"/>
                    </a:lnTo>
                    <a:lnTo>
                      <a:pt x="1901" y="2064"/>
                    </a:lnTo>
                    <a:lnTo>
                      <a:pt x="1884" y="1969"/>
                    </a:lnTo>
                    <a:lnTo>
                      <a:pt x="1862" y="1876"/>
                    </a:lnTo>
                    <a:lnTo>
                      <a:pt x="1836" y="1786"/>
                    </a:lnTo>
                    <a:lnTo>
                      <a:pt x="1806" y="1696"/>
                    </a:lnTo>
                    <a:lnTo>
                      <a:pt x="1771" y="1609"/>
                    </a:lnTo>
                    <a:lnTo>
                      <a:pt x="1733" y="1523"/>
                    </a:lnTo>
                    <a:lnTo>
                      <a:pt x="1690" y="1441"/>
                    </a:lnTo>
                    <a:lnTo>
                      <a:pt x="1644" y="1360"/>
                    </a:lnTo>
                    <a:lnTo>
                      <a:pt x="1594" y="1282"/>
                    </a:lnTo>
                    <a:lnTo>
                      <a:pt x="1540" y="1206"/>
                    </a:lnTo>
                    <a:lnTo>
                      <a:pt x="1483" y="1133"/>
                    </a:lnTo>
                    <a:lnTo>
                      <a:pt x="1423" y="1064"/>
                    </a:lnTo>
                    <a:lnTo>
                      <a:pt x="1358" y="997"/>
                    </a:lnTo>
                    <a:lnTo>
                      <a:pt x="1292" y="933"/>
                    </a:lnTo>
                    <a:lnTo>
                      <a:pt x="1222" y="873"/>
                    </a:lnTo>
                    <a:lnTo>
                      <a:pt x="1149" y="815"/>
                    </a:lnTo>
                    <a:lnTo>
                      <a:pt x="1073" y="761"/>
                    </a:lnTo>
                    <a:lnTo>
                      <a:pt x="996" y="711"/>
                    </a:lnTo>
                    <a:lnTo>
                      <a:pt x="915" y="665"/>
                    </a:lnTo>
                    <a:lnTo>
                      <a:pt x="832" y="623"/>
                    </a:lnTo>
                    <a:lnTo>
                      <a:pt x="747" y="583"/>
                    </a:lnTo>
                    <a:lnTo>
                      <a:pt x="660" y="549"/>
                    </a:lnTo>
                    <a:lnTo>
                      <a:pt x="570" y="519"/>
                    </a:lnTo>
                    <a:lnTo>
                      <a:pt x="479" y="493"/>
                    </a:lnTo>
                    <a:lnTo>
                      <a:pt x="386" y="472"/>
                    </a:lnTo>
                    <a:lnTo>
                      <a:pt x="291" y="454"/>
                    </a:lnTo>
                    <a:lnTo>
                      <a:pt x="195" y="442"/>
                    </a:lnTo>
                    <a:lnTo>
                      <a:pt x="98" y="435"/>
                    </a:lnTo>
                    <a:lnTo>
                      <a:pt x="0" y="433"/>
                    </a:lnTo>
                    <a:close/>
                  </a:path>
                </a:pathLst>
              </a:custGeom>
              <a:solidFill>
                <a:schemeClr val="tx2"/>
              </a:solidFill>
              <a:ln w="9525">
                <a:noFill/>
                <a:round/>
              </a:ln>
            </p:spPr>
            <p:txBody>
              <a:bodyPr/>
              <a:lstStyle/>
              <a:p>
                <a:endParaRPr lang="zh-CN" altLang="en-US"/>
              </a:p>
            </p:txBody>
          </p:sp>
        </p:grpSp>
      </p:grpSp>
      <p:sp>
        <p:nvSpPr>
          <p:cNvPr id="82" name="TextBox 35"/>
          <p:cNvSpPr txBox="1">
            <a:spLocks noChangeArrowheads="1"/>
          </p:cNvSpPr>
          <p:nvPr/>
        </p:nvSpPr>
        <p:spPr bwMode="auto">
          <a:xfrm>
            <a:off x="647564" y="1456420"/>
            <a:ext cx="2196542" cy="276999"/>
          </a:xfrm>
          <a:prstGeom prst="rect">
            <a:avLst/>
          </a:prstGeom>
          <a:solidFill>
            <a:schemeClr val="accent3"/>
          </a:solidFill>
          <a:ln w="9525">
            <a:noFill/>
            <a:miter lim="800000"/>
          </a:ln>
        </p:spPr>
        <p:txBody>
          <a:bodyPr wrap="square">
            <a:spAutoFit/>
          </a:bodyPr>
          <a:lstStyle/>
          <a:p>
            <a:pP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在这里填写工作简介标题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3" name="TextBox 36"/>
          <p:cNvSpPr txBox="1">
            <a:spLocks noChangeArrowheads="1"/>
          </p:cNvSpPr>
          <p:nvPr/>
        </p:nvSpPr>
        <p:spPr bwMode="auto">
          <a:xfrm>
            <a:off x="5975858" y="1456420"/>
            <a:ext cx="2196542" cy="276999"/>
          </a:xfrm>
          <a:prstGeom prst="rect">
            <a:avLst/>
          </a:prstGeom>
          <a:solidFill>
            <a:schemeClr val="accent3"/>
          </a:solidFill>
          <a:ln w="9525">
            <a:noFill/>
            <a:miter lim="800000"/>
          </a:ln>
        </p:spPr>
        <p:txBody>
          <a:bodyPr wrap="square">
            <a:spAutoFit/>
          </a:bodyPr>
          <a:lstStyle/>
          <a:p>
            <a:pP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在这里填写工作简介标题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4" name="矩形 1"/>
          <p:cNvSpPr>
            <a:spLocks noChangeArrowheads="1"/>
          </p:cNvSpPr>
          <p:nvPr/>
        </p:nvSpPr>
        <p:spPr bwMode="auto">
          <a:xfrm>
            <a:off x="611189" y="1770472"/>
            <a:ext cx="2452687" cy="1016000"/>
          </a:xfrm>
          <a:prstGeom prst="rect">
            <a:avLst/>
          </a:prstGeom>
          <a:noFill/>
          <a:ln>
            <a:noFill/>
          </a:ln>
        </p:spPr>
        <p:txBody>
          <a:bodyPr>
            <a:spAutoFit/>
          </a:bodyPr>
          <a:lstStyle/>
          <a:p>
            <a:pPr defTabSz="685165" fontAlgn="auto">
              <a:lnSpc>
                <a:spcPct val="120000"/>
              </a:lnSpc>
              <a:spcBef>
                <a:spcPts val="0"/>
              </a:spcBef>
              <a:spcAft>
                <a:spcPts val="0"/>
              </a:spcAft>
              <a:buFont typeface="Arial" panose="020B0604020202020204" pitchFamily="34" charset="0"/>
              <a:buNone/>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65" fontAlgn="auto">
              <a:lnSpc>
                <a:spcPct val="120000"/>
              </a:lnSpc>
              <a:spcBef>
                <a:spcPts val="0"/>
              </a:spcBef>
              <a:spcAft>
                <a:spcPts val="0"/>
              </a:spcAft>
              <a:buFont typeface="Arial" panose="020B0604020202020204" pitchFamily="34" charset="0"/>
              <a:buNone/>
              <a:defRPr/>
            </a:pPr>
            <a:endParaRPr lang="zh-CN" altLang="en-US" sz="1000" dirty="0">
              <a:solidFill>
                <a:schemeClr val="tx1">
                  <a:lumMod val="65000"/>
                  <a:lumOff val="35000"/>
                </a:schemeClr>
              </a:solidFill>
              <a:sym typeface="微软雅黑" panose="020B0503020204020204" pitchFamily="34" charset="-122"/>
            </a:endParaRPr>
          </a:p>
        </p:txBody>
      </p:sp>
      <p:sp>
        <p:nvSpPr>
          <p:cNvPr id="85" name="矩形 38"/>
          <p:cNvSpPr>
            <a:spLocks noChangeArrowheads="1"/>
          </p:cNvSpPr>
          <p:nvPr/>
        </p:nvSpPr>
        <p:spPr bwMode="auto">
          <a:xfrm>
            <a:off x="630238" y="2857500"/>
            <a:ext cx="2357437" cy="1403350"/>
          </a:xfrm>
          <a:prstGeom prst="rect">
            <a:avLst/>
          </a:prstGeom>
          <a:blipFill dpi="0" rotWithShape="1">
            <a:blip r:embed="rId2" cstate="print"/>
            <a:srcRect/>
            <a:stretch>
              <a:fillRect/>
            </a:stretch>
          </a:blipFill>
          <a:ln w="25400">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ndParaRPr>
          </a:p>
        </p:txBody>
      </p:sp>
      <p:sp>
        <p:nvSpPr>
          <p:cNvPr id="86" name="矩形 1"/>
          <p:cNvSpPr>
            <a:spLocks noChangeArrowheads="1"/>
          </p:cNvSpPr>
          <p:nvPr/>
        </p:nvSpPr>
        <p:spPr bwMode="auto">
          <a:xfrm>
            <a:off x="5921376" y="1808572"/>
            <a:ext cx="2454275" cy="1016000"/>
          </a:xfrm>
          <a:prstGeom prst="rect">
            <a:avLst/>
          </a:prstGeom>
          <a:noFill/>
          <a:ln>
            <a:noFill/>
          </a:ln>
        </p:spPr>
        <p:txBody>
          <a:bodyPr>
            <a:spAutoFit/>
          </a:bodyPr>
          <a:lstStyle/>
          <a:p>
            <a:pPr defTabSz="685165" fontAlgn="auto">
              <a:lnSpc>
                <a:spcPct val="120000"/>
              </a:lnSpc>
              <a:spcBef>
                <a:spcPts val="0"/>
              </a:spcBef>
              <a:spcAft>
                <a:spcPts val="0"/>
              </a:spcAft>
              <a:buFont typeface="Arial" panose="020B0604020202020204" pitchFamily="34" charset="0"/>
              <a:buNone/>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65" fontAlgn="auto">
              <a:lnSpc>
                <a:spcPct val="120000"/>
              </a:lnSpc>
              <a:spcBef>
                <a:spcPts val="0"/>
              </a:spcBef>
              <a:spcAft>
                <a:spcPts val="0"/>
              </a:spcAft>
              <a:buFont typeface="Arial" panose="020B0604020202020204" pitchFamily="34" charset="0"/>
              <a:buNone/>
              <a:defRPr/>
            </a:pPr>
            <a:endParaRPr lang="zh-CN" altLang="en-US" sz="1000" dirty="0">
              <a:solidFill>
                <a:schemeClr val="tx1">
                  <a:lumMod val="65000"/>
                  <a:lumOff val="35000"/>
                </a:schemeClr>
              </a:solidFill>
              <a:sym typeface="微软雅黑" panose="020B0503020204020204" pitchFamily="34" charset="-122"/>
            </a:endParaRPr>
          </a:p>
        </p:txBody>
      </p:sp>
      <p:sp>
        <p:nvSpPr>
          <p:cNvPr id="87" name="矩形 40"/>
          <p:cNvSpPr>
            <a:spLocks noChangeArrowheads="1"/>
          </p:cNvSpPr>
          <p:nvPr/>
        </p:nvSpPr>
        <p:spPr bwMode="auto">
          <a:xfrm>
            <a:off x="5940426" y="2857500"/>
            <a:ext cx="2357438" cy="1403350"/>
          </a:xfrm>
          <a:prstGeom prst="rect">
            <a:avLst/>
          </a:prstGeom>
          <a:blipFill dpi="0" rotWithShape="1">
            <a:blip r:embed="rId3" cstate="print"/>
            <a:srcRect/>
            <a:stretch>
              <a:fillRect/>
            </a:stretch>
          </a:blipFill>
          <a:ln w="25400">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ndParaRPr>
          </a:p>
        </p:txBody>
      </p:sp>
      <p:grpSp>
        <p:nvGrpSpPr>
          <p:cNvPr id="31" name="组合 30"/>
          <p:cNvGrpSpPr/>
          <p:nvPr/>
        </p:nvGrpSpPr>
        <p:grpSpPr>
          <a:xfrm>
            <a:off x="133348" y="201817"/>
            <a:ext cx="8843410" cy="4808542"/>
            <a:chOff x="184140" y="334958"/>
            <a:chExt cx="11786187" cy="6360532"/>
          </a:xfrm>
        </p:grpSpPr>
        <p:grpSp>
          <p:nvGrpSpPr>
            <p:cNvPr id="32" name="组合 31"/>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42" name="直接连接符 41"/>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184140" y="334958"/>
              <a:ext cx="11780618" cy="690278"/>
              <a:chOff x="184140" y="334958"/>
              <a:chExt cx="11780618" cy="690278"/>
            </a:xfrm>
          </p:grpSpPr>
          <p:grpSp>
            <p:nvGrpSpPr>
              <p:cNvPr id="35" name="组合 34"/>
              <p:cNvGrpSpPr/>
              <p:nvPr/>
            </p:nvGrpSpPr>
            <p:grpSpPr>
              <a:xfrm>
                <a:off x="641200" y="370100"/>
                <a:ext cx="11323558" cy="529247"/>
                <a:chOff x="642933" y="375901"/>
                <a:chExt cx="11323558" cy="529247"/>
              </a:xfrm>
            </p:grpSpPr>
            <p:grpSp>
              <p:nvGrpSpPr>
                <p:cNvPr id="38" name="组合 37"/>
                <p:cNvGrpSpPr/>
                <p:nvPr/>
              </p:nvGrpSpPr>
              <p:grpSpPr>
                <a:xfrm>
                  <a:off x="642933" y="375901"/>
                  <a:ext cx="9128449" cy="529247"/>
                  <a:chOff x="609294" y="356429"/>
                  <a:chExt cx="8655602" cy="501832"/>
                </a:xfrm>
              </p:grpSpPr>
              <p:sp>
                <p:nvSpPr>
                  <p:cNvPr id="40" name="矩形 39"/>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41" name="直接连接符 40"/>
                  <p:cNvCxnSpPr>
                    <a:stCxn id="40"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流程图: 可选过程 35"/>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可选过程 36"/>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00" fill="hold"/>
                                        <p:tgtEl>
                                          <p:spTgt spid="2"/>
                                        </p:tgtEl>
                                        <p:attrNameLst>
                                          <p:attrName>ppt_x</p:attrName>
                                        </p:attrNameLst>
                                      </p:cBhvr>
                                      <p:tavLst>
                                        <p:tav tm="0">
                                          <p:val>
                                            <p:strVal val="#ppt_x"/>
                                          </p:val>
                                        </p:tav>
                                        <p:tav tm="100000">
                                          <p:val>
                                            <p:strVal val="#ppt_x"/>
                                          </p:val>
                                        </p:tav>
                                      </p:tavLst>
                                    </p:anim>
                                    <p:anim calcmode="lin" valueType="num">
                                      <p:cBhvr additive="base">
                                        <p:cTn id="8" dur="7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300"/>
                                        <p:tgtEl>
                                          <p:spTgt spid="82"/>
                                        </p:tgtEl>
                                        <p:attrNameLst>
                                          <p:attrName>ppt_y</p:attrName>
                                        </p:attrNameLst>
                                      </p:cBhvr>
                                      <p:tavLst>
                                        <p:tav tm="0">
                                          <p:val>
                                            <p:strVal val="#ppt_y+#ppt_h*1.125000"/>
                                          </p:val>
                                        </p:tav>
                                        <p:tav tm="100000">
                                          <p:val>
                                            <p:strVal val="#ppt_y"/>
                                          </p:val>
                                        </p:tav>
                                      </p:tavLst>
                                    </p:anim>
                                    <p:animEffect transition="in" filter="wipe(up)">
                                      <p:cBhvr>
                                        <p:cTn id="13" dur="300"/>
                                        <p:tgtEl>
                                          <p:spTgt spid="82"/>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additive="base">
                                        <p:cTn id="17" dur="300"/>
                                        <p:tgtEl>
                                          <p:spTgt spid="83"/>
                                        </p:tgtEl>
                                        <p:attrNameLst>
                                          <p:attrName>ppt_y</p:attrName>
                                        </p:attrNameLst>
                                      </p:cBhvr>
                                      <p:tavLst>
                                        <p:tav tm="0">
                                          <p:val>
                                            <p:strVal val="#ppt_y+#ppt_h*1.125000"/>
                                          </p:val>
                                        </p:tav>
                                        <p:tav tm="100000">
                                          <p:val>
                                            <p:strVal val="#ppt_y"/>
                                          </p:val>
                                        </p:tav>
                                      </p:tavLst>
                                    </p:anim>
                                    <p:animEffect transition="in" filter="wipe(up)">
                                      <p:cBhvr>
                                        <p:cTn id="18" dur="300"/>
                                        <p:tgtEl>
                                          <p:spTgt spid="83"/>
                                        </p:tgtEl>
                                      </p:cBhvr>
                                    </p:animEffect>
                                  </p:childTnLst>
                                </p:cTn>
                              </p:par>
                            </p:childTnLst>
                          </p:cTn>
                        </p:par>
                        <p:par>
                          <p:cTn id="19" fill="hold">
                            <p:stCondLst>
                              <p:cond delay="2000"/>
                            </p:stCondLst>
                            <p:childTnLst>
                              <p:par>
                                <p:cTn id="20" presetID="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additive="base">
                                        <p:cTn id="22" dur="300" fill="hold"/>
                                        <p:tgtEl>
                                          <p:spTgt spid="84"/>
                                        </p:tgtEl>
                                        <p:attrNameLst>
                                          <p:attrName>ppt_x</p:attrName>
                                        </p:attrNameLst>
                                      </p:cBhvr>
                                      <p:tavLst>
                                        <p:tav tm="0">
                                          <p:val>
                                            <p:strVal val="#ppt_x"/>
                                          </p:val>
                                        </p:tav>
                                        <p:tav tm="100000">
                                          <p:val>
                                            <p:strVal val="#ppt_x"/>
                                          </p:val>
                                        </p:tav>
                                      </p:tavLst>
                                    </p:anim>
                                    <p:anim calcmode="lin" valueType="num">
                                      <p:cBhvr additive="base">
                                        <p:cTn id="23" dur="300" fill="hold"/>
                                        <p:tgtEl>
                                          <p:spTgt spid="84"/>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300" fill="hold"/>
                                        <p:tgtEl>
                                          <p:spTgt spid="85"/>
                                        </p:tgtEl>
                                        <p:attrNameLst>
                                          <p:attrName>ppt_x</p:attrName>
                                        </p:attrNameLst>
                                      </p:cBhvr>
                                      <p:tavLst>
                                        <p:tav tm="0">
                                          <p:val>
                                            <p:strVal val="#ppt_x"/>
                                          </p:val>
                                        </p:tav>
                                        <p:tav tm="100000">
                                          <p:val>
                                            <p:strVal val="#ppt_x"/>
                                          </p:val>
                                        </p:tav>
                                      </p:tavLst>
                                    </p:anim>
                                    <p:anim calcmode="lin" valueType="num">
                                      <p:cBhvr additive="base">
                                        <p:cTn id="28" dur="300" fill="hold"/>
                                        <p:tgtEl>
                                          <p:spTgt spid="85"/>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1" fill="hold" grpId="0" nodeType="afterEffect">
                                  <p:stCondLst>
                                    <p:cond delay="0"/>
                                  </p:stCondLst>
                                  <p:childTnLst>
                                    <p:set>
                                      <p:cBhvr>
                                        <p:cTn id="31" dur="1" fill="hold">
                                          <p:stCondLst>
                                            <p:cond delay="0"/>
                                          </p:stCondLst>
                                        </p:cTn>
                                        <p:tgtEl>
                                          <p:spTgt spid="86"/>
                                        </p:tgtEl>
                                        <p:attrNameLst>
                                          <p:attrName>style.visibility</p:attrName>
                                        </p:attrNameLst>
                                      </p:cBhvr>
                                      <p:to>
                                        <p:strVal val="visible"/>
                                      </p:to>
                                    </p:set>
                                    <p:anim calcmode="lin" valueType="num">
                                      <p:cBhvr additive="base">
                                        <p:cTn id="32" dur="300" fill="hold"/>
                                        <p:tgtEl>
                                          <p:spTgt spid="86"/>
                                        </p:tgtEl>
                                        <p:attrNameLst>
                                          <p:attrName>ppt_x</p:attrName>
                                        </p:attrNameLst>
                                      </p:cBhvr>
                                      <p:tavLst>
                                        <p:tav tm="0">
                                          <p:val>
                                            <p:strVal val="#ppt_x"/>
                                          </p:val>
                                        </p:tav>
                                        <p:tav tm="100000">
                                          <p:val>
                                            <p:strVal val="#ppt_x"/>
                                          </p:val>
                                        </p:tav>
                                      </p:tavLst>
                                    </p:anim>
                                    <p:anim calcmode="lin" valueType="num">
                                      <p:cBhvr additive="base">
                                        <p:cTn id="33" dur="300" fill="hold"/>
                                        <p:tgtEl>
                                          <p:spTgt spid="86"/>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300" fill="hold"/>
                                        <p:tgtEl>
                                          <p:spTgt spid="87"/>
                                        </p:tgtEl>
                                        <p:attrNameLst>
                                          <p:attrName>ppt_x</p:attrName>
                                        </p:attrNameLst>
                                      </p:cBhvr>
                                      <p:tavLst>
                                        <p:tav tm="0">
                                          <p:val>
                                            <p:strVal val="#ppt_x"/>
                                          </p:val>
                                        </p:tav>
                                        <p:tav tm="100000">
                                          <p:val>
                                            <p:strVal val="#ppt_x"/>
                                          </p:val>
                                        </p:tav>
                                      </p:tavLst>
                                    </p:anim>
                                    <p:anim calcmode="lin" valueType="num">
                                      <p:cBhvr additive="base">
                                        <p:cTn id="38" dur="300" fill="hold"/>
                                        <p:tgtEl>
                                          <p:spTgt spid="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utoUpdateAnimBg="0"/>
      <p:bldP spid="83" grpId="0" animBg="1" autoUpdateAnimBg="0"/>
      <p:bldP spid="84" grpId="0" autoUpdateAnimBg="0"/>
      <p:bldP spid="85" grpId="0" bldLvl="0" animBg="1" autoUpdateAnimBg="0"/>
      <p:bldP spid="86" grpId="0" autoUpdateAnimBg="0"/>
      <p:bldP spid="87" grpId="0" bldLvl="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1049221" y="982703"/>
            <a:ext cx="1963341" cy="2166937"/>
            <a:chOff x="1049220" y="981908"/>
            <a:chExt cx="1963341" cy="2166937"/>
          </a:xfrm>
        </p:grpSpPr>
        <p:sp>
          <p:nvSpPr>
            <p:cNvPr id="5" name="Freeform: Shape 6"/>
            <p:cNvSpPr/>
            <p:nvPr/>
          </p:nvSpPr>
          <p:spPr bwMode="auto">
            <a:xfrm>
              <a:off x="1049220" y="981908"/>
              <a:ext cx="1963341" cy="216693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1">
                <a:lumMod val="100000"/>
              </a:schemeClr>
            </a:solidFill>
            <a:ln>
              <a:noFill/>
            </a:ln>
          </p:spPr>
          <p:txBody>
            <a:bodyPr anchor="ctr"/>
            <a:lstStyle/>
            <a:p>
              <a:pPr algn="ctr"/>
              <a:endParaRPr>
                <a:cs typeface="+mn-ea"/>
                <a:sym typeface="+mn-lt"/>
              </a:endParaRPr>
            </a:p>
          </p:txBody>
        </p:sp>
        <p:sp>
          <p:nvSpPr>
            <p:cNvPr id="6" name="Freeform: Shape 7"/>
            <p:cNvSpPr/>
            <p:nvPr/>
          </p:nvSpPr>
          <p:spPr bwMode="auto">
            <a:xfrm>
              <a:off x="2582177" y="1365974"/>
              <a:ext cx="229490" cy="196997"/>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anchor="ctr"/>
            <a:lstStyle/>
            <a:p>
              <a:pPr algn="ctr"/>
              <a:endParaRPr>
                <a:cs typeface="+mn-ea"/>
                <a:sym typeface="+mn-lt"/>
              </a:endParaRPr>
            </a:p>
          </p:txBody>
        </p:sp>
        <p:sp>
          <p:nvSpPr>
            <p:cNvPr id="7" name="TextBox 8"/>
            <p:cNvSpPr txBox="1"/>
            <p:nvPr/>
          </p:nvSpPr>
          <p:spPr>
            <a:xfrm>
              <a:off x="1198609" y="1934146"/>
              <a:ext cx="983682"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8" name="Rectangle 9"/>
            <p:cNvSpPr/>
            <p:nvPr/>
          </p:nvSpPr>
          <p:spPr>
            <a:xfrm>
              <a:off x="1351309" y="2178427"/>
              <a:ext cx="662833" cy="536686"/>
            </a:xfrm>
            <a:prstGeom prst="rect">
              <a:avLst/>
            </a:prstGeom>
          </p:spPr>
          <p:txBody>
            <a:bodyPr wrap="square" anchor="ctr" anchorCtr="1">
              <a:normAutofit fontScale="77500" lnSpcReduction="20000"/>
            </a:bodyPr>
            <a:lstStyle/>
            <a:p>
              <a:pPr algn="ctr">
                <a:lnSpc>
                  <a:spcPct val="120000"/>
                </a:lnSpc>
              </a:pPr>
              <a:r>
                <a:rPr lang="zh-CN" altLang="en-US" sz="900">
                  <a:solidFill>
                    <a:schemeClr val="bg1"/>
                  </a:solidFill>
                  <a:cs typeface="+mn-ea"/>
                  <a:sym typeface="+mn-lt"/>
                </a:rPr>
                <a:t>此部分内容作为文字排版占位显示 。</a:t>
              </a:r>
              <a:endParaRPr lang="zh-CN" altLang="en-US" sz="900">
                <a:solidFill>
                  <a:schemeClr val="bg1"/>
                </a:solidFill>
                <a:cs typeface="+mn-ea"/>
                <a:sym typeface="+mn-lt"/>
              </a:endParaRPr>
            </a:p>
          </p:txBody>
        </p:sp>
      </p:grpSp>
      <p:grpSp>
        <p:nvGrpSpPr>
          <p:cNvPr id="37" name="组合 36"/>
          <p:cNvGrpSpPr/>
          <p:nvPr/>
        </p:nvGrpSpPr>
        <p:grpSpPr>
          <a:xfrm>
            <a:off x="1219669" y="1893997"/>
            <a:ext cx="1963341" cy="2166937"/>
            <a:chOff x="1219668" y="1893202"/>
            <a:chExt cx="1963341" cy="2166937"/>
          </a:xfrm>
        </p:grpSpPr>
        <p:sp>
          <p:nvSpPr>
            <p:cNvPr id="18" name="Freeform: Shape 26"/>
            <p:cNvSpPr/>
            <p:nvPr/>
          </p:nvSpPr>
          <p:spPr bwMode="auto">
            <a:xfrm rot="10800000">
              <a:off x="1219668" y="1893202"/>
              <a:ext cx="1963341" cy="216693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2">
                <a:lumMod val="100000"/>
              </a:schemeClr>
            </a:solidFill>
            <a:ln>
              <a:noFill/>
            </a:ln>
          </p:spPr>
          <p:txBody>
            <a:bodyPr anchor="ctr"/>
            <a:lstStyle/>
            <a:p>
              <a:pPr algn="ctr"/>
              <a:endParaRPr>
                <a:cs typeface="+mn-ea"/>
                <a:sym typeface="+mn-lt"/>
              </a:endParaRPr>
            </a:p>
          </p:txBody>
        </p:sp>
        <p:sp>
          <p:nvSpPr>
            <p:cNvPr id="19" name="TextBox 28"/>
            <p:cNvSpPr txBox="1"/>
            <p:nvPr/>
          </p:nvSpPr>
          <p:spPr>
            <a:xfrm>
              <a:off x="2011384" y="2853975"/>
              <a:ext cx="983683" cy="230833"/>
            </a:xfrm>
            <a:prstGeom prst="rect">
              <a:avLst/>
            </a:prstGeom>
            <a:noFill/>
          </p:spPr>
          <p:txBody>
            <a:bodyPr wrap="none">
              <a:normAutofit fontScale="77500" lnSpcReduction="20000"/>
            </a:bodyPr>
            <a:lstStyle/>
            <a:p>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20" name="Freeform: Shape 29"/>
            <p:cNvSpPr/>
            <p:nvPr/>
          </p:nvSpPr>
          <p:spPr bwMode="auto">
            <a:xfrm>
              <a:off x="1459225" y="3440944"/>
              <a:ext cx="190903" cy="237056"/>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p:spPr>
          <p:txBody>
            <a:bodyPr anchor="ctr"/>
            <a:lstStyle/>
            <a:p>
              <a:pPr algn="ctr"/>
              <a:endParaRPr>
                <a:cs typeface="+mn-ea"/>
                <a:sym typeface="+mn-lt"/>
              </a:endParaRPr>
            </a:p>
          </p:txBody>
        </p:sp>
        <p:sp>
          <p:nvSpPr>
            <p:cNvPr id="27" name="Rectangle 42"/>
            <p:cNvSpPr/>
            <p:nvPr/>
          </p:nvSpPr>
          <p:spPr>
            <a:xfrm>
              <a:off x="2212044" y="2178427"/>
              <a:ext cx="660061" cy="536686"/>
            </a:xfrm>
            <a:prstGeom prst="rect">
              <a:avLst/>
            </a:prstGeom>
          </p:spPr>
          <p:txBody>
            <a:bodyPr wrap="square">
              <a:normAutofit fontScale="77500" lnSpcReduction="20000"/>
            </a:bodyPr>
            <a:lstStyle/>
            <a:p>
              <a:pPr algn="ctr">
                <a:lnSpc>
                  <a:spcPct val="120000"/>
                </a:lnSpc>
              </a:pPr>
              <a:r>
                <a:rPr lang="zh-CN" altLang="en-US" sz="900" dirty="0">
                  <a:solidFill>
                    <a:schemeClr val="bg1"/>
                  </a:solidFill>
                  <a:cs typeface="+mn-ea"/>
                  <a:sym typeface="+mn-lt"/>
                </a:rPr>
                <a:t>此部分内</a:t>
              </a:r>
              <a:br>
                <a:rPr lang="zh-CN" altLang="en-US" sz="900" dirty="0">
                  <a:solidFill>
                    <a:schemeClr val="bg1"/>
                  </a:solidFill>
                  <a:cs typeface="+mn-ea"/>
                  <a:sym typeface="+mn-lt"/>
                </a:rPr>
              </a:br>
              <a:r>
                <a:rPr lang="zh-CN" altLang="en-US" sz="900" dirty="0">
                  <a:solidFill>
                    <a:schemeClr val="bg1"/>
                  </a:solidFill>
                  <a:cs typeface="+mn-ea"/>
                  <a:sym typeface="+mn-lt"/>
                </a:rPr>
                <a:t>容作为文字排版占位显示 。</a:t>
              </a:r>
              <a:endParaRPr lang="zh-CN" altLang="en-US" sz="900" dirty="0">
                <a:solidFill>
                  <a:schemeClr val="bg1"/>
                </a:solidFill>
                <a:cs typeface="+mn-ea"/>
                <a:sym typeface="+mn-lt"/>
              </a:endParaRPr>
            </a:p>
          </p:txBody>
        </p:sp>
      </p:grpSp>
      <p:grpSp>
        <p:nvGrpSpPr>
          <p:cNvPr id="38" name="组合 37"/>
          <p:cNvGrpSpPr/>
          <p:nvPr/>
        </p:nvGrpSpPr>
        <p:grpSpPr>
          <a:xfrm>
            <a:off x="2743295" y="991660"/>
            <a:ext cx="1963341" cy="2166937"/>
            <a:chOff x="2743294" y="990865"/>
            <a:chExt cx="1963341" cy="2166937"/>
          </a:xfrm>
        </p:grpSpPr>
        <p:sp>
          <p:nvSpPr>
            <p:cNvPr id="9" name="Freeform: Shape 11"/>
            <p:cNvSpPr/>
            <p:nvPr/>
          </p:nvSpPr>
          <p:spPr bwMode="auto">
            <a:xfrm>
              <a:off x="2743294" y="990865"/>
              <a:ext cx="1963341" cy="216693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3">
                <a:lumMod val="100000"/>
              </a:schemeClr>
            </a:solidFill>
            <a:ln>
              <a:noFill/>
            </a:ln>
          </p:spPr>
          <p:txBody>
            <a:bodyPr anchor="ctr"/>
            <a:lstStyle/>
            <a:p>
              <a:pPr algn="ctr"/>
              <a:endParaRPr>
                <a:cs typeface="+mn-ea"/>
                <a:sym typeface="+mn-lt"/>
              </a:endParaRPr>
            </a:p>
          </p:txBody>
        </p:sp>
        <p:sp>
          <p:nvSpPr>
            <p:cNvPr id="10" name="Freeform: Shape 12"/>
            <p:cNvSpPr/>
            <p:nvPr/>
          </p:nvSpPr>
          <p:spPr bwMode="auto">
            <a:xfrm>
              <a:off x="4277155" y="1398782"/>
              <a:ext cx="212009" cy="189494"/>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anchor="ctr"/>
            <a:lstStyle/>
            <a:p>
              <a:pPr algn="ctr"/>
              <a:endParaRPr>
                <a:cs typeface="+mn-ea"/>
                <a:sym typeface="+mn-lt"/>
              </a:endParaRPr>
            </a:p>
          </p:txBody>
        </p:sp>
        <p:sp>
          <p:nvSpPr>
            <p:cNvPr id="11" name="TextBox 13"/>
            <p:cNvSpPr txBox="1"/>
            <p:nvPr/>
          </p:nvSpPr>
          <p:spPr>
            <a:xfrm>
              <a:off x="2882447" y="1934146"/>
              <a:ext cx="983682"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28" name="Rectangle 35"/>
            <p:cNvSpPr/>
            <p:nvPr/>
          </p:nvSpPr>
          <p:spPr>
            <a:xfrm>
              <a:off x="3058264" y="2178427"/>
              <a:ext cx="662833" cy="536686"/>
            </a:xfrm>
            <a:prstGeom prst="rect">
              <a:avLst/>
            </a:prstGeom>
          </p:spPr>
          <p:txBody>
            <a:bodyPr wrap="square" anchor="ctr" anchorCtr="1">
              <a:normAutofit fontScale="77500" lnSpcReduction="20000"/>
            </a:bodyPr>
            <a:lstStyle/>
            <a:p>
              <a:pPr algn="ctr">
                <a:lnSpc>
                  <a:spcPct val="120000"/>
                </a:lnSpc>
              </a:pPr>
              <a:r>
                <a:rPr lang="zh-CN" altLang="en-US" sz="900" dirty="0">
                  <a:solidFill>
                    <a:schemeClr val="bg1"/>
                  </a:solidFill>
                  <a:cs typeface="+mn-ea"/>
                  <a:sym typeface="+mn-lt"/>
                </a:rPr>
                <a:t>此部分内容作为文字排版占位显示 。</a:t>
              </a:r>
              <a:endParaRPr lang="zh-CN" altLang="en-US" sz="900" dirty="0">
                <a:solidFill>
                  <a:schemeClr val="bg1"/>
                </a:solidFill>
                <a:cs typeface="+mn-ea"/>
                <a:sym typeface="+mn-lt"/>
              </a:endParaRPr>
            </a:p>
          </p:txBody>
        </p:sp>
      </p:grpSp>
      <p:grpSp>
        <p:nvGrpSpPr>
          <p:cNvPr id="40" name="组合 39"/>
          <p:cNvGrpSpPr/>
          <p:nvPr/>
        </p:nvGrpSpPr>
        <p:grpSpPr>
          <a:xfrm>
            <a:off x="4437368" y="997613"/>
            <a:ext cx="1963341" cy="2165747"/>
            <a:chOff x="4437367" y="996818"/>
            <a:chExt cx="1963341" cy="2165747"/>
          </a:xfrm>
        </p:grpSpPr>
        <p:sp>
          <p:nvSpPr>
            <p:cNvPr id="12" name="Freeform: Shape 16"/>
            <p:cNvSpPr/>
            <p:nvPr/>
          </p:nvSpPr>
          <p:spPr bwMode="auto">
            <a:xfrm>
              <a:off x="4437367" y="996818"/>
              <a:ext cx="1963341" cy="216574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5">
                <a:lumMod val="100000"/>
              </a:schemeClr>
            </a:solidFill>
            <a:ln>
              <a:noFill/>
            </a:ln>
          </p:spPr>
          <p:txBody>
            <a:bodyPr anchor="ctr"/>
            <a:lstStyle/>
            <a:p>
              <a:pPr algn="ctr"/>
              <a:endParaRPr>
                <a:cs typeface="+mn-ea"/>
                <a:sym typeface="+mn-lt"/>
              </a:endParaRPr>
            </a:p>
          </p:txBody>
        </p:sp>
        <p:sp>
          <p:nvSpPr>
            <p:cNvPr id="13" name="Freeform: Shape 17"/>
            <p:cNvSpPr/>
            <p:nvPr/>
          </p:nvSpPr>
          <p:spPr bwMode="auto">
            <a:xfrm>
              <a:off x="5965665" y="1355799"/>
              <a:ext cx="236241" cy="227878"/>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p:spPr>
          <p:txBody>
            <a:bodyPr anchor="ctr"/>
            <a:lstStyle/>
            <a:p>
              <a:pPr algn="ctr"/>
              <a:endParaRPr>
                <a:cs typeface="+mn-ea"/>
                <a:sym typeface="+mn-lt"/>
              </a:endParaRPr>
            </a:p>
          </p:txBody>
        </p:sp>
        <p:sp>
          <p:nvSpPr>
            <p:cNvPr id="14" name="TextBox 18"/>
            <p:cNvSpPr txBox="1"/>
            <p:nvPr/>
          </p:nvSpPr>
          <p:spPr>
            <a:xfrm>
              <a:off x="4570114" y="1934146"/>
              <a:ext cx="978671"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29" name="Rectangle 38"/>
            <p:cNvSpPr/>
            <p:nvPr/>
          </p:nvSpPr>
          <p:spPr>
            <a:xfrm>
              <a:off x="4744507" y="2178427"/>
              <a:ext cx="662833" cy="536686"/>
            </a:xfrm>
            <a:prstGeom prst="rect">
              <a:avLst/>
            </a:prstGeom>
          </p:spPr>
          <p:txBody>
            <a:bodyPr wrap="square" anchor="ctr" anchorCtr="1">
              <a:normAutofit fontScale="77500" lnSpcReduction="20000"/>
            </a:bodyPr>
            <a:lstStyle/>
            <a:p>
              <a:pPr algn="ctr">
                <a:lnSpc>
                  <a:spcPct val="120000"/>
                </a:lnSpc>
              </a:pPr>
              <a:r>
                <a:rPr lang="zh-CN" altLang="en-US" sz="900" dirty="0">
                  <a:solidFill>
                    <a:schemeClr val="bg1"/>
                  </a:solidFill>
                  <a:cs typeface="+mn-ea"/>
                  <a:sym typeface="+mn-lt"/>
                </a:rPr>
                <a:t>此部分内容作为文字排版占位显示 。</a:t>
              </a:r>
              <a:endParaRPr lang="zh-CN" altLang="en-US" sz="900" dirty="0">
                <a:solidFill>
                  <a:schemeClr val="bg1"/>
                </a:solidFill>
                <a:cs typeface="+mn-ea"/>
                <a:sym typeface="+mn-lt"/>
              </a:endParaRPr>
            </a:p>
          </p:txBody>
        </p:sp>
      </p:grpSp>
      <p:grpSp>
        <p:nvGrpSpPr>
          <p:cNvPr id="42" name="组合 41"/>
          <p:cNvGrpSpPr/>
          <p:nvPr/>
        </p:nvGrpSpPr>
        <p:grpSpPr>
          <a:xfrm>
            <a:off x="6131441" y="989737"/>
            <a:ext cx="1963341" cy="2165747"/>
            <a:chOff x="6131440" y="988942"/>
            <a:chExt cx="1963341" cy="2165747"/>
          </a:xfrm>
        </p:grpSpPr>
        <p:sp>
          <p:nvSpPr>
            <p:cNvPr id="15" name="Freeform: Shape 21"/>
            <p:cNvSpPr/>
            <p:nvPr/>
          </p:nvSpPr>
          <p:spPr bwMode="auto">
            <a:xfrm>
              <a:off x="6131440" y="988942"/>
              <a:ext cx="1963341" cy="216574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dk2">
                <a:lumMod val="100000"/>
              </a:schemeClr>
            </a:solidFill>
            <a:ln>
              <a:noFill/>
            </a:ln>
          </p:spPr>
          <p:txBody>
            <a:bodyPr anchor="ctr"/>
            <a:lstStyle/>
            <a:p>
              <a:pPr algn="ctr"/>
              <a:endParaRPr>
                <a:cs typeface="+mn-ea"/>
                <a:sym typeface="+mn-lt"/>
              </a:endParaRPr>
            </a:p>
          </p:txBody>
        </p:sp>
        <p:sp>
          <p:nvSpPr>
            <p:cNvPr id="16" name="Freeform: Shape 22"/>
            <p:cNvSpPr/>
            <p:nvPr/>
          </p:nvSpPr>
          <p:spPr bwMode="auto">
            <a:xfrm>
              <a:off x="7631318" y="1366423"/>
              <a:ext cx="246700" cy="25148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p:spPr>
          <p:txBody>
            <a:bodyPr anchor="ctr"/>
            <a:lstStyle/>
            <a:p>
              <a:pPr algn="ctr"/>
              <a:endParaRPr>
                <a:cs typeface="+mn-ea"/>
                <a:sym typeface="+mn-lt"/>
              </a:endParaRPr>
            </a:p>
          </p:txBody>
        </p:sp>
        <p:sp>
          <p:nvSpPr>
            <p:cNvPr id="17" name="TextBox 23"/>
            <p:cNvSpPr txBox="1"/>
            <p:nvPr/>
          </p:nvSpPr>
          <p:spPr>
            <a:xfrm>
              <a:off x="6272550" y="1934146"/>
              <a:ext cx="983682"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30" name="Rectangle 48"/>
            <p:cNvSpPr/>
            <p:nvPr/>
          </p:nvSpPr>
          <p:spPr>
            <a:xfrm>
              <a:off x="6430029" y="2178427"/>
              <a:ext cx="662833" cy="536686"/>
            </a:xfrm>
            <a:prstGeom prst="rect">
              <a:avLst/>
            </a:prstGeom>
          </p:spPr>
          <p:txBody>
            <a:bodyPr wrap="square" anchor="ctr" anchorCtr="1">
              <a:normAutofit fontScale="77500" lnSpcReduction="20000"/>
            </a:bodyPr>
            <a:lstStyle/>
            <a:p>
              <a:pPr algn="ctr">
                <a:lnSpc>
                  <a:spcPct val="120000"/>
                </a:lnSpc>
              </a:pPr>
              <a:r>
                <a:rPr lang="zh-CN" altLang="en-US" sz="900" dirty="0">
                  <a:solidFill>
                    <a:schemeClr val="bg1"/>
                  </a:solidFill>
                  <a:cs typeface="+mn-ea"/>
                  <a:sym typeface="+mn-lt"/>
                </a:rPr>
                <a:t>此部分内容作为文字排版占位显示 。</a:t>
              </a:r>
              <a:endParaRPr lang="zh-CN" altLang="en-US" sz="900" dirty="0">
                <a:solidFill>
                  <a:schemeClr val="bg1"/>
                </a:solidFill>
                <a:cs typeface="+mn-ea"/>
                <a:sym typeface="+mn-lt"/>
              </a:endParaRPr>
            </a:p>
          </p:txBody>
        </p:sp>
      </p:grpSp>
      <p:grpSp>
        <p:nvGrpSpPr>
          <p:cNvPr id="39" name="组合 38"/>
          <p:cNvGrpSpPr/>
          <p:nvPr/>
        </p:nvGrpSpPr>
        <p:grpSpPr>
          <a:xfrm>
            <a:off x="2909115" y="1893997"/>
            <a:ext cx="1963341" cy="2166937"/>
            <a:chOff x="2909114" y="1893202"/>
            <a:chExt cx="1963341" cy="2166937"/>
          </a:xfrm>
        </p:grpSpPr>
        <p:sp>
          <p:nvSpPr>
            <p:cNvPr id="21" name="Freeform: Shape 31"/>
            <p:cNvSpPr/>
            <p:nvPr/>
          </p:nvSpPr>
          <p:spPr bwMode="auto">
            <a:xfrm rot="10800000">
              <a:off x="2909114" y="1893202"/>
              <a:ext cx="1963341" cy="216693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4">
                <a:lumMod val="100000"/>
              </a:schemeClr>
            </a:solidFill>
            <a:ln>
              <a:noFill/>
            </a:ln>
          </p:spPr>
          <p:txBody>
            <a:bodyPr anchor="ctr"/>
            <a:lstStyle/>
            <a:p>
              <a:pPr algn="ctr"/>
              <a:endParaRPr>
                <a:cs typeface="+mn-ea"/>
                <a:sym typeface="+mn-lt"/>
              </a:endParaRPr>
            </a:p>
          </p:txBody>
        </p:sp>
        <p:sp>
          <p:nvSpPr>
            <p:cNvPr id="22" name="TextBox 33"/>
            <p:cNvSpPr txBox="1"/>
            <p:nvPr/>
          </p:nvSpPr>
          <p:spPr>
            <a:xfrm>
              <a:off x="3726364" y="2853975"/>
              <a:ext cx="983682"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23" name="Freeform: Shape 34"/>
            <p:cNvSpPr/>
            <p:nvPr/>
          </p:nvSpPr>
          <p:spPr bwMode="auto">
            <a:xfrm>
              <a:off x="3123639" y="3446496"/>
              <a:ext cx="199776" cy="207686"/>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anchor="ctr"/>
            <a:lstStyle/>
            <a:p>
              <a:pPr algn="ctr"/>
              <a:endParaRPr>
                <a:cs typeface="+mn-ea"/>
                <a:sym typeface="+mn-lt"/>
              </a:endParaRPr>
            </a:p>
          </p:txBody>
        </p:sp>
        <p:sp>
          <p:nvSpPr>
            <p:cNvPr id="31" name="Rectangle 49"/>
            <p:cNvSpPr/>
            <p:nvPr/>
          </p:nvSpPr>
          <p:spPr>
            <a:xfrm>
              <a:off x="3925055" y="2178427"/>
              <a:ext cx="660061" cy="536686"/>
            </a:xfrm>
            <a:prstGeom prst="rect">
              <a:avLst/>
            </a:prstGeom>
          </p:spPr>
          <p:txBody>
            <a:bodyPr wrap="square">
              <a:normAutofit fontScale="77500" lnSpcReduction="20000"/>
            </a:bodyPr>
            <a:lstStyle/>
            <a:p>
              <a:pPr algn="ctr">
                <a:lnSpc>
                  <a:spcPct val="120000"/>
                </a:lnSpc>
              </a:pPr>
              <a:r>
                <a:rPr lang="zh-CN" altLang="en-US" sz="900">
                  <a:solidFill>
                    <a:schemeClr val="bg1"/>
                  </a:solidFill>
                  <a:cs typeface="+mn-ea"/>
                  <a:sym typeface="+mn-lt"/>
                </a:rPr>
                <a:t>此部分内</a:t>
              </a:r>
              <a:br>
                <a:rPr lang="zh-CN" altLang="en-US" sz="900">
                  <a:solidFill>
                    <a:schemeClr val="bg1"/>
                  </a:solidFill>
                  <a:cs typeface="+mn-ea"/>
                  <a:sym typeface="+mn-lt"/>
                </a:rPr>
              </a:br>
              <a:r>
                <a:rPr lang="zh-CN" altLang="en-US" sz="900">
                  <a:solidFill>
                    <a:schemeClr val="bg1"/>
                  </a:solidFill>
                  <a:cs typeface="+mn-ea"/>
                  <a:sym typeface="+mn-lt"/>
                </a:rPr>
                <a:t>容作为文字排版占位显示 。</a:t>
              </a:r>
              <a:endParaRPr lang="zh-CN" altLang="en-US" sz="900">
                <a:solidFill>
                  <a:schemeClr val="bg1"/>
                </a:solidFill>
                <a:cs typeface="+mn-ea"/>
                <a:sym typeface="+mn-lt"/>
              </a:endParaRPr>
            </a:p>
          </p:txBody>
        </p:sp>
      </p:grpSp>
      <p:grpSp>
        <p:nvGrpSpPr>
          <p:cNvPr id="41" name="组合 40"/>
          <p:cNvGrpSpPr/>
          <p:nvPr/>
        </p:nvGrpSpPr>
        <p:grpSpPr>
          <a:xfrm>
            <a:off x="4607815" y="1893997"/>
            <a:ext cx="1963341" cy="2166937"/>
            <a:chOff x="4607814" y="1893202"/>
            <a:chExt cx="1963341" cy="2166937"/>
          </a:xfrm>
        </p:grpSpPr>
        <p:sp>
          <p:nvSpPr>
            <p:cNvPr id="24" name="Freeform: Shape 36"/>
            <p:cNvSpPr/>
            <p:nvPr/>
          </p:nvSpPr>
          <p:spPr bwMode="auto">
            <a:xfrm rot="10800000">
              <a:off x="4607814" y="1893202"/>
              <a:ext cx="1963341" cy="2166937"/>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6">
                <a:lumMod val="100000"/>
              </a:schemeClr>
            </a:solidFill>
            <a:ln>
              <a:noFill/>
            </a:ln>
          </p:spPr>
          <p:txBody>
            <a:bodyPr anchor="ctr"/>
            <a:lstStyle/>
            <a:p>
              <a:pPr algn="ctr"/>
              <a:endParaRPr>
                <a:cs typeface="+mn-ea"/>
                <a:sym typeface="+mn-lt"/>
              </a:endParaRPr>
            </a:p>
          </p:txBody>
        </p:sp>
        <p:sp>
          <p:nvSpPr>
            <p:cNvPr id="25" name="TextBox 37"/>
            <p:cNvSpPr txBox="1"/>
            <p:nvPr/>
          </p:nvSpPr>
          <p:spPr>
            <a:xfrm>
              <a:off x="5455059" y="2853975"/>
              <a:ext cx="983682" cy="230833"/>
            </a:xfrm>
            <a:prstGeom prst="rect">
              <a:avLst/>
            </a:prstGeom>
            <a:noFill/>
          </p:spPr>
          <p:txBody>
            <a:bodyPr wrap="none">
              <a:normAutofit fontScale="77500" lnSpcReduction="20000"/>
            </a:bodyPr>
            <a:lstStyle/>
            <a:p>
              <a:pPr algn="ctr"/>
              <a:r>
                <a:rPr lang="zh-CN" altLang="en-US" sz="1400" b="1">
                  <a:solidFill>
                    <a:schemeClr val="bg1"/>
                  </a:solidFill>
                  <a:cs typeface="+mn-ea"/>
                  <a:sym typeface="+mn-lt"/>
                </a:rPr>
                <a:t>标题文本预设 </a:t>
              </a:r>
              <a:endParaRPr lang="zh-CN" altLang="en-US" sz="1400" b="1">
                <a:solidFill>
                  <a:schemeClr val="bg1"/>
                </a:solidFill>
                <a:cs typeface="+mn-ea"/>
                <a:sym typeface="+mn-lt"/>
              </a:endParaRPr>
            </a:p>
          </p:txBody>
        </p:sp>
        <p:sp>
          <p:nvSpPr>
            <p:cNvPr id="26" name="Freeform: Shape 39"/>
            <p:cNvSpPr/>
            <p:nvPr/>
          </p:nvSpPr>
          <p:spPr bwMode="auto">
            <a:xfrm>
              <a:off x="4804815" y="3508214"/>
              <a:ext cx="223511" cy="14439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bg1"/>
            </a:solidFill>
            <a:ln>
              <a:noFill/>
            </a:ln>
            <a:effectLst/>
          </p:spPr>
          <p:txBody>
            <a:bodyPr anchor="ctr"/>
            <a:lstStyle/>
            <a:p>
              <a:pPr algn="ctr"/>
              <a:endParaRPr>
                <a:cs typeface="+mn-ea"/>
                <a:sym typeface="+mn-lt"/>
              </a:endParaRPr>
            </a:p>
          </p:txBody>
        </p:sp>
        <p:sp>
          <p:nvSpPr>
            <p:cNvPr id="32" name="Rectangle 50"/>
            <p:cNvSpPr/>
            <p:nvPr/>
          </p:nvSpPr>
          <p:spPr>
            <a:xfrm>
              <a:off x="5617848" y="2178427"/>
              <a:ext cx="660061" cy="536686"/>
            </a:xfrm>
            <a:prstGeom prst="rect">
              <a:avLst/>
            </a:prstGeom>
          </p:spPr>
          <p:txBody>
            <a:bodyPr wrap="square">
              <a:normAutofit fontScale="77500" lnSpcReduction="20000"/>
            </a:bodyPr>
            <a:lstStyle/>
            <a:p>
              <a:pPr algn="ctr">
                <a:lnSpc>
                  <a:spcPct val="120000"/>
                </a:lnSpc>
              </a:pPr>
              <a:r>
                <a:rPr lang="zh-CN" altLang="en-US" sz="900">
                  <a:solidFill>
                    <a:schemeClr val="bg1"/>
                  </a:solidFill>
                  <a:cs typeface="+mn-ea"/>
                  <a:sym typeface="+mn-lt"/>
                </a:rPr>
                <a:t>此部分内</a:t>
              </a:r>
              <a:br>
                <a:rPr lang="zh-CN" altLang="en-US" sz="900">
                  <a:solidFill>
                    <a:schemeClr val="bg1"/>
                  </a:solidFill>
                  <a:cs typeface="+mn-ea"/>
                  <a:sym typeface="+mn-lt"/>
                </a:rPr>
              </a:br>
              <a:r>
                <a:rPr lang="zh-CN" altLang="en-US" sz="900">
                  <a:solidFill>
                    <a:schemeClr val="bg1"/>
                  </a:solidFill>
                  <a:cs typeface="+mn-ea"/>
                  <a:sym typeface="+mn-lt"/>
                </a:rPr>
                <a:t>容作为文字排版占位显示 。</a:t>
              </a:r>
              <a:endParaRPr lang="zh-CN" altLang="en-US" sz="900">
                <a:solidFill>
                  <a:schemeClr val="bg1"/>
                </a:solidFill>
                <a:cs typeface="+mn-ea"/>
                <a:sym typeface="+mn-lt"/>
              </a:endParaRPr>
            </a:p>
          </p:txBody>
        </p:sp>
      </p:grpSp>
      <p:grpSp>
        <p:nvGrpSpPr>
          <p:cNvPr id="43" name="组合 42"/>
          <p:cNvGrpSpPr/>
          <p:nvPr/>
        </p:nvGrpSpPr>
        <p:grpSpPr>
          <a:xfrm>
            <a:off x="133348" y="201817"/>
            <a:ext cx="8843410" cy="4808542"/>
            <a:chOff x="184140" y="334958"/>
            <a:chExt cx="11786187" cy="6360532"/>
          </a:xfrm>
        </p:grpSpPr>
        <p:grpSp>
          <p:nvGrpSpPr>
            <p:cNvPr id="44" name="组合 43"/>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54" name="直接连接符 53"/>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184140" y="334958"/>
              <a:ext cx="11780618" cy="690278"/>
              <a:chOff x="184140" y="334958"/>
              <a:chExt cx="11780618" cy="690278"/>
            </a:xfrm>
          </p:grpSpPr>
          <p:grpSp>
            <p:nvGrpSpPr>
              <p:cNvPr id="47" name="组合 46"/>
              <p:cNvGrpSpPr/>
              <p:nvPr/>
            </p:nvGrpSpPr>
            <p:grpSpPr>
              <a:xfrm>
                <a:off x="641200" y="370100"/>
                <a:ext cx="11323558" cy="529247"/>
                <a:chOff x="642933" y="375901"/>
                <a:chExt cx="11323558" cy="529247"/>
              </a:xfrm>
            </p:grpSpPr>
            <p:grpSp>
              <p:nvGrpSpPr>
                <p:cNvPr id="50" name="组合 49"/>
                <p:cNvGrpSpPr/>
                <p:nvPr/>
              </p:nvGrpSpPr>
              <p:grpSpPr>
                <a:xfrm>
                  <a:off x="642933" y="375901"/>
                  <a:ext cx="9128449" cy="529247"/>
                  <a:chOff x="609294" y="356429"/>
                  <a:chExt cx="8655602" cy="501832"/>
                </a:xfrm>
              </p:grpSpPr>
              <p:sp>
                <p:nvSpPr>
                  <p:cNvPr id="52" name="矩形 51"/>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53" name="直接连接符 52"/>
                  <p:cNvCxnSpPr>
                    <a:stCxn id="52"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1" name="直接连接符 50"/>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流程图: 可选过程 47"/>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流程图: 可选过程 48"/>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Lenka - The Show">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65255" y="4588768"/>
            <a:ext cx="457200" cy="457200"/>
          </a:xfrm>
          <a:prstGeom prst="rect">
            <a:avLst/>
          </a:prstGeom>
        </p:spPr>
      </p:pic>
      <p:sp>
        <p:nvSpPr>
          <p:cNvPr id="3" name="矩形 2"/>
          <p:cNvSpPr/>
          <p:nvPr/>
        </p:nvSpPr>
        <p:spPr>
          <a:xfrm>
            <a:off x="-1" y="1204392"/>
            <a:ext cx="5682899" cy="2232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5768154" y="1204392"/>
            <a:ext cx="1080120" cy="10801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6933529" y="1204392"/>
            <a:ext cx="1080120" cy="108012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8098904" y="1204392"/>
            <a:ext cx="1080120" cy="108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6296624" y="2392080"/>
            <a:ext cx="2245495" cy="108012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4602778" y="58904"/>
            <a:ext cx="1080120" cy="108012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26"/>
          <p:cNvSpPr txBox="1"/>
          <p:nvPr/>
        </p:nvSpPr>
        <p:spPr>
          <a:xfrm>
            <a:off x="523268" y="2498684"/>
            <a:ext cx="3888432" cy="276999"/>
          </a:xfrm>
          <a:prstGeom prst="rect">
            <a:avLst/>
          </a:prstGeom>
          <a:noFill/>
        </p:spPr>
        <p:txBody>
          <a:bodyPr wrap="square" rtlCol="0">
            <a:spAutoFit/>
          </a:bodyPr>
          <a:lstStyle/>
          <a:p>
            <a:r>
              <a:rPr lang="en-US" altLang="zh-CN" sz="1200" dirty="0">
                <a:solidFill>
                  <a:schemeClr val="bg1"/>
                </a:solidFill>
                <a:cs typeface="+mn-ea"/>
                <a:sym typeface="+mn-lt"/>
              </a:rPr>
              <a:t>【</a:t>
            </a:r>
            <a:r>
              <a:rPr lang="zh-CN" altLang="en-US" sz="1200" dirty="0">
                <a:solidFill>
                  <a:schemeClr val="bg1"/>
                </a:solidFill>
                <a:cs typeface="+mn-ea"/>
                <a:sym typeface="+mn-lt"/>
              </a:rPr>
              <a:t>企业简介</a:t>
            </a:r>
            <a:r>
              <a:rPr lang="en-US" altLang="zh-CN" sz="1200" dirty="0">
                <a:solidFill>
                  <a:schemeClr val="bg1"/>
                </a:solidFill>
                <a:cs typeface="+mn-ea"/>
                <a:sym typeface="+mn-lt"/>
              </a:rPr>
              <a:t>】【</a:t>
            </a:r>
            <a:r>
              <a:rPr lang="zh-CN" altLang="en-US" sz="1200" dirty="0">
                <a:solidFill>
                  <a:schemeClr val="bg1"/>
                </a:solidFill>
                <a:cs typeface="+mn-ea"/>
                <a:sym typeface="+mn-lt"/>
              </a:rPr>
              <a:t>教育演讲</a:t>
            </a:r>
            <a:r>
              <a:rPr lang="en-US" altLang="zh-CN" sz="1200" dirty="0">
                <a:solidFill>
                  <a:schemeClr val="bg1"/>
                </a:solidFill>
                <a:cs typeface="+mn-ea"/>
                <a:sym typeface="+mn-lt"/>
              </a:rPr>
              <a:t>】【</a:t>
            </a:r>
            <a:r>
              <a:rPr lang="zh-CN" altLang="en-US" sz="1200" dirty="0">
                <a:solidFill>
                  <a:schemeClr val="bg1"/>
                </a:solidFill>
                <a:cs typeface="+mn-ea"/>
                <a:sym typeface="+mn-lt"/>
              </a:rPr>
              <a:t>职工培训</a:t>
            </a:r>
            <a:r>
              <a:rPr lang="en-US" altLang="zh-CN" sz="1200" dirty="0">
                <a:solidFill>
                  <a:schemeClr val="bg1"/>
                </a:solidFill>
                <a:cs typeface="+mn-ea"/>
                <a:sym typeface="+mn-lt"/>
              </a:rPr>
              <a:t>】【</a:t>
            </a:r>
            <a:r>
              <a:rPr lang="zh-CN" altLang="en-US" sz="1200" dirty="0">
                <a:solidFill>
                  <a:schemeClr val="bg1"/>
                </a:solidFill>
                <a:cs typeface="+mn-ea"/>
                <a:sym typeface="+mn-lt"/>
              </a:rPr>
              <a:t>工作汇报</a:t>
            </a:r>
            <a:r>
              <a:rPr lang="en-US" altLang="zh-CN" sz="1200" dirty="0">
                <a:solidFill>
                  <a:schemeClr val="bg1"/>
                </a:solidFill>
                <a:cs typeface="+mn-ea"/>
                <a:sym typeface="+mn-lt"/>
              </a:rPr>
              <a:t>】</a:t>
            </a:r>
            <a:endParaRPr lang="zh-CN" altLang="en-US" sz="1200" dirty="0">
              <a:solidFill>
                <a:schemeClr val="bg1"/>
              </a:solidFill>
              <a:cs typeface="+mn-ea"/>
              <a:sym typeface="+mn-lt"/>
            </a:endParaRPr>
          </a:p>
        </p:txBody>
      </p:sp>
      <p:sp>
        <p:nvSpPr>
          <p:cNvPr id="17" name="矩形 16"/>
          <p:cNvSpPr/>
          <p:nvPr/>
        </p:nvSpPr>
        <p:spPr>
          <a:xfrm>
            <a:off x="539552" y="1622285"/>
            <a:ext cx="5712465" cy="768350"/>
          </a:xfrm>
          <a:prstGeom prst="rect">
            <a:avLst/>
          </a:prstGeom>
        </p:spPr>
        <p:txBody>
          <a:bodyPr wrap="square">
            <a:spAutoFit/>
          </a:bodyPr>
          <a:lstStyle/>
          <a:p>
            <a:pPr>
              <a:defRPr/>
            </a:pPr>
            <a:r>
              <a:rPr lang="zh-CN" altLang="en-US" sz="4400" b="1" spc="300" dirty="0" smtClean="0">
                <a:solidFill>
                  <a:schemeClr val="bg1"/>
                </a:solidFill>
                <a:latin typeface="汉仪菱心体简" panose="02010609000101010101" pitchFamily="49" charset="-122"/>
                <a:ea typeface="汉仪菱心体简" panose="02010609000101010101" pitchFamily="49" charset="-122"/>
                <a:cs typeface="+mn-ea"/>
                <a:sym typeface="+mn-lt"/>
              </a:rPr>
              <a:t>非常感谢您的收看</a:t>
            </a:r>
            <a:endParaRPr lang="zh-CN" altLang="en-US" sz="4400" b="1" spc="300" dirty="0">
              <a:solidFill>
                <a:schemeClr val="bg1"/>
              </a:solidFill>
              <a:latin typeface="汉仪菱心体简" panose="02010609000101010101" pitchFamily="49" charset="-122"/>
              <a:ea typeface="汉仪菱心体简" panose="02010609000101010101" pitchFamily="49" charset="-122"/>
              <a:cs typeface="+mn-ea"/>
              <a:sym typeface="+mn-lt"/>
            </a:endParaRPr>
          </a:p>
        </p:txBody>
      </p:sp>
      <p:sp>
        <p:nvSpPr>
          <p:cNvPr id="16" name="文本框 33"/>
          <p:cNvSpPr txBox="1"/>
          <p:nvPr/>
        </p:nvSpPr>
        <p:spPr>
          <a:xfrm>
            <a:off x="7668344" y="58904"/>
            <a:ext cx="1605445" cy="611706"/>
          </a:xfrm>
          <a:prstGeom prst="rect">
            <a:avLst/>
          </a:prstGeom>
          <a:noFill/>
          <a:ln w="9525">
            <a:noFill/>
          </a:ln>
        </p:spPr>
        <p:txBody>
          <a:bodyPr wrap="square" anchor="t">
            <a:spAutoFit/>
          </a:bodyPr>
          <a:lstStyle/>
          <a:p>
            <a:pPr lvl="0"/>
            <a:r>
              <a:rPr lang="en-US" altLang="zh-CN" sz="3375" b="1" dirty="0" smtClean="0">
                <a:solidFill>
                  <a:schemeClr val="tx1">
                    <a:lumMod val="65000"/>
                    <a:lumOff val="35000"/>
                  </a:schemeClr>
                </a:solidFill>
                <a:latin typeface="微软雅黑" panose="020B0503020204020204" pitchFamily="34" charset="-122"/>
                <a:ea typeface="微软雅黑" panose="020B0503020204020204" pitchFamily="34" charset="-122"/>
              </a:rPr>
              <a:t>LOGO</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44848" y="2850859"/>
            <a:ext cx="4284476" cy="337185"/>
          </a:xfrm>
          <a:prstGeom prst="rect">
            <a:avLst/>
          </a:prstGeom>
          <a:noFill/>
        </p:spPr>
        <p:txBody>
          <a:bodyPr wrap="square" rtlCol="0">
            <a:spAutoFit/>
          </a:bodyPr>
          <a:lstStyle/>
          <a:p>
            <a:r>
              <a:rPr lang="zh-CN" altLang="en-US" sz="1600" smtClean="0">
                <a:solidFill>
                  <a:schemeClr val="bg1"/>
                </a:solidFill>
              </a:rPr>
              <a:t>汇报人：凤凰办公   汇报时间：</a:t>
            </a:r>
            <a:r>
              <a:rPr lang="en-US" altLang="zh-CN" sz="1600" smtClean="0">
                <a:solidFill>
                  <a:schemeClr val="bg1"/>
                </a:solidFill>
              </a:rPr>
              <a:t>XX</a:t>
            </a:r>
            <a:r>
              <a:rPr lang="zh-CN" altLang="en-US" sz="1600" smtClean="0">
                <a:solidFill>
                  <a:schemeClr val="bg1"/>
                </a:solidFill>
              </a:rPr>
              <a:t>年</a:t>
            </a:r>
            <a:r>
              <a:rPr lang="en-US" altLang="zh-CN" sz="1600" smtClean="0">
                <a:solidFill>
                  <a:schemeClr val="bg1"/>
                </a:solidFill>
              </a:rPr>
              <a:t>XX</a:t>
            </a:r>
            <a:r>
              <a:rPr lang="zh-CN" altLang="en-US" sz="1600" smtClean="0">
                <a:solidFill>
                  <a:schemeClr val="bg1"/>
                </a:solidFill>
              </a:rPr>
              <a:t>月</a:t>
            </a:r>
            <a:endParaRPr lang="zh-CN" altLang="en-US" sz="1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anim calcmode="lin" valueType="num">
                                      <p:cBhvr>
                                        <p:cTn id="54" dur="500" fill="hold"/>
                                        <p:tgtEl>
                                          <p:spTgt spid="15"/>
                                        </p:tgtEl>
                                        <p:attrNameLst>
                                          <p:attrName>ppt_x</p:attrName>
                                        </p:attrNameLst>
                                      </p:cBhvr>
                                      <p:tavLst>
                                        <p:tav tm="0">
                                          <p:val>
                                            <p:strVal val="#ppt_x"/>
                                          </p:val>
                                        </p:tav>
                                        <p:tav tm="100000">
                                          <p:val>
                                            <p:strVal val="#ppt_x"/>
                                          </p:val>
                                        </p:tav>
                                      </p:tavLst>
                                    </p:anim>
                                    <p:anim calcmode="lin" valueType="num">
                                      <p:cBhvr>
                                        <p:cTn id="55" dur="500" fill="hold"/>
                                        <p:tgtEl>
                                          <p:spTgt spid="15"/>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61" repeatCount="indefinite" fill="hold" display="0">
                  <p:stCondLst>
                    <p:cond delay="indefinite"/>
                  </p:stCondLst>
                  <p:endCondLst>
                    <p:cond evt="onStopAudio" delay="0">
                      <p:tgtEl>
                        <p:sldTgt/>
                      </p:tgtEl>
                    </p:cond>
                  </p:endCondLst>
                </p:cTn>
                <p:tgtEl>
                  <p:spTgt spid="43"/>
                </p:tgtEl>
              </p:cMediaNode>
            </p:audio>
          </p:childTnLst>
        </p:cTn>
      </p:par>
    </p:tnLst>
    <p:bldLst>
      <p:bldP spid="3" grpId="0" bldLvl="0" animBg="1"/>
      <p:bldP spid="4" grpId="0" bldLvl="0" animBg="1"/>
      <p:bldP spid="11" grpId="0" bldLvl="0" animBg="1"/>
      <p:bldP spid="12" grpId="0" bldLvl="0" animBg="1"/>
      <p:bldP spid="13" grpId="0" bldLvl="0" animBg="1"/>
      <p:bldP spid="14" grpId="0" bldLvl="0" animBg="1"/>
      <p:bldP spid="15" grpId="0"/>
      <p:bldP spid="1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文本框 33"/>
          <p:cNvSpPr txBox="1"/>
          <p:nvPr/>
        </p:nvSpPr>
        <p:spPr>
          <a:xfrm>
            <a:off x="3382417" y="1816333"/>
            <a:ext cx="4093935" cy="611706"/>
          </a:xfrm>
          <a:prstGeom prst="rect">
            <a:avLst/>
          </a:prstGeom>
          <a:noFill/>
          <a:ln w="9525">
            <a:noFill/>
          </a:ln>
        </p:spPr>
        <p:txBody>
          <a:bodyPr wrap="square" anchor="t">
            <a:spAutoFit/>
          </a:bodyPr>
          <a:lstStyle/>
          <a:p>
            <a:pPr lvl="0"/>
            <a:r>
              <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33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495682" y="2379504"/>
            <a:ext cx="3386993"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718387" y="2529112"/>
            <a:ext cx="1728311" cy="248209"/>
            <a:chOff x="4077325" y="3187722"/>
            <a:chExt cx="2303560" cy="330448"/>
          </a:xfrm>
        </p:grpSpPr>
        <p:sp>
          <p:nvSpPr>
            <p:cNvPr id="32" name="椭圆 31"/>
            <p:cNvSpPr/>
            <p:nvPr/>
          </p:nvSpPr>
          <p:spPr>
            <a:xfrm>
              <a:off x="4077325" y="326785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33" name="文本框 37"/>
            <p:cNvSpPr txBox="1"/>
            <p:nvPr/>
          </p:nvSpPr>
          <p:spPr>
            <a:xfrm>
              <a:off x="4322343" y="3187722"/>
              <a:ext cx="2058542"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718387" y="2829148"/>
            <a:ext cx="2046685" cy="248209"/>
            <a:chOff x="4077325" y="3587832"/>
            <a:chExt cx="2728209" cy="330448"/>
          </a:xfrm>
        </p:grpSpPr>
        <p:sp>
          <p:nvSpPr>
            <p:cNvPr id="35" name="椭圆 34"/>
            <p:cNvSpPr/>
            <p:nvPr/>
          </p:nvSpPr>
          <p:spPr>
            <a:xfrm>
              <a:off x="4077325"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36" name="文本框 40"/>
            <p:cNvSpPr txBox="1"/>
            <p:nvPr/>
          </p:nvSpPr>
          <p:spPr>
            <a:xfrm>
              <a:off x="4322160" y="3587832"/>
              <a:ext cx="2483374"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5581715" y="2500537"/>
            <a:ext cx="1854994" cy="248209"/>
            <a:chOff x="6560698" y="3150247"/>
            <a:chExt cx="2473385" cy="330448"/>
          </a:xfrm>
        </p:grpSpPr>
        <p:sp>
          <p:nvSpPr>
            <p:cNvPr id="38" name="椭圆 37"/>
            <p:cNvSpPr/>
            <p:nvPr/>
          </p:nvSpPr>
          <p:spPr>
            <a:xfrm>
              <a:off x="6560698" y="3230381"/>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39" name="文本框 46"/>
            <p:cNvSpPr txBox="1"/>
            <p:nvPr/>
          </p:nvSpPr>
          <p:spPr>
            <a:xfrm>
              <a:off x="6805535" y="3150247"/>
              <a:ext cx="2228548"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581715" y="2829148"/>
            <a:ext cx="2020253" cy="248209"/>
            <a:chOff x="6560698" y="3587832"/>
            <a:chExt cx="2694279" cy="330448"/>
          </a:xfrm>
        </p:grpSpPr>
        <p:sp>
          <p:nvSpPr>
            <p:cNvPr id="41" name="椭圆 40"/>
            <p:cNvSpPr/>
            <p:nvPr/>
          </p:nvSpPr>
          <p:spPr>
            <a:xfrm>
              <a:off x="6560698" y="3667966"/>
              <a:ext cx="239842" cy="239842"/>
            </a:xfrm>
            <a:prstGeom prst="ellipse">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noProof="1">
                <a:solidFill>
                  <a:schemeClr val="tx1">
                    <a:lumMod val="65000"/>
                    <a:lumOff val="35000"/>
                  </a:schemeClr>
                </a:solidFill>
              </a:endParaRPr>
            </a:p>
          </p:txBody>
        </p:sp>
        <p:sp>
          <p:nvSpPr>
            <p:cNvPr id="42" name="文本框 49"/>
            <p:cNvSpPr txBox="1"/>
            <p:nvPr/>
          </p:nvSpPr>
          <p:spPr>
            <a:xfrm>
              <a:off x="6805228" y="3587832"/>
              <a:ext cx="2449749" cy="330448"/>
            </a:xfrm>
            <a:prstGeom prst="rect">
              <a:avLst/>
            </a:prstGeom>
            <a:noFill/>
            <a:ln w="9525">
              <a:noFill/>
            </a:ln>
          </p:spPr>
          <p:txBody>
            <a:bodyPr wrap="square" anchor="t">
              <a:spAutoFit/>
            </a:bodyPr>
            <a:lstStyle/>
            <a:p>
              <a:pPr lvl="0"/>
              <a:r>
                <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rPr>
                <a:t>单击此处添加标题</a:t>
              </a:r>
              <a:endParaRPr lang="zh-CN" altLang="en-US" sz="101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4" name="平行四边形 43"/>
          <p:cNvSpPr/>
          <p:nvPr/>
        </p:nvSpPr>
        <p:spPr>
          <a:xfrm>
            <a:off x="7349836" y="15158"/>
            <a:ext cx="5437826" cy="5143500"/>
          </a:xfrm>
          <a:prstGeom prst="parallelogram">
            <a:avLst>
              <a:gd name="adj" fmla="val 9465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平行四边形 44"/>
          <p:cNvSpPr/>
          <p:nvPr/>
        </p:nvSpPr>
        <p:spPr>
          <a:xfrm>
            <a:off x="3495682" y="3724672"/>
            <a:ext cx="4981055" cy="4711452"/>
          </a:xfrm>
          <a:prstGeom prst="parallelogram">
            <a:avLst>
              <a:gd name="adj" fmla="val 94657"/>
            </a:avLst>
          </a:prstGeom>
          <a:solidFill>
            <a:srgbClr val="025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70968" y="1924473"/>
            <a:ext cx="1227284" cy="1190253"/>
          </a:xfrm>
          <a:custGeom>
            <a:avLst/>
            <a:gdLst>
              <a:gd name="connsiteX0" fmla="*/ 0 w 1413385"/>
              <a:gd name="connsiteY0" fmla="*/ 0 h 1026944"/>
              <a:gd name="connsiteX1" fmla="*/ 1413385 w 1413385"/>
              <a:gd name="connsiteY1" fmla="*/ 0 h 1026944"/>
              <a:gd name="connsiteX2" fmla="*/ 1413385 w 1413385"/>
              <a:gd name="connsiteY2" fmla="*/ 1026944 h 1026944"/>
              <a:gd name="connsiteX3" fmla="*/ 0 w 1413385"/>
              <a:gd name="connsiteY3" fmla="*/ 1026944 h 1026944"/>
              <a:gd name="connsiteX4" fmla="*/ 0 w 1413385"/>
              <a:gd name="connsiteY4" fmla="*/ 0 h 1026944"/>
              <a:gd name="connsiteX0-1" fmla="*/ 0 w 1413385"/>
              <a:gd name="connsiteY0-2" fmla="*/ 0 h 1026944"/>
              <a:gd name="connsiteX1-3" fmla="*/ 1413385 w 1413385"/>
              <a:gd name="connsiteY1-4" fmla="*/ 0 h 1026944"/>
              <a:gd name="connsiteX2-5" fmla="*/ 1405087 w 1413385"/>
              <a:gd name="connsiteY2-6" fmla="*/ 494556 h 1026944"/>
              <a:gd name="connsiteX3-7" fmla="*/ 1413385 w 1413385"/>
              <a:gd name="connsiteY3-8" fmla="*/ 1026944 h 1026944"/>
              <a:gd name="connsiteX4-9" fmla="*/ 0 w 1413385"/>
              <a:gd name="connsiteY4-10" fmla="*/ 1026944 h 1026944"/>
              <a:gd name="connsiteX5" fmla="*/ 0 w 1413385"/>
              <a:gd name="connsiteY5" fmla="*/ 0 h 1026944"/>
              <a:gd name="connsiteX0-11" fmla="*/ 0 w 1728937"/>
              <a:gd name="connsiteY0-12" fmla="*/ 0 h 1026944"/>
              <a:gd name="connsiteX1-13" fmla="*/ 1413385 w 1728937"/>
              <a:gd name="connsiteY1-14" fmla="*/ 0 h 1026944"/>
              <a:gd name="connsiteX2-15" fmla="*/ 1728937 w 1728937"/>
              <a:gd name="connsiteY2-16" fmla="*/ 513606 h 1026944"/>
              <a:gd name="connsiteX3-17" fmla="*/ 1413385 w 1728937"/>
              <a:gd name="connsiteY3-18" fmla="*/ 1026944 h 1026944"/>
              <a:gd name="connsiteX4-19" fmla="*/ 0 w 1728937"/>
              <a:gd name="connsiteY4-20" fmla="*/ 1026944 h 1026944"/>
              <a:gd name="connsiteX5-21" fmla="*/ 0 w 1728937"/>
              <a:gd name="connsiteY5-22" fmla="*/ 0 h 1026944"/>
              <a:gd name="connsiteX0-23" fmla="*/ 0 w 1841720"/>
              <a:gd name="connsiteY0-24" fmla="*/ 0 h 1026944"/>
              <a:gd name="connsiteX1-25" fmla="*/ 1413385 w 1841720"/>
              <a:gd name="connsiteY1-26" fmla="*/ 0 h 1026944"/>
              <a:gd name="connsiteX2-27" fmla="*/ 1841720 w 1841720"/>
              <a:gd name="connsiteY2-28" fmla="*/ 513606 h 1026944"/>
              <a:gd name="connsiteX3-29" fmla="*/ 1413385 w 1841720"/>
              <a:gd name="connsiteY3-30" fmla="*/ 1026944 h 1026944"/>
              <a:gd name="connsiteX4-31" fmla="*/ 0 w 1841720"/>
              <a:gd name="connsiteY4-32" fmla="*/ 1026944 h 1026944"/>
              <a:gd name="connsiteX5-33" fmla="*/ 0 w 1841720"/>
              <a:gd name="connsiteY5-34" fmla="*/ 0 h 10269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841720" h="1026944">
                <a:moveTo>
                  <a:pt x="0" y="0"/>
                </a:moveTo>
                <a:lnTo>
                  <a:pt x="1413385" y="0"/>
                </a:lnTo>
                <a:lnTo>
                  <a:pt x="1841720" y="513606"/>
                </a:lnTo>
                <a:lnTo>
                  <a:pt x="1413385" y="1026944"/>
                </a:lnTo>
                <a:lnTo>
                  <a:pt x="0" y="102694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20"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txBox="1"/>
          <p:nvPr/>
        </p:nvSpPr>
        <p:spPr>
          <a:xfrm>
            <a:off x="2282641" y="2006729"/>
            <a:ext cx="736099" cy="1107996"/>
          </a:xfrm>
          <a:prstGeom prst="rect">
            <a:avLst/>
          </a:prstGeom>
          <a:noFill/>
        </p:spPr>
        <p:txBody>
          <a:bodyPr wrap="none" rtlCol="0">
            <a:spAutoFit/>
          </a:bodyPr>
          <a:lstStyle/>
          <a:p>
            <a:r>
              <a:rPr lang="en-US" altLang="zh-CN" sz="6600" b="1" dirty="0">
                <a:solidFill>
                  <a:schemeClr val="bg1"/>
                </a:solidFill>
                <a:latin typeface="方正兰亭超细黑简体" panose="03000509000000000000" pitchFamily="2" charset="-122"/>
                <a:ea typeface="方正兰亭超细黑简体" panose="03000509000000000000" pitchFamily="2" charset="-122"/>
              </a:rPr>
              <a:t>1</a:t>
            </a:r>
            <a:endParaRPr lang="zh-CN" altLang="en-US" sz="6600" b="1" dirty="0">
              <a:solidFill>
                <a:schemeClr val="bg1"/>
              </a:solidFill>
              <a:latin typeface="方正兰亭超细黑简体" panose="03000509000000000000" pitchFamily="2" charset="-122"/>
              <a:ea typeface="方正兰亭超细黑简体" panose="03000509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 calcmode="lin" valueType="num">
                                      <p:cBhvr>
                                        <p:cTn id="30" dur="500" fill="hold"/>
                                        <p:tgtEl>
                                          <p:spTgt spid="31"/>
                                        </p:tgtEl>
                                        <p:attrNameLst>
                                          <p:attrName>style.rotation</p:attrName>
                                        </p:attrNameLst>
                                      </p:cBhvr>
                                      <p:tavLst>
                                        <p:tav tm="0">
                                          <p:val>
                                            <p:fltVal val="360"/>
                                          </p:val>
                                        </p:tav>
                                        <p:tav tm="100000">
                                          <p:val>
                                            <p:fltVal val="0"/>
                                          </p:val>
                                        </p:tav>
                                      </p:tavLst>
                                    </p:anim>
                                    <p:animEffect transition="in" filter="fade">
                                      <p:cBhvr>
                                        <p:cTn id="31" dur="500"/>
                                        <p:tgtEl>
                                          <p:spTgt spid="31"/>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 calcmode="lin" valueType="num">
                                      <p:cBhvr>
                                        <p:cTn id="42" dur="500" fill="hold"/>
                                        <p:tgtEl>
                                          <p:spTgt spid="37"/>
                                        </p:tgtEl>
                                        <p:attrNameLst>
                                          <p:attrName>style.rotation</p:attrName>
                                        </p:attrNameLst>
                                      </p:cBhvr>
                                      <p:tavLst>
                                        <p:tav tm="0">
                                          <p:val>
                                            <p:fltVal val="360"/>
                                          </p:val>
                                        </p:tav>
                                        <p:tav tm="100000">
                                          <p:val>
                                            <p:fltVal val="0"/>
                                          </p:val>
                                        </p:tav>
                                      </p:tavLst>
                                    </p:anim>
                                    <p:animEffect transition="in" filter="fade">
                                      <p:cBhvr>
                                        <p:cTn id="43" dur="500"/>
                                        <p:tgtEl>
                                          <p:spTgt spid="37"/>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style.rotation</p:attrName>
                                        </p:attrNameLst>
                                      </p:cBhvr>
                                      <p:tavLst>
                                        <p:tav tm="0">
                                          <p:val>
                                            <p:fltVal val="360"/>
                                          </p:val>
                                        </p:tav>
                                        <p:tav tm="100000">
                                          <p:val>
                                            <p:fltVal val="0"/>
                                          </p:val>
                                        </p:tav>
                                      </p:tavLst>
                                    </p:anim>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animBg="1"/>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7"/>
          <p:cNvGrpSpPr/>
          <p:nvPr/>
        </p:nvGrpSpPr>
        <p:grpSpPr>
          <a:xfrm>
            <a:off x="4165116" y="952364"/>
            <a:ext cx="1703028" cy="1994143"/>
            <a:chOff x="4881345" y="2060620"/>
            <a:chExt cx="4043713" cy="2205412"/>
          </a:xfrm>
          <a:solidFill>
            <a:schemeClr val="accent3"/>
          </a:solidFill>
        </p:grpSpPr>
        <p:sp>
          <p:nvSpPr>
            <p:cNvPr id="24" name="Isosceles Triangle 5"/>
            <p:cNvSpPr/>
            <p:nvPr/>
          </p:nvSpPr>
          <p:spPr>
            <a:xfrm>
              <a:off x="4881345" y="2060620"/>
              <a:ext cx="4043713" cy="2205412"/>
            </a:xfrm>
            <a:prstGeom prst="triangle">
              <a:avLst/>
            </a:prstGeom>
            <a:grpFill/>
            <a:ln>
              <a:no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507670" tIns="434632" rIns="507670" bIns="434632" numCol="1" spcCol="1270" anchor="ctr" anchorCtr="0">
              <a:noAutofit/>
            </a:bodyPr>
            <a:lstStyle/>
            <a:p>
              <a:pPr algn="ctr" defTabSz="1633220">
                <a:lnSpc>
                  <a:spcPct val="90000"/>
                </a:lnSpc>
                <a:spcAft>
                  <a:spcPct val="35000"/>
                </a:spcAft>
              </a:pPr>
              <a:endParaRPr lang="en-US" sz="3100" dirty="0">
                <a:latin typeface="Arial" panose="020B0604020202020204" pitchFamily="34" charset="0"/>
                <a:cs typeface="Arial" panose="020B0604020202020204" pitchFamily="34" charset="0"/>
              </a:endParaRPr>
            </a:p>
          </p:txBody>
        </p:sp>
        <p:sp>
          <p:nvSpPr>
            <p:cNvPr id="25" name="TextBox 7"/>
            <p:cNvSpPr txBox="1"/>
            <p:nvPr/>
          </p:nvSpPr>
          <p:spPr>
            <a:xfrm>
              <a:off x="6507558" y="2994681"/>
              <a:ext cx="791285" cy="594851"/>
            </a:xfrm>
            <a:prstGeom prst="rect">
              <a:avLst/>
            </a:prstGeom>
            <a:grpFill/>
          </p:spPr>
          <p:txBody>
            <a:bodyPr wrap="none" rtlCol="0">
              <a:spAutoFit/>
            </a:bodyPr>
            <a:lstStyle/>
            <a:p>
              <a:pPr algn="ctr" fontAlgn="auto">
                <a:spcBef>
                  <a:spcPts val="0"/>
                </a:spcBef>
                <a:spcAft>
                  <a:spcPts val="0"/>
                </a:spcAft>
              </a:pPr>
              <a:r>
                <a:rPr lang="vi-VN" sz="2300" dirty="0">
                  <a:solidFill>
                    <a:schemeClr val="bg1"/>
                  </a:solidFill>
                  <a:latin typeface="Arial" panose="020B0604020202020204" pitchFamily="34" charset="0"/>
                  <a:cs typeface="Arial" panose="020B0604020202020204" pitchFamily="34" charset="0"/>
                </a:rPr>
                <a:t>4.2</a:t>
              </a:r>
              <a:endParaRPr lang="en-US" sz="2300" dirty="0">
                <a:solidFill>
                  <a:schemeClr val="bg1"/>
                </a:solidFill>
                <a:latin typeface="Arial" panose="020B0604020202020204" pitchFamily="34" charset="0"/>
                <a:cs typeface="Arial" panose="020B0604020202020204" pitchFamily="34" charset="0"/>
              </a:endParaRPr>
            </a:p>
          </p:txBody>
        </p:sp>
      </p:grpSp>
      <p:grpSp>
        <p:nvGrpSpPr>
          <p:cNvPr id="3" name="Group 35"/>
          <p:cNvGrpSpPr/>
          <p:nvPr/>
        </p:nvGrpSpPr>
        <p:grpSpPr>
          <a:xfrm>
            <a:off x="2159732" y="1692002"/>
            <a:ext cx="1597059" cy="1254504"/>
            <a:chOff x="1270914" y="2593875"/>
            <a:chExt cx="3065966" cy="1672156"/>
          </a:xfrm>
          <a:solidFill>
            <a:schemeClr val="accent1"/>
          </a:solidFill>
        </p:grpSpPr>
        <p:sp>
          <p:nvSpPr>
            <p:cNvPr id="27" name="Isosceles Triangle 3"/>
            <p:cNvSpPr/>
            <p:nvPr/>
          </p:nvSpPr>
          <p:spPr>
            <a:xfrm>
              <a:off x="1270914" y="2593875"/>
              <a:ext cx="3065966" cy="1672156"/>
            </a:xfrm>
            <a:prstGeom prst="triangle">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507670" tIns="434632" rIns="507670" bIns="434632" numCol="1" spcCol="1270" anchor="ctr" anchorCtr="0">
              <a:noAutofit/>
            </a:bodyPr>
            <a:lstStyle/>
            <a:p>
              <a:pPr algn="ctr" defTabSz="1633220">
                <a:lnSpc>
                  <a:spcPct val="90000"/>
                </a:lnSpc>
                <a:spcAft>
                  <a:spcPct val="35000"/>
                </a:spcAft>
              </a:pPr>
              <a:endParaRPr lang="en-US" sz="3100" dirty="0">
                <a:latin typeface="Arial" panose="020B0604020202020204" pitchFamily="34" charset="0"/>
                <a:cs typeface="Arial" panose="020B0604020202020204" pitchFamily="34" charset="0"/>
              </a:endParaRPr>
            </a:p>
          </p:txBody>
        </p:sp>
        <p:sp>
          <p:nvSpPr>
            <p:cNvPr id="28" name="TextBox 8"/>
            <p:cNvSpPr txBox="1"/>
            <p:nvPr/>
          </p:nvSpPr>
          <p:spPr>
            <a:xfrm>
              <a:off x="2362174" y="3337619"/>
              <a:ext cx="791285" cy="594851"/>
            </a:xfrm>
            <a:prstGeom prst="rect">
              <a:avLst/>
            </a:prstGeom>
            <a:grpFill/>
          </p:spPr>
          <p:txBody>
            <a:bodyPr wrap="none" rtlCol="0">
              <a:spAutoFit/>
            </a:bodyPr>
            <a:lstStyle/>
            <a:p>
              <a:pPr algn="ctr" fontAlgn="auto">
                <a:spcBef>
                  <a:spcPts val="0"/>
                </a:spcBef>
                <a:spcAft>
                  <a:spcPts val="0"/>
                </a:spcAft>
              </a:pPr>
              <a:r>
                <a:rPr lang="vi-VN" sz="2300" dirty="0">
                  <a:solidFill>
                    <a:schemeClr val="bg1"/>
                  </a:solidFill>
                  <a:latin typeface="Arial" panose="020B0604020202020204" pitchFamily="34" charset="0"/>
                  <a:cs typeface="Arial" panose="020B0604020202020204" pitchFamily="34" charset="0"/>
                </a:rPr>
                <a:t>4.0</a:t>
              </a:r>
              <a:endParaRPr lang="en-US" sz="2300" dirty="0">
                <a:solidFill>
                  <a:schemeClr val="bg1"/>
                </a:solidFill>
                <a:latin typeface="Arial" panose="020B0604020202020204" pitchFamily="34" charset="0"/>
                <a:cs typeface="Arial" panose="020B0604020202020204" pitchFamily="34" charset="0"/>
              </a:endParaRPr>
            </a:p>
          </p:txBody>
        </p:sp>
      </p:grpSp>
      <p:grpSp>
        <p:nvGrpSpPr>
          <p:cNvPr id="4" name="Group 38"/>
          <p:cNvGrpSpPr/>
          <p:nvPr/>
        </p:nvGrpSpPr>
        <p:grpSpPr>
          <a:xfrm>
            <a:off x="5580112" y="1672444"/>
            <a:ext cx="1188132" cy="1296144"/>
            <a:chOff x="8053215" y="3035381"/>
            <a:chExt cx="2256447" cy="1230650"/>
          </a:xfrm>
          <a:solidFill>
            <a:schemeClr val="accent4"/>
          </a:solidFill>
        </p:grpSpPr>
        <p:sp>
          <p:nvSpPr>
            <p:cNvPr id="30" name="Isosceles Triangle 6"/>
            <p:cNvSpPr/>
            <p:nvPr/>
          </p:nvSpPr>
          <p:spPr>
            <a:xfrm>
              <a:off x="8053215" y="3035381"/>
              <a:ext cx="2256447" cy="1230650"/>
            </a:xfrm>
            <a:prstGeom prst="triangle">
              <a:avLst/>
            </a:prstGeom>
            <a:grpFill/>
            <a:ln>
              <a:noFill/>
            </a:ln>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spcFirstLastPara="0" vert="horz" wrap="square" lIns="507670" tIns="434632" rIns="507670" bIns="434632" numCol="1" spcCol="1270" anchor="ctr" anchorCtr="0">
              <a:noAutofit/>
            </a:bodyPr>
            <a:lstStyle/>
            <a:p>
              <a:pPr algn="ctr" defTabSz="1633220">
                <a:lnSpc>
                  <a:spcPct val="90000"/>
                </a:lnSpc>
                <a:spcAft>
                  <a:spcPct val="35000"/>
                </a:spcAft>
              </a:pPr>
              <a:endParaRPr lang="en-US" sz="3100" dirty="0">
                <a:latin typeface="Arial" panose="020B0604020202020204" pitchFamily="34" charset="0"/>
                <a:cs typeface="Arial" panose="020B0604020202020204" pitchFamily="34" charset="0"/>
              </a:endParaRPr>
            </a:p>
          </p:txBody>
        </p:sp>
        <p:sp>
          <p:nvSpPr>
            <p:cNvPr id="31" name="TextBox 9"/>
            <p:cNvSpPr txBox="1"/>
            <p:nvPr/>
          </p:nvSpPr>
          <p:spPr>
            <a:xfrm>
              <a:off x="8892669" y="3511605"/>
              <a:ext cx="577540" cy="410243"/>
            </a:xfrm>
            <a:prstGeom prst="rect">
              <a:avLst/>
            </a:prstGeom>
            <a:grpFill/>
          </p:spPr>
          <p:txBody>
            <a:bodyPr wrap="none" rtlCol="0">
              <a:spAutoFit/>
            </a:bodyPr>
            <a:lstStyle/>
            <a:p>
              <a:pPr algn="ctr" fontAlgn="auto">
                <a:spcBef>
                  <a:spcPts val="0"/>
                </a:spcBef>
                <a:spcAft>
                  <a:spcPts val="0"/>
                </a:spcAft>
              </a:pPr>
              <a:r>
                <a:rPr lang="vi-VN" sz="1400" dirty="0">
                  <a:solidFill>
                    <a:schemeClr val="bg1"/>
                  </a:solidFill>
                  <a:latin typeface="Arial" panose="020B0604020202020204" pitchFamily="34" charset="0"/>
                  <a:cs typeface="Arial" panose="020B0604020202020204" pitchFamily="34" charset="0"/>
                </a:rPr>
                <a:t>3.6</a:t>
              </a:r>
              <a:endParaRPr lang="en-US" sz="1400" dirty="0">
                <a:solidFill>
                  <a:schemeClr val="bg1"/>
                </a:solidFill>
                <a:latin typeface="Arial" panose="020B0604020202020204" pitchFamily="34" charset="0"/>
                <a:cs typeface="Arial" panose="020B0604020202020204" pitchFamily="34" charset="0"/>
              </a:endParaRPr>
            </a:p>
          </p:txBody>
        </p:sp>
      </p:grpSp>
      <p:grpSp>
        <p:nvGrpSpPr>
          <p:cNvPr id="5" name="Group 36"/>
          <p:cNvGrpSpPr/>
          <p:nvPr/>
        </p:nvGrpSpPr>
        <p:grpSpPr>
          <a:xfrm>
            <a:off x="3162724" y="2031685"/>
            <a:ext cx="1265260" cy="914820"/>
            <a:chOff x="3496741" y="3046647"/>
            <a:chExt cx="2235790" cy="1219384"/>
          </a:xfrm>
          <a:solidFill>
            <a:schemeClr val="accent2"/>
          </a:solidFill>
        </p:grpSpPr>
        <p:sp>
          <p:nvSpPr>
            <p:cNvPr id="33" name="Isosceles Triangle 4"/>
            <p:cNvSpPr/>
            <p:nvPr/>
          </p:nvSpPr>
          <p:spPr>
            <a:xfrm>
              <a:off x="3496741" y="3046647"/>
              <a:ext cx="2235790" cy="1219384"/>
            </a:xfrm>
            <a:prstGeom prst="triangle">
              <a:avLst/>
            </a:prstGeom>
            <a:grpFill/>
            <a:ln>
              <a:no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507670" tIns="434632" rIns="507670" bIns="434632" numCol="1" spcCol="1270" anchor="ctr" anchorCtr="0">
              <a:noAutofit/>
            </a:bodyPr>
            <a:lstStyle/>
            <a:p>
              <a:pPr algn="ctr" defTabSz="1633220">
                <a:lnSpc>
                  <a:spcPct val="90000"/>
                </a:lnSpc>
                <a:spcAft>
                  <a:spcPct val="35000"/>
                </a:spcAft>
              </a:pPr>
              <a:endParaRPr lang="en-US" sz="3100" dirty="0">
                <a:latin typeface="Arial" panose="020B0604020202020204" pitchFamily="34" charset="0"/>
                <a:cs typeface="Arial" panose="020B0604020202020204" pitchFamily="34" charset="0"/>
              </a:endParaRPr>
            </a:p>
          </p:txBody>
        </p:sp>
        <p:sp>
          <p:nvSpPr>
            <p:cNvPr id="34" name="TextBox 10"/>
            <p:cNvSpPr txBox="1"/>
            <p:nvPr/>
          </p:nvSpPr>
          <p:spPr>
            <a:xfrm>
              <a:off x="4325865" y="3429953"/>
              <a:ext cx="577540" cy="410243"/>
            </a:xfrm>
            <a:prstGeom prst="rect">
              <a:avLst/>
            </a:prstGeom>
            <a:grpFill/>
          </p:spPr>
          <p:txBody>
            <a:bodyPr wrap="none" rtlCol="0">
              <a:spAutoFit/>
            </a:bodyPr>
            <a:lstStyle/>
            <a:p>
              <a:pPr algn="ctr" fontAlgn="auto">
                <a:spcBef>
                  <a:spcPts val="0"/>
                </a:spcBef>
                <a:spcAft>
                  <a:spcPts val="0"/>
                </a:spcAft>
              </a:pPr>
              <a:r>
                <a:rPr lang="vi-VN" sz="1400" dirty="0">
                  <a:solidFill>
                    <a:schemeClr val="bg1"/>
                  </a:solidFill>
                  <a:latin typeface="Arial" panose="020B0604020202020204" pitchFamily="34" charset="0"/>
                  <a:cs typeface="Arial" panose="020B0604020202020204" pitchFamily="34" charset="0"/>
                </a:rPr>
                <a:t>3.5</a:t>
              </a:r>
              <a:endParaRPr lang="en-US" sz="1400" dirty="0">
                <a:solidFill>
                  <a:schemeClr val="bg1"/>
                </a:solidFill>
                <a:latin typeface="Arial" panose="020B0604020202020204" pitchFamily="34" charset="0"/>
                <a:cs typeface="Arial" panose="020B0604020202020204" pitchFamily="34" charset="0"/>
              </a:endParaRPr>
            </a:p>
          </p:txBody>
        </p:sp>
      </p:grpSp>
      <p:cxnSp>
        <p:nvCxnSpPr>
          <p:cNvPr id="39" name="Straight Connector 15"/>
          <p:cNvCxnSpPr/>
          <p:nvPr/>
        </p:nvCxnSpPr>
        <p:spPr>
          <a:xfrm>
            <a:off x="251" y="2946505"/>
            <a:ext cx="9143498" cy="0"/>
          </a:xfrm>
          <a:prstGeom prst="line">
            <a:avLst/>
          </a:prstGeom>
          <a:ln w="9525">
            <a:solidFill>
              <a:srgbClr val="725A41"/>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185" y="3819974"/>
            <a:ext cx="411458" cy="411607"/>
          </a:xfrm>
          <a:prstGeom prst="rect">
            <a:avLst/>
          </a:prstGeom>
          <a:solidFill>
            <a:schemeClr val="accent1"/>
          </a:solidFill>
        </p:spPr>
      </p:pic>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924" y="3819974"/>
            <a:ext cx="411458" cy="411607"/>
          </a:xfrm>
          <a:prstGeom prst="rect">
            <a:avLst/>
          </a:prstGeom>
          <a:solidFill>
            <a:schemeClr val="accent3"/>
          </a:solidFill>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771" y="3819974"/>
            <a:ext cx="411458" cy="411607"/>
          </a:xfrm>
          <a:prstGeom prst="rect">
            <a:avLst/>
          </a:prstGeom>
          <a:solidFill>
            <a:schemeClr val="accent2"/>
          </a:solidFill>
        </p:spPr>
      </p:pic>
      <p:sp>
        <p:nvSpPr>
          <p:cNvPr id="65" name="TextBox 23"/>
          <p:cNvSpPr txBox="1"/>
          <p:nvPr/>
        </p:nvSpPr>
        <p:spPr>
          <a:xfrm>
            <a:off x="1404069" y="3916137"/>
            <a:ext cx="1678435" cy="804331"/>
          </a:xfrm>
          <a:prstGeom prst="rect">
            <a:avLst/>
          </a:prstGeom>
          <a:noFill/>
        </p:spPr>
        <p:txBody>
          <a:bodyPr wrap="square" lIns="65032" tIns="32516" rIns="65032" bIns="32516" rtlCol="0">
            <a:spAutoFit/>
          </a:bodyPr>
          <a:lstStyle/>
          <a:p>
            <a:pPr>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66" name="TextBox 24"/>
          <p:cNvSpPr txBox="1"/>
          <p:nvPr/>
        </p:nvSpPr>
        <p:spPr>
          <a:xfrm>
            <a:off x="1404069" y="3628832"/>
            <a:ext cx="1118784" cy="234944"/>
          </a:xfrm>
          <a:prstGeom prst="rect">
            <a:avLst/>
          </a:prstGeom>
          <a:noFill/>
        </p:spPr>
        <p:txBody>
          <a:bodyPr wrap="none" lIns="65032" tIns="32516" rIns="65032" bIns="32516" rtlCol="0">
            <a:spAutoFit/>
          </a:bodyPr>
          <a:lstStyle/>
          <a:p>
            <a:r>
              <a:rPr lang="zh-CN" altLang="en-US" sz="1100" dirty="0">
                <a:solidFill>
                  <a:schemeClr val="tx1">
                    <a:lumMod val="65000"/>
                    <a:lumOff val="35000"/>
                  </a:schemeClr>
                </a:solidFill>
                <a:ea typeface="微软雅黑" panose="020B0503020204020204" pitchFamily="34" charset="-122"/>
              </a:rPr>
              <a:t>请替换文字内容</a:t>
            </a:r>
            <a:endParaRPr lang="zh-CN" altLang="en-US" sz="1100" dirty="0">
              <a:solidFill>
                <a:schemeClr val="tx1">
                  <a:lumMod val="65000"/>
                  <a:lumOff val="35000"/>
                </a:schemeClr>
              </a:solidFill>
              <a:ea typeface="微软雅黑" panose="020B0503020204020204" pitchFamily="34" charset="-122"/>
            </a:endParaRPr>
          </a:p>
        </p:txBody>
      </p:sp>
      <p:sp>
        <p:nvSpPr>
          <p:cNvPr id="67" name="TextBox 23"/>
          <p:cNvSpPr txBox="1"/>
          <p:nvPr/>
        </p:nvSpPr>
        <p:spPr>
          <a:xfrm>
            <a:off x="3995662" y="3916137"/>
            <a:ext cx="1678435" cy="804331"/>
          </a:xfrm>
          <a:prstGeom prst="rect">
            <a:avLst/>
          </a:prstGeom>
          <a:noFill/>
        </p:spPr>
        <p:txBody>
          <a:bodyPr wrap="square" lIns="65032" tIns="32516" rIns="65032" bIns="32516" rtlCol="0">
            <a:spAutoFit/>
          </a:bodyPr>
          <a:lstStyle/>
          <a:p>
            <a:pPr>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68" name="TextBox 24"/>
          <p:cNvSpPr txBox="1"/>
          <p:nvPr/>
        </p:nvSpPr>
        <p:spPr>
          <a:xfrm>
            <a:off x="3995661" y="3628832"/>
            <a:ext cx="1118784" cy="234944"/>
          </a:xfrm>
          <a:prstGeom prst="rect">
            <a:avLst/>
          </a:prstGeom>
          <a:noFill/>
        </p:spPr>
        <p:txBody>
          <a:bodyPr wrap="none" lIns="65032" tIns="32516" rIns="65032" bIns="32516" rtlCol="0">
            <a:spAutoFit/>
          </a:bodyPr>
          <a:lstStyle/>
          <a:p>
            <a:r>
              <a:rPr lang="zh-CN" altLang="en-US" sz="1100" dirty="0">
                <a:solidFill>
                  <a:schemeClr val="tx1">
                    <a:lumMod val="65000"/>
                    <a:lumOff val="35000"/>
                  </a:schemeClr>
                </a:solidFill>
                <a:ea typeface="微软雅黑" panose="020B0503020204020204" pitchFamily="34" charset="-122"/>
              </a:rPr>
              <a:t>请替换文字内容</a:t>
            </a:r>
            <a:endParaRPr lang="zh-CN" altLang="en-US" sz="1100" dirty="0">
              <a:solidFill>
                <a:schemeClr val="tx1">
                  <a:lumMod val="65000"/>
                  <a:lumOff val="35000"/>
                </a:schemeClr>
              </a:solidFill>
              <a:ea typeface="微软雅黑" panose="020B0503020204020204" pitchFamily="34" charset="-122"/>
            </a:endParaRPr>
          </a:p>
        </p:txBody>
      </p:sp>
      <p:sp>
        <p:nvSpPr>
          <p:cNvPr id="69" name="TextBox 23"/>
          <p:cNvSpPr txBox="1"/>
          <p:nvPr/>
        </p:nvSpPr>
        <p:spPr>
          <a:xfrm>
            <a:off x="6498172" y="3916137"/>
            <a:ext cx="1678435" cy="804331"/>
          </a:xfrm>
          <a:prstGeom prst="rect">
            <a:avLst/>
          </a:prstGeom>
          <a:noFill/>
        </p:spPr>
        <p:txBody>
          <a:bodyPr wrap="square" lIns="65032" tIns="32516" rIns="65032" bIns="32516" rtlCol="0">
            <a:spAutoFit/>
          </a:bodyPr>
          <a:lstStyle/>
          <a:p>
            <a:pPr>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8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70" name="TextBox 24"/>
          <p:cNvSpPr txBox="1"/>
          <p:nvPr/>
        </p:nvSpPr>
        <p:spPr>
          <a:xfrm>
            <a:off x="6498172" y="3628832"/>
            <a:ext cx="1118784" cy="234944"/>
          </a:xfrm>
          <a:prstGeom prst="rect">
            <a:avLst/>
          </a:prstGeom>
          <a:noFill/>
        </p:spPr>
        <p:txBody>
          <a:bodyPr wrap="none" lIns="65032" tIns="32516" rIns="65032" bIns="32516" rtlCol="0">
            <a:spAutoFit/>
          </a:bodyPr>
          <a:lstStyle/>
          <a:p>
            <a:r>
              <a:rPr lang="zh-CN" altLang="en-US" sz="1100" dirty="0">
                <a:solidFill>
                  <a:schemeClr val="tx1">
                    <a:lumMod val="65000"/>
                    <a:lumOff val="35000"/>
                  </a:schemeClr>
                </a:solidFill>
                <a:ea typeface="微软雅黑" panose="020B0503020204020204" pitchFamily="34" charset="-122"/>
              </a:rPr>
              <a:t>请替换文字内容</a:t>
            </a:r>
            <a:endParaRPr lang="zh-CN" altLang="en-US" sz="1100" dirty="0">
              <a:solidFill>
                <a:schemeClr val="tx1">
                  <a:lumMod val="65000"/>
                  <a:lumOff val="35000"/>
                </a:schemeClr>
              </a:solidFill>
              <a:ea typeface="微软雅黑" panose="020B0503020204020204" pitchFamily="34" charset="-122"/>
            </a:endParaRPr>
          </a:p>
        </p:txBody>
      </p:sp>
      <p:grpSp>
        <p:nvGrpSpPr>
          <p:cNvPr id="26" name="组合 25"/>
          <p:cNvGrpSpPr/>
          <p:nvPr/>
        </p:nvGrpSpPr>
        <p:grpSpPr>
          <a:xfrm>
            <a:off x="133348" y="201817"/>
            <a:ext cx="8843410" cy="4808542"/>
            <a:chOff x="184140" y="334958"/>
            <a:chExt cx="11786187" cy="6360532"/>
          </a:xfrm>
        </p:grpSpPr>
        <p:grpSp>
          <p:nvGrpSpPr>
            <p:cNvPr id="29" name="组合 28"/>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46" name="直接连接符 45"/>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84140" y="334958"/>
              <a:ext cx="11780618" cy="690278"/>
              <a:chOff x="184140" y="334958"/>
              <a:chExt cx="11780618" cy="690278"/>
            </a:xfrm>
          </p:grpSpPr>
          <p:grpSp>
            <p:nvGrpSpPr>
              <p:cNvPr id="36" name="组合 35"/>
              <p:cNvGrpSpPr/>
              <p:nvPr/>
            </p:nvGrpSpPr>
            <p:grpSpPr>
              <a:xfrm>
                <a:off x="641200" y="370100"/>
                <a:ext cx="11323558" cy="529247"/>
                <a:chOff x="642933" y="375901"/>
                <a:chExt cx="11323558" cy="529247"/>
              </a:xfrm>
            </p:grpSpPr>
            <p:grpSp>
              <p:nvGrpSpPr>
                <p:cNvPr id="40" name="组合 39"/>
                <p:cNvGrpSpPr/>
                <p:nvPr/>
              </p:nvGrpSpPr>
              <p:grpSpPr>
                <a:xfrm>
                  <a:off x="642933" y="375901"/>
                  <a:ext cx="9128449" cy="529247"/>
                  <a:chOff x="609294" y="356429"/>
                  <a:chExt cx="8655602" cy="501832"/>
                </a:xfrm>
              </p:grpSpPr>
              <p:sp>
                <p:nvSpPr>
                  <p:cNvPr id="43" name="矩形 42"/>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44" name="直接连接符 43"/>
                  <p:cNvCxnSpPr>
                    <a:stCxn id="43"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直接连接符 40"/>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7" name="流程图: 可选过程 36"/>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可选过程 37"/>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4" fill="hold" grpId="0" nodeType="after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additive="base">
                                        <p:cTn id="30" dur="500"/>
                                        <p:tgtEl>
                                          <p:spTgt spid="65"/>
                                        </p:tgtEl>
                                        <p:attrNameLst>
                                          <p:attrName>ppt_y</p:attrName>
                                        </p:attrNameLst>
                                      </p:cBhvr>
                                      <p:tavLst>
                                        <p:tav tm="0">
                                          <p:val>
                                            <p:strVal val="#ppt_y+#ppt_h*1.125000"/>
                                          </p:val>
                                        </p:tav>
                                        <p:tav tm="100000">
                                          <p:val>
                                            <p:strVal val="#ppt_y"/>
                                          </p:val>
                                        </p:tav>
                                      </p:tavLst>
                                    </p:anim>
                                    <p:animEffect transition="in" filter="wipe(up)">
                                      <p:cBhvr>
                                        <p:cTn id="31" dur="500"/>
                                        <p:tgtEl>
                                          <p:spTgt spid="65"/>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p:tgtEl>
                                          <p:spTgt spid="66"/>
                                        </p:tgtEl>
                                        <p:attrNameLst>
                                          <p:attrName>ppt_y</p:attrName>
                                        </p:attrNameLst>
                                      </p:cBhvr>
                                      <p:tavLst>
                                        <p:tav tm="0">
                                          <p:val>
                                            <p:strVal val="#ppt_y-#ppt_h*1.125000"/>
                                          </p:val>
                                        </p:tav>
                                        <p:tav tm="100000">
                                          <p:val>
                                            <p:strVal val="#ppt_y"/>
                                          </p:val>
                                        </p:tav>
                                      </p:tavLst>
                                    </p:anim>
                                    <p:animEffect transition="in" filter="wipe(down)">
                                      <p:cBhvr>
                                        <p:cTn id="35" dur="500"/>
                                        <p:tgtEl>
                                          <p:spTgt spid="66"/>
                                        </p:tgtEl>
                                      </p:cBhvr>
                                    </p:animEffect>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12" presetClass="entr" presetSubtype="4" fill="hold" grpId="0" nodeType="after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additive="base">
                                        <p:cTn id="44" dur="500"/>
                                        <p:tgtEl>
                                          <p:spTgt spid="67"/>
                                        </p:tgtEl>
                                        <p:attrNameLst>
                                          <p:attrName>ppt_y</p:attrName>
                                        </p:attrNameLst>
                                      </p:cBhvr>
                                      <p:tavLst>
                                        <p:tav tm="0">
                                          <p:val>
                                            <p:strVal val="#ppt_y+#ppt_h*1.125000"/>
                                          </p:val>
                                        </p:tav>
                                        <p:tav tm="100000">
                                          <p:val>
                                            <p:strVal val="#ppt_y"/>
                                          </p:val>
                                        </p:tav>
                                      </p:tavLst>
                                    </p:anim>
                                    <p:animEffect transition="in" filter="wipe(up)">
                                      <p:cBhvr>
                                        <p:cTn id="45" dur="500"/>
                                        <p:tgtEl>
                                          <p:spTgt spid="67"/>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68"/>
                                        </p:tgtEl>
                                        <p:attrNameLst>
                                          <p:attrName>style.visibility</p:attrName>
                                        </p:attrNameLst>
                                      </p:cBhvr>
                                      <p:to>
                                        <p:strVal val="visible"/>
                                      </p:to>
                                    </p:set>
                                    <p:anim calcmode="lin" valueType="num">
                                      <p:cBhvr additive="base">
                                        <p:cTn id="48" dur="500"/>
                                        <p:tgtEl>
                                          <p:spTgt spid="68"/>
                                        </p:tgtEl>
                                        <p:attrNameLst>
                                          <p:attrName>ppt_y</p:attrName>
                                        </p:attrNameLst>
                                      </p:cBhvr>
                                      <p:tavLst>
                                        <p:tav tm="0">
                                          <p:val>
                                            <p:strVal val="#ppt_y-#ppt_h*1.125000"/>
                                          </p:val>
                                        </p:tav>
                                        <p:tav tm="100000">
                                          <p:val>
                                            <p:strVal val="#ppt_y"/>
                                          </p:val>
                                        </p:tav>
                                      </p:tavLst>
                                    </p:anim>
                                    <p:animEffect transition="in" filter="wipe(down)">
                                      <p:cBhvr>
                                        <p:cTn id="49" dur="500"/>
                                        <p:tgtEl>
                                          <p:spTgt spid="68"/>
                                        </p:tgtEl>
                                      </p:cBhvr>
                                    </p:animEffect>
                                  </p:childTnLst>
                                </p:cTn>
                              </p:par>
                            </p:childTnLst>
                          </p:cTn>
                        </p:par>
                        <p:par>
                          <p:cTn id="50" fill="hold">
                            <p:stCondLst>
                              <p:cond delay="3000"/>
                            </p:stCondLst>
                            <p:childTnLst>
                              <p:par>
                                <p:cTn id="51" presetID="2" presetClass="entr" presetSubtype="4"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ppt_x"/>
                                          </p:val>
                                        </p:tav>
                                        <p:tav tm="100000">
                                          <p:val>
                                            <p:strVal val="#ppt_x"/>
                                          </p:val>
                                        </p:tav>
                                      </p:tavLst>
                                    </p:anim>
                                    <p:anim calcmode="lin" valueType="num">
                                      <p:cBhvr additive="base">
                                        <p:cTn id="54" dur="500" fill="hold"/>
                                        <p:tgtEl>
                                          <p:spTgt spid="45"/>
                                        </p:tgtEl>
                                        <p:attrNameLst>
                                          <p:attrName>ppt_y</p:attrName>
                                        </p:attrNameLst>
                                      </p:cBhvr>
                                      <p:tavLst>
                                        <p:tav tm="0">
                                          <p:val>
                                            <p:strVal val="1+#ppt_h/2"/>
                                          </p:val>
                                        </p:tav>
                                        <p:tav tm="100000">
                                          <p:val>
                                            <p:strVal val="#ppt_y"/>
                                          </p:val>
                                        </p:tav>
                                      </p:tavLst>
                                    </p:anim>
                                  </p:childTnLst>
                                </p:cTn>
                              </p:par>
                            </p:childTnLst>
                          </p:cTn>
                        </p:par>
                        <p:par>
                          <p:cTn id="55" fill="hold">
                            <p:stCondLst>
                              <p:cond delay="3500"/>
                            </p:stCondLst>
                            <p:childTnLst>
                              <p:par>
                                <p:cTn id="56" presetID="12" presetClass="entr" presetSubtype="4"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par>
                                <p:cTn id="60" presetID="12" presetClass="entr" presetSubtype="1"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additive="base">
                                        <p:cTn id="62" dur="500"/>
                                        <p:tgtEl>
                                          <p:spTgt spid="70"/>
                                        </p:tgtEl>
                                        <p:attrNameLst>
                                          <p:attrName>ppt_y</p:attrName>
                                        </p:attrNameLst>
                                      </p:cBhvr>
                                      <p:tavLst>
                                        <p:tav tm="0">
                                          <p:val>
                                            <p:strVal val="#ppt_y-#ppt_h*1.125000"/>
                                          </p:val>
                                        </p:tav>
                                        <p:tav tm="100000">
                                          <p:val>
                                            <p:strVal val="#ppt_y"/>
                                          </p:val>
                                        </p:tav>
                                      </p:tavLst>
                                    </p:anim>
                                    <p:animEffect transition="in" filter="wipe(down)">
                                      <p:cBhvr>
                                        <p:cTn id="6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24"/>
          <p:cNvSpPr>
            <a:spLocks noChangeArrowheads="1"/>
          </p:cNvSpPr>
          <p:nvPr/>
        </p:nvSpPr>
        <p:spPr bwMode="auto">
          <a:xfrm>
            <a:off x="6436888" y="2168054"/>
            <a:ext cx="702103" cy="2002786"/>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a:solidFill>
                  <a:srgbClr val="000000"/>
                </a:solidFill>
                <a:bevel/>
              </a14:hiddenLine>
            </a:ext>
          </a:extLst>
        </p:spPr>
        <p:txBody>
          <a:bodyPr lIns="68553" tIns="34276" rIns="68553" bIns="34276"/>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7" name="Oval 25"/>
          <p:cNvSpPr>
            <a:spLocks noChangeArrowheads="1"/>
          </p:cNvSpPr>
          <p:nvPr/>
        </p:nvSpPr>
        <p:spPr bwMode="auto">
          <a:xfrm>
            <a:off x="6441648" y="2169245"/>
            <a:ext cx="697343" cy="192896"/>
          </a:xfrm>
          <a:prstGeom prst="ellipse">
            <a:avLst/>
          </a:prstGeom>
          <a:solidFill>
            <a:srgbClr val="FFFFFF">
              <a:alpha val="29999"/>
            </a:srgbClr>
          </a:solidFill>
          <a:ln>
            <a:noFill/>
          </a:ln>
          <a:extLst>
            <a:ext uri="{91240B29-F687-4F45-9708-019B960494DF}">
              <a14:hiddenLine xmlns:a14="http://schemas.microsoft.com/office/drawing/2010/main" w="9525">
                <a:solidFill>
                  <a:srgbClr val="000000"/>
                </a:solidFill>
                <a:bevel/>
              </a14:hiddenLine>
            </a:ext>
          </a:extLst>
        </p:spPr>
        <p:txBody>
          <a:bodyPr wrap="none" lIns="68553" tIns="34276" rIns="68553" bIns="34276"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8" name="Oval 26"/>
          <p:cNvSpPr>
            <a:spLocks noChangeArrowheads="1"/>
          </p:cNvSpPr>
          <p:nvPr/>
        </p:nvSpPr>
        <p:spPr bwMode="auto">
          <a:xfrm>
            <a:off x="6441648" y="3977944"/>
            <a:ext cx="697343" cy="192896"/>
          </a:xfrm>
          <a:prstGeom prst="ellipse">
            <a:avLst/>
          </a:prstGeom>
          <a:solidFill>
            <a:srgbClr val="FFFFFF">
              <a:alpha val="9999"/>
            </a:srgbClr>
          </a:solidFill>
          <a:ln>
            <a:noFill/>
          </a:ln>
          <a:extLst>
            <a:ext uri="{91240B29-F687-4F45-9708-019B960494DF}">
              <a14:hiddenLine xmlns:a14="http://schemas.microsoft.com/office/drawing/2010/main" w="9525">
                <a:solidFill>
                  <a:srgbClr val="000000"/>
                </a:solidFill>
                <a:bevel/>
              </a14:hiddenLine>
            </a:ext>
          </a:extLst>
        </p:spPr>
        <p:txBody>
          <a:bodyPr wrap="none" lIns="68553" tIns="34276" rIns="68553" bIns="34276"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 name="AutoShape 36"/>
          <p:cNvSpPr>
            <a:spLocks noChangeArrowheads="1"/>
          </p:cNvSpPr>
          <p:nvPr/>
        </p:nvSpPr>
        <p:spPr bwMode="auto">
          <a:xfrm>
            <a:off x="6438078" y="2728881"/>
            <a:ext cx="697343" cy="1441958"/>
          </a:xfrm>
          <a:prstGeom prst="can">
            <a:avLst>
              <a:gd name="adj" fmla="val 30013"/>
            </a:avLst>
          </a:prstGeom>
          <a:solidFill>
            <a:schemeClr val="accent3"/>
          </a:solidFill>
          <a:ln>
            <a:noFill/>
          </a:ln>
        </p:spPr>
        <p:txBody>
          <a:bodyPr lIns="68553" tIns="34276" rIns="68553" bIns="34276" anchor="ctr"/>
          <a:lstStyle/>
          <a:p>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 Box 39"/>
          <p:cNvSpPr>
            <a:spLocks noChangeArrowheads="1"/>
          </p:cNvSpPr>
          <p:nvPr/>
        </p:nvSpPr>
        <p:spPr bwMode="auto">
          <a:xfrm>
            <a:off x="6474187" y="2929443"/>
            <a:ext cx="571202"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zh-CN">
                <a:solidFill>
                  <a:srgbClr val="FFFFFF"/>
                </a:solidFill>
                <a:latin typeface="Impact" panose="020B0806030902050204" pitchFamily="34" charset="0"/>
                <a:ea typeface="微软雅黑" panose="020B0503020204020204" pitchFamily="34" charset="-122"/>
                <a:sym typeface="Impact" panose="020B0806030902050204" pitchFamily="34" charset="0"/>
              </a:rPr>
              <a:t>80%</a:t>
            </a:r>
            <a:endParaRPr lang="zh-CN" altLang="en-US"/>
          </a:p>
        </p:txBody>
      </p:sp>
      <p:sp>
        <p:nvSpPr>
          <p:cNvPr id="11" name="Rectangle 41"/>
          <p:cNvSpPr>
            <a:spLocks noChangeArrowheads="1"/>
          </p:cNvSpPr>
          <p:nvPr/>
        </p:nvSpPr>
        <p:spPr bwMode="auto">
          <a:xfrm>
            <a:off x="6441648" y="4195845"/>
            <a:ext cx="703293" cy="4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完成</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比例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utoShape 43"/>
          <p:cNvSpPr/>
          <p:nvPr/>
        </p:nvSpPr>
        <p:spPr bwMode="auto">
          <a:xfrm>
            <a:off x="2671711" y="2126379"/>
            <a:ext cx="1504167" cy="233381"/>
          </a:xfrm>
          <a:prstGeom prst="accentCallout2">
            <a:avLst>
              <a:gd name="adj1" fmla="val 36731"/>
              <a:gd name="adj2" fmla="val 103792"/>
              <a:gd name="adj3" fmla="val 36731"/>
              <a:gd name="adj4" fmla="val 133542"/>
              <a:gd name="adj5" fmla="val 136218"/>
              <a:gd name="adj6" fmla="val 153477"/>
            </a:avLst>
          </a:prstGeom>
          <a:noFill/>
          <a:ln w="9525" cmpd="sng">
            <a:solidFill>
              <a:srgbClr val="C5C5C5"/>
            </a:solidFill>
            <a:miter lim="800000"/>
          </a:ln>
          <a:extLst>
            <a:ext uri="{909E8E84-426E-40DD-AFC4-6F175D3DCCD1}">
              <a14:hiddenFill xmlns:a14="http://schemas.microsoft.com/office/drawing/2010/main">
                <a:solidFill>
                  <a:srgbClr val="FFFFFF"/>
                </a:solidFill>
              </a14:hiddenFill>
            </a:ext>
          </a:extLst>
        </p:spPr>
        <p:txBody>
          <a:bodyPr lIns="68553" tIns="34276" rIns="68553" bIns="34276" anchor="ctr"/>
          <a:lstStyle/>
          <a:p>
            <a:pPr algn="r">
              <a:lnSpc>
                <a:spcPct val="9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AutoShape 44"/>
          <p:cNvSpPr/>
          <p:nvPr/>
        </p:nvSpPr>
        <p:spPr bwMode="auto">
          <a:xfrm>
            <a:off x="3814116" y="1741777"/>
            <a:ext cx="1504167" cy="233381"/>
          </a:xfrm>
          <a:prstGeom prst="accentCallout2">
            <a:avLst>
              <a:gd name="adj1" fmla="val 36731"/>
              <a:gd name="adj2" fmla="val 103792"/>
              <a:gd name="adj3" fmla="val 36731"/>
              <a:gd name="adj4" fmla="val 130532"/>
              <a:gd name="adj5" fmla="val 264282"/>
              <a:gd name="adj6" fmla="val 145880"/>
            </a:avLst>
          </a:prstGeom>
          <a:noFill/>
          <a:ln w="9525" cmpd="sng">
            <a:solidFill>
              <a:srgbClr val="C5C5C5"/>
            </a:solidFill>
            <a:miter lim="800000"/>
          </a:ln>
          <a:extLst>
            <a:ext uri="{909E8E84-426E-40DD-AFC4-6F175D3DCCD1}">
              <a14:hiddenFill xmlns:a14="http://schemas.microsoft.com/office/drawing/2010/main">
                <a:solidFill>
                  <a:srgbClr val="FFFFFF"/>
                </a:solidFill>
              </a14:hiddenFill>
            </a:ext>
          </a:extLst>
        </p:spPr>
        <p:txBody>
          <a:bodyPr lIns="68553" tIns="34276" rIns="68553" bIns="34276" anchor="ctr"/>
          <a:lstStyle/>
          <a:p>
            <a:pPr algn="r">
              <a:lnSpc>
                <a:spcPct val="9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utoShape 45"/>
          <p:cNvSpPr/>
          <p:nvPr/>
        </p:nvSpPr>
        <p:spPr bwMode="auto">
          <a:xfrm>
            <a:off x="5699084" y="1113078"/>
            <a:ext cx="1542247" cy="247669"/>
          </a:xfrm>
          <a:prstGeom prst="accentCallout2">
            <a:avLst>
              <a:gd name="adj1" fmla="val 34616"/>
              <a:gd name="adj2" fmla="val 103704"/>
              <a:gd name="adj3" fmla="val 34616"/>
              <a:gd name="adj4" fmla="val 117051"/>
              <a:gd name="adj5" fmla="val 399032"/>
              <a:gd name="adj6" fmla="val 129241"/>
            </a:avLst>
          </a:prstGeom>
          <a:noFill/>
          <a:ln w="9525" cmpd="sng">
            <a:solidFill>
              <a:srgbClr val="C5C5C5"/>
            </a:solidFill>
            <a:miter lim="800000"/>
          </a:ln>
          <a:extLst>
            <a:ext uri="{909E8E84-426E-40DD-AFC4-6F175D3DCCD1}">
              <a14:hiddenFill xmlns:a14="http://schemas.microsoft.com/office/drawing/2010/main">
                <a:solidFill>
                  <a:srgbClr val="FFFFFF"/>
                </a:solidFill>
              </a14:hiddenFill>
            </a:ext>
          </a:extLst>
        </p:spPr>
        <p:txBody>
          <a:bodyPr lIns="68553" tIns="34276" rIns="68553" bIns="34276" anchor="ctr"/>
          <a:lstStyle/>
          <a:p>
            <a:pPr algn="r">
              <a:lnSpc>
                <a:spcPct val="9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4</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Group 14"/>
          <p:cNvGrpSpPr/>
          <p:nvPr/>
        </p:nvGrpSpPr>
        <p:grpSpPr bwMode="auto">
          <a:xfrm>
            <a:off x="5540815" y="2300223"/>
            <a:ext cx="703292" cy="1722967"/>
            <a:chOff x="0" y="0"/>
            <a:chExt cx="919" cy="1497"/>
          </a:xfrm>
        </p:grpSpPr>
        <p:sp>
          <p:nvSpPr>
            <p:cNvPr id="21" name="Freeform 21"/>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7D7D7D"/>
                </a:solidFill>
                <a:latin typeface="Impact" panose="020B0806030902050204" pitchFamily="34" charset="0"/>
                <a:ea typeface="微软雅黑" panose="020B0503020204020204" pitchFamily="34" charset="-122"/>
                <a:sym typeface="Impact" panose="020B0806030902050204" pitchFamily="34" charset="0"/>
              </a:endParaRPr>
            </a:p>
          </p:txBody>
        </p:sp>
        <p:sp>
          <p:nvSpPr>
            <p:cNvPr id="22" name="Oval 22"/>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a:solidFill>
                    <a:srgbClr val="000000"/>
                  </a:solidFill>
                  <a:bevel/>
                </a14:hiddenLine>
              </a:ext>
            </a:extLst>
          </p:spPr>
          <p:txBody>
            <a:bodyPr wrap="none" anchor="ctr"/>
            <a:lstStyle/>
            <a:p>
              <a:endParaRPr lang="zh-CN" altLang="zh-CN">
                <a:solidFill>
                  <a:srgbClr val="7D7D7D"/>
                </a:solidFill>
                <a:latin typeface="Impact" panose="020B0806030902050204" pitchFamily="34" charset="0"/>
                <a:ea typeface="微软雅黑" panose="020B0503020204020204" pitchFamily="34" charset="-122"/>
                <a:sym typeface="Impact" panose="020B0806030902050204" pitchFamily="34" charset="0"/>
              </a:endParaRPr>
            </a:p>
          </p:txBody>
        </p:sp>
        <p:sp>
          <p:nvSpPr>
            <p:cNvPr id="23" name="Oval 23"/>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a:solidFill>
                    <a:srgbClr val="000000"/>
                  </a:solidFill>
                  <a:bevel/>
                </a14:hiddenLine>
              </a:ext>
            </a:extLst>
          </p:spPr>
          <p:txBody>
            <a:bodyPr wrap="none" anchor="ctr"/>
            <a:lstStyle/>
            <a:p>
              <a:endParaRPr lang="zh-CN" altLang="zh-CN">
                <a:solidFill>
                  <a:srgbClr val="7D7D7D"/>
                </a:solidFill>
                <a:latin typeface="Impact" panose="020B0806030902050204" pitchFamily="34" charset="0"/>
                <a:ea typeface="微软雅黑" panose="020B0503020204020204" pitchFamily="34" charset="-122"/>
                <a:sym typeface="Impact" panose="020B0806030902050204" pitchFamily="34" charset="0"/>
              </a:endParaRPr>
            </a:p>
          </p:txBody>
        </p:sp>
      </p:grpSp>
      <p:sp>
        <p:nvSpPr>
          <p:cNvPr id="20" name="AutoShape 35"/>
          <p:cNvSpPr>
            <a:spLocks noChangeArrowheads="1"/>
          </p:cNvSpPr>
          <p:nvPr/>
        </p:nvSpPr>
        <p:spPr bwMode="auto">
          <a:xfrm>
            <a:off x="5549145" y="3061091"/>
            <a:ext cx="697342" cy="964481"/>
          </a:xfrm>
          <a:prstGeom prst="can">
            <a:avLst>
              <a:gd name="adj" fmla="val 26941"/>
            </a:avLst>
          </a:prstGeom>
          <a:solidFill>
            <a:schemeClr val="accent2"/>
          </a:solidFill>
          <a:ln>
            <a:noFill/>
          </a:ln>
        </p:spPr>
        <p:txBody>
          <a:bodyPr lIns="68553" tIns="34276" rIns="68553" bIns="34276" anchor="ctr"/>
          <a:lstStyle/>
          <a:p>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 Box 38"/>
          <p:cNvSpPr>
            <a:spLocks noChangeArrowheads="1"/>
          </p:cNvSpPr>
          <p:nvPr/>
        </p:nvSpPr>
        <p:spPr bwMode="auto">
          <a:xfrm>
            <a:off x="5587634" y="3234266"/>
            <a:ext cx="571202"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zh-CN">
                <a:solidFill>
                  <a:srgbClr val="FFFFFF"/>
                </a:solidFill>
                <a:latin typeface="Impact" panose="020B0806030902050204" pitchFamily="34" charset="0"/>
                <a:ea typeface="微软雅黑" panose="020B0503020204020204" pitchFamily="34" charset="-122"/>
                <a:sym typeface="Impact" panose="020B0806030902050204" pitchFamily="34" charset="0"/>
              </a:rPr>
              <a:t>60%</a:t>
            </a:r>
            <a:endParaRPr lang="zh-CN" altLang="en-US"/>
          </a:p>
        </p:txBody>
      </p:sp>
      <p:sp>
        <p:nvSpPr>
          <p:cNvPr id="18" name="Rectangle 46"/>
          <p:cNvSpPr>
            <a:spLocks noChangeArrowheads="1"/>
          </p:cNvSpPr>
          <p:nvPr/>
        </p:nvSpPr>
        <p:spPr bwMode="auto">
          <a:xfrm>
            <a:off x="5527724" y="4055341"/>
            <a:ext cx="703293" cy="4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完成</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比例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Group 23"/>
          <p:cNvGrpSpPr/>
          <p:nvPr/>
        </p:nvGrpSpPr>
        <p:grpSpPr bwMode="auto">
          <a:xfrm>
            <a:off x="4670921" y="2394290"/>
            <a:ext cx="703292" cy="1458629"/>
            <a:chOff x="0" y="0"/>
            <a:chExt cx="919" cy="1497"/>
          </a:xfrm>
        </p:grpSpPr>
        <p:sp>
          <p:nvSpPr>
            <p:cNvPr id="30" name="Freeform 28"/>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31" name="Oval 29"/>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a:solidFill>
                    <a:srgbClr val="000000"/>
                  </a:solidFill>
                  <a:bevel/>
                </a14:hiddenLine>
              </a:ext>
            </a:extLst>
          </p:spPr>
          <p:txBody>
            <a:bodyPr wrap="none"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32" name="Oval 30"/>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a:solidFill>
                    <a:srgbClr val="000000"/>
                  </a:solidFill>
                  <a:bevel/>
                </a14:hiddenLine>
              </a:ext>
            </a:extLst>
          </p:spPr>
          <p:txBody>
            <a:bodyPr wrap="none"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sp>
        <p:nvSpPr>
          <p:cNvPr id="29" name="AutoShape 34"/>
          <p:cNvSpPr>
            <a:spLocks noChangeArrowheads="1"/>
          </p:cNvSpPr>
          <p:nvPr/>
        </p:nvSpPr>
        <p:spPr bwMode="auto">
          <a:xfrm>
            <a:off x="4676871" y="3383776"/>
            <a:ext cx="697342" cy="467951"/>
          </a:xfrm>
          <a:prstGeom prst="can">
            <a:avLst>
              <a:gd name="adj" fmla="val 30417"/>
            </a:avLst>
          </a:prstGeom>
          <a:solidFill>
            <a:schemeClr val="accent1"/>
          </a:solidFill>
          <a:ln>
            <a:noFill/>
          </a:ln>
        </p:spPr>
        <p:txBody>
          <a:bodyPr lIns="68553" tIns="34276" rIns="68553" bIns="34276" anchor="ctr"/>
          <a:lstStyle/>
          <a:p>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 Box 37"/>
          <p:cNvSpPr>
            <a:spLocks noChangeArrowheads="1"/>
          </p:cNvSpPr>
          <p:nvPr/>
        </p:nvSpPr>
        <p:spPr bwMode="auto">
          <a:xfrm>
            <a:off x="4703460" y="3546234"/>
            <a:ext cx="571201"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zh-CN" dirty="0">
                <a:solidFill>
                  <a:srgbClr val="FFFFFF"/>
                </a:solidFill>
                <a:latin typeface="Impact" panose="020B0806030902050204" pitchFamily="34" charset="0"/>
                <a:ea typeface="微软雅黑" panose="020B0503020204020204" pitchFamily="34" charset="-122"/>
                <a:sym typeface="Impact" panose="020B0806030902050204" pitchFamily="34" charset="0"/>
              </a:rPr>
              <a:t>30%</a:t>
            </a:r>
            <a:endParaRPr lang="zh-CN" altLang="en-US" dirty="0"/>
          </a:p>
        </p:txBody>
      </p:sp>
      <p:sp>
        <p:nvSpPr>
          <p:cNvPr id="27" name="Rectangle 47"/>
          <p:cNvSpPr>
            <a:spLocks noChangeArrowheads="1"/>
          </p:cNvSpPr>
          <p:nvPr/>
        </p:nvSpPr>
        <p:spPr bwMode="auto">
          <a:xfrm>
            <a:off x="4670920" y="3914836"/>
            <a:ext cx="703292" cy="4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完成</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比例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AutoShape 48"/>
          <p:cNvSpPr/>
          <p:nvPr/>
        </p:nvSpPr>
        <p:spPr bwMode="auto">
          <a:xfrm>
            <a:off x="4670920" y="1398850"/>
            <a:ext cx="1550576" cy="233381"/>
          </a:xfrm>
          <a:prstGeom prst="accentCallout2">
            <a:avLst>
              <a:gd name="adj1" fmla="val 36731"/>
              <a:gd name="adj2" fmla="val 103681"/>
              <a:gd name="adj3" fmla="val 36731"/>
              <a:gd name="adj4" fmla="val 126704"/>
              <a:gd name="adj5" fmla="val 362755"/>
              <a:gd name="adj6" fmla="val 140977"/>
            </a:avLst>
          </a:prstGeom>
          <a:noFill/>
          <a:ln w="9525" cmpd="sng">
            <a:solidFill>
              <a:srgbClr val="C5C5C5"/>
            </a:solidFill>
            <a:miter lim="800000"/>
          </a:ln>
          <a:extLst>
            <a:ext uri="{909E8E84-426E-40DD-AFC4-6F175D3DCCD1}">
              <a14:hiddenFill xmlns:a14="http://schemas.microsoft.com/office/drawing/2010/main">
                <a:solidFill>
                  <a:srgbClr val="FFFFFF"/>
                </a:solidFill>
              </a14:hiddenFill>
            </a:ext>
          </a:extLst>
        </p:spPr>
        <p:txBody>
          <a:bodyPr lIns="68553" tIns="34276" rIns="68553" bIns="34276" anchor="ctr"/>
          <a:lstStyle/>
          <a:p>
            <a:pPr algn="r">
              <a:lnSpc>
                <a:spcPct val="9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31"/>
          <p:cNvSpPr>
            <a:spLocks noChangeArrowheads="1"/>
          </p:cNvSpPr>
          <p:nvPr/>
        </p:nvSpPr>
        <p:spPr bwMode="auto">
          <a:xfrm>
            <a:off x="7335346" y="2028740"/>
            <a:ext cx="702781" cy="228379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a:solidFill>
                  <a:srgbClr val="000000"/>
                </a:solidFill>
                <a:bevel/>
              </a14:hiddenLine>
            </a:ext>
          </a:extLst>
        </p:spPr>
        <p:txBody>
          <a:bodyPr lIns="68553" tIns="34276" rIns="68553" bIns="34276"/>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36" name="Oval 32"/>
          <p:cNvSpPr>
            <a:spLocks noChangeArrowheads="1"/>
          </p:cNvSpPr>
          <p:nvPr/>
        </p:nvSpPr>
        <p:spPr bwMode="auto">
          <a:xfrm>
            <a:off x="7340111" y="4093443"/>
            <a:ext cx="698016" cy="219092"/>
          </a:xfrm>
          <a:prstGeom prst="ellipse">
            <a:avLst/>
          </a:prstGeom>
          <a:solidFill>
            <a:srgbClr val="FFFFFF">
              <a:alpha val="9999"/>
            </a:srgbClr>
          </a:solidFill>
          <a:ln>
            <a:noFill/>
          </a:ln>
          <a:extLst>
            <a:ext uri="{91240B29-F687-4F45-9708-019B960494DF}">
              <a14:hiddenLine xmlns:a14="http://schemas.microsoft.com/office/drawing/2010/main" w="9525">
                <a:solidFill>
                  <a:srgbClr val="000000"/>
                </a:solidFill>
                <a:bevel/>
              </a14:hiddenLine>
            </a:ext>
          </a:extLst>
        </p:spPr>
        <p:txBody>
          <a:bodyPr wrap="none" lIns="68553" tIns="34276" rIns="68553" bIns="34276"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37" name="AutoShape 33"/>
          <p:cNvSpPr>
            <a:spLocks noChangeArrowheads="1"/>
          </p:cNvSpPr>
          <p:nvPr/>
        </p:nvSpPr>
        <p:spPr bwMode="auto">
          <a:xfrm>
            <a:off x="7344875" y="3338529"/>
            <a:ext cx="696825" cy="964481"/>
          </a:xfrm>
          <a:prstGeom prst="can">
            <a:avLst>
              <a:gd name="adj" fmla="val 26987"/>
            </a:avLst>
          </a:prstGeom>
          <a:solidFill>
            <a:schemeClr val="accent4"/>
          </a:solidFill>
          <a:ln>
            <a:noFill/>
          </a:ln>
        </p:spPr>
        <p:txBody>
          <a:bodyPr lIns="68553" tIns="34276" rIns="68553" bIns="34276" anchor="ctr"/>
          <a:lstStyle/>
          <a:p>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 Box 40"/>
          <p:cNvSpPr>
            <a:spLocks noChangeArrowheads="1"/>
          </p:cNvSpPr>
          <p:nvPr/>
        </p:nvSpPr>
        <p:spPr bwMode="auto">
          <a:xfrm>
            <a:off x="7388166" y="3515276"/>
            <a:ext cx="571754"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zh-CN">
                <a:solidFill>
                  <a:srgbClr val="FFFFFF"/>
                </a:solidFill>
                <a:latin typeface="Impact" panose="020B0806030902050204" pitchFamily="34" charset="0"/>
                <a:ea typeface="微软雅黑" panose="020B0503020204020204" pitchFamily="34" charset="-122"/>
                <a:sym typeface="Impact" panose="020B0806030902050204" pitchFamily="34" charset="0"/>
              </a:rPr>
              <a:t>60%</a:t>
            </a:r>
            <a:endParaRPr lang="zh-CN" altLang="en-US"/>
          </a:p>
        </p:txBody>
      </p:sp>
      <p:sp>
        <p:nvSpPr>
          <p:cNvPr id="39" name="Rectangle 42"/>
          <p:cNvSpPr>
            <a:spLocks noChangeArrowheads="1"/>
          </p:cNvSpPr>
          <p:nvPr/>
        </p:nvSpPr>
        <p:spPr bwMode="auto">
          <a:xfrm>
            <a:off x="7355408" y="4336350"/>
            <a:ext cx="751057" cy="4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53" tIns="34276" rIns="68553" bIns="34276">
            <a:spAutoFit/>
          </a:bodyPr>
          <a:lstStyle/>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完成</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比例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Oval 49"/>
          <p:cNvSpPr>
            <a:spLocks noChangeArrowheads="1"/>
          </p:cNvSpPr>
          <p:nvPr/>
        </p:nvSpPr>
        <p:spPr bwMode="auto">
          <a:xfrm>
            <a:off x="7331772" y="2035885"/>
            <a:ext cx="698016" cy="192896"/>
          </a:xfrm>
          <a:prstGeom prst="ellipse">
            <a:avLst/>
          </a:prstGeom>
          <a:solidFill>
            <a:srgbClr val="FFFFFF">
              <a:alpha val="29999"/>
            </a:srgbClr>
          </a:solidFill>
          <a:ln>
            <a:noFill/>
          </a:ln>
          <a:extLst>
            <a:ext uri="{91240B29-F687-4F45-9708-019B960494DF}">
              <a14:hiddenLine xmlns:a14="http://schemas.microsoft.com/office/drawing/2010/main" w="9525">
                <a:solidFill>
                  <a:srgbClr val="000000"/>
                </a:solidFill>
                <a:bevel/>
              </a14:hiddenLine>
            </a:ext>
          </a:extLst>
        </p:spPr>
        <p:txBody>
          <a:bodyPr wrap="none" lIns="68553" tIns="34276" rIns="68553" bIns="34276" anchor="ctr"/>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42" name="文本框 74"/>
          <p:cNvSpPr>
            <a:spLocks noChangeArrowheads="1"/>
          </p:cNvSpPr>
          <p:nvPr/>
        </p:nvSpPr>
        <p:spPr bwMode="auto">
          <a:xfrm>
            <a:off x="685592" y="2762469"/>
            <a:ext cx="3283225" cy="11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6" rIns="68553" bIns="34276">
            <a:spAutoFit/>
          </a:bodyPr>
          <a:lstStyle/>
          <a:p>
            <a:pPr algn="just">
              <a:lnSpc>
                <a:spcPct val="120000"/>
              </a:lnSpc>
            </a:pP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此处输入您的文本，或者复制您的文本粘贴到此处</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此处输入您的文本，或者复制您的文本粘贴到此处</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20000"/>
              </a:lnSpc>
            </a:pP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此处输入您的文本，或者复制您的文本粘贴到此处</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此处输入您的文本，或者复制您的文本粘贴到此处</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此处输入您的文本</a:t>
            </a:r>
            <a:r>
              <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 name="Group 40"/>
          <p:cNvGrpSpPr/>
          <p:nvPr/>
        </p:nvGrpSpPr>
        <p:grpSpPr bwMode="auto">
          <a:xfrm>
            <a:off x="685593" y="2223537"/>
            <a:ext cx="3197808" cy="399290"/>
            <a:chOff x="0" y="194615"/>
            <a:chExt cx="4264741" cy="532330"/>
          </a:xfrm>
        </p:grpSpPr>
        <p:sp>
          <p:nvSpPr>
            <p:cNvPr id="44" name="文本框 76"/>
            <p:cNvSpPr>
              <a:spLocks noChangeArrowheads="1"/>
            </p:cNvSpPr>
            <p:nvPr/>
          </p:nvSpPr>
          <p:spPr bwMode="auto">
            <a:xfrm>
              <a:off x="0" y="194615"/>
              <a:ext cx="2987044" cy="36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dirty="0">
                  <a:solidFill>
                    <a:srgbClr val="000000"/>
                  </a:solidFill>
                  <a:latin typeface="微软雅黑" panose="020B0503020204020204" pitchFamily="34" charset="-122"/>
                  <a:ea typeface="微软雅黑" panose="020B0503020204020204" pitchFamily="34" charset="-122"/>
                  <a:sym typeface="张海山锐谐体" pitchFamily="2" charset="-122"/>
                </a:rPr>
                <a:t>添加文本内容</a:t>
              </a:r>
              <a:endParaRPr lang="zh-CN" altLang="en-US" sz="1200" dirty="0">
                <a:latin typeface="微软雅黑" panose="020B0503020204020204" pitchFamily="34" charset="-122"/>
                <a:ea typeface="微软雅黑" panose="020B0503020204020204" pitchFamily="34" charset="-122"/>
              </a:endParaRPr>
            </a:p>
          </p:txBody>
        </p:sp>
        <p:sp>
          <p:nvSpPr>
            <p:cNvPr id="45" name="矩形 77"/>
            <p:cNvSpPr>
              <a:spLocks noChangeArrowheads="1"/>
            </p:cNvSpPr>
            <p:nvPr/>
          </p:nvSpPr>
          <p:spPr bwMode="auto">
            <a:xfrm>
              <a:off x="113916" y="624363"/>
              <a:ext cx="4150825" cy="102582"/>
            </a:xfrm>
            <a:prstGeom prst="rect">
              <a:avLst/>
            </a:pr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000000"/>
                </a:solidFill>
                <a:latin typeface="宋体" panose="02010600030101010101" pitchFamily="2" charset="-122"/>
                <a:sym typeface="宋体" panose="02010600030101010101" pitchFamily="2" charset="-122"/>
              </a:endParaRPr>
            </a:p>
          </p:txBody>
        </p:sp>
      </p:grpSp>
      <p:grpSp>
        <p:nvGrpSpPr>
          <p:cNvPr id="41" name="组合 40"/>
          <p:cNvGrpSpPr/>
          <p:nvPr/>
        </p:nvGrpSpPr>
        <p:grpSpPr>
          <a:xfrm>
            <a:off x="133348" y="201817"/>
            <a:ext cx="8843410" cy="4808542"/>
            <a:chOff x="184140" y="334958"/>
            <a:chExt cx="11786187" cy="6360532"/>
          </a:xfrm>
        </p:grpSpPr>
        <p:grpSp>
          <p:nvGrpSpPr>
            <p:cNvPr id="43" name="组合 42"/>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55" name="直接连接符 54"/>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184140" y="334958"/>
              <a:ext cx="11780618" cy="690278"/>
              <a:chOff x="184140" y="334958"/>
              <a:chExt cx="11780618" cy="690278"/>
            </a:xfrm>
          </p:grpSpPr>
          <p:grpSp>
            <p:nvGrpSpPr>
              <p:cNvPr id="48" name="组合 47"/>
              <p:cNvGrpSpPr/>
              <p:nvPr/>
            </p:nvGrpSpPr>
            <p:grpSpPr>
              <a:xfrm>
                <a:off x="641200" y="370100"/>
                <a:ext cx="11323558" cy="529247"/>
                <a:chOff x="642933" y="375901"/>
                <a:chExt cx="11323558" cy="529247"/>
              </a:xfrm>
            </p:grpSpPr>
            <p:grpSp>
              <p:nvGrpSpPr>
                <p:cNvPr id="51" name="组合 50"/>
                <p:cNvGrpSpPr/>
                <p:nvPr/>
              </p:nvGrpSpPr>
              <p:grpSpPr>
                <a:xfrm>
                  <a:off x="642933" y="375901"/>
                  <a:ext cx="9128449" cy="529247"/>
                  <a:chOff x="609294" y="356429"/>
                  <a:chExt cx="8655602" cy="501832"/>
                </a:xfrm>
              </p:grpSpPr>
              <p:sp>
                <p:nvSpPr>
                  <p:cNvPr id="53" name="矩形 52"/>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54" name="直接连接符 53"/>
                  <p:cNvCxnSpPr>
                    <a:stCxn id="53"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9" name="流程图: 可选过程 48"/>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流程图: 可选过程 49"/>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right)">
                                      <p:cBhvr>
                                        <p:cTn id="75" dur="500"/>
                                        <p:tgtEl>
                                          <p:spTgt spid="14"/>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right)">
                                      <p:cBhvr>
                                        <p:cTn id="78" dur="500"/>
                                        <p:tgtEl>
                                          <p:spTgt spid="33"/>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right)">
                                      <p:cBhvr>
                                        <p:cTn id="81" dur="500"/>
                                        <p:tgtEl>
                                          <p:spTgt spid="13"/>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right)">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0-#ppt_w/2"/>
                                          </p:val>
                                        </p:tav>
                                        <p:tav tm="100000">
                                          <p:val>
                                            <p:strVal val="#ppt_x"/>
                                          </p:val>
                                        </p:tav>
                                      </p:tavLst>
                                    </p:anim>
                                    <p:anim calcmode="lin" valueType="num">
                                      <p:cBhvr additive="base">
                                        <p:cTn id="90" dur="500" fill="hold"/>
                                        <p:tgtEl>
                                          <p:spTgt spid="4"/>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iterate type="wd">
                                    <p:tmPct val="10000"/>
                                  </p:iterate>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fill="hold"/>
                                        <p:tgtEl>
                                          <p:spTgt spid="42"/>
                                        </p:tgtEl>
                                        <p:attrNameLst>
                                          <p:attrName>ppt_x</p:attrName>
                                        </p:attrNameLst>
                                      </p:cBhvr>
                                      <p:tavLst>
                                        <p:tav tm="0">
                                          <p:val>
                                            <p:strVal val="1+#ppt_w/2"/>
                                          </p:val>
                                        </p:tav>
                                        <p:tav tm="100000">
                                          <p:val>
                                            <p:strVal val="#ppt_x"/>
                                          </p:val>
                                        </p:tav>
                                      </p:tavLst>
                                    </p:anim>
                                    <p:anim calcmode="lin" valueType="num">
                                      <p:cBhvr additive="base">
                                        <p:cTn id="94"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1" grpId="0"/>
      <p:bldP spid="12" grpId="0" animBg="1"/>
      <p:bldP spid="13" grpId="0" animBg="1"/>
      <p:bldP spid="14" grpId="0" animBg="1"/>
      <p:bldP spid="20" grpId="0" animBg="1"/>
      <p:bldP spid="17" grpId="0"/>
      <p:bldP spid="18" grpId="0"/>
      <p:bldP spid="29" grpId="0" animBg="1"/>
      <p:bldP spid="26" grpId="0"/>
      <p:bldP spid="27" grpId="0"/>
      <p:bldP spid="33" grpId="0" animBg="1"/>
      <p:bldP spid="35" grpId="0" animBg="1"/>
      <p:bldP spid="37" grpId="0" animBg="1"/>
      <p:bldP spid="38" grpId="0"/>
      <p:bldP spid="3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1" name="直接箭头连接符 20"/>
          <p:cNvCxnSpPr>
            <a:cxnSpLocks noChangeShapeType="1"/>
          </p:cNvCxnSpPr>
          <p:nvPr/>
        </p:nvCxnSpPr>
        <p:spPr bwMode="auto">
          <a:xfrm>
            <a:off x="5961063" y="1909763"/>
            <a:ext cx="1530350" cy="0"/>
          </a:xfrm>
          <a:prstGeom prst="straightConnector1">
            <a:avLst/>
          </a:prstGeom>
          <a:noFill/>
          <a:ln w="9525" algn="ctr">
            <a:solidFill>
              <a:schemeClr val="bg1">
                <a:lumMod val="65000"/>
              </a:schemeClr>
            </a:solidFill>
            <a:round/>
            <a:tailEnd type="arrow" w="med" len="med"/>
          </a:ln>
        </p:spPr>
      </p:cxnSp>
      <p:cxnSp>
        <p:nvCxnSpPr>
          <p:cNvPr id="23" name="直接箭头连接符 22"/>
          <p:cNvCxnSpPr>
            <a:cxnSpLocks noChangeShapeType="1"/>
            <a:stCxn id="20" idx="4"/>
          </p:cNvCxnSpPr>
          <p:nvPr/>
        </p:nvCxnSpPr>
        <p:spPr bwMode="auto">
          <a:xfrm>
            <a:off x="4368800" y="3716338"/>
            <a:ext cx="4763" cy="944562"/>
          </a:xfrm>
          <a:prstGeom prst="straightConnector1">
            <a:avLst/>
          </a:prstGeom>
          <a:noFill/>
          <a:ln w="9525" algn="ctr">
            <a:solidFill>
              <a:schemeClr val="bg1">
                <a:lumMod val="65000"/>
              </a:schemeClr>
            </a:solidFill>
            <a:round/>
            <a:tailEnd type="arrow" w="med" len="med"/>
          </a:ln>
        </p:spPr>
      </p:cxnSp>
      <p:cxnSp>
        <p:nvCxnSpPr>
          <p:cNvPr id="25" name="直接箭头连接符 24"/>
          <p:cNvCxnSpPr>
            <a:cxnSpLocks noChangeShapeType="1"/>
          </p:cNvCxnSpPr>
          <p:nvPr/>
        </p:nvCxnSpPr>
        <p:spPr bwMode="auto">
          <a:xfrm flipH="1">
            <a:off x="1114425" y="2092325"/>
            <a:ext cx="1671638" cy="0"/>
          </a:xfrm>
          <a:prstGeom prst="straightConnector1">
            <a:avLst/>
          </a:prstGeom>
          <a:noFill/>
          <a:ln w="9525" algn="ctr">
            <a:solidFill>
              <a:schemeClr val="bg1">
                <a:lumMod val="65000"/>
              </a:schemeClr>
            </a:solidFill>
            <a:round/>
            <a:tailEnd type="arrow" w="med" len="med"/>
          </a:ln>
        </p:spPr>
      </p:cxnSp>
      <p:sp>
        <p:nvSpPr>
          <p:cNvPr id="18" name="Oval 98"/>
          <p:cNvSpPr>
            <a:spLocks noChangeArrowheads="1"/>
          </p:cNvSpPr>
          <p:nvPr/>
        </p:nvSpPr>
        <p:spPr bwMode="auto">
          <a:xfrm>
            <a:off x="2952750" y="1176340"/>
            <a:ext cx="1698625" cy="1520825"/>
          </a:xfrm>
          <a:prstGeom prst="ellipse">
            <a:avLst/>
          </a:prstGeom>
          <a:solidFill>
            <a:schemeClr val="accent1"/>
          </a:solidFill>
          <a:ln w="25400">
            <a:solidFill>
              <a:schemeClr val="bg1"/>
            </a:solidFill>
          </a:ln>
        </p:spPr>
        <p:txBody>
          <a:bodyPr lIns="86393" tIns="43196" rIns="86393" bIns="43196"/>
          <a:lstStyle/>
          <a:p>
            <a:pPr fontAlgn="auto">
              <a:spcBef>
                <a:spcPts val="0"/>
              </a:spcBef>
              <a:spcAft>
                <a:spcPts val="0"/>
              </a:spcAft>
              <a:defRPr/>
            </a:pPr>
            <a:endParaRPr lang="zh-CN" altLang="en-US" kern="0" dirty="0">
              <a:solidFill>
                <a:schemeClr val="bg2">
                  <a:lumMod val="10000"/>
                </a:schemeClr>
              </a:solidFill>
              <a:latin typeface="Calibri" panose="020F0502020204030204"/>
              <a:ea typeface="微软雅黑" panose="020B0503020204020204" pitchFamily="34" charset="-122"/>
            </a:endParaRPr>
          </a:p>
        </p:txBody>
      </p:sp>
      <p:sp>
        <p:nvSpPr>
          <p:cNvPr id="19" name="Oval 100"/>
          <p:cNvSpPr>
            <a:spLocks noChangeArrowheads="1"/>
          </p:cNvSpPr>
          <p:nvPr/>
        </p:nvSpPr>
        <p:spPr bwMode="auto">
          <a:xfrm>
            <a:off x="4216401" y="1098550"/>
            <a:ext cx="2112963" cy="1893888"/>
          </a:xfrm>
          <a:prstGeom prst="ellipse">
            <a:avLst/>
          </a:prstGeom>
          <a:solidFill>
            <a:schemeClr val="accent2"/>
          </a:solidFill>
          <a:ln w="19050">
            <a:solidFill>
              <a:schemeClr val="bg1"/>
            </a:solidFill>
          </a:ln>
        </p:spPr>
        <p:txBody>
          <a:bodyPr lIns="86393" tIns="43196" rIns="86393" bIns="43196"/>
          <a:lstStyle/>
          <a:p>
            <a:pPr fontAlgn="auto">
              <a:spcBef>
                <a:spcPts val="0"/>
              </a:spcBef>
              <a:spcAft>
                <a:spcPts val="0"/>
              </a:spcAft>
              <a:defRPr/>
            </a:pPr>
            <a:endParaRPr lang="zh-CN" altLang="en-US" kern="0" dirty="0">
              <a:solidFill>
                <a:schemeClr val="bg2">
                  <a:lumMod val="10000"/>
                </a:schemeClr>
              </a:solidFill>
              <a:latin typeface="Calibri" panose="020F0502020204030204"/>
              <a:ea typeface="微软雅黑" panose="020B0503020204020204" pitchFamily="34" charset="-122"/>
            </a:endParaRPr>
          </a:p>
        </p:txBody>
      </p:sp>
      <p:sp>
        <p:nvSpPr>
          <p:cNvPr id="20" name="Oval 101"/>
          <p:cNvSpPr>
            <a:spLocks noChangeArrowheads="1"/>
          </p:cNvSpPr>
          <p:nvPr/>
        </p:nvSpPr>
        <p:spPr bwMode="auto">
          <a:xfrm>
            <a:off x="3484564" y="2109788"/>
            <a:ext cx="1768475" cy="1598612"/>
          </a:xfrm>
          <a:prstGeom prst="ellipse">
            <a:avLst/>
          </a:prstGeom>
          <a:solidFill>
            <a:schemeClr val="accent4"/>
          </a:solidFill>
          <a:ln w="19050">
            <a:solidFill>
              <a:schemeClr val="bg1"/>
            </a:solidFill>
          </a:ln>
        </p:spPr>
        <p:txBody>
          <a:bodyPr lIns="86393" tIns="43196" rIns="86393" bIns="43196"/>
          <a:lstStyle/>
          <a:p>
            <a:pPr fontAlgn="auto">
              <a:spcBef>
                <a:spcPts val="0"/>
              </a:spcBef>
              <a:spcAft>
                <a:spcPts val="0"/>
              </a:spcAft>
              <a:defRPr/>
            </a:pPr>
            <a:endParaRPr lang="zh-CN" altLang="en-US" dirty="0">
              <a:solidFill>
                <a:schemeClr val="bg2">
                  <a:lumMod val="10000"/>
                </a:schemeClr>
              </a:solidFill>
              <a:latin typeface="Calibri" panose="020F0502020204030204"/>
              <a:ea typeface="微软雅黑" panose="020B0503020204020204" pitchFamily="34" charset="-122"/>
            </a:endParaRPr>
          </a:p>
        </p:txBody>
      </p:sp>
      <p:sp>
        <p:nvSpPr>
          <p:cNvPr id="22" name="TextBox 21"/>
          <p:cNvSpPr txBox="1"/>
          <p:nvPr/>
        </p:nvSpPr>
        <p:spPr>
          <a:xfrm>
            <a:off x="6415088" y="985839"/>
            <a:ext cx="1541462" cy="779733"/>
          </a:xfrm>
          <a:prstGeom prst="rect">
            <a:avLst/>
          </a:prstGeom>
          <a:noFill/>
        </p:spPr>
        <p:txBody>
          <a:bodyPr lIns="86393" tIns="43196" rIns="86393" bIns="43196">
            <a:spAutoFit/>
          </a:bodyPr>
          <a:lstStyle/>
          <a:p>
            <a:pPr fontAlgn="auto">
              <a:lnSpc>
                <a:spcPct val="150000"/>
              </a:lnSpc>
              <a:spcBef>
                <a:spcPts val="0"/>
              </a:spcBef>
              <a:spcAft>
                <a:spcPts val="0"/>
              </a:spcAft>
              <a:defRPr/>
            </a:pPr>
            <a:r>
              <a:rPr lang="zh-CN" altLang="en-US" sz="1000" dirty="0">
                <a:solidFill>
                  <a:schemeClr val="tx1">
                    <a:lumMod val="65000"/>
                    <a:lumOff val="35000"/>
                  </a:schemeClr>
                </a:solidFill>
                <a:latin typeface="Calibri" panose="020F0502020204030204"/>
                <a:ea typeface="微软雅黑" panose="020B0503020204020204" pitchFamily="34" charset="-122"/>
              </a:rPr>
              <a:t>添加文本说明内容添加文本说明内容</a:t>
            </a:r>
            <a:endParaRPr lang="zh-CN" altLang="en-US" sz="1000" dirty="0">
              <a:solidFill>
                <a:schemeClr val="tx1">
                  <a:lumMod val="65000"/>
                  <a:lumOff val="35000"/>
                </a:schemeClr>
              </a:solidFill>
              <a:latin typeface="Calibri" panose="020F0502020204030204"/>
              <a:ea typeface="微软雅黑" panose="020B0503020204020204" pitchFamily="34" charset="-122"/>
            </a:endParaRPr>
          </a:p>
          <a:p>
            <a:pPr fontAlgn="auto">
              <a:lnSpc>
                <a:spcPct val="150000"/>
              </a:lnSpc>
              <a:spcBef>
                <a:spcPts val="0"/>
              </a:spcBef>
              <a:spcAft>
                <a:spcPts val="0"/>
              </a:spcAft>
              <a:defRPr/>
            </a:pPr>
            <a:r>
              <a:rPr lang="zh-CN" altLang="en-US" sz="1000" dirty="0">
                <a:solidFill>
                  <a:schemeClr val="tx1">
                    <a:lumMod val="65000"/>
                    <a:lumOff val="35000"/>
                  </a:schemeClr>
                </a:solidFill>
                <a:latin typeface="Calibri" panose="020F0502020204030204"/>
                <a:ea typeface="微软雅黑" panose="020B0503020204020204" pitchFamily="34" charset="-122"/>
              </a:rPr>
              <a:t>添加文本说明内容</a:t>
            </a:r>
            <a:endParaRPr lang="zh-CN" altLang="en-US" sz="1000" dirty="0">
              <a:solidFill>
                <a:schemeClr val="tx1">
                  <a:lumMod val="65000"/>
                  <a:lumOff val="35000"/>
                </a:schemeClr>
              </a:solidFill>
              <a:latin typeface="Calibri" panose="020F0502020204030204"/>
              <a:ea typeface="微软雅黑" panose="020B0503020204020204" pitchFamily="34" charset="-122"/>
            </a:endParaRPr>
          </a:p>
        </p:txBody>
      </p:sp>
      <p:sp>
        <p:nvSpPr>
          <p:cNvPr id="24" name="TextBox 23"/>
          <p:cNvSpPr txBox="1"/>
          <p:nvPr/>
        </p:nvSpPr>
        <p:spPr>
          <a:xfrm>
            <a:off x="4489451" y="3708402"/>
            <a:ext cx="1803400" cy="641233"/>
          </a:xfrm>
          <a:prstGeom prst="rect">
            <a:avLst/>
          </a:prstGeom>
          <a:noFill/>
        </p:spPr>
        <p:txBody>
          <a:bodyPr lIns="86393" tIns="43196" rIns="86393" bIns="43196">
            <a:spAutoFit/>
          </a:bodyPr>
          <a:lstStyle/>
          <a:p>
            <a:pPr fontAlgn="auto">
              <a:lnSpc>
                <a:spcPct val="120000"/>
              </a:lnSpc>
              <a:spcBef>
                <a:spcPts val="0"/>
              </a:spcBef>
              <a:spcAft>
                <a:spcPts val="0"/>
              </a:spcAft>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添加文本说明内容</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添加文本说明内容</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添加文本说明内容</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373188" y="1149351"/>
            <a:ext cx="1541462" cy="779733"/>
          </a:xfrm>
          <a:prstGeom prst="rect">
            <a:avLst/>
          </a:prstGeom>
          <a:noFill/>
        </p:spPr>
        <p:txBody>
          <a:bodyPr lIns="86393" tIns="43196" rIns="86393" bIns="43196">
            <a:spAutoFit/>
          </a:bodyPr>
          <a:lstStyle/>
          <a:p>
            <a:pPr fontAlgn="auto">
              <a:lnSpc>
                <a:spcPct val="150000"/>
              </a:lnSpc>
              <a:spcBef>
                <a:spcPts val="0"/>
              </a:spcBef>
              <a:spcAft>
                <a:spcPts val="0"/>
              </a:spcAft>
              <a:defRPr/>
            </a:pPr>
            <a:r>
              <a:rPr lang="zh-CN" altLang="en-US" sz="1000" dirty="0">
                <a:solidFill>
                  <a:schemeClr val="tx1">
                    <a:lumMod val="65000"/>
                    <a:lumOff val="35000"/>
                  </a:schemeClr>
                </a:solidFill>
                <a:latin typeface="Calibri" panose="020F0502020204030204"/>
                <a:ea typeface="微软雅黑" panose="020B0503020204020204" pitchFamily="34" charset="-122"/>
              </a:rPr>
              <a:t>添加文本说明内容添加文本说明内容</a:t>
            </a:r>
            <a:endParaRPr lang="zh-CN" altLang="en-US" sz="1000" dirty="0">
              <a:solidFill>
                <a:schemeClr val="tx1">
                  <a:lumMod val="65000"/>
                  <a:lumOff val="35000"/>
                </a:schemeClr>
              </a:solidFill>
              <a:latin typeface="Calibri" panose="020F0502020204030204"/>
              <a:ea typeface="微软雅黑" panose="020B0503020204020204" pitchFamily="34" charset="-122"/>
            </a:endParaRPr>
          </a:p>
          <a:p>
            <a:pPr fontAlgn="auto">
              <a:lnSpc>
                <a:spcPct val="150000"/>
              </a:lnSpc>
              <a:spcBef>
                <a:spcPts val="0"/>
              </a:spcBef>
              <a:spcAft>
                <a:spcPts val="0"/>
              </a:spcAft>
              <a:defRPr/>
            </a:pPr>
            <a:r>
              <a:rPr lang="zh-CN" altLang="en-US" sz="1000" dirty="0">
                <a:solidFill>
                  <a:schemeClr val="tx1">
                    <a:lumMod val="65000"/>
                    <a:lumOff val="35000"/>
                  </a:schemeClr>
                </a:solidFill>
                <a:latin typeface="Calibri" panose="020F0502020204030204"/>
                <a:ea typeface="微软雅黑" panose="020B0503020204020204" pitchFamily="34" charset="-122"/>
              </a:rPr>
              <a:t>添加文本说明内容</a:t>
            </a:r>
            <a:endParaRPr lang="zh-CN" altLang="en-US" sz="1000" dirty="0">
              <a:solidFill>
                <a:schemeClr val="tx1">
                  <a:lumMod val="65000"/>
                  <a:lumOff val="35000"/>
                </a:schemeClr>
              </a:solidFill>
              <a:latin typeface="Calibri" panose="020F0502020204030204"/>
              <a:ea typeface="微软雅黑" panose="020B0503020204020204" pitchFamily="34" charset="-122"/>
            </a:endParaRPr>
          </a:p>
        </p:txBody>
      </p:sp>
      <p:sp>
        <p:nvSpPr>
          <p:cNvPr id="28" name="TextBox 27"/>
          <p:cNvSpPr txBox="1">
            <a:spLocks noChangeArrowheads="1"/>
          </p:cNvSpPr>
          <p:nvPr/>
        </p:nvSpPr>
        <p:spPr bwMode="auto">
          <a:xfrm>
            <a:off x="3311525" y="1646238"/>
            <a:ext cx="879475" cy="379412"/>
          </a:xfrm>
          <a:prstGeom prst="rect">
            <a:avLst/>
          </a:prstGeom>
          <a:noFill/>
          <a:ln w="9525">
            <a:noFill/>
            <a:miter lim="800000"/>
          </a:ln>
        </p:spPr>
        <p:txBody>
          <a:bodyPr lIns="86393" tIns="43196" rIns="86393" bIns="43196">
            <a:spAutoFit/>
          </a:bodyPr>
          <a:lstStyle/>
          <a:p>
            <a:r>
              <a:rPr lang="zh-CN" altLang="en-US" sz="1900" b="1">
                <a:solidFill>
                  <a:schemeClr val="bg1"/>
                </a:solidFill>
                <a:latin typeface="微软雅黑" panose="020B0503020204020204" pitchFamily="34" charset="-122"/>
                <a:ea typeface="微软雅黑" panose="020B0503020204020204" pitchFamily="34" charset="-122"/>
              </a:rPr>
              <a:t>项目</a:t>
            </a:r>
            <a:r>
              <a:rPr lang="en-US" altLang="zh-CN" sz="1900" b="1">
                <a:solidFill>
                  <a:schemeClr val="bg1"/>
                </a:solidFill>
                <a:latin typeface="微软雅黑" panose="020B0503020204020204" pitchFamily="34" charset="-122"/>
                <a:ea typeface="微软雅黑" panose="020B0503020204020204" pitchFamily="34" charset="-122"/>
              </a:rPr>
              <a:t>1</a:t>
            </a:r>
            <a:endParaRPr lang="zh-CN" altLang="en-US" sz="1900" b="1">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a:spLocks noChangeArrowheads="1"/>
          </p:cNvSpPr>
          <p:nvPr/>
        </p:nvSpPr>
        <p:spPr bwMode="auto">
          <a:xfrm>
            <a:off x="4921250" y="1757363"/>
            <a:ext cx="879475" cy="379412"/>
          </a:xfrm>
          <a:prstGeom prst="rect">
            <a:avLst/>
          </a:prstGeom>
          <a:noFill/>
          <a:ln w="9525">
            <a:noFill/>
            <a:miter lim="800000"/>
          </a:ln>
        </p:spPr>
        <p:txBody>
          <a:bodyPr lIns="86393" tIns="43196" rIns="86393" bIns="43196">
            <a:spAutoFit/>
          </a:bodyPr>
          <a:lstStyle/>
          <a:p>
            <a:r>
              <a:rPr lang="zh-CN" altLang="en-US" sz="1900" b="1">
                <a:solidFill>
                  <a:schemeClr val="bg1"/>
                </a:solidFill>
                <a:latin typeface="微软雅黑" panose="020B0503020204020204" pitchFamily="34" charset="-122"/>
                <a:ea typeface="微软雅黑" panose="020B0503020204020204" pitchFamily="34" charset="-122"/>
              </a:rPr>
              <a:t>项目</a:t>
            </a:r>
            <a:r>
              <a:rPr lang="en-US" altLang="zh-CN" sz="1900" b="1">
                <a:solidFill>
                  <a:schemeClr val="bg1"/>
                </a:solidFill>
                <a:latin typeface="微软雅黑" panose="020B0503020204020204" pitchFamily="34" charset="-122"/>
                <a:ea typeface="微软雅黑" panose="020B0503020204020204" pitchFamily="34" charset="-122"/>
              </a:rPr>
              <a:t>2</a:t>
            </a:r>
            <a:endParaRPr lang="zh-CN" altLang="en-US" sz="1900" b="1">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a:spLocks noChangeArrowheads="1"/>
          </p:cNvSpPr>
          <p:nvPr/>
        </p:nvSpPr>
        <p:spPr bwMode="auto">
          <a:xfrm>
            <a:off x="3941764" y="2727325"/>
            <a:ext cx="879475" cy="381000"/>
          </a:xfrm>
          <a:prstGeom prst="rect">
            <a:avLst/>
          </a:prstGeom>
          <a:noFill/>
          <a:ln w="9525">
            <a:noFill/>
            <a:miter lim="800000"/>
          </a:ln>
        </p:spPr>
        <p:txBody>
          <a:bodyPr lIns="86393" tIns="43196" rIns="86393" bIns="43196">
            <a:spAutoFit/>
          </a:bodyPr>
          <a:lstStyle/>
          <a:p>
            <a:r>
              <a:rPr lang="zh-CN" altLang="en-US" sz="1900" b="1">
                <a:solidFill>
                  <a:schemeClr val="bg1"/>
                </a:solidFill>
                <a:latin typeface="微软雅黑" panose="020B0503020204020204" pitchFamily="34" charset="-122"/>
                <a:ea typeface="微软雅黑" panose="020B0503020204020204" pitchFamily="34" charset="-122"/>
              </a:rPr>
              <a:t>项目</a:t>
            </a:r>
            <a:r>
              <a:rPr lang="en-US" altLang="zh-CN" sz="1900" b="1">
                <a:solidFill>
                  <a:schemeClr val="bg1"/>
                </a:solidFill>
                <a:latin typeface="微软雅黑" panose="020B0503020204020204" pitchFamily="34" charset="-122"/>
                <a:ea typeface="微软雅黑" panose="020B0503020204020204" pitchFamily="34" charset="-122"/>
              </a:rPr>
              <a:t>3</a:t>
            </a:r>
            <a:endParaRPr lang="zh-CN" altLang="en-US" sz="1900" b="1">
              <a:solidFill>
                <a:schemeClr val="bg1"/>
              </a:solidFill>
              <a:latin typeface="微软雅黑" panose="020B0503020204020204" pitchFamily="34" charset="-122"/>
              <a:ea typeface="微软雅黑" panose="020B0503020204020204" pitchFamily="34" charset="-122"/>
            </a:endParaRPr>
          </a:p>
        </p:txBody>
      </p:sp>
      <p:sp>
        <p:nvSpPr>
          <p:cNvPr id="31" name="右弧形箭头 30"/>
          <p:cNvSpPr>
            <a:spLocks noChangeArrowheads="1"/>
          </p:cNvSpPr>
          <p:nvPr/>
        </p:nvSpPr>
        <p:spPr bwMode="auto">
          <a:xfrm rot="9229339">
            <a:off x="2792414" y="2533652"/>
            <a:ext cx="504825" cy="854075"/>
          </a:xfrm>
          <a:prstGeom prst="curvedLeftArrow">
            <a:avLst>
              <a:gd name="adj1" fmla="val 22171"/>
              <a:gd name="adj2" fmla="val 44343"/>
              <a:gd name="adj3" fmla="val 25000"/>
            </a:avLst>
          </a:prstGeom>
          <a:solidFill>
            <a:schemeClr val="accent3"/>
          </a:solidFill>
          <a:ln w="19050">
            <a:noFill/>
            <a:miter lim="800000"/>
          </a:ln>
        </p:spPr>
        <p:txBody>
          <a:bodyPr rot="10800000" lIns="86393" tIns="43196" rIns="86393" bIns="43196"/>
          <a:lstStyle/>
          <a:p>
            <a:pPr fontAlgn="auto">
              <a:spcBef>
                <a:spcPts val="0"/>
              </a:spcBef>
              <a:spcAft>
                <a:spcPts val="0"/>
              </a:spcAft>
              <a:defRPr/>
            </a:pPr>
            <a:endParaRPr lang="zh-CN" altLang="en-US" kern="0" dirty="0">
              <a:solidFill>
                <a:schemeClr val="bg2">
                  <a:lumMod val="10000"/>
                </a:schemeClr>
              </a:solidFill>
              <a:latin typeface="Calibri" panose="020F0502020204030204"/>
              <a:ea typeface="微软雅黑" panose="020B0503020204020204" pitchFamily="34" charset="-122"/>
            </a:endParaRPr>
          </a:p>
        </p:txBody>
      </p:sp>
      <p:sp>
        <p:nvSpPr>
          <p:cNvPr id="32" name="TextBox 31"/>
          <p:cNvSpPr txBox="1"/>
          <p:nvPr/>
        </p:nvSpPr>
        <p:spPr>
          <a:xfrm>
            <a:off x="1535113" y="2997201"/>
            <a:ext cx="1355725" cy="303213"/>
          </a:xfrm>
          <a:prstGeom prst="rect">
            <a:avLst/>
          </a:prstGeom>
          <a:noFill/>
        </p:spPr>
        <p:txBody>
          <a:bodyPr lIns="86393" tIns="43196" rIns="86393" bIns="43196">
            <a:spAutoFit/>
          </a:bodyPr>
          <a:lstStyle/>
          <a:p>
            <a:pPr algn="ctr" fontAlgn="auto">
              <a:spcBef>
                <a:spcPts val="0"/>
              </a:spcBef>
              <a:spcAft>
                <a:spcPts val="0"/>
              </a:spcAft>
              <a:defRPr/>
            </a:pPr>
            <a:r>
              <a:rPr lang="zh-CN" altLang="en-US" sz="1400" b="1" dirty="0">
                <a:solidFill>
                  <a:schemeClr val="tx1">
                    <a:lumMod val="65000"/>
                    <a:lumOff val="35000"/>
                  </a:schemeClr>
                </a:solidFill>
                <a:latin typeface="Broadway BT"/>
                <a:ea typeface="微软雅黑" panose="020B0503020204020204" pitchFamily="34" charset="-122"/>
              </a:rPr>
              <a:t>补充性文字</a:t>
            </a:r>
            <a:endParaRPr lang="zh-CN" altLang="en-US" sz="1400" b="1" dirty="0">
              <a:solidFill>
                <a:schemeClr val="tx1">
                  <a:lumMod val="65000"/>
                  <a:lumOff val="35000"/>
                </a:schemeClr>
              </a:solidFill>
              <a:latin typeface="Broadway BT"/>
              <a:ea typeface="微软雅黑" panose="020B0503020204020204" pitchFamily="34" charset="-122"/>
            </a:endParaRPr>
          </a:p>
        </p:txBody>
      </p:sp>
      <p:grpSp>
        <p:nvGrpSpPr>
          <p:cNvPr id="16" name="组合 15"/>
          <p:cNvGrpSpPr/>
          <p:nvPr/>
        </p:nvGrpSpPr>
        <p:grpSpPr>
          <a:xfrm>
            <a:off x="133348" y="201817"/>
            <a:ext cx="8843410" cy="4808542"/>
            <a:chOff x="184140" y="334958"/>
            <a:chExt cx="11786187" cy="6360532"/>
          </a:xfrm>
        </p:grpSpPr>
        <p:grpSp>
          <p:nvGrpSpPr>
            <p:cNvPr id="17" name="组合 16"/>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41" name="直接连接符 40"/>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84140" y="334958"/>
              <a:ext cx="11780618" cy="690278"/>
              <a:chOff x="184140" y="334958"/>
              <a:chExt cx="11780618" cy="690278"/>
            </a:xfrm>
          </p:grpSpPr>
          <p:grpSp>
            <p:nvGrpSpPr>
              <p:cNvPr id="34" name="组合 33"/>
              <p:cNvGrpSpPr/>
              <p:nvPr/>
            </p:nvGrpSpPr>
            <p:grpSpPr>
              <a:xfrm>
                <a:off x="641200" y="370100"/>
                <a:ext cx="11323558" cy="529247"/>
                <a:chOff x="642933" y="375901"/>
                <a:chExt cx="11323558" cy="529247"/>
              </a:xfrm>
            </p:grpSpPr>
            <p:grpSp>
              <p:nvGrpSpPr>
                <p:cNvPr id="37" name="组合 36"/>
                <p:cNvGrpSpPr/>
                <p:nvPr/>
              </p:nvGrpSpPr>
              <p:grpSpPr>
                <a:xfrm>
                  <a:off x="642933" y="375901"/>
                  <a:ext cx="9128449" cy="529247"/>
                  <a:chOff x="609294" y="356429"/>
                  <a:chExt cx="8655602" cy="501832"/>
                </a:xfrm>
              </p:grpSpPr>
              <p:sp>
                <p:nvSpPr>
                  <p:cNvPr id="39" name="矩形 38"/>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40" name="直接连接符 39"/>
                  <p:cNvCxnSpPr>
                    <a:stCxn id="39"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直接连接符 37"/>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流程图: 可选过程 34"/>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可选过程 35"/>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50" fill="hold"/>
                                        <p:tgtEl>
                                          <p:spTgt spid="20"/>
                                        </p:tgtEl>
                                        <p:attrNameLst>
                                          <p:attrName>ppt_w</p:attrName>
                                        </p:attrNameLst>
                                      </p:cBhvr>
                                      <p:tavLst>
                                        <p:tav tm="0">
                                          <p:val>
                                            <p:strVal val="4*#ppt_w"/>
                                          </p:val>
                                        </p:tav>
                                        <p:tav tm="100000">
                                          <p:val>
                                            <p:strVal val="#ppt_w"/>
                                          </p:val>
                                        </p:tav>
                                      </p:tavLst>
                                    </p:anim>
                                    <p:anim calcmode="lin" valueType="num">
                                      <p:cBhvr>
                                        <p:cTn id="16" dur="250" fill="hold"/>
                                        <p:tgtEl>
                                          <p:spTgt spid="20"/>
                                        </p:tgtEl>
                                        <p:attrNameLst>
                                          <p:attrName>ppt_h</p:attrName>
                                        </p:attrNameLst>
                                      </p:cBhvr>
                                      <p:tavLst>
                                        <p:tav tm="0">
                                          <p:val>
                                            <p:strVal val="4*#ppt_h"/>
                                          </p:val>
                                        </p:tav>
                                        <p:tav tm="100000">
                                          <p:val>
                                            <p:strVal val="#ppt_h"/>
                                          </p:val>
                                        </p:tav>
                                      </p:tavLst>
                                    </p:anim>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 calcmode="lin" valueType="num">
                                      <p:cBhvr>
                                        <p:cTn id="22" dur="500" fill="hold"/>
                                        <p:tgtEl>
                                          <p:spTgt spid="28"/>
                                        </p:tgtEl>
                                        <p:attrNameLst>
                                          <p:attrName>style.rotation</p:attrName>
                                        </p:attrNameLst>
                                      </p:cBhvr>
                                      <p:tavLst>
                                        <p:tav tm="0">
                                          <p:val>
                                            <p:fltVal val="360"/>
                                          </p:val>
                                        </p:tav>
                                        <p:tav tm="100000">
                                          <p:val>
                                            <p:fltVal val="0"/>
                                          </p:val>
                                        </p:tav>
                                      </p:tavLst>
                                    </p:anim>
                                    <p:animEffect transition="in" filter="fade">
                                      <p:cBhvr>
                                        <p:cTn id="23" dur="500"/>
                                        <p:tgtEl>
                                          <p:spTgt spid="2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 calcmode="lin" valueType="num">
                                      <p:cBhvr>
                                        <p:cTn id="34" dur="500" fill="hold"/>
                                        <p:tgtEl>
                                          <p:spTgt spid="29"/>
                                        </p:tgtEl>
                                        <p:attrNameLst>
                                          <p:attrName>style.rotation</p:attrName>
                                        </p:attrNameLst>
                                      </p:cBhvr>
                                      <p:tavLst>
                                        <p:tav tm="0">
                                          <p:val>
                                            <p:fltVal val="360"/>
                                          </p:val>
                                        </p:tav>
                                        <p:tav tm="100000">
                                          <p:val>
                                            <p:fltVal val="0"/>
                                          </p:val>
                                        </p:tav>
                                      </p:tavLst>
                                    </p:anim>
                                    <p:animEffect transition="in" filter="fade">
                                      <p:cBhvr>
                                        <p:cTn id="35" dur="500"/>
                                        <p:tgtEl>
                                          <p:spTgt spid="29"/>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22" presetClass="entr" presetSubtype="2"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par>
                          <p:cTn id="46" fill="hold">
                            <p:stCondLst>
                              <p:cond delay="1500"/>
                            </p:stCondLst>
                            <p:childTnLst>
                              <p:par>
                                <p:cTn id="47" presetID="22" presetClass="entr" presetSubtype="2"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par>
                          <p:cTn id="56" fill="hold">
                            <p:stCondLst>
                              <p:cond delay="2000"/>
                            </p:stCondLst>
                            <p:childTnLst>
                              <p:par>
                                <p:cTn id="57" presetID="2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2500"/>
                            </p:stCondLst>
                            <p:childTnLst>
                              <p:par>
                                <p:cTn id="61" presetID="16" presetClass="entr" presetSubtype="37"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out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4" grpId="0"/>
      <p:bldP spid="26" grpId="0"/>
      <p:bldP spid="28" grpId="0"/>
      <p:bldP spid="29" grpId="0"/>
      <p:bldP spid="30" grpId="0"/>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六边形 5"/>
          <p:cNvSpPr/>
          <p:nvPr/>
        </p:nvSpPr>
        <p:spPr>
          <a:xfrm rot="16200000">
            <a:off x="4439585" y="2255766"/>
            <a:ext cx="1143530" cy="1075598"/>
          </a:xfrm>
          <a:prstGeom prst="hexagon">
            <a:avLst/>
          </a:prstGeom>
          <a:solidFill>
            <a:schemeClr val="accent1"/>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六边形 6"/>
          <p:cNvSpPr/>
          <p:nvPr/>
        </p:nvSpPr>
        <p:spPr>
          <a:xfrm rot="16200000">
            <a:off x="6112422" y="3494671"/>
            <a:ext cx="1143530" cy="1075598"/>
          </a:xfrm>
          <a:prstGeom prst="hexagon">
            <a:avLst/>
          </a:prstGeom>
          <a:solidFill>
            <a:schemeClr val="accent4"/>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六边形 7"/>
          <p:cNvSpPr/>
          <p:nvPr/>
        </p:nvSpPr>
        <p:spPr>
          <a:xfrm rot="16200000">
            <a:off x="5910708" y="950097"/>
            <a:ext cx="1143530" cy="1075598"/>
          </a:xfrm>
          <a:prstGeom prst="hexagon">
            <a:avLst/>
          </a:prstGeom>
          <a:solidFill>
            <a:schemeClr val="accent2"/>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endParaRPr>
          </a:p>
        </p:txBody>
      </p:sp>
      <p:sp>
        <p:nvSpPr>
          <p:cNvPr id="9" name="六边形 8"/>
          <p:cNvSpPr/>
          <p:nvPr/>
        </p:nvSpPr>
        <p:spPr>
          <a:xfrm rot="16200000">
            <a:off x="7443913" y="2244347"/>
            <a:ext cx="1143530" cy="1075598"/>
          </a:xfrm>
          <a:prstGeom prst="hexagon">
            <a:avLst/>
          </a:prstGeom>
          <a:solidFill>
            <a:schemeClr val="accent3"/>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endParaRPr>
          </a:p>
        </p:txBody>
      </p:sp>
      <p:pic>
        <p:nvPicPr>
          <p:cNvPr id="10" name="图片 9"/>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4791697" y="2571510"/>
            <a:ext cx="452586" cy="421270"/>
          </a:xfrm>
          <a:prstGeom prst="rect">
            <a:avLst/>
          </a:prstGeom>
        </p:spPr>
      </p:pic>
      <p:pic>
        <p:nvPicPr>
          <p:cNvPr id="11" name="图片 10"/>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370899" y="3748915"/>
            <a:ext cx="600385" cy="626789"/>
          </a:xfrm>
          <a:prstGeom prst="rect">
            <a:avLst/>
          </a:prstGeom>
        </p:spPr>
      </p:pic>
      <p:pic>
        <p:nvPicPr>
          <p:cNvPr id="12" name="图片 1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189772" y="1225859"/>
            <a:ext cx="585401" cy="573767"/>
          </a:xfrm>
          <a:prstGeom prst="rect">
            <a:avLst/>
          </a:prstGeom>
        </p:spPr>
      </p:pic>
      <p:pic>
        <p:nvPicPr>
          <p:cNvPr id="13" name="图片 12"/>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733298" y="2509795"/>
            <a:ext cx="564761" cy="585762"/>
          </a:xfrm>
          <a:prstGeom prst="rect">
            <a:avLst/>
          </a:prstGeom>
        </p:spPr>
      </p:pic>
      <p:sp>
        <p:nvSpPr>
          <p:cNvPr id="14" name="圆角右箭头 13"/>
          <p:cNvSpPr/>
          <p:nvPr/>
        </p:nvSpPr>
        <p:spPr>
          <a:xfrm>
            <a:off x="5017990" y="1319422"/>
            <a:ext cx="757452" cy="733953"/>
          </a:xfrm>
          <a:prstGeom prst="ben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圆角右箭头 14"/>
          <p:cNvSpPr/>
          <p:nvPr/>
        </p:nvSpPr>
        <p:spPr>
          <a:xfrm rot="5400000">
            <a:off x="7394194" y="1331632"/>
            <a:ext cx="757920" cy="7335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endParaRPr>
          </a:p>
        </p:txBody>
      </p:sp>
      <p:sp>
        <p:nvSpPr>
          <p:cNvPr id="16" name="圆角右箭头 15"/>
          <p:cNvSpPr/>
          <p:nvPr/>
        </p:nvSpPr>
        <p:spPr>
          <a:xfrm rot="10800000">
            <a:off x="7406404" y="3518364"/>
            <a:ext cx="757452" cy="733953"/>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FAB4"/>
              </a:solidFill>
            </a:endParaRPr>
          </a:p>
        </p:txBody>
      </p:sp>
      <p:sp>
        <p:nvSpPr>
          <p:cNvPr id="17" name="圆角右箭头 16"/>
          <p:cNvSpPr/>
          <p:nvPr/>
        </p:nvSpPr>
        <p:spPr>
          <a:xfrm rot="16200000">
            <a:off x="5029732" y="3472914"/>
            <a:ext cx="757920" cy="733500"/>
          </a:xfrm>
          <a:prstGeom prst="ben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TextBox 17"/>
          <p:cNvSpPr txBox="1"/>
          <p:nvPr/>
        </p:nvSpPr>
        <p:spPr>
          <a:xfrm>
            <a:off x="6152981" y="2562590"/>
            <a:ext cx="800219" cy="338554"/>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关键词</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9" name="矩形 18"/>
          <p:cNvSpPr/>
          <p:nvPr/>
        </p:nvSpPr>
        <p:spPr>
          <a:xfrm flipH="1">
            <a:off x="625326" y="1698021"/>
            <a:ext cx="3226594" cy="746330"/>
          </a:xfrm>
          <a:prstGeom prst="rect">
            <a:avLst/>
          </a:prstGeom>
          <a:effectLst/>
        </p:spPr>
        <p:txBody>
          <a:bodyPr wrap="square" lIns="121893" tIns="60946" rIns="121893" bIns="60946">
            <a:spAutoFit/>
          </a:bodyPr>
          <a:lstStyle/>
          <a:p>
            <a:pPr>
              <a:lnSpc>
                <a:spcPct val="150000"/>
              </a:lnSpc>
            </a:pPr>
            <a:r>
              <a:rPr lang="zh-CN" altLang="en-US" sz="900" dirty="0">
                <a:solidFill>
                  <a:schemeClr val="tx1">
                    <a:lumMod val="50000"/>
                    <a:lumOff val="50000"/>
                  </a:schemeClr>
                </a:solidFill>
              </a:rPr>
              <a:t>这里输入简单的文字概述这里输入简单</a:t>
            </a:r>
            <a:r>
              <a:rPr lang="zh-CN" altLang="en-US" sz="900" dirty="0" smtClean="0">
                <a:solidFill>
                  <a:schemeClr val="tx1">
                    <a:lumMod val="50000"/>
                    <a:lumOff val="50000"/>
                  </a:schemeClr>
                </a:solidFill>
              </a:rPr>
              <a:t>文字概述简单</a:t>
            </a:r>
            <a:r>
              <a:rPr lang="zh-CN" altLang="en-US" sz="900" dirty="0">
                <a:solidFill>
                  <a:schemeClr val="tx1">
                    <a:lumMod val="50000"/>
                    <a:lumOff val="50000"/>
                  </a:schemeClr>
                </a:solidFill>
              </a:rPr>
              <a:t>的文字</a:t>
            </a:r>
            <a:r>
              <a:rPr lang="zh-CN" altLang="en-US" sz="900" dirty="0" smtClean="0">
                <a:solidFill>
                  <a:schemeClr val="tx1">
                    <a:lumMod val="50000"/>
                    <a:lumOff val="50000"/>
                  </a:schemeClr>
                </a:solidFill>
              </a:rPr>
              <a:t>概述</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50000"/>
                    <a:lumOff val="50000"/>
                  </a:schemeClr>
                </a:solidFill>
              </a:rPr>
              <a:t>这里</a:t>
            </a:r>
            <a:r>
              <a:rPr lang="zh-CN" altLang="en-US" sz="900" dirty="0">
                <a:solidFill>
                  <a:schemeClr val="tx1">
                    <a:lumMod val="50000"/>
                    <a:lumOff val="50000"/>
                  </a:schemeClr>
                </a:solidFill>
              </a:rPr>
              <a:t>输入简单的文字概述这里输入简单文字概述简单的文字概述</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635691" y="1348446"/>
            <a:ext cx="2338167" cy="313584"/>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这里填写小标题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flipH="1">
            <a:off x="611560" y="3362527"/>
            <a:ext cx="3226594" cy="746330"/>
          </a:xfrm>
          <a:prstGeom prst="rect">
            <a:avLst/>
          </a:prstGeom>
          <a:effectLst/>
        </p:spPr>
        <p:txBody>
          <a:bodyPr wrap="square" lIns="121893" tIns="60946" rIns="121893" bIns="60946">
            <a:spAutoFit/>
          </a:bodyPr>
          <a:lstStyle/>
          <a:p>
            <a:pPr>
              <a:lnSpc>
                <a:spcPct val="150000"/>
              </a:lnSpc>
            </a:pPr>
            <a:r>
              <a:rPr lang="zh-CN" altLang="en-US" sz="900" dirty="0">
                <a:solidFill>
                  <a:schemeClr val="tx1">
                    <a:lumMod val="50000"/>
                    <a:lumOff val="50000"/>
                  </a:schemeClr>
                </a:solidFill>
              </a:rPr>
              <a:t>这里输入简单的文字概述这里输入简单</a:t>
            </a:r>
            <a:r>
              <a:rPr lang="zh-CN" altLang="en-US" sz="900" dirty="0" smtClean="0">
                <a:solidFill>
                  <a:schemeClr val="tx1">
                    <a:lumMod val="50000"/>
                    <a:lumOff val="50000"/>
                  </a:schemeClr>
                </a:solidFill>
              </a:rPr>
              <a:t>文字概述简单</a:t>
            </a:r>
            <a:r>
              <a:rPr lang="zh-CN" altLang="en-US" sz="900" dirty="0">
                <a:solidFill>
                  <a:schemeClr val="tx1">
                    <a:lumMod val="50000"/>
                    <a:lumOff val="50000"/>
                  </a:schemeClr>
                </a:solidFill>
              </a:rPr>
              <a:t>的文字</a:t>
            </a:r>
            <a:r>
              <a:rPr lang="zh-CN" altLang="en-US" sz="900" dirty="0" smtClean="0">
                <a:solidFill>
                  <a:schemeClr val="tx1">
                    <a:lumMod val="50000"/>
                    <a:lumOff val="50000"/>
                  </a:schemeClr>
                </a:solidFill>
              </a:rPr>
              <a:t>概述</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900" dirty="0" smtClean="0">
                <a:solidFill>
                  <a:schemeClr val="tx1">
                    <a:lumMod val="50000"/>
                    <a:lumOff val="50000"/>
                  </a:schemeClr>
                </a:solidFill>
              </a:rPr>
              <a:t>这里</a:t>
            </a:r>
            <a:r>
              <a:rPr lang="zh-CN" altLang="en-US" sz="900" dirty="0">
                <a:solidFill>
                  <a:schemeClr val="tx1">
                    <a:lumMod val="50000"/>
                    <a:lumOff val="50000"/>
                  </a:schemeClr>
                </a:solidFill>
              </a:rPr>
              <a:t>输入简单的文字概述这里输入简单文字概述简单的文字概述</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621926" y="3012952"/>
            <a:ext cx="2338167" cy="313584"/>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这里填写小标题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33348" y="201817"/>
            <a:ext cx="8843410" cy="4808542"/>
            <a:chOff x="184140" y="334958"/>
            <a:chExt cx="11786187" cy="6360532"/>
          </a:xfrm>
        </p:grpSpPr>
        <p:grpSp>
          <p:nvGrpSpPr>
            <p:cNvPr id="22" name="组合 21"/>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34" name="直接连接符 33"/>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184140" y="334958"/>
              <a:ext cx="11780618" cy="690278"/>
              <a:chOff x="184140" y="334958"/>
              <a:chExt cx="11780618" cy="690278"/>
            </a:xfrm>
          </p:grpSpPr>
          <p:grpSp>
            <p:nvGrpSpPr>
              <p:cNvPr id="27" name="组合 26"/>
              <p:cNvGrpSpPr/>
              <p:nvPr/>
            </p:nvGrpSpPr>
            <p:grpSpPr>
              <a:xfrm>
                <a:off x="641200" y="370100"/>
                <a:ext cx="11323558" cy="529247"/>
                <a:chOff x="642933" y="375901"/>
                <a:chExt cx="11323558" cy="529247"/>
              </a:xfrm>
            </p:grpSpPr>
            <p:grpSp>
              <p:nvGrpSpPr>
                <p:cNvPr id="30" name="组合 29"/>
                <p:cNvGrpSpPr/>
                <p:nvPr/>
              </p:nvGrpSpPr>
              <p:grpSpPr>
                <a:xfrm>
                  <a:off x="642933" y="375901"/>
                  <a:ext cx="9128449" cy="529247"/>
                  <a:chOff x="609294" y="356429"/>
                  <a:chExt cx="8655602" cy="501832"/>
                </a:xfrm>
              </p:grpSpPr>
              <p:sp>
                <p:nvSpPr>
                  <p:cNvPr id="32" name="矩形 31"/>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33" name="直接连接符 32"/>
                  <p:cNvCxnSpPr>
                    <a:stCxn id="32"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直接连接符 30"/>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流程图: 可选过程 27"/>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可选过程 28"/>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par>
                                <p:cTn id="23" presetID="21"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350"/>
                                        <p:tgtEl>
                                          <p:spTgt spid="20"/>
                                        </p:tgtEl>
                                      </p:cBhvr>
                                    </p:animEffect>
                                  </p:childTnLst>
                                </p:cTn>
                              </p:par>
                              <p:par>
                                <p:cTn id="55" presetID="26" presetClass="emph" presetSubtype="0" fill="hold" grpId="1" nodeType="withEffect">
                                  <p:stCondLst>
                                    <p:cond delay="0"/>
                                  </p:stCondLst>
                                  <p:childTnLst>
                                    <p:animEffect transition="out" filter="fade">
                                      <p:cBhvr>
                                        <p:cTn id="56" dur="400" tmFilter="0, 0; .2, .5; .8, .5; 1, 0"/>
                                        <p:tgtEl>
                                          <p:spTgt spid="20"/>
                                        </p:tgtEl>
                                      </p:cBhvr>
                                    </p:animEffect>
                                    <p:animScale>
                                      <p:cBhvr>
                                        <p:cTn id="57" dur="200" autoRev="1" fill="hold"/>
                                        <p:tgtEl>
                                          <p:spTgt spid="20"/>
                                        </p:tgtEl>
                                      </p:cBhvr>
                                      <p:by x="105000" y="105000"/>
                                    </p:animScale>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350"/>
                                        <p:tgtEl>
                                          <p:spTgt spid="26"/>
                                        </p:tgtEl>
                                      </p:cBhvr>
                                    </p:animEffect>
                                  </p:childTnLst>
                                </p:cTn>
                              </p:par>
                              <p:par>
                                <p:cTn id="66" presetID="26" presetClass="emph" presetSubtype="0" fill="hold" grpId="1" nodeType="withEffect">
                                  <p:stCondLst>
                                    <p:cond delay="0"/>
                                  </p:stCondLst>
                                  <p:childTnLst>
                                    <p:animEffect transition="out" filter="fade">
                                      <p:cBhvr>
                                        <p:cTn id="67" dur="400" tmFilter="0, 0; .2, .5; .8, .5; 1, 0"/>
                                        <p:tgtEl>
                                          <p:spTgt spid="26"/>
                                        </p:tgtEl>
                                      </p:cBhvr>
                                    </p:animEffect>
                                    <p:animScale>
                                      <p:cBhvr>
                                        <p:cTn id="68" dur="200" autoRev="1" fill="hold"/>
                                        <p:tgtEl>
                                          <p:spTgt spid="26"/>
                                        </p:tgtEl>
                                      </p:cBhvr>
                                      <p:by x="105000" y="105000"/>
                                    </p:animScale>
                                  </p:childTnLst>
                                </p:cTn>
                              </p:par>
                            </p:childTnLst>
                          </p:cTn>
                        </p:par>
                        <p:par>
                          <p:cTn id="69" fill="hold">
                            <p:stCondLst>
                              <p:cond delay="60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P spid="15" grpId="0" animBg="1"/>
      <p:bldP spid="16" grpId="0" animBg="1"/>
      <p:bldP spid="17" grpId="0" animBg="1"/>
      <p:bldP spid="18" grpId="0"/>
      <p:bldP spid="19" grpId="0"/>
      <p:bldP spid="20" grpId="0"/>
      <p:bldP spid="20" grpId="1"/>
      <p:bldP spid="25"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bwMode="auto">
          <a:xfrm>
            <a:off x="1536757"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6"/>
          <p:cNvSpPr/>
          <p:nvPr/>
        </p:nvSpPr>
        <p:spPr bwMode="auto">
          <a:xfrm>
            <a:off x="2785386"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6"/>
          <p:cNvSpPr/>
          <p:nvPr/>
        </p:nvSpPr>
        <p:spPr bwMode="auto">
          <a:xfrm>
            <a:off x="1135587" y="2081031"/>
            <a:ext cx="987490" cy="113790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6"/>
          <p:cNvSpPr/>
          <p:nvPr/>
        </p:nvSpPr>
        <p:spPr bwMode="auto">
          <a:xfrm>
            <a:off x="2123077" y="1170710"/>
            <a:ext cx="1458090" cy="204822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6"/>
          <p:cNvSpPr/>
          <p:nvPr/>
        </p:nvSpPr>
        <p:spPr bwMode="auto">
          <a:xfrm>
            <a:off x="3447096" y="1714491"/>
            <a:ext cx="1296080" cy="150444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6"/>
          <p:cNvSpPr/>
          <p:nvPr/>
        </p:nvSpPr>
        <p:spPr bwMode="auto">
          <a:xfrm>
            <a:off x="4059895"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6">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6"/>
          <p:cNvSpPr/>
          <p:nvPr/>
        </p:nvSpPr>
        <p:spPr bwMode="auto">
          <a:xfrm>
            <a:off x="4861900" y="2081031"/>
            <a:ext cx="987490" cy="113790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6"/>
          <p:cNvSpPr/>
          <p:nvPr/>
        </p:nvSpPr>
        <p:spPr bwMode="auto">
          <a:xfrm>
            <a:off x="5368245"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6"/>
          <p:cNvSpPr/>
          <p:nvPr/>
        </p:nvSpPr>
        <p:spPr bwMode="auto">
          <a:xfrm>
            <a:off x="6703814"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6"/>
          <p:cNvSpPr/>
          <p:nvPr/>
        </p:nvSpPr>
        <p:spPr bwMode="auto">
          <a:xfrm>
            <a:off x="5980458" y="1170710"/>
            <a:ext cx="1458090" cy="204822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vert="horz" wrap="square" lIns="79415" tIns="39708" rIns="79415" bIns="39708"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36"/>
          <p:cNvGrpSpPr/>
          <p:nvPr/>
        </p:nvGrpSpPr>
        <p:grpSpPr>
          <a:xfrm>
            <a:off x="1217698" y="3336548"/>
            <a:ext cx="769307" cy="658515"/>
            <a:chOff x="795068" y="3281022"/>
            <a:chExt cx="885905" cy="758045"/>
          </a:xfrm>
        </p:grpSpPr>
        <p:sp>
          <p:nvSpPr>
            <p:cNvPr id="57" name="Oval 56"/>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Group 120"/>
            <p:cNvGrpSpPr/>
            <p:nvPr/>
          </p:nvGrpSpPr>
          <p:grpSpPr>
            <a:xfrm>
              <a:off x="795068" y="3475474"/>
              <a:ext cx="885905" cy="563593"/>
              <a:chOff x="852675" y="3705902"/>
              <a:chExt cx="885905" cy="563593"/>
            </a:xfrm>
          </p:grpSpPr>
          <p:sp>
            <p:nvSpPr>
              <p:cNvPr id="59" name="TextBox 58"/>
              <p:cNvSpPr txBox="1"/>
              <p:nvPr/>
            </p:nvSpPr>
            <p:spPr>
              <a:xfrm>
                <a:off x="852675" y="4056918"/>
                <a:ext cx="885905"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7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60" name="Straight Connector 59"/>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4" name="Group 137"/>
          <p:cNvGrpSpPr/>
          <p:nvPr/>
        </p:nvGrpSpPr>
        <p:grpSpPr>
          <a:xfrm>
            <a:off x="1859204" y="3336542"/>
            <a:ext cx="769441" cy="940949"/>
            <a:chOff x="1452336" y="3281022"/>
            <a:chExt cx="886062" cy="1083169"/>
          </a:xfrm>
        </p:grpSpPr>
        <p:sp>
          <p:nvSpPr>
            <p:cNvPr id="62" name="Oval 61"/>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107"/>
            <p:cNvGrpSpPr/>
            <p:nvPr/>
          </p:nvGrpSpPr>
          <p:grpSpPr>
            <a:xfrm>
              <a:off x="1452336" y="3475474"/>
              <a:ext cx="886062" cy="888717"/>
              <a:chOff x="1501132" y="3705902"/>
              <a:chExt cx="886062" cy="888717"/>
            </a:xfrm>
          </p:grpSpPr>
          <p:cxnSp>
            <p:nvCxnSpPr>
              <p:cNvPr id="64" name="Straight Connector 63"/>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501132" y="438204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7" name="Group 136"/>
          <p:cNvGrpSpPr/>
          <p:nvPr/>
        </p:nvGrpSpPr>
        <p:grpSpPr>
          <a:xfrm>
            <a:off x="2500773" y="3336545"/>
            <a:ext cx="769441" cy="658518"/>
            <a:chOff x="794994" y="3281022"/>
            <a:chExt cx="886062" cy="758049"/>
          </a:xfrm>
        </p:grpSpPr>
        <p:sp>
          <p:nvSpPr>
            <p:cNvPr id="102" name="Oval 10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 name="Group 120"/>
            <p:cNvGrpSpPr/>
            <p:nvPr/>
          </p:nvGrpSpPr>
          <p:grpSpPr>
            <a:xfrm>
              <a:off x="794994" y="3475474"/>
              <a:ext cx="886062" cy="563597"/>
              <a:chOff x="852601" y="3705902"/>
              <a:chExt cx="886062" cy="563597"/>
            </a:xfrm>
          </p:grpSpPr>
          <p:sp>
            <p:nvSpPr>
              <p:cNvPr id="104" name="TextBox 103"/>
              <p:cNvSpPr txBox="1"/>
              <p:nvPr/>
            </p:nvSpPr>
            <p:spPr>
              <a:xfrm>
                <a:off x="852601" y="405692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5" name="Straight Connector 10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9" name="Group 137"/>
          <p:cNvGrpSpPr/>
          <p:nvPr/>
        </p:nvGrpSpPr>
        <p:grpSpPr>
          <a:xfrm>
            <a:off x="3142345" y="3336542"/>
            <a:ext cx="769441" cy="940949"/>
            <a:chOff x="1452336" y="3281022"/>
            <a:chExt cx="886062" cy="1083169"/>
          </a:xfrm>
        </p:grpSpPr>
        <p:sp>
          <p:nvSpPr>
            <p:cNvPr id="107" name="Oval 10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 name="Group 107"/>
            <p:cNvGrpSpPr/>
            <p:nvPr/>
          </p:nvGrpSpPr>
          <p:grpSpPr>
            <a:xfrm>
              <a:off x="1452336" y="3475474"/>
              <a:ext cx="886062" cy="888717"/>
              <a:chOff x="1501132" y="3705902"/>
              <a:chExt cx="886062" cy="888717"/>
            </a:xfrm>
          </p:grpSpPr>
          <p:cxnSp>
            <p:nvCxnSpPr>
              <p:cNvPr id="109" name="Straight Connector 10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501132" y="438204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2" name="Group 136"/>
          <p:cNvGrpSpPr/>
          <p:nvPr/>
        </p:nvGrpSpPr>
        <p:grpSpPr>
          <a:xfrm>
            <a:off x="3783916" y="3336545"/>
            <a:ext cx="769441" cy="658518"/>
            <a:chOff x="794994" y="3281022"/>
            <a:chExt cx="886062" cy="758049"/>
          </a:xfrm>
        </p:grpSpPr>
        <p:sp>
          <p:nvSpPr>
            <p:cNvPr id="112" name="Oval 111"/>
            <p:cNvSpPr>
              <a:spLocks noChangeAspect="1"/>
            </p:cNvSpPr>
            <p:nvPr/>
          </p:nvSpPr>
          <p:spPr>
            <a:xfrm>
              <a:off x="1088218" y="3281022"/>
              <a:ext cx="200183" cy="194452"/>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Group 120"/>
            <p:cNvGrpSpPr/>
            <p:nvPr/>
          </p:nvGrpSpPr>
          <p:grpSpPr>
            <a:xfrm>
              <a:off x="794994" y="3475474"/>
              <a:ext cx="886062" cy="563597"/>
              <a:chOff x="852601" y="3705902"/>
              <a:chExt cx="886062" cy="563597"/>
            </a:xfrm>
          </p:grpSpPr>
          <p:sp>
            <p:nvSpPr>
              <p:cNvPr id="114" name="TextBox 113"/>
              <p:cNvSpPr txBox="1"/>
              <p:nvPr/>
            </p:nvSpPr>
            <p:spPr>
              <a:xfrm>
                <a:off x="852601" y="405692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5" name="Straight Connector 11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4" name="Group 137"/>
          <p:cNvGrpSpPr/>
          <p:nvPr/>
        </p:nvGrpSpPr>
        <p:grpSpPr>
          <a:xfrm>
            <a:off x="4425487" y="3336542"/>
            <a:ext cx="769441" cy="940949"/>
            <a:chOff x="1452336" y="3281022"/>
            <a:chExt cx="886062" cy="1083169"/>
          </a:xfrm>
        </p:grpSpPr>
        <p:sp>
          <p:nvSpPr>
            <p:cNvPr id="117" name="Oval 116"/>
            <p:cNvSpPr>
              <a:spLocks noChangeAspect="1"/>
            </p:cNvSpPr>
            <p:nvPr/>
          </p:nvSpPr>
          <p:spPr>
            <a:xfrm>
              <a:off x="1744938" y="3281022"/>
              <a:ext cx="200183" cy="194452"/>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Group 107"/>
            <p:cNvGrpSpPr/>
            <p:nvPr/>
          </p:nvGrpSpPr>
          <p:grpSpPr>
            <a:xfrm>
              <a:off x="1452336" y="3475474"/>
              <a:ext cx="886062" cy="888717"/>
              <a:chOff x="1501132" y="3705902"/>
              <a:chExt cx="886062" cy="888717"/>
            </a:xfrm>
          </p:grpSpPr>
          <p:cxnSp>
            <p:nvCxnSpPr>
              <p:cNvPr id="119" name="Straight Connector 11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1501132" y="438204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6" name="Group 136"/>
          <p:cNvGrpSpPr/>
          <p:nvPr/>
        </p:nvGrpSpPr>
        <p:grpSpPr>
          <a:xfrm>
            <a:off x="5067058" y="3336545"/>
            <a:ext cx="769441" cy="658518"/>
            <a:chOff x="794994" y="3281022"/>
            <a:chExt cx="886062" cy="758049"/>
          </a:xfrm>
        </p:grpSpPr>
        <p:sp>
          <p:nvSpPr>
            <p:cNvPr id="122" name="Oval 121"/>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8" name="Group 120"/>
            <p:cNvGrpSpPr/>
            <p:nvPr/>
          </p:nvGrpSpPr>
          <p:grpSpPr>
            <a:xfrm>
              <a:off x="794994" y="3475474"/>
              <a:ext cx="886062" cy="563597"/>
              <a:chOff x="852601" y="3705902"/>
              <a:chExt cx="886062" cy="563597"/>
            </a:xfrm>
          </p:grpSpPr>
          <p:sp>
            <p:nvSpPr>
              <p:cNvPr id="124" name="TextBox 123"/>
              <p:cNvSpPr txBox="1"/>
              <p:nvPr/>
            </p:nvSpPr>
            <p:spPr>
              <a:xfrm>
                <a:off x="852601" y="405692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5" name="Straight Connector 12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9" name="Group 137"/>
          <p:cNvGrpSpPr/>
          <p:nvPr/>
        </p:nvGrpSpPr>
        <p:grpSpPr>
          <a:xfrm>
            <a:off x="5708628" y="3336542"/>
            <a:ext cx="769441" cy="940949"/>
            <a:chOff x="1452336" y="3281022"/>
            <a:chExt cx="886062" cy="1083169"/>
          </a:xfrm>
        </p:grpSpPr>
        <p:sp>
          <p:nvSpPr>
            <p:cNvPr id="127" name="Oval 126"/>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0" name="Group 127"/>
            <p:cNvGrpSpPr/>
            <p:nvPr/>
          </p:nvGrpSpPr>
          <p:grpSpPr>
            <a:xfrm>
              <a:off x="1452336" y="3475474"/>
              <a:ext cx="886062" cy="888717"/>
              <a:chOff x="1501132" y="3705902"/>
              <a:chExt cx="886062" cy="888717"/>
            </a:xfrm>
          </p:grpSpPr>
          <p:cxnSp>
            <p:nvCxnSpPr>
              <p:cNvPr id="129" name="Straight Connector 12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501132" y="438204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1" name="Group 136"/>
          <p:cNvGrpSpPr/>
          <p:nvPr/>
        </p:nvGrpSpPr>
        <p:grpSpPr>
          <a:xfrm>
            <a:off x="6350199" y="3336545"/>
            <a:ext cx="769441" cy="658518"/>
            <a:chOff x="794994" y="3281022"/>
            <a:chExt cx="886062" cy="758049"/>
          </a:xfrm>
        </p:grpSpPr>
        <p:sp>
          <p:nvSpPr>
            <p:cNvPr id="132" name="Oval 13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3" name="Group 120"/>
            <p:cNvGrpSpPr/>
            <p:nvPr/>
          </p:nvGrpSpPr>
          <p:grpSpPr>
            <a:xfrm>
              <a:off x="794994" y="3475474"/>
              <a:ext cx="886062" cy="563597"/>
              <a:chOff x="852601" y="3705902"/>
              <a:chExt cx="886062" cy="563597"/>
            </a:xfrm>
          </p:grpSpPr>
          <p:sp>
            <p:nvSpPr>
              <p:cNvPr id="134" name="TextBox 133"/>
              <p:cNvSpPr txBox="1"/>
              <p:nvPr/>
            </p:nvSpPr>
            <p:spPr>
              <a:xfrm>
                <a:off x="852601" y="405692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5" name="Straight Connector 13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4" name="Group 137"/>
          <p:cNvGrpSpPr/>
          <p:nvPr/>
        </p:nvGrpSpPr>
        <p:grpSpPr>
          <a:xfrm>
            <a:off x="6991768" y="3336542"/>
            <a:ext cx="769441" cy="940949"/>
            <a:chOff x="1452336" y="3281022"/>
            <a:chExt cx="886062" cy="1083169"/>
          </a:xfrm>
        </p:grpSpPr>
        <p:sp>
          <p:nvSpPr>
            <p:cNvPr id="137" name="Oval 13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 name="Group 137"/>
            <p:cNvGrpSpPr/>
            <p:nvPr/>
          </p:nvGrpSpPr>
          <p:grpSpPr>
            <a:xfrm>
              <a:off x="1452336" y="3475474"/>
              <a:ext cx="886062" cy="888717"/>
              <a:chOff x="1501132" y="3705902"/>
              <a:chExt cx="886062" cy="888717"/>
            </a:xfrm>
          </p:grpSpPr>
          <p:cxnSp>
            <p:nvCxnSpPr>
              <p:cNvPr id="139" name="Straight Connector 13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501132" y="4382042"/>
                <a:ext cx="886062" cy="212577"/>
              </a:xfrm>
              <a:prstGeom prst="rect">
                <a:avLst/>
              </a:prstGeom>
              <a:noFill/>
            </p:spPr>
            <p:txBody>
              <a:bodyPr wrap="none" lIns="0" tIns="0" rIns="0" bIns="0" rtlCol="0" anchor="t">
                <a:spAutoFit/>
              </a:bodyPr>
              <a:lstStyle/>
              <a:p>
                <a:pPr algn="ctr">
                  <a:lnSpc>
                    <a:spcPct val="120000"/>
                  </a:lnSpc>
                </a:pPr>
                <a:r>
                  <a:rPr lang="zh-CN" alt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63" name="组合 62"/>
          <p:cNvGrpSpPr/>
          <p:nvPr/>
        </p:nvGrpSpPr>
        <p:grpSpPr>
          <a:xfrm>
            <a:off x="133348" y="201817"/>
            <a:ext cx="8843410" cy="4808542"/>
            <a:chOff x="184140" y="334958"/>
            <a:chExt cx="11786187" cy="6360532"/>
          </a:xfrm>
        </p:grpSpPr>
        <p:grpSp>
          <p:nvGrpSpPr>
            <p:cNvPr id="66" name="组合 65"/>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76" name="直接连接符 75"/>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184140" y="334958"/>
              <a:ext cx="11780618" cy="690278"/>
              <a:chOff x="184140" y="334958"/>
              <a:chExt cx="11780618" cy="690278"/>
            </a:xfrm>
          </p:grpSpPr>
          <p:grpSp>
            <p:nvGrpSpPr>
              <p:cNvPr id="69" name="组合 68"/>
              <p:cNvGrpSpPr/>
              <p:nvPr/>
            </p:nvGrpSpPr>
            <p:grpSpPr>
              <a:xfrm>
                <a:off x="641200" y="370100"/>
                <a:ext cx="11323558" cy="529247"/>
                <a:chOff x="642933" y="375901"/>
                <a:chExt cx="11323558" cy="529247"/>
              </a:xfrm>
            </p:grpSpPr>
            <p:grpSp>
              <p:nvGrpSpPr>
                <p:cNvPr id="72" name="组合 71"/>
                <p:cNvGrpSpPr/>
                <p:nvPr/>
              </p:nvGrpSpPr>
              <p:grpSpPr>
                <a:xfrm>
                  <a:off x="642933" y="375901"/>
                  <a:ext cx="9128449" cy="529247"/>
                  <a:chOff x="609294" y="356429"/>
                  <a:chExt cx="8655602" cy="501832"/>
                </a:xfrm>
              </p:grpSpPr>
              <p:sp>
                <p:nvSpPr>
                  <p:cNvPr id="74" name="矩形 73"/>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75" name="直接连接符 74"/>
                  <p:cNvCxnSpPr>
                    <a:stCxn id="74"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3" name="直接连接符 72"/>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0" name="流程图: 可选过程 69"/>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流程图: 可选过程 70"/>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accel="50000" decel="5000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accel="50000" decel="5000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accel="50000" decel="5000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accel="50000" decel="5000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accel="50000" decel="5000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accel="50000" decel="50000"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accel="50000" decel="50000"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accel="50000" decel="5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accel="50000" decel="50000" fill="hold"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ppt_x"/>
                                          </p:val>
                                        </p:tav>
                                        <p:tav tm="100000">
                                          <p:val>
                                            <p:strVal val="#ppt_x"/>
                                          </p:val>
                                        </p:tav>
                                      </p:tavLst>
                                    </p:anim>
                                    <p:anim calcmode="lin" valueType="num">
                                      <p:cBhvr additive="base">
                                        <p:cTn id="10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animBg="1"/>
      <p:bldP spid="22" grpId="0" animBg="1"/>
      <p:bldP spid="27" grpId="0" animBg="1"/>
      <p:bldP spid="28" grpId="0" animBg="1"/>
      <p:bldP spid="29" grpId="0" animBg="1"/>
      <p:bldP spid="31" grpId="0" animBg="1"/>
      <p:bldP spid="32"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93" name="六边形 33"/>
          <p:cNvSpPr>
            <a:spLocks noChangeArrowheads="1"/>
          </p:cNvSpPr>
          <p:nvPr/>
        </p:nvSpPr>
        <p:spPr bwMode="auto">
          <a:xfrm>
            <a:off x="3571876" y="857252"/>
            <a:ext cx="1293813" cy="1114425"/>
          </a:xfrm>
          <a:prstGeom prst="hexagon">
            <a:avLst>
              <a:gd name="adj" fmla="val 25020"/>
              <a:gd name="vf" fmla="val 115470"/>
            </a:avLst>
          </a:prstGeom>
          <a:solidFill>
            <a:schemeClr val="accent3"/>
          </a:solidFill>
          <a:ln w="25400" algn="ctr">
            <a:solidFill>
              <a:schemeClr val="bg1"/>
            </a:solidFill>
            <a:miter lim="800000"/>
          </a:ln>
        </p:spPr>
        <p:txBody>
          <a:bodyPr lIns="68589" tIns="34295" rIns="68589" bIns="34295" anchor="ctr"/>
          <a:lstStyle/>
          <a:p>
            <a:pPr algn="ctr" defTabSz="683895" fontAlgn="auto">
              <a:spcBef>
                <a:spcPts val="0"/>
              </a:spcBef>
              <a:spcAft>
                <a:spcPts val="0"/>
              </a:spcAft>
              <a:defRPr/>
            </a:pPr>
            <a:r>
              <a:rPr lang="zh-CN" altLang="en-US" sz="2100">
                <a:solidFill>
                  <a:srgbClr val="FFFFFF"/>
                </a:solidFill>
                <a:latin typeface="微软雅黑" panose="020B0503020204020204" pitchFamily="34" charset="-122"/>
                <a:ea typeface="微软雅黑" panose="020B0503020204020204" pitchFamily="34" charset="-122"/>
              </a:rPr>
              <a:t>荣誉</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41994" name="六边形 34"/>
          <p:cNvSpPr>
            <a:spLocks noChangeArrowheads="1"/>
          </p:cNvSpPr>
          <p:nvPr/>
        </p:nvSpPr>
        <p:spPr bwMode="auto">
          <a:xfrm>
            <a:off x="4668839" y="1471613"/>
            <a:ext cx="1292225" cy="1117600"/>
          </a:xfrm>
          <a:prstGeom prst="hexagon">
            <a:avLst>
              <a:gd name="adj" fmla="val 24954"/>
              <a:gd name="vf" fmla="val 115470"/>
            </a:avLst>
          </a:prstGeom>
          <a:solidFill>
            <a:schemeClr val="accent4"/>
          </a:solidFill>
          <a:ln w="25400" algn="ctr">
            <a:solidFill>
              <a:schemeClr val="bg1"/>
            </a:solidFill>
            <a:miter lim="800000"/>
          </a:ln>
        </p:spPr>
        <p:txBody>
          <a:bodyPr lIns="68589" tIns="34295" rIns="68589" bIns="34295" anchor="ctr"/>
          <a:lstStyle/>
          <a:p>
            <a:pPr algn="ctr" defTabSz="683895" fontAlgn="auto">
              <a:spcBef>
                <a:spcPts val="0"/>
              </a:spcBef>
              <a:spcAft>
                <a:spcPts val="0"/>
              </a:spcAft>
              <a:defRPr/>
            </a:pPr>
            <a:r>
              <a:rPr lang="zh-CN" altLang="en-US" sz="2100" b="1">
                <a:solidFill>
                  <a:srgbClr val="FFFFFF"/>
                </a:solidFill>
                <a:latin typeface="微软雅黑" panose="020B0503020204020204" pitchFamily="34" charset="-122"/>
                <a:ea typeface="微软雅黑" panose="020B0503020204020204" pitchFamily="34" charset="-122"/>
              </a:rPr>
              <a:t>专业</a:t>
            </a:r>
            <a:endParaRPr lang="zh-CN" altLang="en-US" sz="2100" b="1">
              <a:solidFill>
                <a:srgbClr val="FFFFFF"/>
              </a:solidFill>
              <a:latin typeface="微软雅黑" panose="020B0503020204020204" pitchFamily="34" charset="-122"/>
              <a:ea typeface="微软雅黑" panose="020B0503020204020204" pitchFamily="34" charset="-122"/>
            </a:endParaRPr>
          </a:p>
        </p:txBody>
      </p:sp>
      <p:grpSp>
        <p:nvGrpSpPr>
          <p:cNvPr id="2" name="六边形 35"/>
          <p:cNvGrpSpPr/>
          <p:nvPr/>
        </p:nvGrpSpPr>
        <p:grpSpPr bwMode="auto">
          <a:xfrm>
            <a:off x="3700145" y="2216150"/>
            <a:ext cx="1045210" cy="882015"/>
            <a:chOff x="2999" y="1752"/>
            <a:chExt cx="1094" cy="936"/>
          </a:xfrm>
        </p:grpSpPr>
        <p:pic>
          <p:nvPicPr>
            <p:cNvPr id="17424" name="六边形 35" descr="D:\甲方\ppt\工作\视频素材\视频素材\商务合作\11.jpeg11"/>
            <p:cNvPicPr>
              <a:picLocks noChangeArrowheads="1"/>
            </p:cNvPicPr>
            <p:nvPr/>
          </p:nvPicPr>
          <p:blipFill>
            <a:blip r:embed="rId1"/>
            <a:srcRect/>
            <a:stretch>
              <a:fillRect/>
            </a:stretch>
          </p:blipFill>
          <p:spPr bwMode="auto">
            <a:xfrm>
              <a:off x="2999" y="1752"/>
              <a:ext cx="1094" cy="936"/>
            </a:xfrm>
            <a:prstGeom prst="rect">
              <a:avLst/>
            </a:prstGeom>
            <a:noFill/>
            <a:ln w="25400">
              <a:noFill/>
              <a:miter lim="800000"/>
              <a:headEnd/>
              <a:tailEnd/>
            </a:ln>
          </p:spPr>
        </p:pic>
        <p:sp>
          <p:nvSpPr>
            <p:cNvPr id="17425" name="Text Box 8"/>
            <p:cNvSpPr txBox="1">
              <a:spLocks noChangeArrowheads="1"/>
            </p:cNvSpPr>
            <p:nvPr/>
          </p:nvSpPr>
          <p:spPr bwMode="auto">
            <a:xfrm>
              <a:off x="3171" y="1884"/>
              <a:ext cx="749" cy="646"/>
            </a:xfrm>
            <a:prstGeom prst="rect">
              <a:avLst/>
            </a:prstGeom>
            <a:noFill/>
            <a:ln w="25400">
              <a:noFill/>
              <a:miter lim="800000"/>
            </a:ln>
          </p:spPr>
          <p:txBody>
            <a:bodyPr lIns="68589" tIns="34295" rIns="68589" bIns="34295" anchor="ctr"/>
            <a:lstStyle/>
            <a:p>
              <a:pPr algn="ctr" defTabSz="683895"/>
              <a:endParaRPr lang="zh-CN" altLang="en-US" sz="1400">
                <a:solidFill>
                  <a:srgbClr val="FFFFFF"/>
                </a:solidFill>
                <a:latin typeface="Calibri" panose="020F0502020204030204" pitchFamily="34" charset="0"/>
              </a:endParaRPr>
            </a:p>
          </p:txBody>
        </p:sp>
      </p:grpSp>
      <p:sp>
        <p:nvSpPr>
          <p:cNvPr id="57354" name="六边形 36"/>
          <p:cNvSpPr>
            <a:spLocks noChangeArrowheads="1"/>
          </p:cNvSpPr>
          <p:nvPr/>
        </p:nvSpPr>
        <p:spPr bwMode="auto">
          <a:xfrm>
            <a:off x="5764214" y="2085975"/>
            <a:ext cx="1293812" cy="1117600"/>
          </a:xfrm>
          <a:prstGeom prst="hexagon">
            <a:avLst>
              <a:gd name="adj" fmla="val 24949"/>
              <a:gd name="vf" fmla="val 115470"/>
            </a:avLst>
          </a:prstGeom>
          <a:blipFill dpi="0" rotWithShape="1">
            <a:blip r:embed="rId2" cstate="print"/>
            <a:srcRect/>
            <a:stretch>
              <a:fillRect/>
            </a:stretch>
          </a:blipFill>
          <a:ln w="25400" algn="ctr">
            <a:noFill/>
            <a:miter lim="800000"/>
          </a:ln>
        </p:spPr>
        <p:txBody>
          <a:bodyPr lIns="68589" tIns="34295" rIns="68589" bIns="34295" anchor="ctr"/>
          <a:lstStyle/>
          <a:p>
            <a:pPr algn="ctr" defTabSz="683895"/>
            <a:endParaRPr lang="zh-CN" altLang="en-US" sz="1400">
              <a:solidFill>
                <a:srgbClr val="FFFFFF"/>
              </a:solidFill>
              <a:latin typeface="Calibri" panose="020F0502020204030204" pitchFamily="34" charset="0"/>
            </a:endParaRPr>
          </a:p>
        </p:txBody>
      </p:sp>
      <p:sp>
        <p:nvSpPr>
          <p:cNvPr id="41997" name="六边形 37"/>
          <p:cNvSpPr>
            <a:spLocks noChangeArrowheads="1"/>
          </p:cNvSpPr>
          <p:nvPr/>
        </p:nvSpPr>
        <p:spPr bwMode="auto">
          <a:xfrm>
            <a:off x="4683126" y="2678113"/>
            <a:ext cx="1293813" cy="1116012"/>
          </a:xfrm>
          <a:prstGeom prst="hexagon">
            <a:avLst>
              <a:gd name="adj" fmla="val 24990"/>
              <a:gd name="vf" fmla="val 115470"/>
            </a:avLst>
          </a:prstGeom>
          <a:solidFill>
            <a:schemeClr val="accent1"/>
          </a:solidFill>
          <a:ln w="25400" algn="ctr">
            <a:solidFill>
              <a:schemeClr val="bg1"/>
            </a:solidFill>
            <a:miter lim="800000"/>
          </a:ln>
        </p:spPr>
        <p:txBody>
          <a:bodyPr lIns="68589" tIns="34295" rIns="68589" bIns="34295" anchor="ctr"/>
          <a:lstStyle/>
          <a:p>
            <a:pPr algn="ctr" defTabSz="683895"/>
            <a:r>
              <a:rPr lang="zh-CN" altLang="en-US" sz="2100">
                <a:solidFill>
                  <a:srgbClr val="FFFFFF"/>
                </a:solidFill>
                <a:latin typeface="微软雅黑" panose="020B0503020204020204" pitchFamily="34" charset="-122"/>
                <a:ea typeface="微软雅黑" panose="020B0503020204020204" pitchFamily="34" charset="-122"/>
              </a:rPr>
              <a:t>协调</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41998" name="六边形 38"/>
          <p:cNvSpPr>
            <a:spLocks noChangeArrowheads="1"/>
          </p:cNvSpPr>
          <p:nvPr/>
        </p:nvSpPr>
        <p:spPr bwMode="auto">
          <a:xfrm>
            <a:off x="6848476" y="1474788"/>
            <a:ext cx="1293813" cy="1116012"/>
          </a:xfrm>
          <a:prstGeom prst="hexagon">
            <a:avLst>
              <a:gd name="adj" fmla="val 25020"/>
              <a:gd name="vf" fmla="val 115470"/>
            </a:avLst>
          </a:prstGeom>
          <a:solidFill>
            <a:schemeClr val="accent3"/>
          </a:solidFill>
          <a:ln w="25400" algn="ctr">
            <a:solidFill>
              <a:schemeClr val="bg1"/>
            </a:solidFill>
            <a:miter lim="800000"/>
          </a:ln>
        </p:spPr>
        <p:txBody>
          <a:bodyPr lIns="68589" tIns="34295" rIns="68589" bIns="34295" anchor="ctr"/>
          <a:lstStyle/>
          <a:p>
            <a:pPr algn="ctr" defTabSz="683895" fontAlgn="auto">
              <a:spcBef>
                <a:spcPts val="0"/>
              </a:spcBef>
              <a:spcAft>
                <a:spcPts val="0"/>
              </a:spcAft>
              <a:defRPr/>
            </a:pPr>
            <a:r>
              <a:rPr lang="zh-CN" altLang="en-US" sz="2100" b="1">
                <a:solidFill>
                  <a:srgbClr val="FFFFFF"/>
                </a:solidFill>
                <a:latin typeface="微软雅黑" panose="020B0503020204020204" pitchFamily="34" charset="-122"/>
                <a:ea typeface="微软雅黑" panose="020B0503020204020204" pitchFamily="34" charset="-122"/>
              </a:rPr>
              <a:t>合作</a:t>
            </a:r>
            <a:endParaRPr lang="zh-CN" altLang="en-US" sz="2100" b="1">
              <a:solidFill>
                <a:srgbClr val="FFFFFF"/>
              </a:solidFill>
              <a:latin typeface="微软雅黑" panose="020B0503020204020204" pitchFamily="34" charset="-122"/>
              <a:ea typeface="微软雅黑" panose="020B0503020204020204" pitchFamily="34" charset="-122"/>
            </a:endParaRPr>
          </a:p>
        </p:txBody>
      </p:sp>
      <p:sp>
        <p:nvSpPr>
          <p:cNvPr id="57357" name="六边形 39"/>
          <p:cNvSpPr>
            <a:spLocks noChangeArrowheads="1"/>
          </p:cNvSpPr>
          <p:nvPr/>
        </p:nvSpPr>
        <p:spPr bwMode="auto">
          <a:xfrm>
            <a:off x="2479676" y="1474788"/>
            <a:ext cx="1292225" cy="1116012"/>
          </a:xfrm>
          <a:prstGeom prst="hexagon">
            <a:avLst>
              <a:gd name="adj" fmla="val 24954"/>
              <a:gd name="vf" fmla="val 115470"/>
            </a:avLst>
          </a:prstGeom>
          <a:blipFill dpi="0" rotWithShape="1">
            <a:blip r:embed="rId3" cstate="print"/>
            <a:srcRect/>
            <a:stretch>
              <a:fillRect/>
            </a:stretch>
          </a:blipFill>
          <a:ln w="25400" algn="ctr">
            <a:noFill/>
            <a:miter lim="800000"/>
          </a:ln>
        </p:spPr>
        <p:txBody>
          <a:bodyPr lIns="68589" tIns="34295" rIns="68589" bIns="34295" anchor="ctr"/>
          <a:lstStyle/>
          <a:p>
            <a:pPr algn="ctr" defTabSz="683895"/>
            <a:endParaRPr lang="zh-CN" altLang="en-US" sz="1400">
              <a:solidFill>
                <a:srgbClr val="FFFFFF"/>
              </a:solidFill>
              <a:latin typeface="Calibri" panose="020F0502020204030204" pitchFamily="34" charset="0"/>
            </a:endParaRPr>
          </a:p>
        </p:txBody>
      </p:sp>
      <p:sp>
        <p:nvSpPr>
          <p:cNvPr id="42000" name="六边形 40"/>
          <p:cNvSpPr>
            <a:spLocks noChangeArrowheads="1"/>
          </p:cNvSpPr>
          <p:nvPr/>
        </p:nvSpPr>
        <p:spPr bwMode="auto">
          <a:xfrm>
            <a:off x="5762625" y="3284538"/>
            <a:ext cx="1293813" cy="1116012"/>
          </a:xfrm>
          <a:prstGeom prst="hexagon">
            <a:avLst>
              <a:gd name="adj" fmla="val 24990"/>
              <a:gd name="vf" fmla="val 115470"/>
            </a:avLst>
          </a:prstGeom>
          <a:solidFill>
            <a:schemeClr val="accent2"/>
          </a:solidFill>
          <a:ln w="25400" algn="ctr">
            <a:solidFill>
              <a:schemeClr val="bg1"/>
            </a:solidFill>
            <a:miter lim="800000"/>
          </a:ln>
        </p:spPr>
        <p:txBody>
          <a:bodyPr lIns="68589" tIns="34295" rIns="68589" bIns="34295" anchor="ctr"/>
          <a:lstStyle/>
          <a:p>
            <a:pPr algn="ctr" defTabSz="683895"/>
            <a:r>
              <a:rPr lang="zh-CN" altLang="en-US" sz="2100" b="1">
                <a:solidFill>
                  <a:srgbClr val="FFFFFF"/>
                </a:solidFill>
                <a:latin typeface="微软雅黑" panose="020B0503020204020204" pitchFamily="34" charset="-122"/>
                <a:ea typeface="微软雅黑" panose="020B0503020204020204" pitchFamily="34" charset="-122"/>
              </a:rPr>
              <a:t>奉献</a:t>
            </a:r>
            <a:endParaRPr lang="zh-CN" altLang="en-US" sz="2100" b="1">
              <a:solidFill>
                <a:srgbClr val="FFFFFF"/>
              </a:solidFill>
              <a:latin typeface="微软雅黑" panose="020B0503020204020204" pitchFamily="34" charset="-122"/>
              <a:ea typeface="微软雅黑" panose="020B0503020204020204" pitchFamily="34" charset="-122"/>
            </a:endParaRPr>
          </a:p>
        </p:txBody>
      </p:sp>
      <p:sp>
        <p:nvSpPr>
          <p:cNvPr id="42001" name="六边形 41"/>
          <p:cNvSpPr>
            <a:spLocks noChangeArrowheads="1"/>
          </p:cNvSpPr>
          <p:nvPr/>
        </p:nvSpPr>
        <p:spPr bwMode="auto">
          <a:xfrm>
            <a:off x="6848476" y="2668588"/>
            <a:ext cx="1293813" cy="1116012"/>
          </a:xfrm>
          <a:prstGeom prst="hexagon">
            <a:avLst>
              <a:gd name="adj" fmla="val 24984"/>
              <a:gd name="vf" fmla="val 115470"/>
            </a:avLst>
          </a:prstGeom>
          <a:solidFill>
            <a:schemeClr val="accent4"/>
          </a:solidFill>
          <a:ln w="25400" algn="ctr">
            <a:solidFill>
              <a:schemeClr val="bg1"/>
            </a:solidFill>
            <a:miter lim="800000"/>
          </a:ln>
        </p:spPr>
        <p:txBody>
          <a:bodyPr lIns="68589" tIns="34295" rIns="68589" bIns="34295" anchor="ctr"/>
          <a:lstStyle/>
          <a:p>
            <a:pPr algn="ctr" defTabSz="683895" fontAlgn="auto">
              <a:spcBef>
                <a:spcPts val="0"/>
              </a:spcBef>
              <a:spcAft>
                <a:spcPts val="0"/>
              </a:spcAft>
              <a:defRPr/>
            </a:pPr>
            <a:r>
              <a:rPr lang="zh-CN" altLang="en-US" sz="2100">
                <a:solidFill>
                  <a:srgbClr val="FFFFFF"/>
                </a:solidFill>
                <a:latin typeface="微软雅黑" panose="020B0503020204020204" pitchFamily="34" charset="-122"/>
                <a:ea typeface="微软雅黑" panose="020B0503020204020204" pitchFamily="34" charset="-122"/>
              </a:rPr>
              <a:t>谦虚</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42002" name="六边形 42"/>
          <p:cNvSpPr>
            <a:spLocks noChangeArrowheads="1"/>
          </p:cNvSpPr>
          <p:nvPr/>
        </p:nvSpPr>
        <p:spPr bwMode="auto">
          <a:xfrm>
            <a:off x="2489201" y="2668588"/>
            <a:ext cx="1292225" cy="1116012"/>
          </a:xfrm>
          <a:prstGeom prst="hexagon">
            <a:avLst>
              <a:gd name="adj" fmla="val 24959"/>
              <a:gd name="vf" fmla="val 115470"/>
            </a:avLst>
          </a:prstGeom>
          <a:solidFill>
            <a:schemeClr val="accent2"/>
          </a:solidFill>
          <a:ln w="25400" algn="ctr">
            <a:solidFill>
              <a:schemeClr val="bg1"/>
            </a:solidFill>
            <a:miter lim="800000"/>
          </a:ln>
        </p:spPr>
        <p:txBody>
          <a:bodyPr lIns="68589" tIns="34295" rIns="68589" bIns="34295" anchor="ctr"/>
          <a:lstStyle/>
          <a:p>
            <a:pPr algn="ctr" defTabSz="683895"/>
            <a:r>
              <a:rPr lang="zh-CN" altLang="en-US" sz="2100" b="1">
                <a:solidFill>
                  <a:srgbClr val="FFFFFF"/>
                </a:solidFill>
                <a:latin typeface="微软雅黑" panose="020B0503020204020204" pitchFamily="34" charset="-122"/>
                <a:ea typeface="微软雅黑" panose="020B0503020204020204" pitchFamily="34" charset="-122"/>
              </a:rPr>
              <a:t>远见</a:t>
            </a:r>
            <a:endParaRPr lang="zh-CN" altLang="en-US" sz="2100" b="1">
              <a:solidFill>
                <a:srgbClr val="FFFFFF"/>
              </a:solidFill>
              <a:latin typeface="微软雅黑" panose="020B0503020204020204" pitchFamily="34" charset="-122"/>
              <a:ea typeface="微软雅黑" panose="020B0503020204020204" pitchFamily="34" charset="-122"/>
            </a:endParaRPr>
          </a:p>
        </p:txBody>
      </p:sp>
      <p:sp>
        <p:nvSpPr>
          <p:cNvPr id="42003" name="六边形 43"/>
          <p:cNvSpPr>
            <a:spLocks noChangeArrowheads="1"/>
          </p:cNvSpPr>
          <p:nvPr/>
        </p:nvSpPr>
        <p:spPr bwMode="auto">
          <a:xfrm>
            <a:off x="1374776" y="2085975"/>
            <a:ext cx="1292225" cy="1117600"/>
          </a:xfrm>
          <a:prstGeom prst="hexagon">
            <a:avLst>
              <a:gd name="adj" fmla="val 24924"/>
              <a:gd name="vf" fmla="val 115470"/>
            </a:avLst>
          </a:prstGeom>
          <a:solidFill>
            <a:schemeClr val="accent1"/>
          </a:solidFill>
          <a:ln w="25400" algn="ctr">
            <a:solidFill>
              <a:schemeClr val="bg1"/>
            </a:solidFill>
            <a:miter lim="800000"/>
          </a:ln>
        </p:spPr>
        <p:txBody>
          <a:bodyPr lIns="68589" tIns="34295" rIns="68589" bIns="34295" anchor="ctr"/>
          <a:lstStyle/>
          <a:p>
            <a:pPr algn="ctr" defTabSz="683895"/>
            <a:r>
              <a:rPr lang="zh-CN" altLang="en-US" sz="2100">
                <a:solidFill>
                  <a:srgbClr val="FFFFFF"/>
                </a:solidFill>
                <a:latin typeface="微软雅黑" panose="020B0503020204020204" pitchFamily="34" charset="-122"/>
                <a:ea typeface="微软雅黑" panose="020B0503020204020204" pitchFamily="34" charset="-122"/>
              </a:rPr>
              <a:t>目标</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45" name="TextBox 39"/>
          <p:cNvSpPr txBox="1">
            <a:spLocks noChangeArrowheads="1"/>
          </p:cNvSpPr>
          <p:nvPr/>
        </p:nvSpPr>
        <p:spPr bwMode="auto">
          <a:xfrm flipH="1">
            <a:off x="917575" y="3490913"/>
            <a:ext cx="2090738" cy="284162"/>
          </a:xfrm>
          <a:prstGeom prst="rect">
            <a:avLst/>
          </a:prstGeom>
          <a:noFill/>
          <a:ln w="9525">
            <a:noFill/>
            <a:miter lim="800000"/>
          </a:ln>
        </p:spPr>
        <p:txBody>
          <a:bodyPr lIns="68582" tIns="34292" rIns="68582" bIns="34292">
            <a:spAutoFit/>
          </a:bodyPr>
          <a:lstStyle/>
          <a:p>
            <a:pPr defTabSz="683895" fontAlgn="auto">
              <a:spcBef>
                <a:spcPts val="0"/>
              </a:spcBef>
              <a:spcAft>
                <a:spcPts val="0"/>
              </a:spcAft>
              <a:defRPr/>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点击添加标题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TextBox 40"/>
          <p:cNvSpPr txBox="1">
            <a:spLocks noChangeArrowheads="1"/>
          </p:cNvSpPr>
          <p:nvPr/>
        </p:nvSpPr>
        <p:spPr bwMode="auto">
          <a:xfrm>
            <a:off x="917576" y="3906839"/>
            <a:ext cx="2563813" cy="469363"/>
          </a:xfrm>
          <a:prstGeom prst="rect">
            <a:avLst/>
          </a:prstGeom>
          <a:noFill/>
          <a:ln w="9525">
            <a:noFill/>
            <a:miter lim="800000"/>
          </a:ln>
        </p:spPr>
        <p:txBody>
          <a:bodyPr lIns="68582" tIns="34292" rIns="68582" bIns="34292">
            <a:spAutoFit/>
          </a:bodyPr>
          <a:lstStyle/>
          <a:p>
            <a:pPr defTabSz="683895" fontAlgn="auto">
              <a:lnSpc>
                <a:spcPct val="130000"/>
              </a:lnSpc>
              <a:spcBef>
                <a:spcPts val="0"/>
              </a:spcBef>
              <a:spcAft>
                <a:spcPts val="0"/>
              </a:spcAft>
              <a:buFont typeface="Arial" panose="020B0604020202020204" pitchFamily="34" charset="0"/>
              <a:buNone/>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364" name="六边形 46"/>
          <p:cNvSpPr>
            <a:spLocks noChangeArrowheads="1"/>
          </p:cNvSpPr>
          <p:nvPr/>
        </p:nvSpPr>
        <p:spPr bwMode="auto">
          <a:xfrm>
            <a:off x="3575050" y="3284538"/>
            <a:ext cx="1293813" cy="1116012"/>
          </a:xfrm>
          <a:prstGeom prst="hexagon">
            <a:avLst>
              <a:gd name="adj" fmla="val 24984"/>
              <a:gd name="vf" fmla="val 115470"/>
            </a:avLst>
          </a:prstGeom>
          <a:blipFill dpi="0" rotWithShape="1">
            <a:blip r:embed="rId4" cstate="print"/>
            <a:srcRect/>
            <a:stretch>
              <a:fillRect/>
            </a:stretch>
          </a:blipFill>
          <a:ln w="25400" algn="ctr">
            <a:noFill/>
            <a:miter lim="800000"/>
          </a:ln>
        </p:spPr>
        <p:txBody>
          <a:bodyPr lIns="68589" tIns="34295" rIns="68589" bIns="34295" anchor="ctr"/>
          <a:lstStyle/>
          <a:p>
            <a:pPr algn="ctr" defTabSz="683895"/>
            <a:endParaRPr lang="zh-CN" altLang="en-US" sz="1400">
              <a:solidFill>
                <a:srgbClr val="FFFFFF"/>
              </a:solidFill>
              <a:latin typeface="Calibri" panose="020F0502020204030204" pitchFamily="34" charset="0"/>
            </a:endParaRPr>
          </a:p>
        </p:txBody>
      </p:sp>
      <p:grpSp>
        <p:nvGrpSpPr>
          <p:cNvPr id="18" name="组合 17"/>
          <p:cNvGrpSpPr/>
          <p:nvPr/>
        </p:nvGrpSpPr>
        <p:grpSpPr>
          <a:xfrm>
            <a:off x="133348" y="201817"/>
            <a:ext cx="8843410" cy="4808542"/>
            <a:chOff x="184140" y="334958"/>
            <a:chExt cx="11786187" cy="6360532"/>
          </a:xfrm>
        </p:grpSpPr>
        <p:grpSp>
          <p:nvGrpSpPr>
            <p:cNvPr id="19" name="组合 18"/>
            <p:cNvGrpSpPr/>
            <p:nvPr/>
          </p:nvGrpSpPr>
          <p:grpSpPr>
            <a:xfrm>
              <a:off x="184140" y="538171"/>
              <a:ext cx="11786187" cy="6157319"/>
              <a:chOff x="174267" y="510294"/>
              <a:chExt cx="11729262" cy="6135696"/>
            </a:xfrm>
            <a:effectLst>
              <a:outerShdw blurRad="139700" dir="5400000" sx="102000" sy="102000" algn="ctr" rotWithShape="0">
                <a:srgbClr val="000000">
                  <a:alpha val="21000"/>
                </a:srgbClr>
              </a:outerShdw>
            </a:effectLst>
          </p:grpSpPr>
          <p:cxnSp>
            <p:nvCxnSpPr>
              <p:cNvPr id="29" name="直接连接符 28"/>
              <p:cNvCxnSpPr/>
              <p:nvPr/>
            </p:nvCxnSpPr>
            <p:spPr>
              <a:xfrm flipH="1">
                <a:off x="174267" y="510294"/>
                <a:ext cx="6210" cy="6116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80477" y="6626745"/>
                <a:ext cx="11723052" cy="18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11897987" y="570122"/>
                <a:ext cx="5542" cy="60758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184140" y="334958"/>
              <a:ext cx="11780618" cy="690278"/>
              <a:chOff x="184140" y="334958"/>
              <a:chExt cx="11780618" cy="690278"/>
            </a:xfrm>
          </p:grpSpPr>
          <p:grpSp>
            <p:nvGrpSpPr>
              <p:cNvPr id="22" name="组合 21"/>
              <p:cNvGrpSpPr/>
              <p:nvPr/>
            </p:nvGrpSpPr>
            <p:grpSpPr>
              <a:xfrm>
                <a:off x="641200" y="370100"/>
                <a:ext cx="11323558" cy="529247"/>
                <a:chOff x="642933" y="375901"/>
                <a:chExt cx="11323558" cy="529247"/>
              </a:xfrm>
            </p:grpSpPr>
            <p:grpSp>
              <p:nvGrpSpPr>
                <p:cNvPr id="25" name="组合 24"/>
                <p:cNvGrpSpPr/>
                <p:nvPr/>
              </p:nvGrpSpPr>
              <p:grpSpPr>
                <a:xfrm>
                  <a:off x="642933" y="375901"/>
                  <a:ext cx="9128449" cy="529247"/>
                  <a:chOff x="609294" y="356429"/>
                  <a:chExt cx="8655602" cy="501832"/>
                </a:xfrm>
              </p:grpSpPr>
              <p:sp>
                <p:nvSpPr>
                  <p:cNvPr id="27" name="矩形 26"/>
                  <p:cNvSpPr/>
                  <p:nvPr/>
                </p:nvSpPr>
                <p:spPr>
                  <a:xfrm>
                    <a:off x="609294" y="356429"/>
                    <a:ext cx="1518367" cy="501832"/>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部门使命</a:t>
                    </a:r>
                    <a:endParaRPr lang="zh-CN" altLang="en-US" sz="2000" b="1" dirty="0">
                      <a:latin typeface="微软雅黑" panose="020B0503020204020204" pitchFamily="34" charset="-122"/>
                      <a:ea typeface="微软雅黑" panose="020B0503020204020204" pitchFamily="34" charset="-122"/>
                    </a:endParaRPr>
                  </a:p>
                </p:txBody>
              </p:sp>
              <p:cxnSp>
                <p:nvCxnSpPr>
                  <p:cNvPr id="28" name="直接连接符 27"/>
                  <p:cNvCxnSpPr>
                    <a:stCxn id="27" idx="3"/>
                  </p:cNvCxnSpPr>
                  <p:nvPr/>
                </p:nvCxnSpPr>
                <p:spPr>
                  <a:xfrm>
                    <a:off x="2127661" y="607346"/>
                    <a:ext cx="7137235" cy="649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直接连接符 25"/>
                <p:cNvCxnSpPr/>
                <p:nvPr/>
              </p:nvCxnSpPr>
              <p:spPr>
                <a:xfrm>
                  <a:off x="11658222" y="614135"/>
                  <a:ext cx="308269" cy="2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流程图: 可选过程 22"/>
              <p:cNvSpPr/>
              <p:nvPr/>
            </p:nvSpPr>
            <p:spPr>
              <a:xfrm>
                <a:off x="184140" y="334958"/>
                <a:ext cx="286915"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可选过程 23"/>
              <p:cNvSpPr/>
              <p:nvPr/>
            </p:nvSpPr>
            <p:spPr>
              <a:xfrm>
                <a:off x="521571" y="334958"/>
                <a:ext cx="57968" cy="69027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75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500"/>
                                  </p:stCondLst>
                                  <p:childTnLst>
                                    <p:set>
                                      <p:cBhvr>
                                        <p:cTn id="6" dur="1" fill="hold">
                                          <p:stCondLst>
                                            <p:cond delay="0"/>
                                          </p:stCondLst>
                                        </p:cTn>
                                        <p:tgtEl>
                                          <p:spTgt spid="42003"/>
                                        </p:tgtEl>
                                        <p:attrNameLst>
                                          <p:attrName>style.visibility</p:attrName>
                                        </p:attrNameLst>
                                      </p:cBhvr>
                                      <p:to>
                                        <p:strVal val="visible"/>
                                      </p:to>
                                    </p:set>
                                    <p:anim calcmode="lin" valueType="num">
                                      <p:cBhvr>
                                        <p:cTn id="7" dur="300" fill="hold"/>
                                        <p:tgtEl>
                                          <p:spTgt spid="42003"/>
                                        </p:tgtEl>
                                        <p:attrNameLst>
                                          <p:attrName>ppt_w</p:attrName>
                                        </p:attrNameLst>
                                      </p:cBhvr>
                                      <p:tavLst>
                                        <p:tav tm="0">
                                          <p:val>
                                            <p:fltVal val="0"/>
                                          </p:val>
                                        </p:tav>
                                        <p:tav tm="100000">
                                          <p:val>
                                            <p:strVal val="#ppt_w"/>
                                          </p:val>
                                        </p:tav>
                                      </p:tavLst>
                                    </p:anim>
                                    <p:anim calcmode="lin" valueType="num">
                                      <p:cBhvr>
                                        <p:cTn id="8" dur="300" fill="hold"/>
                                        <p:tgtEl>
                                          <p:spTgt spid="42003"/>
                                        </p:tgtEl>
                                        <p:attrNameLst>
                                          <p:attrName>ppt_h</p:attrName>
                                        </p:attrNameLst>
                                      </p:cBhvr>
                                      <p:tavLst>
                                        <p:tav tm="0">
                                          <p:val>
                                            <p:fltVal val="0"/>
                                          </p:val>
                                        </p:tav>
                                        <p:tav tm="100000">
                                          <p:val>
                                            <p:strVal val="#ppt_h"/>
                                          </p:val>
                                        </p:tav>
                                      </p:tavLst>
                                    </p:anim>
                                    <p:anim calcmode="lin" valueType="num">
                                      <p:cBhvr>
                                        <p:cTn id="9" dur="300" fill="hold"/>
                                        <p:tgtEl>
                                          <p:spTgt spid="42003"/>
                                        </p:tgtEl>
                                        <p:attrNameLst>
                                          <p:attrName>ppt_x</p:attrName>
                                        </p:attrNameLst>
                                      </p:cBhvr>
                                      <p:tavLst>
                                        <p:tav tm="0">
                                          <p:val>
                                            <p:fltVal val="0.5"/>
                                          </p:val>
                                        </p:tav>
                                        <p:tav tm="100000">
                                          <p:val>
                                            <p:strVal val="#ppt_x"/>
                                          </p:val>
                                        </p:tav>
                                      </p:tavLst>
                                    </p:anim>
                                    <p:anim calcmode="lin" valueType="num">
                                      <p:cBhvr>
                                        <p:cTn id="10" dur="300" fill="hold"/>
                                        <p:tgtEl>
                                          <p:spTgt spid="42003"/>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1800"/>
                                  </p:stCondLst>
                                  <p:childTnLst>
                                    <p:animEffect transition="out" filter="fade">
                                      <p:cBhvr>
                                        <p:cTn id="12" dur="300" tmFilter="0, 0; .2, .5; .8, .5; 1, 0"/>
                                        <p:tgtEl>
                                          <p:spTgt spid="42003"/>
                                        </p:tgtEl>
                                      </p:cBhvr>
                                    </p:animEffect>
                                    <p:animScale>
                                      <p:cBhvr>
                                        <p:cTn id="13" dur="150" autoRev="1" fill="hold"/>
                                        <p:tgtEl>
                                          <p:spTgt spid="42003"/>
                                        </p:tgtEl>
                                      </p:cBhvr>
                                      <p:by x="105000" y="105000"/>
                                    </p:animScale>
                                  </p:childTnLst>
                                </p:cTn>
                              </p:par>
                              <p:par>
                                <p:cTn id="14" presetID="23" presetClass="entr" presetSubtype="528" fill="hold" grpId="0" nodeType="withEffect">
                                  <p:stCondLst>
                                    <p:cond delay="1600"/>
                                  </p:stCondLst>
                                  <p:childTnLst>
                                    <p:set>
                                      <p:cBhvr>
                                        <p:cTn id="15" dur="1" fill="hold">
                                          <p:stCondLst>
                                            <p:cond delay="0"/>
                                          </p:stCondLst>
                                        </p:cTn>
                                        <p:tgtEl>
                                          <p:spTgt spid="57357"/>
                                        </p:tgtEl>
                                        <p:attrNameLst>
                                          <p:attrName>style.visibility</p:attrName>
                                        </p:attrNameLst>
                                      </p:cBhvr>
                                      <p:to>
                                        <p:strVal val="visible"/>
                                      </p:to>
                                    </p:set>
                                    <p:anim calcmode="lin" valueType="num">
                                      <p:cBhvr>
                                        <p:cTn id="16" dur="300" fill="hold"/>
                                        <p:tgtEl>
                                          <p:spTgt spid="57357"/>
                                        </p:tgtEl>
                                        <p:attrNameLst>
                                          <p:attrName>ppt_w</p:attrName>
                                        </p:attrNameLst>
                                      </p:cBhvr>
                                      <p:tavLst>
                                        <p:tav tm="0">
                                          <p:val>
                                            <p:fltVal val="0"/>
                                          </p:val>
                                        </p:tav>
                                        <p:tav tm="100000">
                                          <p:val>
                                            <p:strVal val="#ppt_w"/>
                                          </p:val>
                                        </p:tav>
                                      </p:tavLst>
                                    </p:anim>
                                    <p:anim calcmode="lin" valueType="num">
                                      <p:cBhvr>
                                        <p:cTn id="17" dur="300" fill="hold"/>
                                        <p:tgtEl>
                                          <p:spTgt spid="57357"/>
                                        </p:tgtEl>
                                        <p:attrNameLst>
                                          <p:attrName>ppt_h</p:attrName>
                                        </p:attrNameLst>
                                      </p:cBhvr>
                                      <p:tavLst>
                                        <p:tav tm="0">
                                          <p:val>
                                            <p:fltVal val="0"/>
                                          </p:val>
                                        </p:tav>
                                        <p:tav tm="100000">
                                          <p:val>
                                            <p:strVal val="#ppt_h"/>
                                          </p:val>
                                        </p:tav>
                                      </p:tavLst>
                                    </p:anim>
                                    <p:anim calcmode="lin" valueType="num">
                                      <p:cBhvr>
                                        <p:cTn id="18" dur="300" fill="hold"/>
                                        <p:tgtEl>
                                          <p:spTgt spid="57357"/>
                                        </p:tgtEl>
                                        <p:attrNameLst>
                                          <p:attrName>ppt_x</p:attrName>
                                        </p:attrNameLst>
                                      </p:cBhvr>
                                      <p:tavLst>
                                        <p:tav tm="0">
                                          <p:val>
                                            <p:fltVal val="0.5"/>
                                          </p:val>
                                        </p:tav>
                                        <p:tav tm="100000">
                                          <p:val>
                                            <p:strVal val="#ppt_x"/>
                                          </p:val>
                                        </p:tav>
                                      </p:tavLst>
                                    </p:anim>
                                    <p:anim calcmode="lin" valueType="num">
                                      <p:cBhvr>
                                        <p:cTn id="19" dur="300" fill="hold"/>
                                        <p:tgtEl>
                                          <p:spTgt spid="57357"/>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1900"/>
                                  </p:stCondLst>
                                  <p:childTnLst>
                                    <p:animEffect transition="out" filter="fade">
                                      <p:cBhvr>
                                        <p:cTn id="21" dur="300" tmFilter="0, 0; .2, .5; .8, .5; 1, 0"/>
                                        <p:tgtEl>
                                          <p:spTgt spid="57357"/>
                                        </p:tgtEl>
                                      </p:cBhvr>
                                    </p:animEffect>
                                    <p:animScale>
                                      <p:cBhvr>
                                        <p:cTn id="22" dur="150" autoRev="1" fill="hold"/>
                                        <p:tgtEl>
                                          <p:spTgt spid="57357"/>
                                        </p:tgtEl>
                                      </p:cBhvr>
                                      <p:by x="105000" y="105000"/>
                                    </p:animScale>
                                  </p:childTnLst>
                                </p:cTn>
                              </p:par>
                              <p:par>
                                <p:cTn id="23" presetID="23" presetClass="entr" presetSubtype="528" fill="hold" grpId="0" nodeType="withEffect">
                                  <p:stCondLst>
                                    <p:cond delay="1700"/>
                                  </p:stCondLst>
                                  <p:childTnLst>
                                    <p:set>
                                      <p:cBhvr>
                                        <p:cTn id="24" dur="1" fill="hold">
                                          <p:stCondLst>
                                            <p:cond delay="0"/>
                                          </p:stCondLst>
                                        </p:cTn>
                                        <p:tgtEl>
                                          <p:spTgt spid="41993"/>
                                        </p:tgtEl>
                                        <p:attrNameLst>
                                          <p:attrName>style.visibility</p:attrName>
                                        </p:attrNameLst>
                                      </p:cBhvr>
                                      <p:to>
                                        <p:strVal val="visible"/>
                                      </p:to>
                                    </p:set>
                                    <p:anim calcmode="lin" valueType="num">
                                      <p:cBhvr>
                                        <p:cTn id="25" dur="300" fill="hold"/>
                                        <p:tgtEl>
                                          <p:spTgt spid="41993"/>
                                        </p:tgtEl>
                                        <p:attrNameLst>
                                          <p:attrName>ppt_w</p:attrName>
                                        </p:attrNameLst>
                                      </p:cBhvr>
                                      <p:tavLst>
                                        <p:tav tm="0">
                                          <p:val>
                                            <p:fltVal val="0"/>
                                          </p:val>
                                        </p:tav>
                                        <p:tav tm="100000">
                                          <p:val>
                                            <p:strVal val="#ppt_w"/>
                                          </p:val>
                                        </p:tav>
                                      </p:tavLst>
                                    </p:anim>
                                    <p:anim calcmode="lin" valueType="num">
                                      <p:cBhvr>
                                        <p:cTn id="26" dur="300" fill="hold"/>
                                        <p:tgtEl>
                                          <p:spTgt spid="41993"/>
                                        </p:tgtEl>
                                        <p:attrNameLst>
                                          <p:attrName>ppt_h</p:attrName>
                                        </p:attrNameLst>
                                      </p:cBhvr>
                                      <p:tavLst>
                                        <p:tav tm="0">
                                          <p:val>
                                            <p:fltVal val="0"/>
                                          </p:val>
                                        </p:tav>
                                        <p:tav tm="100000">
                                          <p:val>
                                            <p:strVal val="#ppt_h"/>
                                          </p:val>
                                        </p:tav>
                                      </p:tavLst>
                                    </p:anim>
                                    <p:anim calcmode="lin" valueType="num">
                                      <p:cBhvr>
                                        <p:cTn id="27" dur="300" fill="hold"/>
                                        <p:tgtEl>
                                          <p:spTgt spid="41993"/>
                                        </p:tgtEl>
                                        <p:attrNameLst>
                                          <p:attrName>ppt_x</p:attrName>
                                        </p:attrNameLst>
                                      </p:cBhvr>
                                      <p:tavLst>
                                        <p:tav tm="0">
                                          <p:val>
                                            <p:fltVal val="0.5"/>
                                          </p:val>
                                        </p:tav>
                                        <p:tav tm="100000">
                                          <p:val>
                                            <p:strVal val="#ppt_x"/>
                                          </p:val>
                                        </p:tav>
                                      </p:tavLst>
                                    </p:anim>
                                    <p:anim calcmode="lin" valueType="num">
                                      <p:cBhvr>
                                        <p:cTn id="28" dur="300" fill="hold"/>
                                        <p:tgtEl>
                                          <p:spTgt spid="41993"/>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000"/>
                                  </p:stCondLst>
                                  <p:childTnLst>
                                    <p:animEffect transition="out" filter="fade">
                                      <p:cBhvr>
                                        <p:cTn id="30" dur="300" tmFilter="0, 0; .2, .5; .8, .5; 1, 0"/>
                                        <p:tgtEl>
                                          <p:spTgt spid="41993"/>
                                        </p:tgtEl>
                                      </p:cBhvr>
                                    </p:animEffect>
                                    <p:animScale>
                                      <p:cBhvr>
                                        <p:cTn id="31" dur="150" autoRev="1" fill="hold"/>
                                        <p:tgtEl>
                                          <p:spTgt spid="41993"/>
                                        </p:tgtEl>
                                      </p:cBhvr>
                                      <p:by x="105000" y="105000"/>
                                    </p:animScale>
                                  </p:childTnLst>
                                </p:cTn>
                              </p:par>
                              <p:par>
                                <p:cTn id="32" presetID="23" presetClass="entr" presetSubtype="528" fill="hold" grpId="0" nodeType="withEffect">
                                  <p:stCondLst>
                                    <p:cond delay="1800"/>
                                  </p:stCondLst>
                                  <p:childTnLst>
                                    <p:set>
                                      <p:cBhvr>
                                        <p:cTn id="33" dur="1" fill="hold">
                                          <p:stCondLst>
                                            <p:cond delay="0"/>
                                          </p:stCondLst>
                                        </p:cTn>
                                        <p:tgtEl>
                                          <p:spTgt spid="41994"/>
                                        </p:tgtEl>
                                        <p:attrNameLst>
                                          <p:attrName>style.visibility</p:attrName>
                                        </p:attrNameLst>
                                      </p:cBhvr>
                                      <p:to>
                                        <p:strVal val="visible"/>
                                      </p:to>
                                    </p:set>
                                    <p:anim calcmode="lin" valueType="num">
                                      <p:cBhvr>
                                        <p:cTn id="34" dur="300" fill="hold"/>
                                        <p:tgtEl>
                                          <p:spTgt spid="41994"/>
                                        </p:tgtEl>
                                        <p:attrNameLst>
                                          <p:attrName>ppt_w</p:attrName>
                                        </p:attrNameLst>
                                      </p:cBhvr>
                                      <p:tavLst>
                                        <p:tav tm="0">
                                          <p:val>
                                            <p:fltVal val="0"/>
                                          </p:val>
                                        </p:tav>
                                        <p:tav tm="100000">
                                          <p:val>
                                            <p:strVal val="#ppt_w"/>
                                          </p:val>
                                        </p:tav>
                                      </p:tavLst>
                                    </p:anim>
                                    <p:anim calcmode="lin" valueType="num">
                                      <p:cBhvr>
                                        <p:cTn id="35" dur="300" fill="hold"/>
                                        <p:tgtEl>
                                          <p:spTgt spid="41994"/>
                                        </p:tgtEl>
                                        <p:attrNameLst>
                                          <p:attrName>ppt_h</p:attrName>
                                        </p:attrNameLst>
                                      </p:cBhvr>
                                      <p:tavLst>
                                        <p:tav tm="0">
                                          <p:val>
                                            <p:fltVal val="0"/>
                                          </p:val>
                                        </p:tav>
                                        <p:tav tm="100000">
                                          <p:val>
                                            <p:strVal val="#ppt_h"/>
                                          </p:val>
                                        </p:tav>
                                      </p:tavLst>
                                    </p:anim>
                                    <p:anim calcmode="lin" valueType="num">
                                      <p:cBhvr>
                                        <p:cTn id="36" dur="300" fill="hold"/>
                                        <p:tgtEl>
                                          <p:spTgt spid="41994"/>
                                        </p:tgtEl>
                                        <p:attrNameLst>
                                          <p:attrName>ppt_x</p:attrName>
                                        </p:attrNameLst>
                                      </p:cBhvr>
                                      <p:tavLst>
                                        <p:tav tm="0">
                                          <p:val>
                                            <p:fltVal val="0.5"/>
                                          </p:val>
                                        </p:tav>
                                        <p:tav tm="100000">
                                          <p:val>
                                            <p:strVal val="#ppt_x"/>
                                          </p:val>
                                        </p:tav>
                                      </p:tavLst>
                                    </p:anim>
                                    <p:anim calcmode="lin" valueType="num">
                                      <p:cBhvr>
                                        <p:cTn id="37" dur="300" fill="hold"/>
                                        <p:tgtEl>
                                          <p:spTgt spid="41994"/>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100"/>
                                  </p:stCondLst>
                                  <p:childTnLst>
                                    <p:animEffect transition="out" filter="fade">
                                      <p:cBhvr>
                                        <p:cTn id="39" dur="300" tmFilter="0, 0; .2, .5; .8, .5; 1, 0"/>
                                        <p:tgtEl>
                                          <p:spTgt spid="41994"/>
                                        </p:tgtEl>
                                      </p:cBhvr>
                                    </p:animEffect>
                                    <p:animScale>
                                      <p:cBhvr>
                                        <p:cTn id="40" dur="150" autoRev="1" fill="hold"/>
                                        <p:tgtEl>
                                          <p:spTgt spid="41994"/>
                                        </p:tgtEl>
                                      </p:cBhvr>
                                      <p:by x="105000" y="105000"/>
                                    </p:animScale>
                                  </p:childTnLst>
                                </p:cTn>
                              </p:par>
                              <p:par>
                                <p:cTn id="41" presetID="23" presetClass="entr" presetSubtype="528" fill="hold" grpId="0" nodeType="withEffect">
                                  <p:stCondLst>
                                    <p:cond delay="1900"/>
                                  </p:stCondLst>
                                  <p:childTnLst>
                                    <p:set>
                                      <p:cBhvr>
                                        <p:cTn id="42" dur="1" fill="hold">
                                          <p:stCondLst>
                                            <p:cond delay="0"/>
                                          </p:stCondLst>
                                        </p:cTn>
                                        <p:tgtEl>
                                          <p:spTgt spid="57354"/>
                                        </p:tgtEl>
                                        <p:attrNameLst>
                                          <p:attrName>style.visibility</p:attrName>
                                        </p:attrNameLst>
                                      </p:cBhvr>
                                      <p:to>
                                        <p:strVal val="visible"/>
                                      </p:to>
                                    </p:set>
                                    <p:anim calcmode="lin" valueType="num">
                                      <p:cBhvr>
                                        <p:cTn id="43" dur="300" fill="hold"/>
                                        <p:tgtEl>
                                          <p:spTgt spid="57354"/>
                                        </p:tgtEl>
                                        <p:attrNameLst>
                                          <p:attrName>ppt_w</p:attrName>
                                        </p:attrNameLst>
                                      </p:cBhvr>
                                      <p:tavLst>
                                        <p:tav tm="0">
                                          <p:val>
                                            <p:fltVal val="0"/>
                                          </p:val>
                                        </p:tav>
                                        <p:tav tm="100000">
                                          <p:val>
                                            <p:strVal val="#ppt_w"/>
                                          </p:val>
                                        </p:tav>
                                      </p:tavLst>
                                    </p:anim>
                                    <p:anim calcmode="lin" valueType="num">
                                      <p:cBhvr>
                                        <p:cTn id="44" dur="300" fill="hold"/>
                                        <p:tgtEl>
                                          <p:spTgt spid="57354"/>
                                        </p:tgtEl>
                                        <p:attrNameLst>
                                          <p:attrName>ppt_h</p:attrName>
                                        </p:attrNameLst>
                                      </p:cBhvr>
                                      <p:tavLst>
                                        <p:tav tm="0">
                                          <p:val>
                                            <p:fltVal val="0"/>
                                          </p:val>
                                        </p:tav>
                                        <p:tav tm="100000">
                                          <p:val>
                                            <p:strVal val="#ppt_h"/>
                                          </p:val>
                                        </p:tav>
                                      </p:tavLst>
                                    </p:anim>
                                    <p:anim calcmode="lin" valueType="num">
                                      <p:cBhvr>
                                        <p:cTn id="45" dur="300" fill="hold"/>
                                        <p:tgtEl>
                                          <p:spTgt spid="57354"/>
                                        </p:tgtEl>
                                        <p:attrNameLst>
                                          <p:attrName>ppt_x</p:attrName>
                                        </p:attrNameLst>
                                      </p:cBhvr>
                                      <p:tavLst>
                                        <p:tav tm="0">
                                          <p:val>
                                            <p:fltVal val="0.5"/>
                                          </p:val>
                                        </p:tav>
                                        <p:tav tm="100000">
                                          <p:val>
                                            <p:strVal val="#ppt_x"/>
                                          </p:val>
                                        </p:tav>
                                      </p:tavLst>
                                    </p:anim>
                                    <p:anim calcmode="lin" valueType="num">
                                      <p:cBhvr>
                                        <p:cTn id="46" dur="300" fill="hold"/>
                                        <p:tgtEl>
                                          <p:spTgt spid="57354"/>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2200"/>
                                  </p:stCondLst>
                                  <p:childTnLst>
                                    <p:animEffect transition="out" filter="fade">
                                      <p:cBhvr>
                                        <p:cTn id="48" dur="300" tmFilter="0, 0; .2, .5; .8, .5; 1, 0"/>
                                        <p:tgtEl>
                                          <p:spTgt spid="57354"/>
                                        </p:tgtEl>
                                      </p:cBhvr>
                                    </p:animEffect>
                                    <p:animScale>
                                      <p:cBhvr>
                                        <p:cTn id="49" dur="150" autoRev="1" fill="hold"/>
                                        <p:tgtEl>
                                          <p:spTgt spid="57354"/>
                                        </p:tgtEl>
                                      </p:cBhvr>
                                      <p:by x="105000" y="105000"/>
                                    </p:animScale>
                                  </p:childTnLst>
                                </p:cTn>
                              </p:par>
                              <p:par>
                                <p:cTn id="50" presetID="23" presetClass="entr" presetSubtype="528" fill="hold" grpId="0" nodeType="withEffect">
                                  <p:stCondLst>
                                    <p:cond delay="2000"/>
                                  </p:stCondLst>
                                  <p:childTnLst>
                                    <p:set>
                                      <p:cBhvr>
                                        <p:cTn id="51" dur="1" fill="hold">
                                          <p:stCondLst>
                                            <p:cond delay="0"/>
                                          </p:stCondLst>
                                        </p:cTn>
                                        <p:tgtEl>
                                          <p:spTgt spid="41998"/>
                                        </p:tgtEl>
                                        <p:attrNameLst>
                                          <p:attrName>style.visibility</p:attrName>
                                        </p:attrNameLst>
                                      </p:cBhvr>
                                      <p:to>
                                        <p:strVal val="visible"/>
                                      </p:to>
                                    </p:set>
                                    <p:anim calcmode="lin" valueType="num">
                                      <p:cBhvr>
                                        <p:cTn id="52" dur="300" fill="hold"/>
                                        <p:tgtEl>
                                          <p:spTgt spid="41998"/>
                                        </p:tgtEl>
                                        <p:attrNameLst>
                                          <p:attrName>ppt_w</p:attrName>
                                        </p:attrNameLst>
                                      </p:cBhvr>
                                      <p:tavLst>
                                        <p:tav tm="0">
                                          <p:val>
                                            <p:fltVal val="0"/>
                                          </p:val>
                                        </p:tav>
                                        <p:tav tm="100000">
                                          <p:val>
                                            <p:strVal val="#ppt_w"/>
                                          </p:val>
                                        </p:tav>
                                      </p:tavLst>
                                    </p:anim>
                                    <p:anim calcmode="lin" valueType="num">
                                      <p:cBhvr>
                                        <p:cTn id="53" dur="300" fill="hold"/>
                                        <p:tgtEl>
                                          <p:spTgt spid="41998"/>
                                        </p:tgtEl>
                                        <p:attrNameLst>
                                          <p:attrName>ppt_h</p:attrName>
                                        </p:attrNameLst>
                                      </p:cBhvr>
                                      <p:tavLst>
                                        <p:tav tm="0">
                                          <p:val>
                                            <p:fltVal val="0"/>
                                          </p:val>
                                        </p:tav>
                                        <p:tav tm="100000">
                                          <p:val>
                                            <p:strVal val="#ppt_h"/>
                                          </p:val>
                                        </p:tav>
                                      </p:tavLst>
                                    </p:anim>
                                    <p:anim calcmode="lin" valueType="num">
                                      <p:cBhvr>
                                        <p:cTn id="54" dur="300" fill="hold"/>
                                        <p:tgtEl>
                                          <p:spTgt spid="41998"/>
                                        </p:tgtEl>
                                        <p:attrNameLst>
                                          <p:attrName>ppt_x</p:attrName>
                                        </p:attrNameLst>
                                      </p:cBhvr>
                                      <p:tavLst>
                                        <p:tav tm="0">
                                          <p:val>
                                            <p:fltVal val="0.5"/>
                                          </p:val>
                                        </p:tav>
                                        <p:tav tm="100000">
                                          <p:val>
                                            <p:strVal val="#ppt_x"/>
                                          </p:val>
                                        </p:tav>
                                      </p:tavLst>
                                    </p:anim>
                                    <p:anim calcmode="lin" valueType="num">
                                      <p:cBhvr>
                                        <p:cTn id="55" dur="300" fill="hold"/>
                                        <p:tgtEl>
                                          <p:spTgt spid="41998"/>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2300"/>
                                  </p:stCondLst>
                                  <p:childTnLst>
                                    <p:animEffect transition="out" filter="fade">
                                      <p:cBhvr>
                                        <p:cTn id="57" dur="300" tmFilter="0, 0; .2, .5; .8, .5; 1, 0"/>
                                        <p:tgtEl>
                                          <p:spTgt spid="41998"/>
                                        </p:tgtEl>
                                      </p:cBhvr>
                                    </p:animEffect>
                                    <p:animScale>
                                      <p:cBhvr>
                                        <p:cTn id="58" dur="150" autoRev="1" fill="hold"/>
                                        <p:tgtEl>
                                          <p:spTgt spid="41998"/>
                                        </p:tgtEl>
                                      </p:cBhvr>
                                      <p:by x="105000" y="105000"/>
                                    </p:animScale>
                                  </p:childTnLst>
                                </p:cTn>
                              </p:par>
                              <p:par>
                                <p:cTn id="59" presetID="23" presetClass="entr" presetSubtype="528" fill="hold" grpId="0" nodeType="withEffect">
                                  <p:stCondLst>
                                    <p:cond delay="2100"/>
                                  </p:stCondLst>
                                  <p:childTnLst>
                                    <p:set>
                                      <p:cBhvr>
                                        <p:cTn id="60" dur="1" fill="hold">
                                          <p:stCondLst>
                                            <p:cond delay="0"/>
                                          </p:stCondLst>
                                        </p:cTn>
                                        <p:tgtEl>
                                          <p:spTgt spid="42002"/>
                                        </p:tgtEl>
                                        <p:attrNameLst>
                                          <p:attrName>style.visibility</p:attrName>
                                        </p:attrNameLst>
                                      </p:cBhvr>
                                      <p:to>
                                        <p:strVal val="visible"/>
                                      </p:to>
                                    </p:set>
                                    <p:anim calcmode="lin" valueType="num">
                                      <p:cBhvr>
                                        <p:cTn id="61" dur="300" fill="hold"/>
                                        <p:tgtEl>
                                          <p:spTgt spid="42002"/>
                                        </p:tgtEl>
                                        <p:attrNameLst>
                                          <p:attrName>ppt_w</p:attrName>
                                        </p:attrNameLst>
                                      </p:cBhvr>
                                      <p:tavLst>
                                        <p:tav tm="0">
                                          <p:val>
                                            <p:fltVal val="0"/>
                                          </p:val>
                                        </p:tav>
                                        <p:tav tm="100000">
                                          <p:val>
                                            <p:strVal val="#ppt_w"/>
                                          </p:val>
                                        </p:tav>
                                      </p:tavLst>
                                    </p:anim>
                                    <p:anim calcmode="lin" valueType="num">
                                      <p:cBhvr>
                                        <p:cTn id="62" dur="300" fill="hold"/>
                                        <p:tgtEl>
                                          <p:spTgt spid="42002"/>
                                        </p:tgtEl>
                                        <p:attrNameLst>
                                          <p:attrName>ppt_h</p:attrName>
                                        </p:attrNameLst>
                                      </p:cBhvr>
                                      <p:tavLst>
                                        <p:tav tm="0">
                                          <p:val>
                                            <p:fltVal val="0"/>
                                          </p:val>
                                        </p:tav>
                                        <p:tav tm="100000">
                                          <p:val>
                                            <p:strVal val="#ppt_h"/>
                                          </p:val>
                                        </p:tav>
                                      </p:tavLst>
                                    </p:anim>
                                    <p:anim calcmode="lin" valueType="num">
                                      <p:cBhvr>
                                        <p:cTn id="63" dur="300" fill="hold"/>
                                        <p:tgtEl>
                                          <p:spTgt spid="42002"/>
                                        </p:tgtEl>
                                        <p:attrNameLst>
                                          <p:attrName>ppt_x</p:attrName>
                                        </p:attrNameLst>
                                      </p:cBhvr>
                                      <p:tavLst>
                                        <p:tav tm="0">
                                          <p:val>
                                            <p:fltVal val="0.5"/>
                                          </p:val>
                                        </p:tav>
                                        <p:tav tm="100000">
                                          <p:val>
                                            <p:strVal val="#ppt_x"/>
                                          </p:val>
                                        </p:tav>
                                      </p:tavLst>
                                    </p:anim>
                                    <p:anim calcmode="lin" valueType="num">
                                      <p:cBhvr>
                                        <p:cTn id="64" dur="300" fill="hold"/>
                                        <p:tgtEl>
                                          <p:spTgt spid="42002"/>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2400"/>
                                  </p:stCondLst>
                                  <p:childTnLst>
                                    <p:animEffect transition="out" filter="fade">
                                      <p:cBhvr>
                                        <p:cTn id="66" dur="300" tmFilter="0, 0; .2, .5; .8, .5; 1, 0"/>
                                        <p:tgtEl>
                                          <p:spTgt spid="42002"/>
                                        </p:tgtEl>
                                      </p:cBhvr>
                                    </p:animEffect>
                                    <p:animScale>
                                      <p:cBhvr>
                                        <p:cTn id="67" dur="150" autoRev="1" fill="hold"/>
                                        <p:tgtEl>
                                          <p:spTgt spid="42002"/>
                                        </p:tgtEl>
                                      </p:cBhvr>
                                      <p:by x="105000" y="105000"/>
                                    </p:animScale>
                                  </p:childTnLst>
                                </p:cTn>
                              </p:par>
                              <p:par>
                                <p:cTn id="68" presetID="23" presetClass="entr" presetSubtype="528" fill="hold" nodeType="withEffect">
                                  <p:stCondLst>
                                    <p:cond delay="2200"/>
                                  </p:stCondLst>
                                  <p:childTnLst>
                                    <p:set>
                                      <p:cBhvr>
                                        <p:cTn id="69" dur="1" fill="hold">
                                          <p:stCondLst>
                                            <p:cond delay="0"/>
                                          </p:stCondLst>
                                        </p:cTn>
                                        <p:tgtEl>
                                          <p:spTgt spid="2"/>
                                        </p:tgtEl>
                                        <p:attrNameLst>
                                          <p:attrName>style.visibility</p:attrName>
                                        </p:attrNameLst>
                                      </p:cBhvr>
                                      <p:to>
                                        <p:strVal val="visible"/>
                                      </p:to>
                                    </p:set>
                                    <p:anim calcmode="lin" valueType="num">
                                      <p:cBhvr>
                                        <p:cTn id="70" dur="300" fill="hold"/>
                                        <p:tgtEl>
                                          <p:spTgt spid="2"/>
                                        </p:tgtEl>
                                        <p:attrNameLst>
                                          <p:attrName>ppt_w</p:attrName>
                                        </p:attrNameLst>
                                      </p:cBhvr>
                                      <p:tavLst>
                                        <p:tav tm="0">
                                          <p:val>
                                            <p:fltVal val="0"/>
                                          </p:val>
                                        </p:tav>
                                        <p:tav tm="100000">
                                          <p:val>
                                            <p:strVal val="#ppt_w"/>
                                          </p:val>
                                        </p:tav>
                                      </p:tavLst>
                                    </p:anim>
                                    <p:anim calcmode="lin" valueType="num">
                                      <p:cBhvr>
                                        <p:cTn id="71" dur="300" fill="hold"/>
                                        <p:tgtEl>
                                          <p:spTgt spid="2"/>
                                        </p:tgtEl>
                                        <p:attrNameLst>
                                          <p:attrName>ppt_h</p:attrName>
                                        </p:attrNameLst>
                                      </p:cBhvr>
                                      <p:tavLst>
                                        <p:tav tm="0">
                                          <p:val>
                                            <p:fltVal val="0"/>
                                          </p:val>
                                        </p:tav>
                                        <p:tav tm="100000">
                                          <p:val>
                                            <p:strVal val="#ppt_h"/>
                                          </p:val>
                                        </p:tav>
                                      </p:tavLst>
                                    </p:anim>
                                    <p:anim calcmode="lin" valueType="num">
                                      <p:cBhvr>
                                        <p:cTn id="72" dur="300" fill="hold"/>
                                        <p:tgtEl>
                                          <p:spTgt spid="2"/>
                                        </p:tgtEl>
                                        <p:attrNameLst>
                                          <p:attrName>ppt_x</p:attrName>
                                        </p:attrNameLst>
                                      </p:cBhvr>
                                      <p:tavLst>
                                        <p:tav tm="0">
                                          <p:val>
                                            <p:fltVal val="0.5"/>
                                          </p:val>
                                        </p:tav>
                                        <p:tav tm="100000">
                                          <p:val>
                                            <p:strVal val="#ppt_x"/>
                                          </p:val>
                                        </p:tav>
                                      </p:tavLst>
                                    </p:anim>
                                    <p:anim calcmode="lin" valueType="num">
                                      <p:cBhvr>
                                        <p:cTn id="73" dur="300" fill="hold"/>
                                        <p:tgtEl>
                                          <p:spTgt spid="2"/>
                                        </p:tgtEl>
                                        <p:attrNameLst>
                                          <p:attrName>ppt_y</p:attrName>
                                        </p:attrNameLst>
                                      </p:cBhvr>
                                      <p:tavLst>
                                        <p:tav tm="0">
                                          <p:val>
                                            <p:fltVal val="0.5"/>
                                          </p:val>
                                        </p:tav>
                                        <p:tav tm="100000">
                                          <p:val>
                                            <p:strVal val="#ppt_y"/>
                                          </p:val>
                                        </p:tav>
                                      </p:tavLst>
                                    </p:anim>
                                  </p:childTnLst>
                                </p:cTn>
                              </p:par>
                              <p:par>
                                <p:cTn id="74" presetID="26" presetClass="emph" presetSubtype="0" fill="hold" nodeType="withEffect">
                                  <p:stCondLst>
                                    <p:cond delay="2500"/>
                                  </p:stCondLst>
                                  <p:childTnLst>
                                    <p:animEffect transition="out" filter="fade">
                                      <p:cBhvr>
                                        <p:cTn id="75" dur="300" tmFilter="0, 0; .2, .5; .8, .5; 1, 0"/>
                                        <p:tgtEl>
                                          <p:spTgt spid="2"/>
                                        </p:tgtEl>
                                      </p:cBhvr>
                                    </p:animEffect>
                                    <p:animScale>
                                      <p:cBhvr>
                                        <p:cTn id="76" dur="150" autoRev="1" fill="hold"/>
                                        <p:tgtEl>
                                          <p:spTgt spid="2"/>
                                        </p:tgtEl>
                                      </p:cBhvr>
                                      <p:by x="105000" y="105000"/>
                                    </p:animScale>
                                  </p:childTnLst>
                                </p:cTn>
                              </p:par>
                              <p:par>
                                <p:cTn id="77" presetID="23" presetClass="entr" presetSubtype="528" fill="hold" grpId="0" nodeType="withEffect">
                                  <p:stCondLst>
                                    <p:cond delay="2200"/>
                                  </p:stCondLst>
                                  <p:childTnLst>
                                    <p:set>
                                      <p:cBhvr>
                                        <p:cTn id="78" dur="1" fill="hold">
                                          <p:stCondLst>
                                            <p:cond delay="0"/>
                                          </p:stCondLst>
                                        </p:cTn>
                                        <p:tgtEl>
                                          <p:spTgt spid="41997"/>
                                        </p:tgtEl>
                                        <p:attrNameLst>
                                          <p:attrName>style.visibility</p:attrName>
                                        </p:attrNameLst>
                                      </p:cBhvr>
                                      <p:to>
                                        <p:strVal val="visible"/>
                                      </p:to>
                                    </p:set>
                                    <p:anim calcmode="lin" valueType="num">
                                      <p:cBhvr>
                                        <p:cTn id="79" dur="300" fill="hold"/>
                                        <p:tgtEl>
                                          <p:spTgt spid="41997"/>
                                        </p:tgtEl>
                                        <p:attrNameLst>
                                          <p:attrName>ppt_w</p:attrName>
                                        </p:attrNameLst>
                                      </p:cBhvr>
                                      <p:tavLst>
                                        <p:tav tm="0">
                                          <p:val>
                                            <p:fltVal val="0"/>
                                          </p:val>
                                        </p:tav>
                                        <p:tav tm="100000">
                                          <p:val>
                                            <p:strVal val="#ppt_w"/>
                                          </p:val>
                                        </p:tav>
                                      </p:tavLst>
                                    </p:anim>
                                    <p:anim calcmode="lin" valueType="num">
                                      <p:cBhvr>
                                        <p:cTn id="80" dur="300" fill="hold"/>
                                        <p:tgtEl>
                                          <p:spTgt spid="41997"/>
                                        </p:tgtEl>
                                        <p:attrNameLst>
                                          <p:attrName>ppt_h</p:attrName>
                                        </p:attrNameLst>
                                      </p:cBhvr>
                                      <p:tavLst>
                                        <p:tav tm="0">
                                          <p:val>
                                            <p:fltVal val="0"/>
                                          </p:val>
                                        </p:tav>
                                        <p:tav tm="100000">
                                          <p:val>
                                            <p:strVal val="#ppt_h"/>
                                          </p:val>
                                        </p:tav>
                                      </p:tavLst>
                                    </p:anim>
                                    <p:anim calcmode="lin" valueType="num">
                                      <p:cBhvr>
                                        <p:cTn id="81" dur="300" fill="hold"/>
                                        <p:tgtEl>
                                          <p:spTgt spid="41997"/>
                                        </p:tgtEl>
                                        <p:attrNameLst>
                                          <p:attrName>ppt_x</p:attrName>
                                        </p:attrNameLst>
                                      </p:cBhvr>
                                      <p:tavLst>
                                        <p:tav tm="0">
                                          <p:val>
                                            <p:fltVal val="0.5"/>
                                          </p:val>
                                        </p:tav>
                                        <p:tav tm="100000">
                                          <p:val>
                                            <p:strVal val="#ppt_x"/>
                                          </p:val>
                                        </p:tav>
                                      </p:tavLst>
                                    </p:anim>
                                    <p:anim calcmode="lin" valueType="num">
                                      <p:cBhvr>
                                        <p:cTn id="82" dur="300" fill="hold"/>
                                        <p:tgtEl>
                                          <p:spTgt spid="41997"/>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2500"/>
                                  </p:stCondLst>
                                  <p:childTnLst>
                                    <p:animEffect transition="out" filter="fade">
                                      <p:cBhvr>
                                        <p:cTn id="84" dur="300" tmFilter="0, 0; .2, .5; .8, .5; 1, 0"/>
                                        <p:tgtEl>
                                          <p:spTgt spid="41997"/>
                                        </p:tgtEl>
                                      </p:cBhvr>
                                    </p:animEffect>
                                    <p:animScale>
                                      <p:cBhvr>
                                        <p:cTn id="85" dur="150" autoRev="1" fill="hold"/>
                                        <p:tgtEl>
                                          <p:spTgt spid="41997"/>
                                        </p:tgtEl>
                                      </p:cBhvr>
                                      <p:by x="105000" y="105000"/>
                                    </p:animScale>
                                  </p:childTnLst>
                                </p:cTn>
                              </p:par>
                              <p:par>
                                <p:cTn id="86" presetID="23" presetClass="entr" presetSubtype="528" fill="hold" grpId="0" nodeType="withEffect">
                                  <p:stCondLst>
                                    <p:cond delay="2300"/>
                                  </p:stCondLst>
                                  <p:childTnLst>
                                    <p:set>
                                      <p:cBhvr>
                                        <p:cTn id="87" dur="1" fill="hold">
                                          <p:stCondLst>
                                            <p:cond delay="0"/>
                                          </p:stCondLst>
                                        </p:cTn>
                                        <p:tgtEl>
                                          <p:spTgt spid="42000"/>
                                        </p:tgtEl>
                                        <p:attrNameLst>
                                          <p:attrName>style.visibility</p:attrName>
                                        </p:attrNameLst>
                                      </p:cBhvr>
                                      <p:to>
                                        <p:strVal val="visible"/>
                                      </p:to>
                                    </p:set>
                                    <p:anim calcmode="lin" valueType="num">
                                      <p:cBhvr>
                                        <p:cTn id="88" dur="300" fill="hold"/>
                                        <p:tgtEl>
                                          <p:spTgt spid="42000"/>
                                        </p:tgtEl>
                                        <p:attrNameLst>
                                          <p:attrName>ppt_w</p:attrName>
                                        </p:attrNameLst>
                                      </p:cBhvr>
                                      <p:tavLst>
                                        <p:tav tm="0">
                                          <p:val>
                                            <p:fltVal val="0"/>
                                          </p:val>
                                        </p:tav>
                                        <p:tav tm="100000">
                                          <p:val>
                                            <p:strVal val="#ppt_w"/>
                                          </p:val>
                                        </p:tav>
                                      </p:tavLst>
                                    </p:anim>
                                    <p:anim calcmode="lin" valueType="num">
                                      <p:cBhvr>
                                        <p:cTn id="89" dur="300" fill="hold"/>
                                        <p:tgtEl>
                                          <p:spTgt spid="42000"/>
                                        </p:tgtEl>
                                        <p:attrNameLst>
                                          <p:attrName>ppt_h</p:attrName>
                                        </p:attrNameLst>
                                      </p:cBhvr>
                                      <p:tavLst>
                                        <p:tav tm="0">
                                          <p:val>
                                            <p:fltVal val="0"/>
                                          </p:val>
                                        </p:tav>
                                        <p:tav tm="100000">
                                          <p:val>
                                            <p:strVal val="#ppt_h"/>
                                          </p:val>
                                        </p:tav>
                                      </p:tavLst>
                                    </p:anim>
                                    <p:anim calcmode="lin" valueType="num">
                                      <p:cBhvr>
                                        <p:cTn id="90" dur="300" fill="hold"/>
                                        <p:tgtEl>
                                          <p:spTgt spid="42000"/>
                                        </p:tgtEl>
                                        <p:attrNameLst>
                                          <p:attrName>ppt_x</p:attrName>
                                        </p:attrNameLst>
                                      </p:cBhvr>
                                      <p:tavLst>
                                        <p:tav tm="0">
                                          <p:val>
                                            <p:fltVal val="0.5"/>
                                          </p:val>
                                        </p:tav>
                                        <p:tav tm="100000">
                                          <p:val>
                                            <p:strVal val="#ppt_x"/>
                                          </p:val>
                                        </p:tav>
                                      </p:tavLst>
                                    </p:anim>
                                    <p:anim calcmode="lin" valueType="num">
                                      <p:cBhvr>
                                        <p:cTn id="91" dur="300" fill="hold"/>
                                        <p:tgtEl>
                                          <p:spTgt spid="42000"/>
                                        </p:tgtEl>
                                        <p:attrNameLst>
                                          <p:attrName>ppt_y</p:attrName>
                                        </p:attrNameLst>
                                      </p:cBhvr>
                                      <p:tavLst>
                                        <p:tav tm="0">
                                          <p:val>
                                            <p:fltVal val="0.5"/>
                                          </p:val>
                                        </p:tav>
                                        <p:tav tm="100000">
                                          <p:val>
                                            <p:strVal val="#ppt_y"/>
                                          </p:val>
                                        </p:tav>
                                      </p:tavLst>
                                    </p:anim>
                                  </p:childTnLst>
                                </p:cTn>
                              </p:par>
                              <p:par>
                                <p:cTn id="92" presetID="26" presetClass="emph" presetSubtype="0" fill="hold" grpId="1" nodeType="withEffect">
                                  <p:stCondLst>
                                    <p:cond delay="2600"/>
                                  </p:stCondLst>
                                  <p:childTnLst>
                                    <p:animEffect transition="out" filter="fade">
                                      <p:cBhvr>
                                        <p:cTn id="93" dur="300" tmFilter="0, 0; .2, .5; .8, .5; 1, 0"/>
                                        <p:tgtEl>
                                          <p:spTgt spid="42000"/>
                                        </p:tgtEl>
                                      </p:cBhvr>
                                    </p:animEffect>
                                    <p:animScale>
                                      <p:cBhvr>
                                        <p:cTn id="94" dur="150" autoRev="1" fill="hold"/>
                                        <p:tgtEl>
                                          <p:spTgt spid="42000"/>
                                        </p:tgtEl>
                                      </p:cBhvr>
                                      <p:by x="105000" y="105000"/>
                                    </p:animScale>
                                  </p:childTnLst>
                                </p:cTn>
                              </p:par>
                              <p:par>
                                <p:cTn id="95" presetID="23" presetClass="entr" presetSubtype="528" fill="hold" grpId="0" nodeType="withEffect">
                                  <p:stCondLst>
                                    <p:cond delay="2400"/>
                                  </p:stCondLst>
                                  <p:childTnLst>
                                    <p:set>
                                      <p:cBhvr>
                                        <p:cTn id="96" dur="1" fill="hold">
                                          <p:stCondLst>
                                            <p:cond delay="0"/>
                                          </p:stCondLst>
                                        </p:cTn>
                                        <p:tgtEl>
                                          <p:spTgt spid="42001"/>
                                        </p:tgtEl>
                                        <p:attrNameLst>
                                          <p:attrName>style.visibility</p:attrName>
                                        </p:attrNameLst>
                                      </p:cBhvr>
                                      <p:to>
                                        <p:strVal val="visible"/>
                                      </p:to>
                                    </p:set>
                                    <p:anim calcmode="lin" valueType="num">
                                      <p:cBhvr>
                                        <p:cTn id="97" dur="300" fill="hold"/>
                                        <p:tgtEl>
                                          <p:spTgt spid="42001"/>
                                        </p:tgtEl>
                                        <p:attrNameLst>
                                          <p:attrName>ppt_w</p:attrName>
                                        </p:attrNameLst>
                                      </p:cBhvr>
                                      <p:tavLst>
                                        <p:tav tm="0">
                                          <p:val>
                                            <p:fltVal val="0"/>
                                          </p:val>
                                        </p:tav>
                                        <p:tav tm="100000">
                                          <p:val>
                                            <p:strVal val="#ppt_w"/>
                                          </p:val>
                                        </p:tav>
                                      </p:tavLst>
                                    </p:anim>
                                    <p:anim calcmode="lin" valueType="num">
                                      <p:cBhvr>
                                        <p:cTn id="98" dur="300" fill="hold"/>
                                        <p:tgtEl>
                                          <p:spTgt spid="42001"/>
                                        </p:tgtEl>
                                        <p:attrNameLst>
                                          <p:attrName>ppt_h</p:attrName>
                                        </p:attrNameLst>
                                      </p:cBhvr>
                                      <p:tavLst>
                                        <p:tav tm="0">
                                          <p:val>
                                            <p:fltVal val="0"/>
                                          </p:val>
                                        </p:tav>
                                        <p:tav tm="100000">
                                          <p:val>
                                            <p:strVal val="#ppt_h"/>
                                          </p:val>
                                        </p:tav>
                                      </p:tavLst>
                                    </p:anim>
                                    <p:anim calcmode="lin" valueType="num">
                                      <p:cBhvr>
                                        <p:cTn id="99" dur="300" fill="hold"/>
                                        <p:tgtEl>
                                          <p:spTgt spid="42001"/>
                                        </p:tgtEl>
                                        <p:attrNameLst>
                                          <p:attrName>ppt_x</p:attrName>
                                        </p:attrNameLst>
                                      </p:cBhvr>
                                      <p:tavLst>
                                        <p:tav tm="0">
                                          <p:val>
                                            <p:fltVal val="0.5"/>
                                          </p:val>
                                        </p:tav>
                                        <p:tav tm="100000">
                                          <p:val>
                                            <p:strVal val="#ppt_x"/>
                                          </p:val>
                                        </p:tav>
                                      </p:tavLst>
                                    </p:anim>
                                    <p:anim calcmode="lin" valueType="num">
                                      <p:cBhvr>
                                        <p:cTn id="100" dur="300" fill="hold"/>
                                        <p:tgtEl>
                                          <p:spTgt spid="42001"/>
                                        </p:tgtEl>
                                        <p:attrNameLst>
                                          <p:attrName>ppt_y</p:attrName>
                                        </p:attrNameLst>
                                      </p:cBhvr>
                                      <p:tavLst>
                                        <p:tav tm="0">
                                          <p:val>
                                            <p:fltVal val="0.5"/>
                                          </p:val>
                                        </p:tav>
                                        <p:tav tm="100000">
                                          <p:val>
                                            <p:strVal val="#ppt_y"/>
                                          </p:val>
                                        </p:tav>
                                      </p:tavLst>
                                    </p:anim>
                                  </p:childTnLst>
                                </p:cTn>
                              </p:par>
                              <p:par>
                                <p:cTn id="101" presetID="26" presetClass="emph" presetSubtype="0" fill="hold" grpId="1" nodeType="withEffect">
                                  <p:stCondLst>
                                    <p:cond delay="2700"/>
                                  </p:stCondLst>
                                  <p:childTnLst>
                                    <p:animEffect transition="out" filter="fade">
                                      <p:cBhvr>
                                        <p:cTn id="102" dur="300" tmFilter="0, 0; .2, .5; .8, .5; 1, 0"/>
                                        <p:tgtEl>
                                          <p:spTgt spid="42001"/>
                                        </p:tgtEl>
                                      </p:cBhvr>
                                    </p:animEffect>
                                    <p:animScale>
                                      <p:cBhvr>
                                        <p:cTn id="103" dur="150" autoRev="1" fill="hold"/>
                                        <p:tgtEl>
                                          <p:spTgt spid="42001"/>
                                        </p:tgtEl>
                                      </p:cBhvr>
                                      <p:by x="105000" y="105000"/>
                                    </p:animScale>
                                  </p:childTnLst>
                                </p:cTn>
                              </p:par>
                              <p:par>
                                <p:cTn id="104" presetID="23" presetClass="entr" presetSubtype="528" fill="hold" grpId="0" nodeType="withEffect">
                                  <p:stCondLst>
                                    <p:cond delay="2500"/>
                                  </p:stCondLst>
                                  <p:childTnLst>
                                    <p:set>
                                      <p:cBhvr>
                                        <p:cTn id="105" dur="1" fill="hold">
                                          <p:stCondLst>
                                            <p:cond delay="0"/>
                                          </p:stCondLst>
                                        </p:cTn>
                                        <p:tgtEl>
                                          <p:spTgt spid="57364"/>
                                        </p:tgtEl>
                                        <p:attrNameLst>
                                          <p:attrName>style.visibility</p:attrName>
                                        </p:attrNameLst>
                                      </p:cBhvr>
                                      <p:to>
                                        <p:strVal val="visible"/>
                                      </p:to>
                                    </p:set>
                                    <p:anim calcmode="lin" valueType="num">
                                      <p:cBhvr>
                                        <p:cTn id="106" dur="300" fill="hold"/>
                                        <p:tgtEl>
                                          <p:spTgt spid="57364"/>
                                        </p:tgtEl>
                                        <p:attrNameLst>
                                          <p:attrName>ppt_w</p:attrName>
                                        </p:attrNameLst>
                                      </p:cBhvr>
                                      <p:tavLst>
                                        <p:tav tm="0">
                                          <p:val>
                                            <p:fltVal val="0"/>
                                          </p:val>
                                        </p:tav>
                                        <p:tav tm="100000">
                                          <p:val>
                                            <p:strVal val="#ppt_w"/>
                                          </p:val>
                                        </p:tav>
                                      </p:tavLst>
                                    </p:anim>
                                    <p:anim calcmode="lin" valueType="num">
                                      <p:cBhvr>
                                        <p:cTn id="107" dur="300" fill="hold"/>
                                        <p:tgtEl>
                                          <p:spTgt spid="57364"/>
                                        </p:tgtEl>
                                        <p:attrNameLst>
                                          <p:attrName>ppt_h</p:attrName>
                                        </p:attrNameLst>
                                      </p:cBhvr>
                                      <p:tavLst>
                                        <p:tav tm="0">
                                          <p:val>
                                            <p:fltVal val="0"/>
                                          </p:val>
                                        </p:tav>
                                        <p:tav tm="100000">
                                          <p:val>
                                            <p:strVal val="#ppt_h"/>
                                          </p:val>
                                        </p:tav>
                                      </p:tavLst>
                                    </p:anim>
                                    <p:anim calcmode="lin" valueType="num">
                                      <p:cBhvr>
                                        <p:cTn id="108" dur="300" fill="hold"/>
                                        <p:tgtEl>
                                          <p:spTgt spid="57364"/>
                                        </p:tgtEl>
                                        <p:attrNameLst>
                                          <p:attrName>ppt_x</p:attrName>
                                        </p:attrNameLst>
                                      </p:cBhvr>
                                      <p:tavLst>
                                        <p:tav tm="0">
                                          <p:val>
                                            <p:fltVal val="0.5"/>
                                          </p:val>
                                        </p:tav>
                                        <p:tav tm="100000">
                                          <p:val>
                                            <p:strVal val="#ppt_x"/>
                                          </p:val>
                                        </p:tav>
                                      </p:tavLst>
                                    </p:anim>
                                    <p:anim calcmode="lin" valueType="num">
                                      <p:cBhvr>
                                        <p:cTn id="109" dur="300" fill="hold"/>
                                        <p:tgtEl>
                                          <p:spTgt spid="57364"/>
                                        </p:tgtEl>
                                        <p:attrNameLst>
                                          <p:attrName>ppt_y</p:attrName>
                                        </p:attrNameLst>
                                      </p:cBhvr>
                                      <p:tavLst>
                                        <p:tav tm="0">
                                          <p:val>
                                            <p:fltVal val="0.5"/>
                                          </p:val>
                                        </p:tav>
                                        <p:tav tm="100000">
                                          <p:val>
                                            <p:strVal val="#ppt_y"/>
                                          </p:val>
                                        </p:tav>
                                      </p:tavLst>
                                    </p:anim>
                                  </p:childTnLst>
                                </p:cTn>
                              </p:par>
                              <p:par>
                                <p:cTn id="110" presetID="26" presetClass="emph" presetSubtype="0" fill="hold" grpId="1" nodeType="withEffect">
                                  <p:stCondLst>
                                    <p:cond delay="2800"/>
                                  </p:stCondLst>
                                  <p:childTnLst>
                                    <p:animEffect transition="out" filter="fade">
                                      <p:cBhvr>
                                        <p:cTn id="111" dur="300" tmFilter="0, 0; .2, .5; .8, .5; 1, 0"/>
                                        <p:tgtEl>
                                          <p:spTgt spid="57364"/>
                                        </p:tgtEl>
                                      </p:cBhvr>
                                    </p:animEffect>
                                    <p:animScale>
                                      <p:cBhvr>
                                        <p:cTn id="112" dur="150" autoRev="1" fill="hold"/>
                                        <p:tgtEl>
                                          <p:spTgt spid="57364"/>
                                        </p:tgtEl>
                                      </p:cBhvr>
                                      <p:by x="105000" y="105000"/>
                                    </p:animScale>
                                  </p:childTnLst>
                                </p:cTn>
                              </p:par>
                            </p:childTnLst>
                          </p:cTn>
                        </p:par>
                        <p:par>
                          <p:cTn id="113" fill="hold">
                            <p:stCondLst>
                              <p:cond delay="2000"/>
                            </p:stCondLst>
                            <p:childTnLst>
                              <p:par>
                                <p:cTn id="114" presetID="10" presetClass="entr" presetSubtype="0" fill="hold" grpId="0" nodeType="afterEffect">
                                  <p:stCondLst>
                                    <p:cond delay="0"/>
                                  </p:stCondLst>
                                  <p:iterate type="lt">
                                    <p:tmPct val="10000"/>
                                  </p:iterate>
                                  <p:childTnLst>
                                    <p:set>
                                      <p:cBhvr>
                                        <p:cTn id="115" dur="1" fill="hold">
                                          <p:stCondLst>
                                            <p:cond delay="0"/>
                                          </p:stCondLst>
                                        </p:cTn>
                                        <p:tgtEl>
                                          <p:spTgt spid="45"/>
                                        </p:tgtEl>
                                        <p:attrNameLst>
                                          <p:attrName>style.visibility</p:attrName>
                                        </p:attrNameLst>
                                      </p:cBhvr>
                                      <p:to>
                                        <p:strVal val="visible"/>
                                      </p:to>
                                    </p:set>
                                    <p:animEffect transition="in" filter="fade">
                                      <p:cBhvr>
                                        <p:cTn id="116" dur="100"/>
                                        <p:tgtEl>
                                          <p:spTgt spid="45"/>
                                        </p:tgtEl>
                                      </p:cBhvr>
                                    </p:animEffect>
                                  </p:childTnLst>
                                </p:cTn>
                              </p:par>
                            </p:childTnLst>
                          </p:cTn>
                        </p:par>
                        <p:par>
                          <p:cTn id="117" fill="hold">
                            <p:stCondLst>
                              <p:cond delay="150"/>
                            </p:stCondLst>
                            <p:childTnLst>
                              <p:par>
                                <p:cTn id="118" presetID="10" presetClass="entr" presetSubtype="0" fill="hold" grpId="0" nodeType="afterEffect">
                                  <p:stCondLst>
                                    <p:cond delay="0"/>
                                  </p:stCondLst>
                                  <p:iterate type="lt">
                                    <p:tmPct val="10000"/>
                                  </p:iterate>
                                  <p:childTnLst>
                                    <p:set>
                                      <p:cBhvr>
                                        <p:cTn id="119" dur="1" fill="hold">
                                          <p:stCondLst>
                                            <p:cond delay="0"/>
                                          </p:stCondLst>
                                        </p:cTn>
                                        <p:tgtEl>
                                          <p:spTgt spid="46"/>
                                        </p:tgtEl>
                                        <p:attrNameLst>
                                          <p:attrName>style.visibility</p:attrName>
                                        </p:attrNameLst>
                                      </p:cBhvr>
                                      <p:to>
                                        <p:strVal val="visible"/>
                                      </p:to>
                                    </p:set>
                                    <p:animEffect transition="in" filter="fade">
                                      <p:cBhvr>
                                        <p:cTn id="120" dur="1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animBg="1"/>
      <p:bldP spid="41993" grpId="1" animBg="1"/>
      <p:bldP spid="41994" grpId="0" animBg="1"/>
      <p:bldP spid="41994" grpId="1" animBg="1"/>
      <p:bldP spid="57354" grpId="0" bldLvl="0" animBg="1"/>
      <p:bldP spid="57354" grpId="1" bldLvl="0" animBg="1"/>
      <p:bldP spid="41997" grpId="0" animBg="1"/>
      <p:bldP spid="41997" grpId="1" animBg="1"/>
      <p:bldP spid="41998" grpId="0" animBg="1"/>
      <p:bldP spid="41998" grpId="1" animBg="1"/>
      <p:bldP spid="57357" grpId="0" bldLvl="0" animBg="1"/>
      <p:bldP spid="57357" grpId="1" bldLvl="0" animBg="1"/>
      <p:bldP spid="42000" grpId="0" animBg="1"/>
      <p:bldP spid="42000" grpId="1" animBg="1"/>
      <p:bldP spid="42001" grpId="0" animBg="1"/>
      <p:bldP spid="42001" grpId="1" animBg="1"/>
      <p:bldP spid="42002" grpId="0" animBg="1"/>
      <p:bldP spid="42002" grpId="1" animBg="1"/>
      <p:bldP spid="42003" grpId="0" animBg="1"/>
      <p:bldP spid="42003" grpId="1" animBg="1"/>
      <p:bldP spid="45" grpId="0"/>
      <p:bldP spid="46" grpId="0"/>
      <p:bldP spid="57364" grpId="0" bldLvl="0" animBg="1"/>
      <p:bldP spid="57364" grpId="1" bldLvl="0" animBg="1"/>
    </p:bldLst>
  </p:timing>
</p:sld>
</file>

<file path=ppt/theme/theme1.xml><?xml version="1.0" encoding="utf-8"?>
<a:theme xmlns:a="http://schemas.openxmlformats.org/drawingml/2006/main" name="Office 主题">
  <a:themeElements>
    <a:clrScheme name="自定义 544">
      <a:dk1>
        <a:sysClr val="windowText" lastClr="000000"/>
      </a:dk1>
      <a:lt1>
        <a:sysClr val="window" lastClr="FFFFFF"/>
      </a:lt1>
      <a:dk2>
        <a:srgbClr val="1F497D"/>
      </a:dk2>
      <a:lt2>
        <a:srgbClr val="EEECE1"/>
      </a:lt2>
      <a:accent1>
        <a:srgbClr val="084250"/>
      </a:accent1>
      <a:accent2>
        <a:srgbClr val="CF4F44"/>
      </a:accent2>
      <a:accent3>
        <a:srgbClr val="084250"/>
      </a:accent3>
      <a:accent4>
        <a:srgbClr val="7ACEBE"/>
      </a:accent4>
      <a:accent5>
        <a:srgbClr val="528830"/>
      </a:accent5>
      <a:accent6>
        <a:srgbClr val="C9282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3568</Words>
  <Application>WPS 演示</Application>
  <PresentationFormat>自定义</PresentationFormat>
  <Paragraphs>522</Paragraphs>
  <Slides>27</Slides>
  <Notes>27</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27</vt:i4>
      </vt:variant>
    </vt:vector>
  </HeadingPairs>
  <TitlesOfParts>
    <vt:vector size="50" baseType="lpstr">
      <vt:lpstr>Arial</vt:lpstr>
      <vt:lpstr>宋体</vt:lpstr>
      <vt:lpstr>Wingdings</vt:lpstr>
      <vt:lpstr>微软雅黑</vt:lpstr>
      <vt:lpstr>Roboto Condensed</vt:lpstr>
      <vt:lpstr>Verdana</vt:lpstr>
      <vt:lpstr>Open Sans</vt:lpstr>
      <vt:lpstr>Segoe Print</vt:lpstr>
      <vt:lpstr>汉仪菱心体简</vt:lpstr>
      <vt:lpstr>黑体</vt:lpstr>
      <vt:lpstr>方正兰亭超细黑简体</vt:lpstr>
      <vt:lpstr>Impact</vt:lpstr>
      <vt:lpstr>张海山锐谐体</vt:lpstr>
      <vt:lpstr>Calibri</vt:lpstr>
      <vt:lpstr>Broadway BT</vt:lpstr>
      <vt:lpstr>Calibri</vt:lpstr>
      <vt:lpstr>Arial Unicode MS</vt:lpstr>
      <vt:lpstr>MS PGothic</vt:lpstr>
      <vt:lpstr>Arial Black</vt:lpstr>
      <vt:lpstr>Franklin Gothic Book</vt:lpstr>
      <vt:lpstr>Segoe UI Emoji</vt:lpstr>
      <vt:lpstr>方正兰亭细黑_GBK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dc:subject>tukuppt</dc:subject>
  <cp:lastModifiedBy>Struggle</cp:lastModifiedBy>
  <cp:revision>2</cp:revision>
  <dcterms:created xsi:type="dcterms:W3CDTF">2019-01-25T07:41:00Z</dcterms:created>
  <dcterms:modified xsi:type="dcterms:W3CDTF">2020-06-17T16:39:51Z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