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3739" r:id="rId3"/>
    <p:sldId id="3740" r:id="rId5"/>
    <p:sldId id="3741" r:id="rId6"/>
    <p:sldId id="3710" r:id="rId7"/>
    <p:sldId id="3712" r:id="rId8"/>
    <p:sldId id="3714" r:id="rId9"/>
    <p:sldId id="3715" r:id="rId10"/>
    <p:sldId id="3742" r:id="rId11"/>
    <p:sldId id="3716" r:id="rId12"/>
    <p:sldId id="3717" r:id="rId13"/>
    <p:sldId id="3719" r:id="rId14"/>
    <p:sldId id="3721" r:id="rId15"/>
    <p:sldId id="3722" r:id="rId16"/>
    <p:sldId id="3744" r:id="rId17"/>
    <p:sldId id="3723" r:id="rId18"/>
    <p:sldId id="3729" r:id="rId19"/>
    <p:sldId id="3731" r:id="rId20"/>
    <p:sldId id="3711" r:id="rId21"/>
    <p:sldId id="3713" r:id="rId22"/>
    <p:sldId id="3745" r:id="rId23"/>
    <p:sldId id="3718" r:id="rId24"/>
    <p:sldId id="3720" r:id="rId25"/>
    <p:sldId id="3730" r:id="rId26"/>
    <p:sldId id="3732" r:id="rId27"/>
    <p:sldId id="3746" r:id="rId28"/>
  </p:sldIdLst>
  <p:sldSz cx="12858750" cy="7232650"/>
  <p:notesSz cx="6858000" cy="9144000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86C"/>
    <a:srgbClr val="111A2B"/>
    <a:srgbClr val="E36C0D"/>
    <a:srgbClr val="187D5F"/>
    <a:srgbClr val="000000"/>
    <a:srgbClr val="914C2F"/>
    <a:srgbClr val="C18D65"/>
    <a:srgbClr val="B75C24"/>
    <a:srgbClr val="7F2D43"/>
    <a:srgbClr val="FC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7" autoAdjust="0"/>
    <p:restoredTop sz="92986" autoAdjust="0"/>
  </p:normalViewPr>
  <p:slideViewPr>
    <p:cSldViewPr>
      <p:cViewPr varScale="1">
        <p:scale>
          <a:sx n="71" d="100"/>
          <a:sy n="71" d="100"/>
        </p:scale>
        <p:origin x="630" y="54"/>
      </p:cViewPr>
      <p:guideLst>
        <p:guide orient="horz" pos="328"/>
        <p:guide pos="4050"/>
        <p:guide pos="557"/>
        <p:guide orient="horz" pos="4183"/>
        <p:guide pos="7588"/>
        <p:guide pos="376"/>
        <p:guide pos="1374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72A53-9388-4210-BDC7-DD53475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microsoft.com/office/2007/relationships/hdphoto" Target="../media/image22.wdp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4" y="2556690"/>
            <a:ext cx="12857163" cy="81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13895" y="3400356"/>
            <a:ext cx="624629" cy="624629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35" name="椭圆 3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893561" y="3400356"/>
            <a:ext cx="624629" cy="624629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47" name="椭圆 4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061998" y="3912128"/>
            <a:ext cx="461852" cy="461851"/>
            <a:chOff x="304800" y="673100"/>
            <a:chExt cx="4000500" cy="4000500"/>
          </a:xfrm>
          <a:solidFill>
            <a:schemeClr val="accent2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645150" y="3353457"/>
            <a:ext cx="558387" cy="55838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537093" y="1724217"/>
            <a:ext cx="396844" cy="3968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109577" y="1584272"/>
            <a:ext cx="483037" cy="4830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389305" y="3691636"/>
            <a:ext cx="306939" cy="3069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130096" y="3755973"/>
            <a:ext cx="311740" cy="311740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82" name="椭圆 81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723619" y="3328113"/>
            <a:ext cx="311740" cy="311740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85" name="椭圆 8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481540" y="1716520"/>
            <a:ext cx="311740" cy="311740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88" name="椭圆 87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067078" y="1940879"/>
            <a:ext cx="231768" cy="231768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91" name="椭圆 9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733155" y="3690938"/>
            <a:ext cx="452115" cy="452115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94" name="椭圆 93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238804" y="2121062"/>
            <a:ext cx="226057" cy="226057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97" name="椭圆 9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802379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100" name="椭圆 99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公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211454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58" name="椭圆 57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司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649552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61" name="椭圆 6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章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058626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67" name="椭圆 6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程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159339" y="5866749"/>
            <a:ext cx="308419" cy="308419"/>
            <a:chOff x="801291" y="3535885"/>
            <a:chExt cx="219347" cy="219347"/>
          </a:xfrm>
        </p:grpSpPr>
        <p:sp>
          <p:nvSpPr>
            <p:cNvPr id="70" name="Oval 10"/>
            <p:cNvSpPr>
              <a:spLocks noChangeArrowheads="1"/>
            </p:cNvSpPr>
            <p:nvPr/>
          </p:nvSpPr>
          <p:spPr bwMode="auto">
            <a:xfrm>
              <a:off x="801291" y="3535885"/>
              <a:ext cx="219347" cy="2193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60980" y="3583766"/>
              <a:ext cx="100336" cy="114060"/>
              <a:chOff x="860980" y="3583766"/>
              <a:chExt cx="100336" cy="114060"/>
            </a:xfrm>
          </p:grpSpPr>
          <p:sp>
            <p:nvSpPr>
              <p:cNvPr id="72" name="Freeform 12"/>
              <p:cNvSpPr>
                <a:spLocks noEditPoints="1"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3" name="Freeform 13"/>
              <p:cNvSpPr/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77" name="Group 14"/>
          <p:cNvGrpSpPr/>
          <p:nvPr/>
        </p:nvGrpSpPr>
        <p:grpSpPr bwMode="auto">
          <a:xfrm>
            <a:off x="6612678" y="5866749"/>
            <a:ext cx="308419" cy="308419"/>
            <a:chOff x="4248" y="3024"/>
            <a:chExt cx="600" cy="599"/>
          </a:xfrm>
        </p:grpSpPr>
        <p:sp>
          <p:nvSpPr>
            <p:cNvPr id="102" name="Oval 15"/>
            <p:cNvSpPr>
              <a:spLocks noChangeArrowheads="1"/>
            </p:cNvSpPr>
            <p:nvPr/>
          </p:nvSpPr>
          <p:spPr bwMode="auto">
            <a:xfrm>
              <a:off x="4248" y="3024"/>
              <a:ext cx="600" cy="5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3" name="Group 16"/>
            <p:cNvGrpSpPr/>
            <p:nvPr/>
          </p:nvGrpSpPr>
          <p:grpSpPr bwMode="auto">
            <a:xfrm>
              <a:off x="4441" y="3144"/>
              <a:ext cx="215" cy="345"/>
              <a:chOff x="4441" y="3144"/>
              <a:chExt cx="215" cy="345"/>
            </a:xfrm>
          </p:grpSpPr>
          <p:sp>
            <p:nvSpPr>
              <p:cNvPr id="104" name="Freeform 17"/>
              <p:cNvSpPr>
                <a:spLocks noEditPoints="1"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5" name="Freeform 18"/>
              <p:cNvSpPr/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06" name="Text Box 20"/>
          <p:cNvSpPr txBox="1">
            <a:spLocks noChangeArrowheads="1"/>
          </p:cNvSpPr>
          <p:nvPr/>
        </p:nvSpPr>
        <p:spPr bwMode="auto">
          <a:xfrm>
            <a:off x="6930023" y="5809017"/>
            <a:ext cx="2026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日期：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2018.7.30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467562" y="5817805"/>
            <a:ext cx="2214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汇报人：凤凰办公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08" name="文本占位符 2"/>
          <p:cNvSpPr txBox="1"/>
          <p:nvPr/>
        </p:nvSpPr>
        <p:spPr>
          <a:xfrm>
            <a:off x="2520452" y="4768230"/>
            <a:ext cx="7741770" cy="960824"/>
          </a:xfrm>
          <a:prstGeom prst="rect">
            <a:avLst/>
          </a:prstGeom>
          <a:noFill/>
        </p:spPr>
        <p:txBody>
          <a:bodyPr vert="horz" wrap="square" lIns="128572" tIns="64286" rIns="128572" bIns="64286" rtlCol="0" anchor="ctr">
            <a:sp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altLang="en-US" sz="1800" b="1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A complete business plan A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plan</a:t>
            </a:r>
            <a:endParaRPr lang="zh-CN" altLang="en-US" sz="1200" b="0" dirty="0">
              <a:solidFill>
                <a:schemeClr val="tx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pic>
        <p:nvPicPr>
          <p:cNvPr id="109" name="Dirty Dropouts - Unit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24575" y="-9248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474">
        <p14:prism/>
      </p:transition>
    </mc:Choice>
    <mc:Fallback>
      <p:transition spd="slow" advTm="647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2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8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2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3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6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6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5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1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9"/>
                    </p:tgtEl>
                  </p:cMediaNode>
                </p:audio>
              </p:childTnLst>
            </p:cTn>
          </p:par>
        </p:tnLst>
        <p:bldLst>
          <p:bldP spid="3" grpId="0" animBg="1"/>
          <p:bldP spid="106" grpId="0"/>
          <p:bldP spid="107" grpId="0" bldLvl="0" animBg="1"/>
          <p:bldP spid="10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1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9"/>
                    </p:tgtEl>
                  </p:cMediaNode>
                </p:audio>
              </p:childTnLst>
            </p:cTn>
          </p:par>
        </p:tnLst>
        <p:bldLst>
          <p:bldP spid="3" grpId="0" animBg="1"/>
          <p:bldP spid="106" grpId="0"/>
          <p:bldP spid="107" grpId="0" bldLvl="0" animBg="1"/>
          <p:bldP spid="10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网Chenying0907出品 15"/>
          <p:cNvGrpSpPr/>
          <p:nvPr/>
        </p:nvGrpSpPr>
        <p:grpSpPr>
          <a:xfrm>
            <a:off x="8929028" y="2050301"/>
            <a:ext cx="1826828" cy="2061201"/>
            <a:chOff x="3446157" y="2112915"/>
            <a:chExt cx="2343151" cy="2643766"/>
          </a:xfrm>
        </p:grpSpPr>
        <p:sp>
          <p:nvSpPr>
            <p:cNvPr id="18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1" name="网Chenying0907出品 20"/>
          <p:cNvGrpSpPr/>
          <p:nvPr/>
        </p:nvGrpSpPr>
        <p:grpSpPr>
          <a:xfrm>
            <a:off x="6643623" y="3351137"/>
            <a:ext cx="1826828" cy="2061201"/>
            <a:chOff x="3446157" y="2112915"/>
            <a:chExt cx="2343151" cy="2643766"/>
          </a:xfrm>
        </p:grpSpPr>
        <p:sp>
          <p:nvSpPr>
            <p:cNvPr id="23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6" name="网Chenying0907出品 25"/>
          <p:cNvGrpSpPr/>
          <p:nvPr/>
        </p:nvGrpSpPr>
        <p:grpSpPr>
          <a:xfrm>
            <a:off x="4358219" y="2050301"/>
            <a:ext cx="1826828" cy="2061201"/>
            <a:chOff x="3446157" y="2112915"/>
            <a:chExt cx="2343151" cy="2643766"/>
          </a:xfrm>
        </p:grpSpPr>
        <p:sp>
          <p:nvSpPr>
            <p:cNvPr id="28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1" name="网Chenying0907出品 30"/>
          <p:cNvGrpSpPr/>
          <p:nvPr/>
        </p:nvGrpSpPr>
        <p:grpSpPr>
          <a:xfrm>
            <a:off x="2072814" y="3351137"/>
            <a:ext cx="1826828" cy="2061201"/>
            <a:chOff x="1965845" y="3177496"/>
            <a:chExt cx="1732555" cy="1954833"/>
          </a:xfrm>
        </p:grpSpPr>
        <p:sp>
          <p:nvSpPr>
            <p:cNvPr id="33" name="网Chenying0907出品 5"/>
            <p:cNvSpPr/>
            <p:nvPr/>
          </p:nvSpPr>
          <p:spPr bwMode="auto">
            <a:xfrm rot="16200000">
              <a:off x="1854706" y="3288635"/>
              <a:ext cx="1954833" cy="173255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5" name="网Chenying0907出品 5"/>
            <p:cNvSpPr/>
            <p:nvPr/>
          </p:nvSpPr>
          <p:spPr bwMode="auto">
            <a:xfrm rot="16200000">
              <a:off x="2071766" y="3481015"/>
              <a:ext cx="1520711" cy="134779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6" name="网Chenying0907出品 35"/>
          <p:cNvGrpSpPr/>
          <p:nvPr/>
        </p:nvGrpSpPr>
        <p:grpSpPr>
          <a:xfrm>
            <a:off x="2440938" y="3861428"/>
            <a:ext cx="1126490" cy="1048499"/>
            <a:chOff x="2711519" y="4342226"/>
            <a:chExt cx="1068358" cy="994391"/>
          </a:xfrm>
        </p:grpSpPr>
        <p:sp>
          <p:nvSpPr>
            <p:cNvPr id="37" name="网Chenying0907出品 46"/>
            <p:cNvSpPr txBox="1"/>
            <p:nvPr/>
          </p:nvSpPr>
          <p:spPr>
            <a:xfrm>
              <a:off x="2711519" y="4342226"/>
              <a:ext cx="1031437" cy="8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6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01</a:t>
              </a:r>
              <a:endParaRPr lang="zh-CN" altLang="en-US" sz="506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8" name="网Chenying0907出品 47"/>
            <p:cNvSpPr txBox="1"/>
            <p:nvPr/>
          </p:nvSpPr>
          <p:spPr>
            <a:xfrm>
              <a:off x="2738817" y="4957033"/>
              <a:ext cx="1041060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STEP</a:t>
              </a:r>
              <a:endPara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9" name="网Chenying0907出品 38"/>
          <p:cNvGrpSpPr/>
          <p:nvPr/>
        </p:nvGrpSpPr>
        <p:grpSpPr>
          <a:xfrm>
            <a:off x="4732503" y="2562055"/>
            <a:ext cx="1102387" cy="1048499"/>
            <a:chOff x="2734379" y="4342226"/>
            <a:chExt cx="1045498" cy="994391"/>
          </a:xfrm>
        </p:grpSpPr>
        <p:sp>
          <p:nvSpPr>
            <p:cNvPr id="40" name="网Chenying0907出品 49"/>
            <p:cNvSpPr txBox="1"/>
            <p:nvPr/>
          </p:nvSpPr>
          <p:spPr>
            <a:xfrm>
              <a:off x="2734379" y="4342226"/>
              <a:ext cx="1031437" cy="8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6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02</a:t>
              </a:r>
              <a:endParaRPr lang="zh-CN" altLang="en-US" sz="506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网Chenying0907出品 50"/>
            <p:cNvSpPr txBox="1"/>
            <p:nvPr/>
          </p:nvSpPr>
          <p:spPr>
            <a:xfrm>
              <a:off x="2738817" y="4957033"/>
              <a:ext cx="1041060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STEP</a:t>
              </a:r>
              <a:endParaRPr lang="zh-CN" altLang="en-US" sz="20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2" name="网Chenying0907出品 41"/>
          <p:cNvGrpSpPr/>
          <p:nvPr/>
        </p:nvGrpSpPr>
        <p:grpSpPr>
          <a:xfrm>
            <a:off x="7016360" y="3870430"/>
            <a:ext cx="1102387" cy="1048499"/>
            <a:chOff x="2734379" y="4342226"/>
            <a:chExt cx="1045498" cy="994391"/>
          </a:xfrm>
        </p:grpSpPr>
        <p:sp>
          <p:nvSpPr>
            <p:cNvPr id="43" name="网Chenying0907出品 52"/>
            <p:cNvSpPr txBox="1"/>
            <p:nvPr/>
          </p:nvSpPr>
          <p:spPr>
            <a:xfrm>
              <a:off x="2734379" y="4342226"/>
              <a:ext cx="1031437" cy="8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6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03</a:t>
              </a:r>
              <a:endParaRPr lang="zh-CN" altLang="en-US" sz="506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网Chenying0907出品 53"/>
            <p:cNvSpPr txBox="1"/>
            <p:nvPr/>
          </p:nvSpPr>
          <p:spPr>
            <a:xfrm>
              <a:off x="2738817" y="4957033"/>
              <a:ext cx="1041060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STEP</a:t>
              </a:r>
              <a:endParaRPr lang="zh-CN" altLang="en-US" sz="20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5" name="网Chenying0907出品 44"/>
          <p:cNvGrpSpPr/>
          <p:nvPr/>
        </p:nvGrpSpPr>
        <p:grpSpPr>
          <a:xfrm>
            <a:off x="9289298" y="2562055"/>
            <a:ext cx="1102387" cy="1048499"/>
            <a:chOff x="2734379" y="4342226"/>
            <a:chExt cx="1045498" cy="994391"/>
          </a:xfrm>
        </p:grpSpPr>
        <p:sp>
          <p:nvSpPr>
            <p:cNvPr id="46" name="网Chenying0907出品 55"/>
            <p:cNvSpPr txBox="1"/>
            <p:nvPr/>
          </p:nvSpPr>
          <p:spPr>
            <a:xfrm>
              <a:off x="2734379" y="4342226"/>
              <a:ext cx="1031437" cy="8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6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04</a:t>
              </a:r>
              <a:endParaRPr lang="zh-CN" altLang="en-US" sz="506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7" name="网Chenying0907出品 56"/>
            <p:cNvSpPr txBox="1"/>
            <p:nvPr/>
          </p:nvSpPr>
          <p:spPr>
            <a:xfrm>
              <a:off x="2738817" y="4957033"/>
              <a:ext cx="1041060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STEP</a:t>
              </a:r>
              <a:endPara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8" name="网Chenying0907出品 47"/>
          <p:cNvGrpSpPr/>
          <p:nvPr/>
        </p:nvGrpSpPr>
        <p:grpSpPr>
          <a:xfrm>
            <a:off x="1968076" y="2076538"/>
            <a:ext cx="2302443" cy="1154970"/>
            <a:chOff x="1458293" y="2666959"/>
            <a:chExt cx="2183626" cy="1095368"/>
          </a:xfrm>
        </p:grpSpPr>
        <p:grpSp>
          <p:nvGrpSpPr>
            <p:cNvPr id="49" name="Group 20"/>
            <p:cNvGrpSpPr>
              <a:grpSpLocks noChangeAspect="1"/>
            </p:cNvGrpSpPr>
            <p:nvPr/>
          </p:nvGrpSpPr>
          <p:grpSpPr bwMode="auto">
            <a:xfrm>
              <a:off x="1562269" y="2747279"/>
              <a:ext cx="304703" cy="242938"/>
              <a:chOff x="3899" y="2225"/>
              <a:chExt cx="74" cy="59"/>
            </a:xfrm>
            <a:solidFill>
              <a:srgbClr val="FFB850"/>
            </a:solidFill>
            <a:effectLst/>
          </p:grpSpPr>
          <p:sp>
            <p:nvSpPr>
              <p:cNvPr id="52" name="网Chenying0907出品 21"/>
              <p:cNvSpPr>
                <a:spLocks noEditPoints="1"/>
              </p:cNvSpPr>
              <p:nvPr/>
            </p:nvSpPr>
            <p:spPr bwMode="auto">
              <a:xfrm>
                <a:off x="3899" y="2225"/>
                <a:ext cx="74" cy="59"/>
              </a:xfrm>
              <a:custGeom>
                <a:avLst/>
                <a:gdLst>
                  <a:gd name="T0" fmla="*/ 27 w 29"/>
                  <a:gd name="T1" fmla="*/ 0 h 22"/>
                  <a:gd name="T2" fmla="*/ 3 w 29"/>
                  <a:gd name="T3" fmla="*/ 0 h 22"/>
                  <a:gd name="T4" fmla="*/ 0 w 29"/>
                  <a:gd name="T5" fmla="*/ 3 h 22"/>
                  <a:gd name="T6" fmla="*/ 0 w 29"/>
                  <a:gd name="T7" fmla="*/ 16 h 22"/>
                  <a:gd name="T8" fmla="*/ 3 w 29"/>
                  <a:gd name="T9" fmla="*/ 19 h 22"/>
                  <a:gd name="T10" fmla="*/ 10 w 29"/>
                  <a:gd name="T11" fmla="*/ 19 h 22"/>
                  <a:gd name="T12" fmla="*/ 9 w 29"/>
                  <a:gd name="T13" fmla="*/ 20 h 22"/>
                  <a:gd name="T14" fmla="*/ 5 w 29"/>
                  <a:gd name="T15" fmla="*/ 20 h 22"/>
                  <a:gd name="T16" fmla="*/ 3 w 29"/>
                  <a:gd name="T17" fmla="*/ 21 h 22"/>
                  <a:gd name="T18" fmla="*/ 5 w 29"/>
                  <a:gd name="T19" fmla="*/ 22 h 22"/>
                  <a:gd name="T20" fmla="*/ 24 w 29"/>
                  <a:gd name="T21" fmla="*/ 22 h 22"/>
                  <a:gd name="T22" fmla="*/ 26 w 29"/>
                  <a:gd name="T23" fmla="*/ 21 h 22"/>
                  <a:gd name="T24" fmla="*/ 24 w 29"/>
                  <a:gd name="T25" fmla="*/ 20 h 22"/>
                  <a:gd name="T26" fmla="*/ 21 w 29"/>
                  <a:gd name="T27" fmla="*/ 20 h 22"/>
                  <a:gd name="T28" fmla="*/ 19 w 29"/>
                  <a:gd name="T29" fmla="*/ 19 h 22"/>
                  <a:gd name="T30" fmla="*/ 27 w 29"/>
                  <a:gd name="T31" fmla="*/ 19 h 22"/>
                  <a:gd name="T32" fmla="*/ 29 w 29"/>
                  <a:gd name="T33" fmla="*/ 16 h 22"/>
                  <a:gd name="T34" fmla="*/ 29 w 29"/>
                  <a:gd name="T35" fmla="*/ 3 h 22"/>
                  <a:gd name="T36" fmla="*/ 27 w 29"/>
                  <a:gd name="T37" fmla="*/ 0 h 22"/>
                  <a:gd name="T38" fmla="*/ 28 w 29"/>
                  <a:gd name="T39" fmla="*/ 16 h 22"/>
                  <a:gd name="T40" fmla="*/ 27 w 29"/>
                  <a:gd name="T41" fmla="*/ 17 h 22"/>
                  <a:gd name="T42" fmla="*/ 3 w 29"/>
                  <a:gd name="T43" fmla="*/ 17 h 22"/>
                  <a:gd name="T44" fmla="*/ 2 w 29"/>
                  <a:gd name="T45" fmla="*/ 16 h 22"/>
                  <a:gd name="T46" fmla="*/ 2 w 29"/>
                  <a:gd name="T47" fmla="*/ 3 h 22"/>
                  <a:gd name="T48" fmla="*/ 3 w 29"/>
                  <a:gd name="T49" fmla="*/ 2 h 22"/>
                  <a:gd name="T50" fmla="*/ 27 w 29"/>
                  <a:gd name="T51" fmla="*/ 2 h 22"/>
                  <a:gd name="T52" fmla="*/ 28 w 29"/>
                  <a:gd name="T53" fmla="*/ 3 h 22"/>
                  <a:gd name="T54" fmla="*/ 28 w 29"/>
                  <a:gd name="T5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22">
                    <a:moveTo>
                      <a:pt x="2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2" y="19"/>
                      <a:pt x="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9" y="19"/>
                      <a:pt x="9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2"/>
                      <a:pt x="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1"/>
                      <a:pt x="26" y="21"/>
                    </a:cubicBezTo>
                    <a:cubicBezTo>
                      <a:pt x="26" y="20"/>
                      <a:pt x="25" y="20"/>
                      <a:pt x="24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9"/>
                      <a:pt x="20" y="19"/>
                      <a:pt x="19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9"/>
                      <a:pt x="29" y="18"/>
                      <a:pt x="29" y="16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7" y="0"/>
                    </a:cubicBezTo>
                    <a:close/>
                    <a:moveTo>
                      <a:pt x="28" y="16"/>
                    </a:moveTo>
                    <a:cubicBezTo>
                      <a:pt x="28" y="17"/>
                      <a:pt x="27" y="17"/>
                      <a:pt x="27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2"/>
                      <a:pt x="28" y="3"/>
                    </a:cubicBezTo>
                    <a:lnTo>
                      <a:pt x="28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3" name="网Chenying0907出品 22"/>
              <p:cNvSpPr>
                <a:spLocks noEditPoints="1"/>
              </p:cNvSpPr>
              <p:nvPr/>
            </p:nvSpPr>
            <p:spPr bwMode="auto">
              <a:xfrm>
                <a:off x="3917" y="2241"/>
                <a:ext cx="25" cy="27"/>
              </a:xfrm>
              <a:custGeom>
                <a:avLst/>
                <a:gdLst>
                  <a:gd name="T0" fmla="*/ 10 w 10"/>
                  <a:gd name="T1" fmla="*/ 6 h 10"/>
                  <a:gd name="T2" fmla="*/ 10 w 10"/>
                  <a:gd name="T3" fmla="*/ 4 h 10"/>
                  <a:gd name="T4" fmla="*/ 9 w 10"/>
                  <a:gd name="T5" fmla="*/ 4 h 10"/>
                  <a:gd name="T6" fmla="*/ 8 w 10"/>
                  <a:gd name="T7" fmla="*/ 3 h 10"/>
                  <a:gd name="T8" fmla="*/ 9 w 10"/>
                  <a:gd name="T9" fmla="*/ 2 h 10"/>
                  <a:gd name="T10" fmla="*/ 8 w 10"/>
                  <a:gd name="T11" fmla="*/ 1 h 10"/>
                  <a:gd name="T12" fmla="*/ 8 w 10"/>
                  <a:gd name="T13" fmla="*/ 2 h 10"/>
                  <a:gd name="T14" fmla="*/ 6 w 10"/>
                  <a:gd name="T15" fmla="*/ 1 h 10"/>
                  <a:gd name="T16" fmla="*/ 6 w 10"/>
                  <a:gd name="T17" fmla="*/ 0 h 10"/>
                  <a:gd name="T18" fmla="*/ 4 w 10"/>
                  <a:gd name="T19" fmla="*/ 0 h 10"/>
                  <a:gd name="T20" fmla="*/ 4 w 10"/>
                  <a:gd name="T21" fmla="*/ 1 h 10"/>
                  <a:gd name="T22" fmla="*/ 3 w 10"/>
                  <a:gd name="T23" fmla="*/ 2 h 10"/>
                  <a:gd name="T24" fmla="*/ 2 w 10"/>
                  <a:gd name="T25" fmla="*/ 1 h 10"/>
                  <a:gd name="T26" fmla="*/ 1 w 10"/>
                  <a:gd name="T27" fmla="*/ 2 h 10"/>
                  <a:gd name="T28" fmla="*/ 2 w 10"/>
                  <a:gd name="T29" fmla="*/ 3 h 10"/>
                  <a:gd name="T30" fmla="*/ 1 w 10"/>
                  <a:gd name="T31" fmla="*/ 4 h 10"/>
                  <a:gd name="T32" fmla="*/ 0 w 10"/>
                  <a:gd name="T33" fmla="*/ 4 h 10"/>
                  <a:gd name="T34" fmla="*/ 0 w 10"/>
                  <a:gd name="T35" fmla="*/ 6 h 10"/>
                  <a:gd name="T36" fmla="*/ 1 w 10"/>
                  <a:gd name="T37" fmla="*/ 6 h 10"/>
                  <a:gd name="T38" fmla="*/ 2 w 10"/>
                  <a:gd name="T39" fmla="*/ 8 h 10"/>
                  <a:gd name="T40" fmla="*/ 1 w 10"/>
                  <a:gd name="T41" fmla="*/ 8 h 10"/>
                  <a:gd name="T42" fmla="*/ 2 w 10"/>
                  <a:gd name="T43" fmla="*/ 9 h 10"/>
                  <a:gd name="T44" fmla="*/ 3 w 10"/>
                  <a:gd name="T45" fmla="*/ 8 h 10"/>
                  <a:gd name="T46" fmla="*/ 4 w 10"/>
                  <a:gd name="T47" fmla="*/ 9 h 10"/>
                  <a:gd name="T48" fmla="*/ 4 w 10"/>
                  <a:gd name="T49" fmla="*/ 10 h 10"/>
                  <a:gd name="T50" fmla="*/ 6 w 10"/>
                  <a:gd name="T51" fmla="*/ 10 h 10"/>
                  <a:gd name="T52" fmla="*/ 6 w 10"/>
                  <a:gd name="T53" fmla="*/ 9 h 10"/>
                  <a:gd name="T54" fmla="*/ 8 w 10"/>
                  <a:gd name="T55" fmla="*/ 8 h 10"/>
                  <a:gd name="T56" fmla="*/ 8 w 10"/>
                  <a:gd name="T57" fmla="*/ 9 h 10"/>
                  <a:gd name="T58" fmla="*/ 9 w 10"/>
                  <a:gd name="T59" fmla="*/ 8 h 10"/>
                  <a:gd name="T60" fmla="*/ 8 w 10"/>
                  <a:gd name="T61" fmla="*/ 8 h 10"/>
                  <a:gd name="T62" fmla="*/ 9 w 10"/>
                  <a:gd name="T63" fmla="*/ 6 h 10"/>
                  <a:gd name="T64" fmla="*/ 10 w 10"/>
                  <a:gd name="T65" fmla="*/ 6 h 10"/>
                  <a:gd name="T66" fmla="*/ 8 w 10"/>
                  <a:gd name="T67" fmla="*/ 5 h 10"/>
                  <a:gd name="T68" fmla="*/ 5 w 10"/>
                  <a:gd name="T69" fmla="*/ 8 h 10"/>
                  <a:gd name="T70" fmla="*/ 2 w 10"/>
                  <a:gd name="T71" fmla="*/ 5 h 10"/>
                  <a:gd name="T72" fmla="*/ 5 w 10"/>
                  <a:gd name="T73" fmla="*/ 2 h 10"/>
                  <a:gd name="T74" fmla="*/ 8 w 10"/>
                  <a:gd name="T7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" h="10">
                    <a:moveTo>
                      <a:pt x="10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9" y="6"/>
                      <a:pt x="9" y="6"/>
                    </a:cubicBezTo>
                    <a:lnTo>
                      <a:pt x="10" y="6"/>
                    </a:lnTo>
                    <a:close/>
                    <a:moveTo>
                      <a:pt x="8" y="5"/>
                    </a:moveTo>
                    <a:cubicBezTo>
                      <a:pt x="8" y="7"/>
                      <a:pt x="7" y="8"/>
                      <a:pt x="5" y="8"/>
                    </a:cubicBezTo>
                    <a:cubicBezTo>
                      <a:pt x="3" y="8"/>
                      <a:pt x="2" y="7"/>
                      <a:pt x="2" y="5"/>
                    </a:cubicBezTo>
                    <a:cubicBezTo>
                      <a:pt x="2" y="3"/>
                      <a:pt x="3" y="2"/>
                      <a:pt x="5" y="2"/>
                    </a:cubicBezTo>
                    <a:cubicBezTo>
                      <a:pt x="7" y="2"/>
                      <a:pt x="8" y="3"/>
                      <a:pt x="8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4" name="网Chenying0907出品 23"/>
              <p:cNvSpPr>
                <a:spLocks noEditPoints="1"/>
              </p:cNvSpPr>
              <p:nvPr/>
            </p:nvSpPr>
            <p:spPr bwMode="auto">
              <a:xfrm>
                <a:off x="3942" y="2252"/>
                <a:ext cx="13" cy="13"/>
              </a:xfrm>
              <a:custGeom>
                <a:avLst/>
                <a:gdLst>
                  <a:gd name="T0" fmla="*/ 5 w 5"/>
                  <a:gd name="T1" fmla="*/ 3 h 5"/>
                  <a:gd name="T2" fmla="*/ 5 w 5"/>
                  <a:gd name="T3" fmla="*/ 2 h 5"/>
                  <a:gd name="T4" fmla="*/ 5 w 5"/>
                  <a:gd name="T5" fmla="*/ 2 h 5"/>
                  <a:gd name="T6" fmla="*/ 4 w 5"/>
                  <a:gd name="T7" fmla="*/ 1 h 5"/>
                  <a:gd name="T8" fmla="*/ 5 w 5"/>
                  <a:gd name="T9" fmla="*/ 1 h 5"/>
                  <a:gd name="T10" fmla="*/ 4 w 5"/>
                  <a:gd name="T11" fmla="*/ 1 h 5"/>
                  <a:gd name="T12" fmla="*/ 4 w 5"/>
                  <a:gd name="T13" fmla="*/ 1 h 5"/>
                  <a:gd name="T14" fmla="*/ 3 w 5"/>
                  <a:gd name="T15" fmla="*/ 1 h 5"/>
                  <a:gd name="T16" fmla="*/ 3 w 5"/>
                  <a:gd name="T17" fmla="*/ 0 h 5"/>
                  <a:gd name="T18" fmla="*/ 2 w 5"/>
                  <a:gd name="T19" fmla="*/ 0 h 5"/>
                  <a:gd name="T20" fmla="*/ 2 w 5"/>
                  <a:gd name="T21" fmla="*/ 1 h 5"/>
                  <a:gd name="T22" fmla="*/ 1 w 5"/>
                  <a:gd name="T23" fmla="*/ 1 h 5"/>
                  <a:gd name="T24" fmla="*/ 1 w 5"/>
                  <a:gd name="T25" fmla="*/ 1 h 5"/>
                  <a:gd name="T26" fmla="*/ 1 w 5"/>
                  <a:gd name="T27" fmla="*/ 1 h 5"/>
                  <a:gd name="T28" fmla="*/ 1 w 5"/>
                  <a:gd name="T29" fmla="*/ 1 h 5"/>
                  <a:gd name="T30" fmla="*/ 1 w 5"/>
                  <a:gd name="T31" fmla="*/ 2 h 5"/>
                  <a:gd name="T32" fmla="*/ 0 w 5"/>
                  <a:gd name="T33" fmla="*/ 2 h 5"/>
                  <a:gd name="T34" fmla="*/ 0 w 5"/>
                  <a:gd name="T35" fmla="*/ 3 h 5"/>
                  <a:gd name="T36" fmla="*/ 1 w 5"/>
                  <a:gd name="T37" fmla="*/ 3 h 5"/>
                  <a:gd name="T38" fmla="*/ 1 w 5"/>
                  <a:gd name="T39" fmla="*/ 4 h 5"/>
                  <a:gd name="T40" fmla="*/ 1 w 5"/>
                  <a:gd name="T41" fmla="*/ 4 h 5"/>
                  <a:gd name="T42" fmla="*/ 1 w 5"/>
                  <a:gd name="T43" fmla="*/ 5 h 5"/>
                  <a:gd name="T44" fmla="*/ 1 w 5"/>
                  <a:gd name="T45" fmla="*/ 4 h 5"/>
                  <a:gd name="T46" fmla="*/ 2 w 5"/>
                  <a:gd name="T47" fmla="*/ 5 h 5"/>
                  <a:gd name="T48" fmla="*/ 2 w 5"/>
                  <a:gd name="T49" fmla="*/ 5 h 5"/>
                  <a:gd name="T50" fmla="*/ 3 w 5"/>
                  <a:gd name="T51" fmla="*/ 5 h 5"/>
                  <a:gd name="T52" fmla="*/ 3 w 5"/>
                  <a:gd name="T53" fmla="*/ 5 h 5"/>
                  <a:gd name="T54" fmla="*/ 4 w 5"/>
                  <a:gd name="T55" fmla="*/ 4 h 5"/>
                  <a:gd name="T56" fmla="*/ 4 w 5"/>
                  <a:gd name="T57" fmla="*/ 5 h 5"/>
                  <a:gd name="T58" fmla="*/ 5 w 5"/>
                  <a:gd name="T59" fmla="*/ 4 h 5"/>
                  <a:gd name="T60" fmla="*/ 4 w 5"/>
                  <a:gd name="T61" fmla="*/ 4 h 5"/>
                  <a:gd name="T62" fmla="*/ 5 w 5"/>
                  <a:gd name="T63" fmla="*/ 3 h 5"/>
                  <a:gd name="T64" fmla="*/ 4 w 5"/>
                  <a:gd name="T65" fmla="*/ 3 h 5"/>
                  <a:gd name="T66" fmla="*/ 3 w 5"/>
                  <a:gd name="T67" fmla="*/ 4 h 5"/>
                  <a:gd name="T68" fmla="*/ 1 w 5"/>
                  <a:gd name="T69" fmla="*/ 3 h 5"/>
                  <a:gd name="T70" fmla="*/ 3 w 5"/>
                  <a:gd name="T71" fmla="*/ 1 h 5"/>
                  <a:gd name="T72" fmla="*/ 4 w 5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5" name="网Chenying0907出品 24"/>
              <p:cNvSpPr>
                <a:spLocks noEditPoints="1"/>
              </p:cNvSpPr>
              <p:nvPr/>
            </p:nvSpPr>
            <p:spPr bwMode="auto">
              <a:xfrm>
                <a:off x="3937" y="2233"/>
                <a:ext cx="18" cy="19"/>
              </a:xfrm>
              <a:custGeom>
                <a:avLst/>
                <a:gdLst>
                  <a:gd name="T0" fmla="*/ 7 w 7"/>
                  <a:gd name="T1" fmla="*/ 4 h 7"/>
                  <a:gd name="T2" fmla="*/ 7 w 7"/>
                  <a:gd name="T3" fmla="*/ 3 h 7"/>
                  <a:gd name="T4" fmla="*/ 6 w 7"/>
                  <a:gd name="T5" fmla="*/ 3 h 7"/>
                  <a:gd name="T6" fmla="*/ 6 w 7"/>
                  <a:gd name="T7" fmla="*/ 2 h 7"/>
                  <a:gd name="T8" fmla="*/ 6 w 7"/>
                  <a:gd name="T9" fmla="*/ 1 h 7"/>
                  <a:gd name="T10" fmla="*/ 6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0 h 7"/>
                  <a:gd name="T18" fmla="*/ 3 w 7"/>
                  <a:gd name="T19" fmla="*/ 0 h 7"/>
                  <a:gd name="T20" fmla="*/ 3 w 7"/>
                  <a:gd name="T21" fmla="*/ 1 h 7"/>
                  <a:gd name="T22" fmla="*/ 2 w 7"/>
                  <a:gd name="T23" fmla="*/ 1 h 7"/>
                  <a:gd name="T24" fmla="*/ 2 w 7"/>
                  <a:gd name="T25" fmla="*/ 1 h 7"/>
                  <a:gd name="T26" fmla="*/ 1 w 7"/>
                  <a:gd name="T27" fmla="*/ 1 h 7"/>
                  <a:gd name="T28" fmla="*/ 2 w 7"/>
                  <a:gd name="T29" fmla="*/ 2 h 7"/>
                  <a:gd name="T30" fmla="*/ 1 w 7"/>
                  <a:gd name="T31" fmla="*/ 3 h 7"/>
                  <a:gd name="T32" fmla="*/ 0 w 7"/>
                  <a:gd name="T33" fmla="*/ 3 h 7"/>
                  <a:gd name="T34" fmla="*/ 0 w 7"/>
                  <a:gd name="T35" fmla="*/ 4 h 7"/>
                  <a:gd name="T36" fmla="*/ 1 w 7"/>
                  <a:gd name="T37" fmla="*/ 4 h 7"/>
                  <a:gd name="T38" fmla="*/ 2 w 7"/>
                  <a:gd name="T39" fmla="*/ 5 h 7"/>
                  <a:gd name="T40" fmla="*/ 1 w 7"/>
                  <a:gd name="T41" fmla="*/ 5 h 7"/>
                  <a:gd name="T42" fmla="*/ 2 w 7"/>
                  <a:gd name="T43" fmla="*/ 6 h 7"/>
                  <a:gd name="T44" fmla="*/ 2 w 7"/>
                  <a:gd name="T45" fmla="*/ 5 h 7"/>
                  <a:gd name="T46" fmla="*/ 3 w 7"/>
                  <a:gd name="T47" fmla="*/ 6 h 7"/>
                  <a:gd name="T48" fmla="*/ 3 w 7"/>
                  <a:gd name="T49" fmla="*/ 7 h 7"/>
                  <a:gd name="T50" fmla="*/ 4 w 7"/>
                  <a:gd name="T51" fmla="*/ 7 h 7"/>
                  <a:gd name="T52" fmla="*/ 4 w 7"/>
                  <a:gd name="T53" fmla="*/ 6 h 7"/>
                  <a:gd name="T54" fmla="*/ 5 w 7"/>
                  <a:gd name="T55" fmla="*/ 5 h 7"/>
                  <a:gd name="T56" fmla="*/ 6 w 7"/>
                  <a:gd name="T57" fmla="*/ 6 h 7"/>
                  <a:gd name="T58" fmla="*/ 6 w 7"/>
                  <a:gd name="T59" fmla="*/ 5 h 7"/>
                  <a:gd name="T60" fmla="*/ 6 w 7"/>
                  <a:gd name="T61" fmla="*/ 5 h 7"/>
                  <a:gd name="T62" fmla="*/ 6 w 7"/>
                  <a:gd name="T63" fmla="*/ 4 h 7"/>
                  <a:gd name="T64" fmla="*/ 7 w 7"/>
                  <a:gd name="T65" fmla="*/ 4 h 7"/>
                  <a:gd name="T66" fmla="*/ 6 w 7"/>
                  <a:gd name="T67" fmla="*/ 3 h 7"/>
                  <a:gd name="T68" fmla="*/ 4 w 7"/>
                  <a:gd name="T69" fmla="*/ 5 h 7"/>
                  <a:gd name="T70" fmla="*/ 2 w 7"/>
                  <a:gd name="T71" fmla="*/ 3 h 7"/>
                  <a:gd name="T72" fmla="*/ 4 w 7"/>
                  <a:gd name="T73" fmla="*/ 1 h 7"/>
                  <a:gd name="T74" fmla="*/ 6 w 7"/>
                  <a:gd name="T7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lnTo>
                      <a:pt x="7" y="4"/>
                    </a:lnTo>
                    <a:close/>
                    <a:moveTo>
                      <a:pt x="6" y="3"/>
                    </a:moveTo>
                    <a:cubicBezTo>
                      <a:pt x="6" y="4"/>
                      <a:pt x="5" y="5"/>
                      <a:pt x="4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1"/>
                      <a:pt x="6" y="2"/>
                      <a:pt x="6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50" name="网Chenying0907出品 62"/>
            <p:cNvSpPr txBox="1"/>
            <p:nvPr/>
          </p:nvSpPr>
          <p:spPr>
            <a:xfrm>
              <a:off x="1944952" y="2666959"/>
              <a:ext cx="1696967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1" name="网Chenying0907出品 63"/>
            <p:cNvSpPr txBox="1"/>
            <p:nvPr/>
          </p:nvSpPr>
          <p:spPr>
            <a:xfrm>
              <a:off x="1458293" y="3028580"/>
              <a:ext cx="2042108" cy="73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6" name="网Chenying0907出品 55"/>
          <p:cNvGrpSpPr/>
          <p:nvPr/>
        </p:nvGrpSpPr>
        <p:grpSpPr>
          <a:xfrm>
            <a:off x="6543196" y="2133873"/>
            <a:ext cx="2385827" cy="1151601"/>
            <a:chOff x="3522268" y="1749175"/>
            <a:chExt cx="2262706" cy="1092172"/>
          </a:xfrm>
        </p:grpSpPr>
        <p:grpSp>
          <p:nvGrpSpPr>
            <p:cNvPr id="57" name="Group 32"/>
            <p:cNvGrpSpPr>
              <a:grpSpLocks noChangeAspect="1"/>
            </p:cNvGrpSpPr>
            <p:nvPr/>
          </p:nvGrpSpPr>
          <p:grpSpPr bwMode="auto">
            <a:xfrm>
              <a:off x="3622122" y="1810453"/>
              <a:ext cx="354115" cy="230585"/>
              <a:chOff x="3798" y="2129"/>
              <a:chExt cx="86" cy="56"/>
            </a:xfrm>
            <a:solidFill>
              <a:srgbClr val="E87071"/>
            </a:solidFill>
            <a:effectLst/>
          </p:grpSpPr>
          <p:sp>
            <p:nvSpPr>
              <p:cNvPr id="60" name="网Chenying0907出品 33"/>
              <p:cNvSpPr/>
              <p:nvPr/>
            </p:nvSpPr>
            <p:spPr bwMode="auto">
              <a:xfrm>
                <a:off x="3798" y="2129"/>
                <a:ext cx="86" cy="51"/>
              </a:xfrm>
              <a:custGeom>
                <a:avLst/>
                <a:gdLst>
                  <a:gd name="T0" fmla="*/ 32 w 33"/>
                  <a:gd name="T1" fmla="*/ 3 h 19"/>
                  <a:gd name="T2" fmla="*/ 32 w 33"/>
                  <a:gd name="T3" fmla="*/ 3 h 19"/>
                  <a:gd name="T4" fmla="*/ 32 w 33"/>
                  <a:gd name="T5" fmla="*/ 1 h 19"/>
                  <a:gd name="T6" fmla="*/ 32 w 33"/>
                  <a:gd name="T7" fmla="*/ 1 h 19"/>
                  <a:gd name="T8" fmla="*/ 32 w 33"/>
                  <a:gd name="T9" fmla="*/ 0 h 19"/>
                  <a:gd name="T10" fmla="*/ 32 w 33"/>
                  <a:gd name="T11" fmla="*/ 0 h 19"/>
                  <a:gd name="T12" fmla="*/ 30 w 33"/>
                  <a:gd name="T13" fmla="*/ 1 h 19"/>
                  <a:gd name="T14" fmla="*/ 29 w 33"/>
                  <a:gd name="T15" fmla="*/ 1 h 19"/>
                  <a:gd name="T16" fmla="*/ 29 w 33"/>
                  <a:gd name="T17" fmla="*/ 2 h 19"/>
                  <a:gd name="T18" fmla="*/ 29 w 33"/>
                  <a:gd name="T19" fmla="*/ 2 h 19"/>
                  <a:gd name="T20" fmla="*/ 30 w 33"/>
                  <a:gd name="T21" fmla="*/ 2 h 19"/>
                  <a:gd name="T22" fmla="*/ 20 w 33"/>
                  <a:gd name="T23" fmla="*/ 11 h 19"/>
                  <a:gd name="T24" fmla="*/ 15 w 33"/>
                  <a:gd name="T25" fmla="*/ 5 h 19"/>
                  <a:gd name="T26" fmla="*/ 0 w 33"/>
                  <a:gd name="T27" fmla="*/ 19 h 19"/>
                  <a:gd name="T28" fmla="*/ 0 w 33"/>
                  <a:gd name="T29" fmla="*/ 19 h 19"/>
                  <a:gd name="T30" fmla="*/ 14 w 33"/>
                  <a:gd name="T31" fmla="*/ 6 h 19"/>
                  <a:gd name="T32" fmla="*/ 20 w 33"/>
                  <a:gd name="T33" fmla="*/ 12 h 19"/>
                  <a:gd name="T34" fmla="*/ 30 w 33"/>
                  <a:gd name="T35" fmla="*/ 3 h 19"/>
                  <a:gd name="T36" fmla="*/ 31 w 33"/>
                  <a:gd name="T37" fmla="*/ 3 h 19"/>
                  <a:gd name="T38" fmla="*/ 31 w 33"/>
                  <a:gd name="T39" fmla="*/ 4 h 19"/>
                  <a:gd name="T40" fmla="*/ 32 w 3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19">
                    <a:moveTo>
                      <a:pt x="32" y="3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30" y="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1" y="3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2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1" name="网Chenying0907出品 34"/>
              <p:cNvSpPr/>
              <p:nvPr/>
            </p:nvSpPr>
            <p:spPr bwMode="auto">
              <a:xfrm>
                <a:off x="3866" y="2140"/>
                <a:ext cx="8" cy="45"/>
              </a:xfrm>
              <a:custGeom>
                <a:avLst/>
                <a:gdLst>
                  <a:gd name="T0" fmla="*/ 0 w 8"/>
                  <a:gd name="T1" fmla="*/ 11 h 45"/>
                  <a:gd name="T2" fmla="*/ 0 w 8"/>
                  <a:gd name="T3" fmla="*/ 45 h 45"/>
                  <a:gd name="T4" fmla="*/ 8 w 8"/>
                  <a:gd name="T5" fmla="*/ 45 h 45"/>
                  <a:gd name="T6" fmla="*/ 8 w 8"/>
                  <a:gd name="T7" fmla="*/ 0 h 45"/>
                  <a:gd name="T8" fmla="*/ 0 w 8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5">
                    <a:moveTo>
                      <a:pt x="0" y="11"/>
                    </a:moveTo>
                    <a:lnTo>
                      <a:pt x="0" y="45"/>
                    </a:lnTo>
                    <a:lnTo>
                      <a:pt x="8" y="45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2" name="网Chenying0907出品 35"/>
              <p:cNvSpPr/>
              <p:nvPr/>
            </p:nvSpPr>
            <p:spPr bwMode="auto">
              <a:xfrm>
                <a:off x="3853" y="2153"/>
                <a:ext cx="8" cy="32"/>
              </a:xfrm>
              <a:custGeom>
                <a:avLst/>
                <a:gdLst>
                  <a:gd name="T0" fmla="*/ 0 w 8"/>
                  <a:gd name="T1" fmla="*/ 8 h 32"/>
                  <a:gd name="T2" fmla="*/ 0 w 8"/>
                  <a:gd name="T3" fmla="*/ 32 h 32"/>
                  <a:gd name="T4" fmla="*/ 8 w 8"/>
                  <a:gd name="T5" fmla="*/ 32 h 32"/>
                  <a:gd name="T6" fmla="*/ 8 w 8"/>
                  <a:gd name="T7" fmla="*/ 0 h 32"/>
                  <a:gd name="T8" fmla="*/ 0 w 8"/>
                  <a:gd name="T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8"/>
                    </a:moveTo>
                    <a:lnTo>
                      <a:pt x="0" y="32"/>
                    </a:lnTo>
                    <a:lnTo>
                      <a:pt x="8" y="32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3" name="网Chenying0907出品 36"/>
              <p:cNvSpPr/>
              <p:nvPr/>
            </p:nvSpPr>
            <p:spPr bwMode="auto">
              <a:xfrm>
                <a:off x="3840" y="2153"/>
                <a:ext cx="8" cy="32"/>
              </a:xfrm>
              <a:custGeom>
                <a:avLst/>
                <a:gdLst>
                  <a:gd name="T0" fmla="*/ 0 w 8"/>
                  <a:gd name="T1" fmla="*/ 0 h 32"/>
                  <a:gd name="T2" fmla="*/ 0 w 8"/>
                  <a:gd name="T3" fmla="*/ 32 h 32"/>
                  <a:gd name="T4" fmla="*/ 8 w 8"/>
                  <a:gd name="T5" fmla="*/ 32 h 32"/>
                  <a:gd name="T6" fmla="*/ 8 w 8"/>
                  <a:gd name="T7" fmla="*/ 8 h 32"/>
                  <a:gd name="T8" fmla="*/ 0 w 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0"/>
                    </a:moveTo>
                    <a:lnTo>
                      <a:pt x="0" y="32"/>
                    </a:lnTo>
                    <a:lnTo>
                      <a:pt x="8" y="32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4" name="网Chenying0907出品 37"/>
              <p:cNvSpPr/>
              <p:nvPr/>
            </p:nvSpPr>
            <p:spPr bwMode="auto">
              <a:xfrm>
                <a:off x="3827" y="2148"/>
                <a:ext cx="8" cy="37"/>
              </a:xfrm>
              <a:custGeom>
                <a:avLst/>
                <a:gdLst>
                  <a:gd name="T0" fmla="*/ 8 w 8"/>
                  <a:gd name="T1" fmla="*/ 0 h 37"/>
                  <a:gd name="T2" fmla="*/ 0 w 8"/>
                  <a:gd name="T3" fmla="*/ 8 h 37"/>
                  <a:gd name="T4" fmla="*/ 0 w 8"/>
                  <a:gd name="T5" fmla="*/ 37 h 37"/>
                  <a:gd name="T6" fmla="*/ 8 w 8"/>
                  <a:gd name="T7" fmla="*/ 37 h 37"/>
                  <a:gd name="T8" fmla="*/ 8 w 8"/>
                  <a:gd name="T9" fmla="*/ 0 h 37"/>
                  <a:gd name="T10" fmla="*/ 8 w 8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7">
                    <a:moveTo>
                      <a:pt x="8" y="0"/>
                    </a:moveTo>
                    <a:lnTo>
                      <a:pt x="0" y="8"/>
                    </a:lnTo>
                    <a:lnTo>
                      <a:pt x="0" y="37"/>
                    </a:lnTo>
                    <a:lnTo>
                      <a:pt x="8" y="37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5" name="网Chenying0907出品 38"/>
              <p:cNvSpPr/>
              <p:nvPr/>
            </p:nvSpPr>
            <p:spPr bwMode="auto">
              <a:xfrm>
                <a:off x="3814" y="2161"/>
                <a:ext cx="8" cy="24"/>
              </a:xfrm>
              <a:custGeom>
                <a:avLst/>
                <a:gdLst>
                  <a:gd name="T0" fmla="*/ 0 w 8"/>
                  <a:gd name="T1" fmla="*/ 8 h 24"/>
                  <a:gd name="T2" fmla="*/ 0 w 8"/>
                  <a:gd name="T3" fmla="*/ 24 h 24"/>
                  <a:gd name="T4" fmla="*/ 8 w 8"/>
                  <a:gd name="T5" fmla="*/ 24 h 24"/>
                  <a:gd name="T6" fmla="*/ 8 w 8"/>
                  <a:gd name="T7" fmla="*/ 0 h 24"/>
                  <a:gd name="T8" fmla="*/ 0 w 8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0" y="8"/>
                    </a:moveTo>
                    <a:lnTo>
                      <a:pt x="0" y="24"/>
                    </a:lnTo>
                    <a:lnTo>
                      <a:pt x="8" y="24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6" name="网Chenying0907出品 39"/>
              <p:cNvSpPr/>
              <p:nvPr/>
            </p:nvSpPr>
            <p:spPr bwMode="auto">
              <a:xfrm>
                <a:off x="3801" y="2172"/>
                <a:ext cx="8" cy="13"/>
              </a:xfrm>
              <a:custGeom>
                <a:avLst/>
                <a:gdLst>
                  <a:gd name="T0" fmla="*/ 0 w 8"/>
                  <a:gd name="T1" fmla="*/ 8 h 13"/>
                  <a:gd name="T2" fmla="*/ 0 w 8"/>
                  <a:gd name="T3" fmla="*/ 13 h 13"/>
                  <a:gd name="T4" fmla="*/ 8 w 8"/>
                  <a:gd name="T5" fmla="*/ 13 h 13"/>
                  <a:gd name="T6" fmla="*/ 8 w 8"/>
                  <a:gd name="T7" fmla="*/ 0 h 13"/>
                  <a:gd name="T8" fmla="*/ 0 w 8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8"/>
                    </a:moveTo>
                    <a:lnTo>
                      <a:pt x="0" y="13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7" name="网Chenying0907出品 40"/>
              <p:cNvSpPr/>
              <p:nvPr/>
            </p:nvSpPr>
            <p:spPr bwMode="auto">
              <a:xfrm>
                <a:off x="3798" y="2129"/>
                <a:ext cx="86" cy="51"/>
              </a:xfrm>
              <a:custGeom>
                <a:avLst/>
                <a:gdLst>
                  <a:gd name="T0" fmla="*/ 32 w 33"/>
                  <a:gd name="T1" fmla="*/ 3 h 19"/>
                  <a:gd name="T2" fmla="*/ 32 w 33"/>
                  <a:gd name="T3" fmla="*/ 3 h 19"/>
                  <a:gd name="T4" fmla="*/ 32 w 33"/>
                  <a:gd name="T5" fmla="*/ 1 h 19"/>
                  <a:gd name="T6" fmla="*/ 32 w 33"/>
                  <a:gd name="T7" fmla="*/ 1 h 19"/>
                  <a:gd name="T8" fmla="*/ 32 w 33"/>
                  <a:gd name="T9" fmla="*/ 0 h 19"/>
                  <a:gd name="T10" fmla="*/ 32 w 33"/>
                  <a:gd name="T11" fmla="*/ 0 h 19"/>
                  <a:gd name="T12" fmla="*/ 30 w 33"/>
                  <a:gd name="T13" fmla="*/ 1 h 19"/>
                  <a:gd name="T14" fmla="*/ 29 w 33"/>
                  <a:gd name="T15" fmla="*/ 1 h 19"/>
                  <a:gd name="T16" fmla="*/ 29 w 33"/>
                  <a:gd name="T17" fmla="*/ 2 h 19"/>
                  <a:gd name="T18" fmla="*/ 29 w 33"/>
                  <a:gd name="T19" fmla="*/ 2 h 19"/>
                  <a:gd name="T20" fmla="*/ 30 w 33"/>
                  <a:gd name="T21" fmla="*/ 2 h 19"/>
                  <a:gd name="T22" fmla="*/ 20 w 33"/>
                  <a:gd name="T23" fmla="*/ 11 h 19"/>
                  <a:gd name="T24" fmla="*/ 15 w 33"/>
                  <a:gd name="T25" fmla="*/ 5 h 19"/>
                  <a:gd name="T26" fmla="*/ 0 w 33"/>
                  <a:gd name="T27" fmla="*/ 19 h 19"/>
                  <a:gd name="T28" fmla="*/ 0 w 33"/>
                  <a:gd name="T29" fmla="*/ 19 h 19"/>
                  <a:gd name="T30" fmla="*/ 14 w 33"/>
                  <a:gd name="T31" fmla="*/ 6 h 19"/>
                  <a:gd name="T32" fmla="*/ 20 w 33"/>
                  <a:gd name="T33" fmla="*/ 12 h 19"/>
                  <a:gd name="T34" fmla="*/ 30 w 33"/>
                  <a:gd name="T35" fmla="*/ 3 h 19"/>
                  <a:gd name="T36" fmla="*/ 31 w 33"/>
                  <a:gd name="T37" fmla="*/ 3 h 19"/>
                  <a:gd name="T38" fmla="*/ 31 w 33"/>
                  <a:gd name="T39" fmla="*/ 4 h 19"/>
                  <a:gd name="T40" fmla="*/ 32 w 3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19">
                    <a:moveTo>
                      <a:pt x="32" y="3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30" y="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1" y="3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2" y="4"/>
                      <a:pt x="32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8" name="网Chenying0907出品 41"/>
              <p:cNvSpPr/>
              <p:nvPr/>
            </p:nvSpPr>
            <p:spPr bwMode="auto">
              <a:xfrm>
                <a:off x="3866" y="2140"/>
                <a:ext cx="8" cy="45"/>
              </a:xfrm>
              <a:custGeom>
                <a:avLst/>
                <a:gdLst>
                  <a:gd name="T0" fmla="*/ 0 w 8"/>
                  <a:gd name="T1" fmla="*/ 11 h 45"/>
                  <a:gd name="T2" fmla="*/ 0 w 8"/>
                  <a:gd name="T3" fmla="*/ 45 h 45"/>
                  <a:gd name="T4" fmla="*/ 8 w 8"/>
                  <a:gd name="T5" fmla="*/ 45 h 45"/>
                  <a:gd name="T6" fmla="*/ 8 w 8"/>
                  <a:gd name="T7" fmla="*/ 0 h 45"/>
                  <a:gd name="T8" fmla="*/ 0 w 8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5">
                    <a:moveTo>
                      <a:pt x="0" y="11"/>
                    </a:moveTo>
                    <a:lnTo>
                      <a:pt x="0" y="45"/>
                    </a:lnTo>
                    <a:lnTo>
                      <a:pt x="8" y="45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9" name="网Chenying0907出品 42"/>
              <p:cNvSpPr/>
              <p:nvPr/>
            </p:nvSpPr>
            <p:spPr bwMode="auto">
              <a:xfrm>
                <a:off x="3853" y="2153"/>
                <a:ext cx="8" cy="32"/>
              </a:xfrm>
              <a:custGeom>
                <a:avLst/>
                <a:gdLst>
                  <a:gd name="T0" fmla="*/ 0 w 8"/>
                  <a:gd name="T1" fmla="*/ 8 h 32"/>
                  <a:gd name="T2" fmla="*/ 0 w 8"/>
                  <a:gd name="T3" fmla="*/ 32 h 32"/>
                  <a:gd name="T4" fmla="*/ 8 w 8"/>
                  <a:gd name="T5" fmla="*/ 32 h 32"/>
                  <a:gd name="T6" fmla="*/ 8 w 8"/>
                  <a:gd name="T7" fmla="*/ 0 h 32"/>
                  <a:gd name="T8" fmla="*/ 0 w 8"/>
                  <a:gd name="T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8"/>
                    </a:moveTo>
                    <a:lnTo>
                      <a:pt x="0" y="32"/>
                    </a:lnTo>
                    <a:lnTo>
                      <a:pt x="8" y="32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0" name="网Chenying0907出品 43"/>
              <p:cNvSpPr/>
              <p:nvPr/>
            </p:nvSpPr>
            <p:spPr bwMode="auto">
              <a:xfrm>
                <a:off x="3840" y="2153"/>
                <a:ext cx="8" cy="32"/>
              </a:xfrm>
              <a:custGeom>
                <a:avLst/>
                <a:gdLst>
                  <a:gd name="T0" fmla="*/ 0 w 8"/>
                  <a:gd name="T1" fmla="*/ 0 h 32"/>
                  <a:gd name="T2" fmla="*/ 0 w 8"/>
                  <a:gd name="T3" fmla="*/ 32 h 32"/>
                  <a:gd name="T4" fmla="*/ 8 w 8"/>
                  <a:gd name="T5" fmla="*/ 32 h 32"/>
                  <a:gd name="T6" fmla="*/ 8 w 8"/>
                  <a:gd name="T7" fmla="*/ 8 h 32"/>
                  <a:gd name="T8" fmla="*/ 0 w 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0"/>
                    </a:moveTo>
                    <a:lnTo>
                      <a:pt x="0" y="32"/>
                    </a:lnTo>
                    <a:lnTo>
                      <a:pt x="8" y="32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1" name="网Chenying0907出品 44"/>
              <p:cNvSpPr/>
              <p:nvPr/>
            </p:nvSpPr>
            <p:spPr bwMode="auto">
              <a:xfrm>
                <a:off x="3827" y="2148"/>
                <a:ext cx="8" cy="37"/>
              </a:xfrm>
              <a:custGeom>
                <a:avLst/>
                <a:gdLst>
                  <a:gd name="T0" fmla="*/ 8 w 8"/>
                  <a:gd name="T1" fmla="*/ 0 h 37"/>
                  <a:gd name="T2" fmla="*/ 0 w 8"/>
                  <a:gd name="T3" fmla="*/ 8 h 37"/>
                  <a:gd name="T4" fmla="*/ 0 w 8"/>
                  <a:gd name="T5" fmla="*/ 37 h 37"/>
                  <a:gd name="T6" fmla="*/ 8 w 8"/>
                  <a:gd name="T7" fmla="*/ 37 h 37"/>
                  <a:gd name="T8" fmla="*/ 8 w 8"/>
                  <a:gd name="T9" fmla="*/ 0 h 37"/>
                  <a:gd name="T10" fmla="*/ 8 w 8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7">
                    <a:moveTo>
                      <a:pt x="8" y="0"/>
                    </a:moveTo>
                    <a:lnTo>
                      <a:pt x="0" y="8"/>
                    </a:lnTo>
                    <a:lnTo>
                      <a:pt x="0" y="37"/>
                    </a:lnTo>
                    <a:lnTo>
                      <a:pt x="8" y="37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2" name="网Chenying0907出品 45"/>
              <p:cNvSpPr/>
              <p:nvPr/>
            </p:nvSpPr>
            <p:spPr bwMode="auto">
              <a:xfrm>
                <a:off x="3814" y="2161"/>
                <a:ext cx="8" cy="24"/>
              </a:xfrm>
              <a:custGeom>
                <a:avLst/>
                <a:gdLst>
                  <a:gd name="T0" fmla="*/ 0 w 8"/>
                  <a:gd name="T1" fmla="*/ 8 h 24"/>
                  <a:gd name="T2" fmla="*/ 0 w 8"/>
                  <a:gd name="T3" fmla="*/ 24 h 24"/>
                  <a:gd name="T4" fmla="*/ 8 w 8"/>
                  <a:gd name="T5" fmla="*/ 24 h 24"/>
                  <a:gd name="T6" fmla="*/ 8 w 8"/>
                  <a:gd name="T7" fmla="*/ 0 h 24"/>
                  <a:gd name="T8" fmla="*/ 0 w 8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0" y="8"/>
                    </a:moveTo>
                    <a:lnTo>
                      <a:pt x="0" y="24"/>
                    </a:lnTo>
                    <a:lnTo>
                      <a:pt x="8" y="24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3" name="网Chenying0907出品 46"/>
              <p:cNvSpPr/>
              <p:nvPr/>
            </p:nvSpPr>
            <p:spPr bwMode="auto">
              <a:xfrm>
                <a:off x="3801" y="2172"/>
                <a:ext cx="8" cy="13"/>
              </a:xfrm>
              <a:custGeom>
                <a:avLst/>
                <a:gdLst>
                  <a:gd name="T0" fmla="*/ 0 w 8"/>
                  <a:gd name="T1" fmla="*/ 8 h 13"/>
                  <a:gd name="T2" fmla="*/ 0 w 8"/>
                  <a:gd name="T3" fmla="*/ 13 h 13"/>
                  <a:gd name="T4" fmla="*/ 8 w 8"/>
                  <a:gd name="T5" fmla="*/ 13 h 13"/>
                  <a:gd name="T6" fmla="*/ 8 w 8"/>
                  <a:gd name="T7" fmla="*/ 0 h 13"/>
                  <a:gd name="T8" fmla="*/ 0 w 8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8"/>
                    </a:moveTo>
                    <a:lnTo>
                      <a:pt x="0" y="13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58" name="网Chenying0907出品 93"/>
            <p:cNvSpPr txBox="1"/>
            <p:nvPr/>
          </p:nvSpPr>
          <p:spPr>
            <a:xfrm>
              <a:off x="4134400" y="1749175"/>
              <a:ext cx="1650574" cy="37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9" name="网Chenying0907出品 94"/>
            <p:cNvSpPr txBox="1"/>
            <p:nvPr/>
          </p:nvSpPr>
          <p:spPr>
            <a:xfrm>
              <a:off x="3522268" y="2107600"/>
              <a:ext cx="2199024" cy="73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4" name="网Chenying0907出品 73"/>
          <p:cNvGrpSpPr/>
          <p:nvPr/>
        </p:nvGrpSpPr>
        <p:grpSpPr>
          <a:xfrm>
            <a:off x="8861873" y="4401197"/>
            <a:ext cx="2352557" cy="1184026"/>
            <a:chOff x="5158027" y="793630"/>
            <a:chExt cx="2231154" cy="1122924"/>
          </a:xfrm>
        </p:grpSpPr>
        <p:grpSp>
          <p:nvGrpSpPr>
            <p:cNvPr id="75" name="Group 13"/>
            <p:cNvGrpSpPr>
              <a:grpSpLocks noChangeAspect="1"/>
            </p:cNvGrpSpPr>
            <p:nvPr/>
          </p:nvGrpSpPr>
          <p:grpSpPr bwMode="auto">
            <a:xfrm>
              <a:off x="5236593" y="871987"/>
              <a:ext cx="308818" cy="242938"/>
              <a:chOff x="3996" y="2321"/>
              <a:chExt cx="75" cy="59"/>
            </a:xfrm>
            <a:solidFill>
              <a:srgbClr val="663A77"/>
            </a:solidFill>
            <a:effectLst/>
          </p:grpSpPr>
          <p:sp>
            <p:nvSpPr>
              <p:cNvPr id="78" name="网Chenying0907出品 14"/>
              <p:cNvSpPr>
                <a:spLocks noEditPoints="1"/>
              </p:cNvSpPr>
              <p:nvPr/>
            </p:nvSpPr>
            <p:spPr bwMode="auto">
              <a:xfrm>
                <a:off x="4014" y="2329"/>
                <a:ext cx="39" cy="22"/>
              </a:xfrm>
              <a:custGeom>
                <a:avLst/>
                <a:gdLst>
                  <a:gd name="T0" fmla="*/ 6 w 15"/>
                  <a:gd name="T1" fmla="*/ 8 h 8"/>
                  <a:gd name="T2" fmla="*/ 6 w 15"/>
                  <a:gd name="T3" fmla="*/ 7 h 8"/>
                  <a:gd name="T4" fmla="*/ 7 w 15"/>
                  <a:gd name="T5" fmla="*/ 7 h 8"/>
                  <a:gd name="T6" fmla="*/ 8 w 15"/>
                  <a:gd name="T7" fmla="*/ 7 h 8"/>
                  <a:gd name="T8" fmla="*/ 8 w 15"/>
                  <a:gd name="T9" fmla="*/ 7 h 8"/>
                  <a:gd name="T10" fmla="*/ 8 w 15"/>
                  <a:gd name="T11" fmla="*/ 8 h 8"/>
                  <a:gd name="T12" fmla="*/ 15 w 15"/>
                  <a:gd name="T13" fmla="*/ 5 h 8"/>
                  <a:gd name="T14" fmla="*/ 12 w 15"/>
                  <a:gd name="T15" fmla="*/ 3 h 8"/>
                  <a:gd name="T16" fmla="*/ 10 w 15"/>
                  <a:gd name="T17" fmla="*/ 3 h 8"/>
                  <a:gd name="T18" fmla="*/ 7 w 15"/>
                  <a:gd name="T19" fmla="*/ 0 h 8"/>
                  <a:gd name="T20" fmla="*/ 4 w 15"/>
                  <a:gd name="T21" fmla="*/ 3 h 8"/>
                  <a:gd name="T22" fmla="*/ 2 w 15"/>
                  <a:gd name="T23" fmla="*/ 3 h 8"/>
                  <a:gd name="T24" fmla="*/ 0 w 15"/>
                  <a:gd name="T25" fmla="*/ 5 h 8"/>
                  <a:gd name="T26" fmla="*/ 6 w 15"/>
                  <a:gd name="T27" fmla="*/ 8 h 8"/>
                  <a:gd name="T28" fmla="*/ 7 w 15"/>
                  <a:gd name="T29" fmla="*/ 1 h 8"/>
                  <a:gd name="T30" fmla="*/ 10 w 15"/>
                  <a:gd name="T31" fmla="*/ 3 h 8"/>
                  <a:gd name="T32" fmla="*/ 5 w 15"/>
                  <a:gd name="T33" fmla="*/ 3 h 8"/>
                  <a:gd name="T34" fmla="*/ 7 w 15"/>
                  <a:gd name="T3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8">
                    <a:moveTo>
                      <a:pt x="6" y="8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4" y="3"/>
                      <a:pt x="12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ubicBezTo>
                      <a:pt x="6" y="0"/>
                      <a:pt x="4" y="1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lnTo>
                      <a:pt x="6" y="8"/>
                    </a:lnTo>
                    <a:close/>
                    <a:moveTo>
                      <a:pt x="7" y="1"/>
                    </a:moveTo>
                    <a:cubicBezTo>
                      <a:pt x="8" y="1"/>
                      <a:pt x="10" y="2"/>
                      <a:pt x="1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9" name="网Chenying0907出品 15"/>
              <p:cNvSpPr/>
              <p:nvPr/>
            </p:nvSpPr>
            <p:spPr bwMode="auto">
              <a:xfrm>
                <a:off x="4032" y="234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0" name="网Chenying0907出品 16"/>
              <p:cNvSpPr/>
              <p:nvPr/>
            </p:nvSpPr>
            <p:spPr bwMode="auto">
              <a:xfrm>
                <a:off x="4014" y="2343"/>
                <a:ext cx="39" cy="18"/>
              </a:xfrm>
              <a:custGeom>
                <a:avLst/>
                <a:gdLst>
                  <a:gd name="T0" fmla="*/ 8 w 15"/>
                  <a:gd name="T1" fmla="*/ 3 h 7"/>
                  <a:gd name="T2" fmla="*/ 8 w 15"/>
                  <a:gd name="T3" fmla="*/ 3 h 7"/>
                  <a:gd name="T4" fmla="*/ 7 w 15"/>
                  <a:gd name="T5" fmla="*/ 3 h 7"/>
                  <a:gd name="T6" fmla="*/ 6 w 15"/>
                  <a:gd name="T7" fmla="*/ 3 h 7"/>
                  <a:gd name="T8" fmla="*/ 6 w 15"/>
                  <a:gd name="T9" fmla="*/ 3 h 7"/>
                  <a:gd name="T10" fmla="*/ 0 w 15"/>
                  <a:gd name="T11" fmla="*/ 0 h 7"/>
                  <a:gd name="T12" fmla="*/ 0 w 15"/>
                  <a:gd name="T13" fmla="*/ 5 h 7"/>
                  <a:gd name="T14" fmla="*/ 2 w 15"/>
                  <a:gd name="T15" fmla="*/ 7 h 7"/>
                  <a:gd name="T16" fmla="*/ 12 w 15"/>
                  <a:gd name="T17" fmla="*/ 7 h 7"/>
                  <a:gd name="T18" fmla="*/ 15 w 15"/>
                  <a:gd name="T19" fmla="*/ 5 h 7"/>
                  <a:gd name="T20" fmla="*/ 15 w 15"/>
                  <a:gd name="T21" fmla="*/ 0 h 7"/>
                  <a:gd name="T22" fmla="*/ 8 w 15"/>
                  <a:gd name="T2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7"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1" name="网Chenying0907出品 17"/>
              <p:cNvSpPr>
                <a:spLocks noEditPoints="1"/>
              </p:cNvSpPr>
              <p:nvPr/>
            </p:nvSpPr>
            <p:spPr bwMode="auto">
              <a:xfrm>
                <a:off x="3996" y="2321"/>
                <a:ext cx="75" cy="59"/>
              </a:xfrm>
              <a:custGeom>
                <a:avLst/>
                <a:gdLst>
                  <a:gd name="T0" fmla="*/ 26 w 29"/>
                  <a:gd name="T1" fmla="*/ 0 h 22"/>
                  <a:gd name="T2" fmla="*/ 3 w 29"/>
                  <a:gd name="T3" fmla="*/ 0 h 22"/>
                  <a:gd name="T4" fmla="*/ 0 w 29"/>
                  <a:gd name="T5" fmla="*/ 3 h 22"/>
                  <a:gd name="T6" fmla="*/ 0 w 29"/>
                  <a:gd name="T7" fmla="*/ 16 h 22"/>
                  <a:gd name="T8" fmla="*/ 3 w 29"/>
                  <a:gd name="T9" fmla="*/ 19 h 22"/>
                  <a:gd name="T10" fmla="*/ 10 w 29"/>
                  <a:gd name="T11" fmla="*/ 19 h 22"/>
                  <a:gd name="T12" fmla="*/ 8 w 29"/>
                  <a:gd name="T13" fmla="*/ 20 h 22"/>
                  <a:gd name="T14" fmla="*/ 5 w 29"/>
                  <a:gd name="T15" fmla="*/ 20 h 22"/>
                  <a:gd name="T16" fmla="*/ 3 w 29"/>
                  <a:gd name="T17" fmla="*/ 21 h 22"/>
                  <a:gd name="T18" fmla="*/ 5 w 29"/>
                  <a:gd name="T19" fmla="*/ 22 h 22"/>
                  <a:gd name="T20" fmla="*/ 24 w 29"/>
                  <a:gd name="T21" fmla="*/ 22 h 22"/>
                  <a:gd name="T22" fmla="*/ 26 w 29"/>
                  <a:gd name="T23" fmla="*/ 21 h 22"/>
                  <a:gd name="T24" fmla="*/ 24 w 29"/>
                  <a:gd name="T25" fmla="*/ 20 h 22"/>
                  <a:gd name="T26" fmla="*/ 20 w 29"/>
                  <a:gd name="T27" fmla="*/ 20 h 22"/>
                  <a:gd name="T28" fmla="*/ 19 w 29"/>
                  <a:gd name="T29" fmla="*/ 19 h 22"/>
                  <a:gd name="T30" fmla="*/ 26 w 29"/>
                  <a:gd name="T31" fmla="*/ 19 h 22"/>
                  <a:gd name="T32" fmla="*/ 29 w 29"/>
                  <a:gd name="T33" fmla="*/ 16 h 22"/>
                  <a:gd name="T34" fmla="*/ 29 w 29"/>
                  <a:gd name="T35" fmla="*/ 3 h 22"/>
                  <a:gd name="T36" fmla="*/ 26 w 29"/>
                  <a:gd name="T37" fmla="*/ 0 h 22"/>
                  <a:gd name="T38" fmla="*/ 27 w 29"/>
                  <a:gd name="T39" fmla="*/ 16 h 22"/>
                  <a:gd name="T40" fmla="*/ 26 w 29"/>
                  <a:gd name="T41" fmla="*/ 17 h 22"/>
                  <a:gd name="T42" fmla="*/ 3 w 29"/>
                  <a:gd name="T43" fmla="*/ 17 h 22"/>
                  <a:gd name="T44" fmla="*/ 1 w 29"/>
                  <a:gd name="T45" fmla="*/ 16 h 22"/>
                  <a:gd name="T46" fmla="*/ 1 w 29"/>
                  <a:gd name="T47" fmla="*/ 3 h 22"/>
                  <a:gd name="T48" fmla="*/ 3 w 29"/>
                  <a:gd name="T49" fmla="*/ 2 h 22"/>
                  <a:gd name="T50" fmla="*/ 26 w 29"/>
                  <a:gd name="T51" fmla="*/ 2 h 22"/>
                  <a:gd name="T52" fmla="*/ 27 w 29"/>
                  <a:gd name="T53" fmla="*/ 3 h 22"/>
                  <a:gd name="T54" fmla="*/ 27 w 29"/>
                  <a:gd name="T5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22">
                    <a:moveTo>
                      <a:pt x="2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19"/>
                      <a:pt x="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8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2"/>
                      <a:pt x="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1"/>
                      <a:pt x="26" y="21"/>
                    </a:cubicBezTo>
                    <a:cubicBezTo>
                      <a:pt x="26" y="20"/>
                      <a:pt x="25" y="20"/>
                      <a:pt x="2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9"/>
                      <a:pt x="20" y="19"/>
                      <a:pt x="19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8" y="19"/>
                      <a:pt x="29" y="18"/>
                      <a:pt x="29" y="16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lose/>
                    <a:moveTo>
                      <a:pt x="27" y="16"/>
                    </a:moveTo>
                    <a:cubicBezTo>
                      <a:pt x="27" y="17"/>
                      <a:pt x="27" y="17"/>
                      <a:pt x="26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3"/>
                    </a:cubicBez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76" name="网Chenying0907出品 95"/>
            <p:cNvSpPr txBox="1"/>
            <p:nvPr/>
          </p:nvSpPr>
          <p:spPr>
            <a:xfrm>
              <a:off x="5644884" y="793630"/>
              <a:ext cx="1744297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7" name="网Chenying0907出品 96"/>
            <p:cNvSpPr txBox="1"/>
            <p:nvPr/>
          </p:nvSpPr>
          <p:spPr>
            <a:xfrm>
              <a:off x="5158027" y="1182806"/>
              <a:ext cx="2085517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2" name="网Chenying0907出品 81"/>
          <p:cNvGrpSpPr/>
          <p:nvPr/>
        </p:nvGrpSpPr>
        <p:grpSpPr>
          <a:xfrm>
            <a:off x="4270518" y="4418481"/>
            <a:ext cx="2239785" cy="1166743"/>
            <a:chOff x="5844016" y="4614557"/>
            <a:chExt cx="2124201" cy="1106533"/>
          </a:xfrm>
        </p:grpSpPr>
        <p:grpSp>
          <p:nvGrpSpPr>
            <p:cNvPr id="83" name="Group 27"/>
            <p:cNvGrpSpPr>
              <a:grpSpLocks noChangeAspect="1"/>
            </p:cNvGrpSpPr>
            <p:nvPr/>
          </p:nvGrpSpPr>
          <p:grpSpPr bwMode="auto">
            <a:xfrm>
              <a:off x="5955898" y="4632559"/>
              <a:ext cx="276289" cy="303467"/>
              <a:chOff x="3811" y="2125"/>
              <a:chExt cx="61" cy="67"/>
            </a:xfrm>
            <a:solidFill>
              <a:srgbClr val="01ACBE"/>
            </a:solidFill>
            <a:effectLst/>
          </p:grpSpPr>
          <p:sp>
            <p:nvSpPr>
              <p:cNvPr id="86" name="网Chenying0907出品 28"/>
              <p:cNvSpPr>
                <a:spLocks noEditPoints="1"/>
              </p:cNvSpPr>
              <p:nvPr/>
            </p:nvSpPr>
            <p:spPr bwMode="auto">
              <a:xfrm>
                <a:off x="3811" y="2125"/>
                <a:ext cx="61" cy="67"/>
              </a:xfrm>
              <a:custGeom>
                <a:avLst/>
                <a:gdLst>
                  <a:gd name="T0" fmla="*/ 20 w 23"/>
                  <a:gd name="T1" fmla="*/ 14 h 25"/>
                  <a:gd name="T2" fmla="*/ 18 w 23"/>
                  <a:gd name="T3" fmla="*/ 20 h 25"/>
                  <a:gd name="T4" fmla="*/ 17 w 23"/>
                  <a:gd name="T5" fmla="*/ 16 h 25"/>
                  <a:gd name="T6" fmla="*/ 15 w 23"/>
                  <a:gd name="T7" fmla="*/ 15 h 25"/>
                  <a:gd name="T8" fmla="*/ 15 w 23"/>
                  <a:gd name="T9" fmla="*/ 15 h 25"/>
                  <a:gd name="T10" fmla="*/ 14 w 23"/>
                  <a:gd name="T11" fmla="*/ 15 h 25"/>
                  <a:gd name="T12" fmla="*/ 13 w 23"/>
                  <a:gd name="T13" fmla="*/ 17 h 25"/>
                  <a:gd name="T14" fmla="*/ 12 w 23"/>
                  <a:gd name="T15" fmla="*/ 18 h 25"/>
                  <a:gd name="T16" fmla="*/ 12 w 23"/>
                  <a:gd name="T17" fmla="*/ 15 h 25"/>
                  <a:gd name="T18" fmla="*/ 12 w 23"/>
                  <a:gd name="T19" fmla="*/ 15 h 25"/>
                  <a:gd name="T20" fmla="*/ 12 w 23"/>
                  <a:gd name="T21" fmla="*/ 15 h 25"/>
                  <a:gd name="T22" fmla="*/ 11 w 23"/>
                  <a:gd name="T23" fmla="*/ 15 h 25"/>
                  <a:gd name="T24" fmla="*/ 11 w 23"/>
                  <a:gd name="T25" fmla="*/ 15 h 25"/>
                  <a:gd name="T26" fmla="*/ 11 w 23"/>
                  <a:gd name="T27" fmla="*/ 18 h 25"/>
                  <a:gd name="T28" fmla="*/ 11 w 23"/>
                  <a:gd name="T29" fmla="*/ 17 h 25"/>
                  <a:gd name="T30" fmla="*/ 10 w 23"/>
                  <a:gd name="T31" fmla="*/ 15 h 25"/>
                  <a:gd name="T32" fmla="*/ 8 w 23"/>
                  <a:gd name="T33" fmla="*/ 15 h 25"/>
                  <a:gd name="T34" fmla="*/ 8 w 23"/>
                  <a:gd name="T35" fmla="*/ 15 h 25"/>
                  <a:gd name="T36" fmla="*/ 6 w 23"/>
                  <a:gd name="T37" fmla="*/ 16 h 25"/>
                  <a:gd name="T38" fmla="*/ 5 w 23"/>
                  <a:gd name="T39" fmla="*/ 20 h 25"/>
                  <a:gd name="T40" fmla="*/ 3 w 23"/>
                  <a:gd name="T41" fmla="*/ 14 h 25"/>
                  <a:gd name="T42" fmla="*/ 12 w 23"/>
                  <a:gd name="T43" fmla="*/ 5 h 25"/>
                  <a:gd name="T44" fmla="*/ 12 w 23"/>
                  <a:gd name="T45" fmla="*/ 6 h 25"/>
                  <a:gd name="T46" fmla="*/ 13 w 23"/>
                  <a:gd name="T47" fmla="*/ 7 h 25"/>
                  <a:gd name="T48" fmla="*/ 14 w 23"/>
                  <a:gd name="T49" fmla="*/ 6 h 25"/>
                  <a:gd name="T50" fmla="*/ 16 w 23"/>
                  <a:gd name="T51" fmla="*/ 5 h 25"/>
                  <a:gd name="T52" fmla="*/ 17 w 23"/>
                  <a:gd name="T53" fmla="*/ 4 h 25"/>
                  <a:gd name="T54" fmla="*/ 17 w 23"/>
                  <a:gd name="T55" fmla="*/ 3 h 25"/>
                  <a:gd name="T56" fmla="*/ 16 w 23"/>
                  <a:gd name="T57" fmla="*/ 2 h 25"/>
                  <a:gd name="T58" fmla="*/ 14 w 23"/>
                  <a:gd name="T59" fmla="*/ 1 h 25"/>
                  <a:gd name="T60" fmla="*/ 13 w 23"/>
                  <a:gd name="T61" fmla="*/ 0 h 25"/>
                  <a:gd name="T62" fmla="*/ 12 w 23"/>
                  <a:gd name="T63" fmla="*/ 1 h 25"/>
                  <a:gd name="T64" fmla="*/ 12 w 23"/>
                  <a:gd name="T65" fmla="*/ 2 h 25"/>
                  <a:gd name="T66" fmla="*/ 0 w 23"/>
                  <a:gd name="T67" fmla="*/ 14 h 25"/>
                  <a:gd name="T68" fmla="*/ 12 w 23"/>
                  <a:gd name="T69" fmla="*/ 25 h 25"/>
                  <a:gd name="T70" fmla="*/ 23 w 23"/>
                  <a:gd name="T71" fmla="*/ 14 h 25"/>
                  <a:gd name="T72" fmla="*/ 20 w 23"/>
                  <a:gd name="T73" fmla="*/ 14 h 25"/>
                  <a:gd name="T74" fmla="*/ 15 w 23"/>
                  <a:gd name="T75" fmla="*/ 18 h 25"/>
                  <a:gd name="T76" fmla="*/ 15 w 23"/>
                  <a:gd name="T77" fmla="*/ 18 h 25"/>
                  <a:gd name="T78" fmla="*/ 15 w 23"/>
                  <a:gd name="T79" fmla="*/ 22 h 25"/>
                  <a:gd name="T80" fmla="*/ 15 w 23"/>
                  <a:gd name="T81" fmla="*/ 22 h 25"/>
                  <a:gd name="T82" fmla="*/ 15 w 23"/>
                  <a:gd name="T83" fmla="*/ 18 h 25"/>
                  <a:gd name="T84" fmla="*/ 15 w 23"/>
                  <a:gd name="T85" fmla="*/ 18 h 25"/>
                  <a:gd name="T86" fmla="*/ 8 w 23"/>
                  <a:gd name="T87" fmla="*/ 18 h 25"/>
                  <a:gd name="T88" fmla="*/ 8 w 23"/>
                  <a:gd name="T89" fmla="*/ 22 h 25"/>
                  <a:gd name="T90" fmla="*/ 7 w 23"/>
                  <a:gd name="T91" fmla="*/ 21 h 25"/>
                  <a:gd name="T92" fmla="*/ 8 w 23"/>
                  <a:gd name="T93" fmla="*/ 18 h 25"/>
                  <a:gd name="T94" fmla="*/ 8 w 23"/>
                  <a:gd name="T95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" h="25">
                    <a:moveTo>
                      <a:pt x="20" y="14"/>
                    </a:moveTo>
                    <a:cubicBezTo>
                      <a:pt x="20" y="16"/>
                      <a:pt x="19" y="19"/>
                      <a:pt x="18" y="20"/>
                    </a:cubicBezTo>
                    <a:cubicBezTo>
                      <a:pt x="17" y="18"/>
                      <a:pt x="17" y="17"/>
                      <a:pt x="17" y="16"/>
                    </a:cubicBezTo>
                    <a:cubicBezTo>
                      <a:pt x="17" y="15"/>
                      <a:pt x="16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6" y="16"/>
                    </a:cubicBezTo>
                    <a:cubicBezTo>
                      <a:pt x="6" y="17"/>
                      <a:pt x="5" y="18"/>
                      <a:pt x="5" y="20"/>
                    </a:cubicBezTo>
                    <a:cubicBezTo>
                      <a:pt x="4" y="18"/>
                      <a:pt x="3" y="16"/>
                      <a:pt x="3" y="14"/>
                    </a:cubicBezTo>
                    <a:cubicBezTo>
                      <a:pt x="3" y="9"/>
                      <a:pt x="7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6" y="5"/>
                      <a:pt x="16" y="5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8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5" y="2"/>
                      <a:pt x="0" y="7"/>
                      <a:pt x="0" y="14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8" y="25"/>
                      <a:pt x="23" y="20"/>
                      <a:pt x="23" y="14"/>
                    </a:cubicBezTo>
                    <a:lnTo>
                      <a:pt x="20" y="14"/>
                    </a:lnTo>
                    <a:close/>
                    <a:moveTo>
                      <a:pt x="15" y="18"/>
                    </a:move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lose/>
                    <a:moveTo>
                      <a:pt x="8" y="18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87" name="Oval 29"/>
              <p:cNvSpPr>
                <a:spLocks noChangeArrowheads="1"/>
              </p:cNvSpPr>
              <p:nvPr/>
            </p:nvSpPr>
            <p:spPr bwMode="auto">
              <a:xfrm>
                <a:off x="3835" y="2149"/>
                <a:ext cx="13" cy="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84" name="网Chenying0907出品 97"/>
            <p:cNvSpPr txBox="1"/>
            <p:nvPr/>
          </p:nvSpPr>
          <p:spPr>
            <a:xfrm>
              <a:off x="6292804" y="4614557"/>
              <a:ext cx="1675413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网Chenying0907出品 98"/>
            <p:cNvSpPr txBox="1"/>
            <p:nvPr/>
          </p:nvSpPr>
          <p:spPr>
            <a:xfrm>
              <a:off x="5844016" y="4987342"/>
              <a:ext cx="2018498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8" name="网Chenying0907出品 87"/>
          <p:cNvGrpSpPr/>
          <p:nvPr/>
        </p:nvGrpSpPr>
        <p:grpSpPr>
          <a:xfrm>
            <a:off x="3672216" y="3428114"/>
            <a:ext cx="876126" cy="566243"/>
            <a:chOff x="3482711" y="3250502"/>
            <a:chExt cx="830914" cy="537022"/>
          </a:xfrm>
        </p:grpSpPr>
        <p:grpSp>
          <p:nvGrpSpPr>
            <p:cNvPr id="89" name="网Chenying0907出品 88"/>
            <p:cNvGrpSpPr/>
            <p:nvPr/>
          </p:nvGrpSpPr>
          <p:grpSpPr>
            <a:xfrm>
              <a:off x="4155615" y="3250502"/>
              <a:ext cx="158010" cy="158012"/>
              <a:chOff x="4486616" y="3001075"/>
              <a:chExt cx="274695" cy="274699"/>
            </a:xfrm>
          </p:grpSpPr>
          <p:sp>
            <p:nvSpPr>
              <p:cNvPr id="95" name="网Chenying0907出品 94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6" name="网Chenying0907出品 95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90" name="网Chenying0907出品 89"/>
            <p:cNvGrpSpPr/>
            <p:nvPr/>
          </p:nvGrpSpPr>
          <p:grpSpPr>
            <a:xfrm>
              <a:off x="3482711" y="3629512"/>
              <a:ext cx="158010" cy="158012"/>
              <a:chOff x="4486616" y="3001075"/>
              <a:chExt cx="274695" cy="274699"/>
            </a:xfrm>
          </p:grpSpPr>
          <p:sp>
            <p:nvSpPr>
              <p:cNvPr id="93" name="网Chenying0907出品 92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4" name="网Chenying0907出品 93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91" name="圆角网Chenying0907出品 90"/>
            <p:cNvSpPr/>
            <p:nvPr/>
          </p:nvSpPr>
          <p:spPr>
            <a:xfrm rot="14400000" flipH="1" flipV="1">
              <a:off x="3897416" y="3159700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圆角网Chenying0907出品 91"/>
            <p:cNvSpPr/>
            <p:nvPr/>
          </p:nvSpPr>
          <p:spPr>
            <a:xfrm rot="14400000" flipH="1" flipV="1">
              <a:off x="3878126" y="3121268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7" name="网Chenying0907出品 96"/>
          <p:cNvGrpSpPr/>
          <p:nvPr/>
        </p:nvGrpSpPr>
        <p:grpSpPr>
          <a:xfrm>
            <a:off x="8261660" y="3444853"/>
            <a:ext cx="876126" cy="566243"/>
            <a:chOff x="3482711" y="3250502"/>
            <a:chExt cx="830914" cy="537022"/>
          </a:xfrm>
        </p:grpSpPr>
        <p:grpSp>
          <p:nvGrpSpPr>
            <p:cNvPr id="98" name="网Chenying0907出品 97"/>
            <p:cNvGrpSpPr/>
            <p:nvPr/>
          </p:nvGrpSpPr>
          <p:grpSpPr>
            <a:xfrm>
              <a:off x="4155615" y="3250502"/>
              <a:ext cx="158010" cy="158012"/>
              <a:chOff x="4486616" y="3001075"/>
              <a:chExt cx="274695" cy="274699"/>
            </a:xfrm>
          </p:grpSpPr>
          <p:sp>
            <p:nvSpPr>
              <p:cNvPr id="104" name="网Chenying0907出品 103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5" name="网Chenying0907出品 104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99" name="网Chenying0907出品 98"/>
            <p:cNvGrpSpPr/>
            <p:nvPr/>
          </p:nvGrpSpPr>
          <p:grpSpPr>
            <a:xfrm>
              <a:off x="3482711" y="3629512"/>
              <a:ext cx="158010" cy="158012"/>
              <a:chOff x="4486616" y="3001075"/>
              <a:chExt cx="274695" cy="274699"/>
            </a:xfrm>
          </p:grpSpPr>
          <p:sp>
            <p:nvSpPr>
              <p:cNvPr id="102" name="网Chenying0907出品 101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3" name="网Chenying0907出品 102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00" name="圆角网Chenying0907出品 99"/>
            <p:cNvSpPr/>
            <p:nvPr/>
          </p:nvSpPr>
          <p:spPr>
            <a:xfrm rot="14400000" flipH="1" flipV="1">
              <a:off x="3897416" y="3159700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圆角网Chenying0907出品 100"/>
            <p:cNvSpPr/>
            <p:nvPr/>
          </p:nvSpPr>
          <p:spPr>
            <a:xfrm rot="14400000" flipH="1" flipV="1">
              <a:off x="3878126" y="3121268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06" name="网Chenying0907出品 105"/>
          <p:cNvGrpSpPr/>
          <p:nvPr/>
        </p:nvGrpSpPr>
        <p:grpSpPr>
          <a:xfrm flipV="1">
            <a:off x="5966941" y="3444853"/>
            <a:ext cx="876126" cy="566243"/>
            <a:chOff x="3482711" y="3250502"/>
            <a:chExt cx="830914" cy="537022"/>
          </a:xfrm>
        </p:grpSpPr>
        <p:grpSp>
          <p:nvGrpSpPr>
            <p:cNvPr id="107" name="网Chenying0907出品 106"/>
            <p:cNvGrpSpPr/>
            <p:nvPr/>
          </p:nvGrpSpPr>
          <p:grpSpPr>
            <a:xfrm>
              <a:off x="4155615" y="3250502"/>
              <a:ext cx="158010" cy="158012"/>
              <a:chOff x="4486616" y="3001075"/>
              <a:chExt cx="274695" cy="274699"/>
            </a:xfrm>
          </p:grpSpPr>
          <p:sp>
            <p:nvSpPr>
              <p:cNvPr id="113" name="网Chenying0907出品 112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4" name="网Chenying0907出品 113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108" name="网Chenying0907出品 107"/>
            <p:cNvGrpSpPr/>
            <p:nvPr/>
          </p:nvGrpSpPr>
          <p:grpSpPr>
            <a:xfrm>
              <a:off x="3482711" y="3629512"/>
              <a:ext cx="158010" cy="158012"/>
              <a:chOff x="4486616" y="3001075"/>
              <a:chExt cx="274695" cy="274699"/>
            </a:xfrm>
          </p:grpSpPr>
          <p:sp>
            <p:nvSpPr>
              <p:cNvPr id="111" name="网Chenying0907出品 110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2" name="网Chenying0907出品 111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109" name="圆角网Chenying0907出品 108"/>
            <p:cNvSpPr/>
            <p:nvPr/>
          </p:nvSpPr>
          <p:spPr>
            <a:xfrm rot="14400000" flipH="1" flipV="1">
              <a:off x="3897416" y="3159700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圆角网Chenying0907出品 109"/>
            <p:cNvSpPr/>
            <p:nvPr/>
          </p:nvSpPr>
          <p:spPr>
            <a:xfrm rot="14400000" flipH="1" flipV="1">
              <a:off x="3878126" y="3121268"/>
              <a:ext cx="22409" cy="748925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15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116" name="燕尾形 115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燕尾形 116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燕尾形 117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119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120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网Chenying0907出品 25"/>
          <p:cNvGrpSpPr/>
          <p:nvPr/>
        </p:nvGrpSpPr>
        <p:grpSpPr>
          <a:xfrm>
            <a:off x="1962211" y="1706207"/>
            <a:ext cx="3855566" cy="4061274"/>
            <a:chOff x="975360" y="1557338"/>
            <a:chExt cx="3586480" cy="3777832"/>
          </a:xfrm>
        </p:grpSpPr>
        <p:sp>
          <p:nvSpPr>
            <p:cNvPr id="27" name="Ellipse 98"/>
            <p:cNvSpPr/>
            <p:nvPr/>
          </p:nvSpPr>
          <p:spPr bwMode="auto">
            <a:xfrm rot="10800000" flipV="1">
              <a:off x="1268566" y="5038186"/>
              <a:ext cx="3009595" cy="296984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chemeClr val="tx1">
                    <a:lumMod val="40000"/>
                    <a:lumOff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" t="1778" r="1926" b="2074"/>
            <a:stretch>
              <a:fillRect/>
            </a:stretch>
          </p:blipFill>
          <p:spPr>
            <a:xfrm>
              <a:off x="975360" y="1557338"/>
              <a:ext cx="3586480" cy="3586480"/>
            </a:xfrm>
            <a:custGeom>
              <a:avLst/>
              <a:gdLst>
                <a:gd name="connsiteX0" fmla="*/ 3296920 w 6593840"/>
                <a:gd name="connsiteY0" fmla="*/ 0 h 6593840"/>
                <a:gd name="connsiteX1" fmla="*/ 6593840 w 6593840"/>
                <a:gd name="connsiteY1" fmla="*/ 3296920 h 6593840"/>
                <a:gd name="connsiteX2" fmla="*/ 3296920 w 6593840"/>
                <a:gd name="connsiteY2" fmla="*/ 6593840 h 6593840"/>
                <a:gd name="connsiteX3" fmla="*/ 0 w 6593840"/>
                <a:gd name="connsiteY3" fmla="*/ 3296920 h 6593840"/>
                <a:gd name="connsiteX4" fmla="*/ 3296920 w 6593840"/>
                <a:gd name="connsiteY4" fmla="*/ 0 h 659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3840" h="6593840">
                  <a:moveTo>
                    <a:pt x="3296920" y="0"/>
                  </a:moveTo>
                  <a:cubicBezTo>
                    <a:pt x="5117759" y="0"/>
                    <a:pt x="6593840" y="1476081"/>
                    <a:pt x="6593840" y="3296920"/>
                  </a:cubicBezTo>
                  <a:cubicBezTo>
                    <a:pt x="6593840" y="5117759"/>
                    <a:pt x="5117759" y="6593840"/>
                    <a:pt x="3296920" y="6593840"/>
                  </a:cubicBezTo>
                  <a:cubicBezTo>
                    <a:pt x="1476081" y="6593840"/>
                    <a:pt x="0" y="5117759"/>
                    <a:pt x="0" y="3296920"/>
                  </a:cubicBezTo>
                  <a:cubicBezTo>
                    <a:pt x="0" y="1476081"/>
                    <a:pt x="1476081" y="0"/>
                    <a:pt x="3296920" y="0"/>
                  </a:cubicBezTo>
                  <a:close/>
                </a:path>
              </a:pathLst>
            </a:custGeom>
            <a:effectLst/>
          </p:spPr>
        </p:pic>
      </p:grpSp>
      <p:grpSp>
        <p:nvGrpSpPr>
          <p:cNvPr id="56" name="网Chenying0907出品 55"/>
          <p:cNvGrpSpPr/>
          <p:nvPr/>
        </p:nvGrpSpPr>
        <p:grpSpPr>
          <a:xfrm>
            <a:off x="6165807" y="3224199"/>
            <a:ext cx="1223199" cy="1084114"/>
            <a:chOff x="3295850" y="2263222"/>
            <a:chExt cx="2643765" cy="2343151"/>
          </a:xfrm>
        </p:grpSpPr>
        <p:sp>
          <p:nvSpPr>
            <p:cNvPr id="58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0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accent1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1" name="网Chenying0907出品 60"/>
          <p:cNvGrpSpPr/>
          <p:nvPr/>
        </p:nvGrpSpPr>
        <p:grpSpPr>
          <a:xfrm>
            <a:off x="6136007" y="1610471"/>
            <a:ext cx="1223199" cy="1084114"/>
            <a:chOff x="3295850" y="2263222"/>
            <a:chExt cx="2643765" cy="2343151"/>
          </a:xfrm>
        </p:grpSpPr>
        <p:sp>
          <p:nvSpPr>
            <p:cNvPr id="63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accent2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66" name="网Chenying0907出品 7"/>
          <p:cNvSpPr txBox="1"/>
          <p:nvPr/>
        </p:nvSpPr>
        <p:spPr>
          <a:xfrm>
            <a:off x="7551869" y="2021005"/>
            <a:ext cx="3660855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您的内容打在这里，或者通过复制您的文本后，在此框中选择粘贴。您的内容打在这里，或者通过复制您的文本后。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/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67" name="网Chenying0907出品 66"/>
          <p:cNvGrpSpPr/>
          <p:nvPr/>
        </p:nvGrpSpPr>
        <p:grpSpPr>
          <a:xfrm>
            <a:off x="6488277" y="1907038"/>
            <a:ext cx="522762" cy="520866"/>
            <a:chOff x="6602606" y="810033"/>
            <a:chExt cx="706229" cy="703668"/>
          </a:xfrm>
          <a:solidFill>
            <a:schemeClr val="bg1"/>
          </a:solidFill>
        </p:grpSpPr>
        <p:sp>
          <p:nvSpPr>
            <p:cNvPr id="68" name="网Chenying0907出品 9"/>
            <p:cNvSpPr>
              <a:spLocks noEditPoints="1"/>
            </p:cNvSpPr>
            <p:nvPr/>
          </p:nvSpPr>
          <p:spPr bwMode="auto">
            <a:xfrm>
              <a:off x="6697696" y="810033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9" name="网Chenying0907出品 10"/>
            <p:cNvSpPr>
              <a:spLocks noEditPoints="1"/>
            </p:cNvSpPr>
            <p:nvPr/>
          </p:nvSpPr>
          <p:spPr bwMode="auto">
            <a:xfrm>
              <a:off x="6602606" y="878425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0" name="网Chenying0907出品 11"/>
            <p:cNvSpPr/>
            <p:nvPr/>
          </p:nvSpPr>
          <p:spPr bwMode="auto">
            <a:xfrm>
              <a:off x="6829360" y="958521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1" name="网Chenying0907出品 70"/>
          <p:cNvGrpSpPr/>
          <p:nvPr/>
        </p:nvGrpSpPr>
        <p:grpSpPr>
          <a:xfrm>
            <a:off x="6526880" y="3508252"/>
            <a:ext cx="512543" cy="516009"/>
            <a:chOff x="8026400" y="804913"/>
            <a:chExt cx="702937" cy="707692"/>
          </a:xfrm>
          <a:solidFill>
            <a:schemeClr val="bg1"/>
          </a:solidFill>
        </p:grpSpPr>
        <p:sp>
          <p:nvSpPr>
            <p:cNvPr id="72" name="网Chenying0907出品 12"/>
            <p:cNvSpPr/>
            <p:nvPr/>
          </p:nvSpPr>
          <p:spPr bwMode="auto">
            <a:xfrm>
              <a:off x="8268515" y="1320961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3" name="网Chenying0907出品 13"/>
            <p:cNvSpPr>
              <a:spLocks noEditPoints="1"/>
            </p:cNvSpPr>
            <p:nvPr/>
          </p:nvSpPr>
          <p:spPr bwMode="auto">
            <a:xfrm>
              <a:off x="8026400" y="804913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4" name="网Chenying0907出品 11"/>
          <p:cNvSpPr txBox="1"/>
          <p:nvPr/>
        </p:nvSpPr>
        <p:spPr>
          <a:xfrm>
            <a:off x="7551868" y="1576976"/>
            <a:ext cx="2791206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在此添加标题</a:t>
            </a:r>
            <a:endParaRPr lang="zh-CN" altLang="en-US" sz="2320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5" name="网Chenying0907出品 12"/>
          <p:cNvSpPr txBox="1"/>
          <p:nvPr/>
        </p:nvSpPr>
        <p:spPr>
          <a:xfrm>
            <a:off x="7551868" y="3218753"/>
            <a:ext cx="2791206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在此添加标题</a:t>
            </a:r>
            <a:endParaRPr lang="zh-CN" altLang="en-US" sz="232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" name="网Chenying0907出品 13"/>
          <p:cNvSpPr txBox="1"/>
          <p:nvPr/>
        </p:nvSpPr>
        <p:spPr>
          <a:xfrm>
            <a:off x="7551869" y="3671556"/>
            <a:ext cx="3660854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您的内容打在这里，或者通过复制您的文本后，在此框中选择粘贴。您的内容打在这里，或者通过复制您的文本后。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77" name="网Chenying0907出品 76"/>
          <p:cNvGrpSpPr/>
          <p:nvPr/>
        </p:nvGrpSpPr>
        <p:grpSpPr>
          <a:xfrm>
            <a:off x="6201897" y="4894575"/>
            <a:ext cx="1223199" cy="1084114"/>
            <a:chOff x="3295850" y="2263222"/>
            <a:chExt cx="2643765" cy="2343151"/>
          </a:xfrm>
        </p:grpSpPr>
        <p:sp>
          <p:nvSpPr>
            <p:cNvPr id="79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1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accent2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82" name="网Chenying0907出品 13" descr="camer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53" y="5187232"/>
            <a:ext cx="508276" cy="508276"/>
          </a:xfrm>
          <a:prstGeom prst="rect">
            <a:avLst/>
          </a:prstGeom>
        </p:spPr>
      </p:pic>
      <p:sp>
        <p:nvSpPr>
          <p:cNvPr id="83" name="网Chenying0907出品 7"/>
          <p:cNvSpPr txBox="1"/>
          <p:nvPr/>
        </p:nvSpPr>
        <p:spPr>
          <a:xfrm>
            <a:off x="7556637" y="5387715"/>
            <a:ext cx="3660855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您的内容打在这里，或者通过复制您的文本后，在此框中选择粘贴。您的内容打在这里，或者通过复制您的文本后。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/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4" name="网Chenying0907出品 11"/>
          <p:cNvSpPr txBox="1"/>
          <p:nvPr/>
        </p:nvSpPr>
        <p:spPr>
          <a:xfrm>
            <a:off x="7556636" y="4943686"/>
            <a:ext cx="2791206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在此添加标题</a:t>
            </a:r>
            <a:endParaRPr lang="zh-CN" altLang="en-US" sz="2320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9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30" name="燕尾形 29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燕尾形 30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" name="燕尾形 31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3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34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4" grpId="0"/>
      <p:bldP spid="75" grpId="0"/>
      <p:bldP spid="76" grpId="0"/>
      <p:bldP spid="83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55" y="1388700"/>
            <a:ext cx="5872830" cy="55441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5505" y="1489955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我们的</a:t>
            </a:r>
            <a:endParaRPr lang="zh-CN" altLang="en-US" sz="450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9504" y="1985616"/>
            <a:ext cx="2348720" cy="1390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435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团队</a:t>
            </a:r>
            <a:endParaRPr lang="zh-CN" altLang="en-US" sz="8435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2236" y="1679401"/>
            <a:ext cx="1669047" cy="5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Our team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5549" y="3312558"/>
            <a:ext cx="4252739" cy="139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25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团队精神的培养，使店内员工齐心协力，拧成一股绳，</a:t>
            </a:r>
            <a:endParaRPr lang="en-US" altLang="zh-CN" sz="1125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25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朝着一个目标努力，对单个营业员来说，团队要达到的目标即是自己所努力的方向，</a:t>
            </a:r>
            <a:endParaRPr lang="en-US" altLang="zh-CN" sz="1125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25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团队整体的目标顺势分解成各个小目标，在每个员工身上得到落实</a:t>
            </a:r>
            <a:endParaRPr lang="zh-CN" altLang="en-US" sz="1125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39419" y="4932649"/>
            <a:ext cx="1012557" cy="872893"/>
            <a:chOff x="5148064" y="3507854"/>
            <a:chExt cx="720080" cy="620758"/>
          </a:xfrm>
        </p:grpSpPr>
        <p:sp>
          <p:nvSpPr>
            <p:cNvPr id="8" name="六边形 7"/>
            <p:cNvSpPr/>
            <p:nvPr/>
          </p:nvSpPr>
          <p:spPr bwMode="auto">
            <a:xfrm>
              <a:off x="5148064" y="3507854"/>
              <a:ext cx="720080" cy="620758"/>
            </a:xfrm>
            <a:prstGeom prst="hexagon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5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4457" y="3633567"/>
              <a:ext cx="541716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专业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53235" y="4932649"/>
            <a:ext cx="1012557" cy="872893"/>
            <a:chOff x="5940152" y="3507854"/>
            <a:chExt cx="720080" cy="620758"/>
          </a:xfrm>
        </p:grpSpPr>
        <p:sp>
          <p:nvSpPr>
            <p:cNvPr id="11" name="六边形 10"/>
            <p:cNvSpPr/>
            <p:nvPr/>
          </p:nvSpPr>
          <p:spPr bwMode="auto">
            <a:xfrm>
              <a:off x="5940152" y="3507854"/>
              <a:ext cx="720080" cy="620758"/>
            </a:xfrm>
            <a:prstGeom prst="hexagon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5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6147" y="3633567"/>
              <a:ext cx="541717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年轻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67046" y="4932649"/>
            <a:ext cx="1027675" cy="872893"/>
            <a:chOff x="6732240" y="3507854"/>
            <a:chExt cx="730831" cy="620758"/>
          </a:xfrm>
        </p:grpSpPr>
        <p:sp>
          <p:nvSpPr>
            <p:cNvPr id="14" name="六边形 13"/>
            <p:cNvSpPr/>
            <p:nvPr/>
          </p:nvSpPr>
          <p:spPr bwMode="auto">
            <a:xfrm>
              <a:off x="6742991" y="3507854"/>
              <a:ext cx="720080" cy="620758"/>
            </a:xfrm>
            <a:prstGeom prst="hexagon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5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32240" y="3662142"/>
              <a:ext cx="593016" cy="250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85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有激情</a:t>
              </a:r>
              <a:endParaRPr lang="zh-CN" altLang="en-US" sz="1685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682111" y="4932649"/>
            <a:ext cx="1012557" cy="872893"/>
            <a:chOff x="7596336" y="3507854"/>
            <a:chExt cx="720080" cy="620758"/>
          </a:xfrm>
        </p:grpSpPr>
        <p:sp>
          <p:nvSpPr>
            <p:cNvPr id="17" name="六边形 16"/>
            <p:cNvSpPr/>
            <p:nvPr/>
          </p:nvSpPr>
          <p:spPr bwMode="auto">
            <a:xfrm>
              <a:off x="7596336" y="3507854"/>
              <a:ext cx="720080" cy="620758"/>
            </a:xfrm>
            <a:prstGeom prst="hexagon">
              <a:avLst/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5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6607" y="3536429"/>
              <a:ext cx="491557" cy="496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97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行动</a:t>
              </a:r>
              <a:endParaRPr lang="en-US" altLang="zh-CN" sz="197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  <a:p>
              <a:r>
                <a:rPr lang="zh-CN" altLang="en-US" sz="197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力强</a:t>
              </a:r>
              <a:endParaRPr lang="zh-CN" altLang="en-US" sz="197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0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21" name="燕尾形 20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4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25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5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25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9"/>
          <p:cNvSpPr>
            <a:spLocks noChangeArrowheads="1"/>
          </p:cNvSpPr>
          <p:nvPr/>
        </p:nvSpPr>
        <p:spPr bwMode="auto">
          <a:xfrm>
            <a:off x="4012327" y="1604071"/>
            <a:ext cx="1624630" cy="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410" tIns="48205" rIns="96410" bIns="48205">
            <a:spAutoFit/>
          </a:bodyPr>
          <a:lstStyle/>
          <a:p>
            <a:r>
              <a:rPr lang="zh-CN" altLang="en-US" sz="197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王姓名</a:t>
            </a:r>
            <a:endParaRPr lang="zh-CN" altLang="en-US" sz="1970" b="1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96727" y="2718699"/>
            <a:ext cx="7594177" cy="703415"/>
          </a:xfrm>
          <a:prstGeom prst="rect">
            <a:avLst/>
          </a:prstGeom>
          <a:noFill/>
        </p:spPr>
        <p:txBody>
          <a:bodyPr wrap="square" lIns="96410" tIns="48205" rIns="96410" bIns="48205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7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在这里输入主要的工作经验和胜任的能力专长，也可输入从事此工作的年份和工作心得等等</a:t>
            </a:r>
            <a:r>
              <a:rPr lang="en-US" altLang="zh-CN" sz="197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~~~</a:t>
            </a:r>
            <a:endParaRPr lang="zh-CN" altLang="en-US" sz="197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5" name="Oval 12"/>
          <p:cNvSpPr>
            <a:spLocks noChangeArrowheads="1"/>
          </p:cNvSpPr>
          <p:nvPr/>
        </p:nvSpPr>
        <p:spPr bwMode="auto">
          <a:xfrm>
            <a:off x="1254678" y="1388700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1385652" y="1520654"/>
            <a:ext cx="1961801" cy="1971859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814355" y="2115413"/>
            <a:ext cx="2091664" cy="511197"/>
            <a:chOff x="852265" y="3147814"/>
            <a:chExt cx="1487487" cy="363538"/>
          </a:xfrm>
        </p:grpSpPr>
        <p:sp>
          <p:nvSpPr>
            <p:cNvPr id="58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7" name="矩形 9"/>
          <p:cNvSpPr>
            <a:spLocks noChangeArrowheads="1"/>
          </p:cNvSpPr>
          <p:nvPr/>
        </p:nvSpPr>
        <p:spPr bwMode="auto">
          <a:xfrm>
            <a:off x="4012327" y="4206021"/>
            <a:ext cx="1624630" cy="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410" tIns="48205" rIns="96410" bIns="48205">
            <a:spAutoFit/>
          </a:bodyPr>
          <a:lstStyle/>
          <a:p>
            <a:r>
              <a:rPr lang="zh-CN" altLang="en-US" sz="1970" b="1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王姓名</a:t>
            </a:r>
            <a:endParaRPr lang="zh-CN" altLang="en-US" sz="1970" b="1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96727" y="5320649"/>
            <a:ext cx="7594177" cy="703415"/>
          </a:xfrm>
          <a:prstGeom prst="rect">
            <a:avLst/>
          </a:prstGeom>
          <a:noFill/>
        </p:spPr>
        <p:txBody>
          <a:bodyPr wrap="square" lIns="96410" tIns="48205" rIns="96410" bIns="48205">
            <a:spAutoFit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7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在这里输入主要的工作经验和胜任的能力专长，也可输入从事此工作的年份和工作心得等等</a:t>
            </a:r>
            <a:r>
              <a:rPr lang="en-US" altLang="zh-CN" sz="197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~~~</a:t>
            </a:r>
            <a:endParaRPr lang="zh-CN" altLang="en-US" sz="197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9" name="Oval 12"/>
          <p:cNvSpPr>
            <a:spLocks noChangeArrowheads="1"/>
          </p:cNvSpPr>
          <p:nvPr/>
        </p:nvSpPr>
        <p:spPr bwMode="auto">
          <a:xfrm>
            <a:off x="1254678" y="3990650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0" name="Oval 13"/>
          <p:cNvSpPr>
            <a:spLocks noChangeArrowheads="1"/>
          </p:cNvSpPr>
          <p:nvPr/>
        </p:nvSpPr>
        <p:spPr bwMode="auto">
          <a:xfrm>
            <a:off x="1385652" y="4122604"/>
            <a:ext cx="1961801" cy="197185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814355" y="4717363"/>
            <a:ext cx="2091664" cy="511197"/>
            <a:chOff x="852265" y="3147814"/>
            <a:chExt cx="1487487" cy="363538"/>
          </a:xfrm>
        </p:grpSpPr>
        <p:sp>
          <p:nvSpPr>
            <p:cNvPr id="82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3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18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19" name="燕尾形 1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燕尾形 1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2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23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 animBg="1"/>
      <p:bldP spid="56" grpId="0" animBg="1"/>
      <p:bldP spid="77" grpId="0"/>
      <p:bldP spid="78" grpId="0"/>
      <p:bldP spid="79" grpId="0" animBg="1"/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原创设计师QQ598969553      _1"/>
          <p:cNvSpPr/>
          <p:nvPr/>
        </p:nvSpPr>
        <p:spPr>
          <a:xfrm>
            <a:off x="4415842" y="1"/>
            <a:ext cx="8442556" cy="7230418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原创设计师QQ598969553      _2"/>
          <p:cNvSpPr/>
          <p:nvPr/>
        </p:nvSpPr>
        <p:spPr>
          <a:xfrm>
            <a:off x="8440678" y="2522499"/>
            <a:ext cx="2279177" cy="2185422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47" r="-21847"/>
            </a:stretch>
          </a:blipFill>
          <a:ln cap="sq">
            <a:solidFill>
              <a:srgbClr val="EEEF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原创设计师QQ598969553      _3"/>
          <p:cNvSpPr>
            <a:spLocks noChangeArrowheads="1"/>
          </p:cNvSpPr>
          <p:nvPr/>
        </p:nvSpPr>
        <p:spPr bwMode="auto">
          <a:xfrm>
            <a:off x="1007121" y="1138473"/>
            <a:ext cx="1442703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领导寄语</a:t>
            </a:r>
            <a:endParaRPr lang="en-US" altLang="zh-CN" sz="281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4" name="原创设计师QQ598969553      _4"/>
          <p:cNvSpPr>
            <a:spLocks noChangeArrowheads="1"/>
          </p:cNvSpPr>
          <p:nvPr/>
        </p:nvSpPr>
        <p:spPr bwMode="auto">
          <a:xfrm>
            <a:off x="1011586" y="1622883"/>
            <a:ext cx="2531428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This is a subtitle for your presentation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5" name="原创设计师QQ598969553      _5"/>
          <p:cNvSpPr>
            <a:spLocks noChangeArrowheads="1"/>
          </p:cNvSpPr>
          <p:nvPr/>
        </p:nvSpPr>
        <p:spPr bwMode="auto">
          <a:xfrm>
            <a:off x="2683577" y="1138473"/>
            <a:ext cx="4493474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28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CEO&amp;FOUNDER  MESSAGE</a:t>
            </a:r>
            <a:endParaRPr lang="en-US" altLang="zh-CN" sz="281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6" name="原创设计师QQ598969553      _6"/>
          <p:cNvSpPr/>
          <p:nvPr/>
        </p:nvSpPr>
        <p:spPr bwMode="auto">
          <a:xfrm>
            <a:off x="9969803" y="573702"/>
            <a:ext cx="611650" cy="1223300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7" name="原创设计师QQ598969553      _7"/>
          <p:cNvSpPr>
            <a:spLocks noChangeArrowheads="1"/>
          </p:cNvSpPr>
          <p:nvPr/>
        </p:nvSpPr>
        <p:spPr bwMode="auto">
          <a:xfrm>
            <a:off x="1007121" y="2660901"/>
            <a:ext cx="5263762" cy="19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8" name="原创设计师QQ598969553      _8"/>
          <p:cNvSpPr/>
          <p:nvPr/>
        </p:nvSpPr>
        <p:spPr bwMode="auto">
          <a:xfrm>
            <a:off x="11123902" y="3254693"/>
            <a:ext cx="361633" cy="72103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3" grpId="0"/>
      <p:bldP spid="34" grpId="0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7370" y="5268262"/>
            <a:ext cx="2025114" cy="1090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……</a:t>
            </a: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。</a:t>
            </a:r>
            <a:endParaRPr lang="en-US" altLang="zh-CN" sz="1545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4312" y="5268262"/>
            <a:ext cx="2025114" cy="1090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……</a:t>
            </a: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。</a:t>
            </a:r>
            <a:endParaRPr lang="en-US" altLang="zh-CN" sz="1545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1255" y="5268262"/>
            <a:ext cx="2025114" cy="1090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……</a:t>
            </a: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。</a:t>
            </a:r>
            <a:endParaRPr lang="en-US" altLang="zh-CN" sz="1545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8301" y="5268262"/>
            <a:ext cx="2025114" cy="1090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……</a:t>
            </a:r>
            <a:r>
              <a:rPr lang="zh-CN" altLang="en-US" sz="154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。</a:t>
            </a:r>
            <a:endParaRPr lang="en-US" altLang="zh-CN" sz="1545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49975" y="4020000"/>
            <a:ext cx="1442624" cy="432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250" b="1" cap="all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  <a:sym typeface="微软雅黑 Light" panose="020B0502040204020203" pitchFamily="34" charset="-122"/>
              </a:rPr>
              <a:t>张姓名</a:t>
            </a:r>
            <a:endParaRPr lang="en-US" altLang="zh-CN" sz="2250" b="1" cap="all" dirty="0"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  <a:sym typeface="微软雅黑 Light" panose="020B0502040204020203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4286917" y="4020000"/>
            <a:ext cx="1442624" cy="432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250" b="1" cap="all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  <a:sym typeface="微软雅黑 Light" panose="020B0502040204020203" pitchFamily="34" charset="-122"/>
              </a:rPr>
              <a:t>王姓名</a:t>
            </a:r>
            <a:endParaRPr lang="en-US" altLang="zh-CN" sz="2250" b="1" cap="all" dirty="0"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  <a:sym typeface="微软雅黑 Light" panose="020B0502040204020203" pitchFamily="34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7123860" y="4020000"/>
            <a:ext cx="1442624" cy="432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250" b="1" cap="all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  <a:sym typeface="微软雅黑 Light" panose="020B0502040204020203" pitchFamily="34" charset="-122"/>
              </a:rPr>
              <a:t>李姓名</a:t>
            </a:r>
            <a:endParaRPr lang="en-US" altLang="zh-CN" sz="2250" b="1" cap="all" dirty="0"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  <a:sym typeface="微软雅黑 Light" panose="020B0502040204020203" pitchFamily="34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9840906" y="4020000"/>
            <a:ext cx="1442624" cy="432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250" b="1" cap="all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  <a:sym typeface="微软雅黑 Light" panose="020B0502040204020203" pitchFamily="34" charset="-122"/>
              </a:rPr>
              <a:t>陈姓名</a:t>
            </a:r>
            <a:endParaRPr lang="en-US" altLang="zh-CN" sz="2250" b="1" cap="all" dirty="0"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  <a:sym typeface="微软雅黑 Light" panose="020B0502040204020203" pitchFamily="34" charset="-122"/>
            </a:endParaRPr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1254678" y="1579274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1385652" y="1711228"/>
            <a:ext cx="1961801" cy="1971859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3928302" y="1579274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4059276" y="1711228"/>
            <a:ext cx="1961801" cy="197185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6706058" y="1579274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6837032" y="1711228"/>
            <a:ext cx="1961801" cy="197185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9365791" y="1579274"/>
            <a:ext cx="2223746" cy="22357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9496765" y="1711228"/>
            <a:ext cx="1961801" cy="1971859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</a:ln>
        </p:spPr>
        <p:txBody>
          <a:bodyPr vert="horz" wrap="square" lIns="96410" tIns="48205" rIns="96410" bIns="48205" numCol="1" anchor="t" anchorCtr="0" compatLnSpc="1"/>
          <a:lstStyle/>
          <a:p>
            <a:endParaRPr lang="zh-CN" altLang="en-US" sz="267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198785" y="4458216"/>
            <a:ext cx="2091664" cy="511197"/>
            <a:chOff x="852265" y="3147814"/>
            <a:chExt cx="1487487" cy="363538"/>
          </a:xfrm>
        </p:grpSpPr>
        <p:sp>
          <p:nvSpPr>
            <p:cNvPr id="35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62397" y="4458216"/>
            <a:ext cx="2091664" cy="511197"/>
            <a:chOff x="852265" y="3147814"/>
            <a:chExt cx="1487487" cy="363538"/>
          </a:xfrm>
        </p:grpSpPr>
        <p:sp>
          <p:nvSpPr>
            <p:cNvPr id="39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772099" y="4458216"/>
            <a:ext cx="2091664" cy="511197"/>
            <a:chOff x="852265" y="3147814"/>
            <a:chExt cx="1487487" cy="363538"/>
          </a:xfrm>
        </p:grpSpPr>
        <p:sp>
          <p:nvSpPr>
            <p:cNvPr id="43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568302" y="4458216"/>
            <a:ext cx="2091664" cy="511197"/>
            <a:chOff x="852265" y="3147814"/>
            <a:chExt cx="1487487" cy="363538"/>
          </a:xfrm>
        </p:grpSpPr>
        <p:sp>
          <p:nvSpPr>
            <p:cNvPr id="47" name="Freeform 6"/>
            <p:cNvSpPr/>
            <p:nvPr/>
          </p:nvSpPr>
          <p:spPr bwMode="auto">
            <a:xfrm>
              <a:off x="852265" y="3147814"/>
              <a:ext cx="1487487" cy="363538"/>
            </a:xfrm>
            <a:custGeom>
              <a:avLst/>
              <a:gdLst>
                <a:gd name="T0" fmla="*/ 8 w 156"/>
                <a:gd name="T1" fmla="*/ 0 h 38"/>
                <a:gd name="T2" fmla="*/ 148 w 156"/>
                <a:gd name="T3" fmla="*/ 0 h 38"/>
                <a:gd name="T4" fmla="*/ 156 w 156"/>
                <a:gd name="T5" fmla="*/ 19 h 38"/>
                <a:gd name="T6" fmla="*/ 148 w 156"/>
                <a:gd name="T7" fmla="*/ 38 h 38"/>
                <a:gd name="T8" fmla="*/ 8 w 156"/>
                <a:gd name="T9" fmla="*/ 38 h 38"/>
                <a:gd name="T10" fmla="*/ 0 w 156"/>
                <a:gd name="T11" fmla="*/ 19 h 38"/>
                <a:gd name="T12" fmla="*/ 8 w 156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38">
                  <a:moveTo>
                    <a:pt x="8" y="0"/>
                  </a:moveTo>
                  <a:lnTo>
                    <a:pt x="148" y="0"/>
                  </a:lnTo>
                  <a:lnTo>
                    <a:pt x="156" y="19"/>
                  </a:lnTo>
                  <a:lnTo>
                    <a:pt x="148" y="38"/>
                  </a:lnTo>
                  <a:lnTo>
                    <a:pt x="8" y="38"/>
                  </a:lnTo>
                  <a:lnTo>
                    <a:pt x="0" y="19"/>
                  </a:lnTo>
                  <a:lnTo>
                    <a:pt x="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8" name="Freeform 7"/>
            <p:cNvSpPr/>
            <p:nvPr/>
          </p:nvSpPr>
          <p:spPr bwMode="auto">
            <a:xfrm>
              <a:off x="890365" y="3166864"/>
              <a:ext cx="1419224" cy="315913"/>
            </a:xfrm>
            <a:custGeom>
              <a:avLst/>
              <a:gdLst>
                <a:gd name="T0" fmla="*/ 7 w 149"/>
                <a:gd name="T1" fmla="*/ 0 h 33"/>
                <a:gd name="T2" fmla="*/ 141 w 149"/>
                <a:gd name="T3" fmla="*/ 0 h 33"/>
                <a:gd name="T4" fmla="*/ 149 w 149"/>
                <a:gd name="T5" fmla="*/ 17 h 33"/>
                <a:gd name="T6" fmla="*/ 141 w 149"/>
                <a:gd name="T7" fmla="*/ 33 h 33"/>
                <a:gd name="T8" fmla="*/ 7 w 149"/>
                <a:gd name="T9" fmla="*/ 33 h 33"/>
                <a:gd name="T10" fmla="*/ 0 w 149"/>
                <a:gd name="T11" fmla="*/ 17 h 33"/>
                <a:gd name="T12" fmla="*/ 7 w 149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3">
                  <a:moveTo>
                    <a:pt x="7" y="0"/>
                  </a:moveTo>
                  <a:lnTo>
                    <a:pt x="141" y="0"/>
                  </a:lnTo>
                  <a:lnTo>
                    <a:pt x="149" y="17"/>
                  </a:lnTo>
                  <a:lnTo>
                    <a:pt x="141" y="33"/>
                  </a:lnTo>
                  <a:lnTo>
                    <a:pt x="7" y="33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267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2992" y="3152182"/>
              <a:ext cx="952108" cy="31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5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职位名称</a:t>
              </a:r>
              <a:endParaRPr lang="zh-CN" altLang="en-US" sz="225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0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51" name="燕尾形 50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2" name="燕尾形 51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3" name="燕尾形 52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4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55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"/>
          <p:cNvSpPr>
            <a:spLocks noChangeArrowheads="1"/>
          </p:cNvSpPr>
          <p:nvPr/>
        </p:nvSpPr>
        <p:spPr bwMode="auto">
          <a:xfrm>
            <a:off x="5185496" y="2593130"/>
            <a:ext cx="2390793" cy="2390793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935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生产</a:t>
            </a:r>
            <a:endParaRPr lang="zh-CN" altLang="en-US" sz="3935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椭圆 3"/>
          <p:cNvSpPr>
            <a:spLocks noChangeArrowheads="1"/>
          </p:cNvSpPr>
          <p:nvPr/>
        </p:nvSpPr>
        <p:spPr bwMode="auto">
          <a:xfrm>
            <a:off x="7058954" y="4197037"/>
            <a:ext cx="2049251" cy="2049251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935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研发</a:t>
            </a:r>
            <a:endParaRPr lang="en-US" sz="3935" b="1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椭圆 4"/>
          <p:cNvSpPr>
            <a:spLocks noChangeAspect="1" noChangeArrowheads="1"/>
          </p:cNvSpPr>
          <p:nvPr/>
        </p:nvSpPr>
        <p:spPr bwMode="auto">
          <a:xfrm>
            <a:off x="5352919" y="4970529"/>
            <a:ext cx="1784723" cy="1784723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7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服务</a:t>
            </a:r>
            <a:endParaRPr lang="en-US" sz="267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" name="椭圆 5"/>
          <p:cNvSpPr>
            <a:spLocks noChangeArrowheads="1"/>
          </p:cNvSpPr>
          <p:nvPr/>
        </p:nvSpPr>
        <p:spPr bwMode="auto">
          <a:xfrm>
            <a:off x="3615074" y="4009522"/>
            <a:ext cx="1947123" cy="1948798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935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销售</a:t>
            </a:r>
            <a:endParaRPr lang="zh-CN" altLang="en-US" sz="3935" b="1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" name="椭圆 6"/>
          <p:cNvSpPr>
            <a:spLocks noChangeAspect="1" noChangeArrowheads="1"/>
          </p:cNvSpPr>
          <p:nvPr/>
        </p:nvSpPr>
        <p:spPr bwMode="auto">
          <a:xfrm>
            <a:off x="7576288" y="2827521"/>
            <a:ext cx="1352773" cy="1352773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7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合作</a:t>
            </a:r>
            <a:endParaRPr lang="zh-CN" altLang="en-US" sz="267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" name="椭圆 7"/>
          <p:cNvSpPr>
            <a:spLocks noChangeAspect="1" noChangeArrowheads="1"/>
          </p:cNvSpPr>
          <p:nvPr/>
        </p:nvSpPr>
        <p:spPr bwMode="auto">
          <a:xfrm>
            <a:off x="2438094" y="4752878"/>
            <a:ext cx="1215487" cy="1213814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7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财务</a:t>
            </a:r>
            <a:endParaRPr lang="zh-CN" altLang="en-US" sz="267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" name="椭圆 8"/>
          <p:cNvSpPr>
            <a:spLocks noChangeAspect="1" noChangeArrowheads="1"/>
          </p:cNvSpPr>
          <p:nvPr/>
        </p:nvSpPr>
        <p:spPr bwMode="auto">
          <a:xfrm>
            <a:off x="8701369" y="3706489"/>
            <a:ext cx="949286" cy="949285"/>
          </a:xfrm>
          <a:prstGeom prst="ellipse">
            <a:avLst/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IT</a:t>
            </a:r>
            <a:endParaRPr lang="zh-CN" altLang="en-US" sz="3375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860312" y="1489955"/>
            <a:ext cx="10594493" cy="96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20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grpSp>
        <p:nvGrpSpPr>
          <p:cNvPr id="10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11" name="燕尾形 10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" name="燕尾形 12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14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15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49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735967" y="5995835"/>
            <a:ext cx="4341944" cy="21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2"/>
          <p:cNvSpPr/>
          <p:nvPr/>
        </p:nvSpPr>
        <p:spPr bwMode="auto">
          <a:xfrm>
            <a:off x="1188356" y="3008791"/>
            <a:ext cx="3264221" cy="2987043"/>
          </a:xfrm>
          <a:prstGeom prst="roundRect">
            <a:avLst>
              <a:gd name="adj" fmla="val 4325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85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2704" y="3996034"/>
            <a:ext cx="2732836" cy="1390013"/>
          </a:xfrm>
          <a:prstGeom prst="rect">
            <a:avLst/>
          </a:prstGeom>
          <a:noFill/>
        </p:spPr>
        <p:txBody>
          <a:bodyPr wrap="square" lIns="96410" tIns="48205" rIns="96410" bIns="482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785284" y="3008791"/>
            <a:ext cx="3264221" cy="2987043"/>
          </a:xfrm>
          <a:prstGeom prst="roundRect">
            <a:avLst>
              <a:gd name="adj" fmla="val 4325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85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9632" y="3996034"/>
            <a:ext cx="2732836" cy="1390013"/>
          </a:xfrm>
          <a:prstGeom prst="rect">
            <a:avLst/>
          </a:prstGeom>
          <a:noFill/>
        </p:spPr>
        <p:txBody>
          <a:bodyPr wrap="square" lIns="96410" tIns="48205" rIns="96410" bIns="482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8382211" y="3008791"/>
            <a:ext cx="3264221" cy="2987043"/>
          </a:xfrm>
          <a:prstGeom prst="roundRect">
            <a:avLst>
              <a:gd name="adj" fmla="val 4325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85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6560" y="3996034"/>
            <a:ext cx="2732836" cy="1390013"/>
          </a:xfrm>
          <a:prstGeom prst="rect">
            <a:avLst/>
          </a:prstGeom>
          <a:noFill/>
        </p:spPr>
        <p:txBody>
          <a:bodyPr wrap="square" lIns="96410" tIns="48205" rIns="96410" bIns="4820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pic>
        <p:nvPicPr>
          <p:cNvPr id="9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4208466" y="5995835"/>
            <a:ext cx="4341944" cy="21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7843349" y="5995835"/>
            <a:ext cx="4341944" cy="21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1558862" y="1620483"/>
            <a:ext cx="2035354" cy="20353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3111399" y="2949636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1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815835" y="2422584"/>
            <a:ext cx="1556836" cy="5030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发展趋势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09622" y="1682227"/>
            <a:ext cx="2035354" cy="20353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254294" y="1620483"/>
            <a:ext cx="2035354" cy="20353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7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7" name="椭圆 36"/>
          <p:cNvSpPr/>
          <p:nvPr/>
        </p:nvSpPr>
        <p:spPr>
          <a:xfrm>
            <a:off x="7036909" y="2949636"/>
            <a:ext cx="524938" cy="5249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2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84626" y="2949636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3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648283" y="2422584"/>
            <a:ext cx="1556836" cy="5030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消费习惯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92955" y="2422584"/>
            <a:ext cx="1556836" cy="5030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7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政策扶持</a:t>
            </a:r>
            <a:endParaRPr lang="zh-CN" altLang="en-US" sz="267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1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42" name="燕尾形 4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3" name="燕尾形 42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燕尾形 43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5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46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  <p:bldP spid="29" grpId="0" animBg="1"/>
          <p:bldP spid="30" grpId="0"/>
          <p:bldP spid="37" grpId="0" animBg="1"/>
          <p:bldP spid="38" grpId="0" animBg="1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  <p:bldP spid="29" grpId="0" animBg="1"/>
          <p:bldP spid="30" grpId="0"/>
          <p:bldP spid="37" grpId="0" animBg="1"/>
          <p:bldP spid="38" grpId="0" animBg="1"/>
          <p:bldP spid="39" grpId="0"/>
          <p:bldP spid="4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网Chenying0907出品 5"/>
          <p:cNvSpPr/>
          <p:nvPr/>
        </p:nvSpPr>
        <p:spPr bwMode="auto">
          <a:xfrm rot="5400000">
            <a:off x="1028632" y="2513211"/>
            <a:ext cx="1164197" cy="103182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7" name="网Chenying0907出品 5"/>
          <p:cNvSpPr/>
          <p:nvPr/>
        </p:nvSpPr>
        <p:spPr bwMode="auto">
          <a:xfrm rot="5400000">
            <a:off x="1332884" y="1818691"/>
            <a:ext cx="1391612" cy="12333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18" name="网Chenying0907出品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75" y="2056734"/>
            <a:ext cx="2888140" cy="4086015"/>
          </a:xfrm>
          <a:prstGeom prst="rect">
            <a:avLst/>
          </a:prstGeom>
        </p:spPr>
      </p:pic>
      <p:pic>
        <p:nvPicPr>
          <p:cNvPr id="19" name="图片占位符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3278"/>
          <a:stretch>
            <a:fillRect/>
          </a:stretch>
        </p:blipFill>
        <p:spPr>
          <a:xfrm>
            <a:off x="1772378" y="2601987"/>
            <a:ext cx="2169454" cy="2953788"/>
          </a:xfrm>
          <a:prstGeom prst="rect">
            <a:avLst/>
          </a:prstGeom>
        </p:spPr>
      </p:pic>
      <p:sp>
        <p:nvSpPr>
          <p:cNvPr id="20" name="网Chenying0907出品 19"/>
          <p:cNvSpPr/>
          <p:nvPr/>
        </p:nvSpPr>
        <p:spPr bwMode="auto">
          <a:xfrm>
            <a:off x="6650238" y="2173728"/>
            <a:ext cx="5245821" cy="1100929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1" name="网Chenying0907出品 20"/>
          <p:cNvGrpSpPr/>
          <p:nvPr/>
        </p:nvGrpSpPr>
        <p:grpSpPr>
          <a:xfrm>
            <a:off x="4534044" y="2285189"/>
            <a:ext cx="2730519" cy="878009"/>
            <a:chOff x="2165343" y="1672805"/>
            <a:chExt cx="2589611" cy="832699"/>
          </a:xfrm>
        </p:grpSpPr>
        <p:sp>
          <p:nvSpPr>
            <p:cNvPr id="22" name="圆角网Chenying0907出品 21"/>
            <p:cNvSpPr/>
            <p:nvPr/>
          </p:nvSpPr>
          <p:spPr>
            <a:xfrm>
              <a:off x="2165343" y="1672805"/>
              <a:ext cx="2589611" cy="8326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网Chenying0907出品 5"/>
            <p:cNvSpPr/>
            <p:nvPr/>
          </p:nvSpPr>
          <p:spPr bwMode="auto">
            <a:xfrm>
              <a:off x="2272446" y="1709102"/>
              <a:ext cx="1008373" cy="766040"/>
            </a:xfrm>
            <a:custGeom>
              <a:avLst/>
              <a:gdLst>
                <a:gd name="T0" fmla="*/ 206 w 524"/>
                <a:gd name="T1" fmla="*/ 0 h 398"/>
                <a:gd name="T2" fmla="*/ 199 w 524"/>
                <a:gd name="T3" fmla="*/ 0 h 398"/>
                <a:gd name="T4" fmla="*/ 195 w 524"/>
                <a:gd name="T5" fmla="*/ 0 h 398"/>
                <a:gd name="T6" fmla="*/ 190 w 524"/>
                <a:gd name="T7" fmla="*/ 0 h 398"/>
                <a:gd name="T8" fmla="*/ 0 w 524"/>
                <a:gd name="T9" fmla="*/ 199 h 398"/>
                <a:gd name="T10" fmla="*/ 190 w 524"/>
                <a:gd name="T11" fmla="*/ 398 h 398"/>
                <a:gd name="T12" fmla="*/ 195 w 524"/>
                <a:gd name="T13" fmla="*/ 398 h 398"/>
                <a:gd name="T14" fmla="*/ 199 w 524"/>
                <a:gd name="T15" fmla="*/ 398 h 398"/>
                <a:gd name="T16" fmla="*/ 206 w 524"/>
                <a:gd name="T17" fmla="*/ 398 h 398"/>
                <a:gd name="T18" fmla="*/ 524 w 524"/>
                <a:gd name="T19" fmla="*/ 199 h 398"/>
                <a:gd name="T20" fmla="*/ 206 w 524"/>
                <a:gd name="T2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398">
                  <a:moveTo>
                    <a:pt x="206" y="0"/>
                  </a:moveTo>
                  <a:cubicBezTo>
                    <a:pt x="204" y="0"/>
                    <a:pt x="201" y="0"/>
                    <a:pt x="199" y="0"/>
                  </a:cubicBezTo>
                  <a:cubicBezTo>
                    <a:pt x="198" y="0"/>
                    <a:pt x="196" y="0"/>
                    <a:pt x="195" y="0"/>
                  </a:cubicBezTo>
                  <a:cubicBezTo>
                    <a:pt x="193" y="0"/>
                    <a:pt x="192" y="0"/>
                    <a:pt x="190" y="0"/>
                  </a:cubicBezTo>
                  <a:cubicBezTo>
                    <a:pt x="84" y="5"/>
                    <a:pt x="0" y="92"/>
                    <a:pt x="0" y="199"/>
                  </a:cubicBezTo>
                  <a:cubicBezTo>
                    <a:pt x="0" y="306"/>
                    <a:pt x="84" y="393"/>
                    <a:pt x="190" y="398"/>
                  </a:cubicBezTo>
                  <a:cubicBezTo>
                    <a:pt x="192" y="398"/>
                    <a:pt x="193" y="398"/>
                    <a:pt x="195" y="398"/>
                  </a:cubicBezTo>
                  <a:cubicBezTo>
                    <a:pt x="196" y="398"/>
                    <a:pt x="198" y="398"/>
                    <a:pt x="199" y="398"/>
                  </a:cubicBezTo>
                  <a:cubicBezTo>
                    <a:pt x="201" y="398"/>
                    <a:pt x="204" y="398"/>
                    <a:pt x="206" y="398"/>
                  </a:cubicBezTo>
                  <a:cubicBezTo>
                    <a:pt x="401" y="394"/>
                    <a:pt x="524" y="199"/>
                    <a:pt x="524" y="199"/>
                  </a:cubicBezTo>
                  <a:cubicBezTo>
                    <a:pt x="524" y="199"/>
                    <a:pt x="401" y="4"/>
                    <a:pt x="206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网Chenying0907出品 23"/>
            <p:cNvSpPr/>
            <p:nvPr/>
          </p:nvSpPr>
          <p:spPr>
            <a:xfrm>
              <a:off x="2368263" y="1797613"/>
              <a:ext cx="589017" cy="5890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网Chenying0907出品 12"/>
            <p:cNvSpPr txBox="1"/>
            <p:nvPr/>
          </p:nvSpPr>
          <p:spPr>
            <a:xfrm>
              <a:off x="2353171" y="1839917"/>
              <a:ext cx="512639" cy="518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95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01</a:t>
              </a:r>
              <a:endPara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6" name="网Chenying0907出品 3"/>
          <p:cNvSpPr>
            <a:spLocks noChangeArrowheads="1"/>
          </p:cNvSpPr>
          <p:nvPr/>
        </p:nvSpPr>
        <p:spPr bwMode="auto">
          <a:xfrm>
            <a:off x="5868519" y="2477431"/>
            <a:ext cx="1166115" cy="4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6406" tIns="48204" rIns="96406" bIns="482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53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案例一</a:t>
            </a:r>
            <a:endParaRPr lang="zh-CN" altLang="en-US" sz="253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7282454" y="2477431"/>
            <a:ext cx="4461752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8" name="网Chenying0907出品 19"/>
          <p:cNvSpPr/>
          <p:nvPr/>
        </p:nvSpPr>
        <p:spPr bwMode="auto">
          <a:xfrm>
            <a:off x="6647416" y="3502435"/>
            <a:ext cx="5245821" cy="1100929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9" name="网Chenying0907出品 28"/>
          <p:cNvGrpSpPr/>
          <p:nvPr/>
        </p:nvGrpSpPr>
        <p:grpSpPr>
          <a:xfrm>
            <a:off x="4531221" y="3613896"/>
            <a:ext cx="2733342" cy="878009"/>
            <a:chOff x="2165343" y="1672805"/>
            <a:chExt cx="2592288" cy="832699"/>
          </a:xfrm>
        </p:grpSpPr>
        <p:sp>
          <p:nvSpPr>
            <p:cNvPr id="30" name="圆角网Chenying0907出品 29"/>
            <p:cNvSpPr/>
            <p:nvPr/>
          </p:nvSpPr>
          <p:spPr>
            <a:xfrm>
              <a:off x="2165343" y="1672805"/>
              <a:ext cx="2592288" cy="8326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网Chenying0907出品 5"/>
            <p:cNvSpPr/>
            <p:nvPr/>
          </p:nvSpPr>
          <p:spPr bwMode="auto">
            <a:xfrm>
              <a:off x="2272446" y="1709102"/>
              <a:ext cx="1008373" cy="766040"/>
            </a:xfrm>
            <a:custGeom>
              <a:avLst/>
              <a:gdLst>
                <a:gd name="T0" fmla="*/ 206 w 524"/>
                <a:gd name="T1" fmla="*/ 0 h 398"/>
                <a:gd name="T2" fmla="*/ 199 w 524"/>
                <a:gd name="T3" fmla="*/ 0 h 398"/>
                <a:gd name="T4" fmla="*/ 195 w 524"/>
                <a:gd name="T5" fmla="*/ 0 h 398"/>
                <a:gd name="T6" fmla="*/ 190 w 524"/>
                <a:gd name="T7" fmla="*/ 0 h 398"/>
                <a:gd name="T8" fmla="*/ 0 w 524"/>
                <a:gd name="T9" fmla="*/ 199 h 398"/>
                <a:gd name="T10" fmla="*/ 190 w 524"/>
                <a:gd name="T11" fmla="*/ 398 h 398"/>
                <a:gd name="T12" fmla="*/ 195 w 524"/>
                <a:gd name="T13" fmla="*/ 398 h 398"/>
                <a:gd name="T14" fmla="*/ 199 w 524"/>
                <a:gd name="T15" fmla="*/ 398 h 398"/>
                <a:gd name="T16" fmla="*/ 206 w 524"/>
                <a:gd name="T17" fmla="*/ 398 h 398"/>
                <a:gd name="T18" fmla="*/ 524 w 524"/>
                <a:gd name="T19" fmla="*/ 199 h 398"/>
                <a:gd name="T20" fmla="*/ 206 w 524"/>
                <a:gd name="T2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398">
                  <a:moveTo>
                    <a:pt x="206" y="0"/>
                  </a:moveTo>
                  <a:cubicBezTo>
                    <a:pt x="204" y="0"/>
                    <a:pt x="201" y="0"/>
                    <a:pt x="199" y="0"/>
                  </a:cubicBezTo>
                  <a:cubicBezTo>
                    <a:pt x="198" y="0"/>
                    <a:pt x="196" y="0"/>
                    <a:pt x="195" y="0"/>
                  </a:cubicBezTo>
                  <a:cubicBezTo>
                    <a:pt x="193" y="0"/>
                    <a:pt x="192" y="0"/>
                    <a:pt x="190" y="0"/>
                  </a:cubicBezTo>
                  <a:cubicBezTo>
                    <a:pt x="84" y="5"/>
                    <a:pt x="0" y="92"/>
                    <a:pt x="0" y="199"/>
                  </a:cubicBezTo>
                  <a:cubicBezTo>
                    <a:pt x="0" y="306"/>
                    <a:pt x="84" y="393"/>
                    <a:pt x="190" y="398"/>
                  </a:cubicBezTo>
                  <a:cubicBezTo>
                    <a:pt x="192" y="398"/>
                    <a:pt x="193" y="398"/>
                    <a:pt x="195" y="398"/>
                  </a:cubicBezTo>
                  <a:cubicBezTo>
                    <a:pt x="196" y="398"/>
                    <a:pt x="198" y="398"/>
                    <a:pt x="199" y="398"/>
                  </a:cubicBezTo>
                  <a:cubicBezTo>
                    <a:pt x="201" y="398"/>
                    <a:pt x="204" y="398"/>
                    <a:pt x="206" y="398"/>
                  </a:cubicBezTo>
                  <a:cubicBezTo>
                    <a:pt x="401" y="394"/>
                    <a:pt x="524" y="199"/>
                    <a:pt x="524" y="199"/>
                  </a:cubicBezTo>
                  <a:cubicBezTo>
                    <a:pt x="524" y="199"/>
                    <a:pt x="401" y="4"/>
                    <a:pt x="206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" name="网Chenying0907出品 31"/>
            <p:cNvSpPr/>
            <p:nvPr/>
          </p:nvSpPr>
          <p:spPr>
            <a:xfrm>
              <a:off x="2368263" y="1797613"/>
              <a:ext cx="589017" cy="5890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网Chenying0907出品 12"/>
            <p:cNvSpPr txBox="1"/>
            <p:nvPr/>
          </p:nvSpPr>
          <p:spPr>
            <a:xfrm>
              <a:off x="2353171" y="1871969"/>
              <a:ext cx="573450" cy="518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95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02</a:t>
              </a:r>
              <a:endPara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4" name="网Chenying0907出品 3"/>
          <p:cNvSpPr>
            <a:spLocks noChangeArrowheads="1"/>
          </p:cNvSpPr>
          <p:nvPr/>
        </p:nvSpPr>
        <p:spPr bwMode="auto">
          <a:xfrm>
            <a:off x="5865696" y="3806138"/>
            <a:ext cx="1166115" cy="4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6406" tIns="48204" rIns="96406" bIns="482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53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案例二</a:t>
            </a:r>
            <a:endParaRPr lang="zh-CN" altLang="en-US" sz="253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5" name="TextBox 503"/>
          <p:cNvSpPr txBox="1"/>
          <p:nvPr/>
        </p:nvSpPr>
        <p:spPr>
          <a:xfrm>
            <a:off x="7279632" y="3806138"/>
            <a:ext cx="4461752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6" name="网Chenying0907出品 19"/>
          <p:cNvSpPr/>
          <p:nvPr/>
        </p:nvSpPr>
        <p:spPr bwMode="auto">
          <a:xfrm>
            <a:off x="6647416" y="4793180"/>
            <a:ext cx="5245821" cy="1100929"/>
          </a:xfrm>
          <a:custGeom>
            <a:avLst/>
            <a:gdLst>
              <a:gd name="T0" fmla="*/ 3200 w 3200"/>
              <a:gd name="T1" fmla="*/ 320 h 640"/>
              <a:gd name="T2" fmla="*/ 2880 w 3200"/>
              <a:gd name="T3" fmla="*/ 640 h 640"/>
              <a:gd name="T4" fmla="*/ 320 w 3200"/>
              <a:gd name="T5" fmla="*/ 640 h 640"/>
              <a:gd name="T6" fmla="*/ 0 w 3200"/>
              <a:gd name="T7" fmla="*/ 320 h 640"/>
              <a:gd name="T8" fmla="*/ 320 w 3200"/>
              <a:gd name="T9" fmla="*/ 0 h 640"/>
              <a:gd name="T10" fmla="*/ 2880 w 3200"/>
              <a:gd name="T11" fmla="*/ 0 h 640"/>
              <a:gd name="T12" fmla="*/ 3200 w 3200"/>
              <a:gd name="T13" fmla="*/ 32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00" h="640">
                <a:moveTo>
                  <a:pt x="3200" y="320"/>
                </a:moveTo>
                <a:cubicBezTo>
                  <a:pt x="3200" y="496"/>
                  <a:pt x="3056" y="640"/>
                  <a:pt x="2880" y="640"/>
                </a:cubicBezTo>
                <a:cubicBezTo>
                  <a:pt x="320" y="640"/>
                  <a:pt x="320" y="640"/>
                  <a:pt x="320" y="640"/>
                </a:cubicBezTo>
                <a:cubicBezTo>
                  <a:pt x="144" y="640"/>
                  <a:pt x="0" y="496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2880" y="0"/>
                  <a:pt x="2880" y="0"/>
                  <a:pt x="2880" y="0"/>
                </a:cubicBezTo>
                <a:cubicBezTo>
                  <a:pt x="3056" y="0"/>
                  <a:pt x="3200" y="144"/>
                  <a:pt x="3200" y="320"/>
                </a:cubicBez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7" name="网Chenying0907出品 36"/>
          <p:cNvGrpSpPr/>
          <p:nvPr/>
        </p:nvGrpSpPr>
        <p:grpSpPr>
          <a:xfrm>
            <a:off x="4531221" y="4904641"/>
            <a:ext cx="2733342" cy="878009"/>
            <a:chOff x="2165343" y="1672805"/>
            <a:chExt cx="2592288" cy="832699"/>
          </a:xfrm>
        </p:grpSpPr>
        <p:sp>
          <p:nvSpPr>
            <p:cNvPr id="38" name="圆角网Chenying0907出品 37"/>
            <p:cNvSpPr/>
            <p:nvPr/>
          </p:nvSpPr>
          <p:spPr>
            <a:xfrm>
              <a:off x="2165343" y="1672805"/>
              <a:ext cx="2592288" cy="8326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9" name="网Chenying0907出品 5"/>
            <p:cNvSpPr/>
            <p:nvPr/>
          </p:nvSpPr>
          <p:spPr bwMode="auto">
            <a:xfrm>
              <a:off x="2272446" y="1709102"/>
              <a:ext cx="1008373" cy="766040"/>
            </a:xfrm>
            <a:custGeom>
              <a:avLst/>
              <a:gdLst>
                <a:gd name="T0" fmla="*/ 206 w 524"/>
                <a:gd name="T1" fmla="*/ 0 h 398"/>
                <a:gd name="T2" fmla="*/ 199 w 524"/>
                <a:gd name="T3" fmla="*/ 0 h 398"/>
                <a:gd name="T4" fmla="*/ 195 w 524"/>
                <a:gd name="T5" fmla="*/ 0 h 398"/>
                <a:gd name="T6" fmla="*/ 190 w 524"/>
                <a:gd name="T7" fmla="*/ 0 h 398"/>
                <a:gd name="T8" fmla="*/ 0 w 524"/>
                <a:gd name="T9" fmla="*/ 199 h 398"/>
                <a:gd name="T10" fmla="*/ 190 w 524"/>
                <a:gd name="T11" fmla="*/ 398 h 398"/>
                <a:gd name="T12" fmla="*/ 195 w 524"/>
                <a:gd name="T13" fmla="*/ 398 h 398"/>
                <a:gd name="T14" fmla="*/ 199 w 524"/>
                <a:gd name="T15" fmla="*/ 398 h 398"/>
                <a:gd name="T16" fmla="*/ 206 w 524"/>
                <a:gd name="T17" fmla="*/ 398 h 398"/>
                <a:gd name="T18" fmla="*/ 524 w 524"/>
                <a:gd name="T19" fmla="*/ 199 h 398"/>
                <a:gd name="T20" fmla="*/ 206 w 524"/>
                <a:gd name="T2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4" h="398">
                  <a:moveTo>
                    <a:pt x="206" y="0"/>
                  </a:moveTo>
                  <a:cubicBezTo>
                    <a:pt x="204" y="0"/>
                    <a:pt x="201" y="0"/>
                    <a:pt x="199" y="0"/>
                  </a:cubicBezTo>
                  <a:cubicBezTo>
                    <a:pt x="198" y="0"/>
                    <a:pt x="196" y="0"/>
                    <a:pt x="195" y="0"/>
                  </a:cubicBezTo>
                  <a:cubicBezTo>
                    <a:pt x="193" y="0"/>
                    <a:pt x="192" y="0"/>
                    <a:pt x="190" y="0"/>
                  </a:cubicBezTo>
                  <a:cubicBezTo>
                    <a:pt x="84" y="5"/>
                    <a:pt x="0" y="92"/>
                    <a:pt x="0" y="199"/>
                  </a:cubicBezTo>
                  <a:cubicBezTo>
                    <a:pt x="0" y="306"/>
                    <a:pt x="84" y="393"/>
                    <a:pt x="190" y="398"/>
                  </a:cubicBezTo>
                  <a:cubicBezTo>
                    <a:pt x="192" y="398"/>
                    <a:pt x="193" y="398"/>
                    <a:pt x="195" y="398"/>
                  </a:cubicBezTo>
                  <a:cubicBezTo>
                    <a:pt x="196" y="398"/>
                    <a:pt x="198" y="398"/>
                    <a:pt x="199" y="398"/>
                  </a:cubicBezTo>
                  <a:cubicBezTo>
                    <a:pt x="201" y="398"/>
                    <a:pt x="204" y="398"/>
                    <a:pt x="206" y="398"/>
                  </a:cubicBezTo>
                  <a:cubicBezTo>
                    <a:pt x="401" y="394"/>
                    <a:pt x="524" y="199"/>
                    <a:pt x="524" y="199"/>
                  </a:cubicBezTo>
                  <a:cubicBezTo>
                    <a:pt x="524" y="199"/>
                    <a:pt x="401" y="4"/>
                    <a:pt x="206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0" name="网Chenying0907出品 39"/>
            <p:cNvSpPr/>
            <p:nvPr/>
          </p:nvSpPr>
          <p:spPr>
            <a:xfrm>
              <a:off x="2368263" y="1797613"/>
              <a:ext cx="589017" cy="5890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网Chenying0907出品 12"/>
            <p:cNvSpPr txBox="1"/>
            <p:nvPr/>
          </p:nvSpPr>
          <p:spPr>
            <a:xfrm>
              <a:off x="2353171" y="1871969"/>
              <a:ext cx="573450" cy="518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95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03</a:t>
              </a:r>
              <a:endPara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2" name="网Chenying0907出品 3"/>
          <p:cNvSpPr>
            <a:spLocks noChangeArrowheads="1"/>
          </p:cNvSpPr>
          <p:nvPr/>
        </p:nvSpPr>
        <p:spPr bwMode="auto">
          <a:xfrm>
            <a:off x="5865696" y="5096883"/>
            <a:ext cx="1166115" cy="4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6406" tIns="48204" rIns="96406" bIns="482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53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案例三</a:t>
            </a:r>
            <a:endParaRPr lang="zh-CN" altLang="en-US" sz="253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3" name="TextBox 503"/>
          <p:cNvSpPr txBox="1"/>
          <p:nvPr/>
        </p:nvSpPr>
        <p:spPr>
          <a:xfrm>
            <a:off x="7279632" y="5096883"/>
            <a:ext cx="4461752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4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45" name="燕尾形 44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6" name="燕尾形 45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7" name="燕尾形 46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8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49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6" grpId="0"/>
      <p:bldP spid="27" grpId="0"/>
      <p:bldP spid="28" grpId="0" animBg="1"/>
      <p:bldP spid="34" grpId="0"/>
      <p:bldP spid="35" grpId="0"/>
      <p:bldP spid="36" grpId="0" animBg="1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网Chenying0907出品 15"/>
          <p:cNvGrpSpPr/>
          <p:nvPr/>
        </p:nvGrpSpPr>
        <p:grpSpPr>
          <a:xfrm>
            <a:off x="2329362" y="1829308"/>
            <a:ext cx="705375" cy="705375"/>
            <a:chOff x="6474776" y="1019119"/>
            <a:chExt cx="668974" cy="668974"/>
          </a:xfrm>
        </p:grpSpPr>
        <p:sp>
          <p:nvSpPr>
            <p:cNvPr id="18" name="圆角网Chenying0907出品 17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圆角网Chenying0907出品 19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1" name="网Chenying0907出品 52"/>
          <p:cNvSpPr txBox="1"/>
          <p:nvPr/>
        </p:nvSpPr>
        <p:spPr>
          <a:xfrm>
            <a:off x="2347243" y="1931039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01</a:t>
            </a:r>
            <a:endParaRPr lang="zh-CN" altLang="en-US" sz="253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2" name="网Chenying0907出品 21"/>
          <p:cNvGrpSpPr/>
          <p:nvPr/>
        </p:nvGrpSpPr>
        <p:grpSpPr>
          <a:xfrm>
            <a:off x="6903852" y="1829308"/>
            <a:ext cx="705375" cy="705375"/>
            <a:chOff x="6474776" y="1019119"/>
            <a:chExt cx="668974" cy="668974"/>
          </a:xfrm>
        </p:grpSpPr>
        <p:sp>
          <p:nvSpPr>
            <p:cNvPr id="24" name="圆角网Chenying0907出品 23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" name="圆角网Chenying0907出品 25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7" name="网Chenying0907出品 59"/>
          <p:cNvSpPr txBox="1"/>
          <p:nvPr/>
        </p:nvSpPr>
        <p:spPr>
          <a:xfrm>
            <a:off x="6909036" y="1936801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04</a:t>
            </a:r>
            <a:endParaRPr lang="zh-CN" altLang="en-US" sz="253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8" name="网Chenying0907出品 27"/>
          <p:cNvGrpSpPr/>
          <p:nvPr/>
        </p:nvGrpSpPr>
        <p:grpSpPr>
          <a:xfrm>
            <a:off x="2329362" y="3067980"/>
            <a:ext cx="705375" cy="705375"/>
            <a:chOff x="6474776" y="1019119"/>
            <a:chExt cx="668974" cy="668974"/>
          </a:xfrm>
        </p:grpSpPr>
        <p:sp>
          <p:nvSpPr>
            <p:cNvPr id="30" name="圆角网Chenying0907出品 29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" name="圆角网Chenying0907出品 31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3" name="网Chenying0907出品 66"/>
          <p:cNvSpPr txBox="1"/>
          <p:nvPr/>
        </p:nvSpPr>
        <p:spPr>
          <a:xfrm>
            <a:off x="2334546" y="3177138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02</a:t>
            </a:r>
            <a:endParaRPr lang="zh-CN" altLang="en-US" sz="253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4" name="网Chenying0907出品 33"/>
          <p:cNvGrpSpPr/>
          <p:nvPr/>
        </p:nvGrpSpPr>
        <p:grpSpPr>
          <a:xfrm>
            <a:off x="6903852" y="3067980"/>
            <a:ext cx="705375" cy="705375"/>
            <a:chOff x="6474776" y="1019119"/>
            <a:chExt cx="668974" cy="668974"/>
          </a:xfrm>
        </p:grpSpPr>
        <p:sp>
          <p:nvSpPr>
            <p:cNvPr id="36" name="圆角网Chenying0907出品 35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8" name="圆角网Chenying0907出品 37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网Chenying0907出品 73"/>
          <p:cNvSpPr txBox="1"/>
          <p:nvPr/>
        </p:nvSpPr>
        <p:spPr>
          <a:xfrm>
            <a:off x="6909036" y="3176846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05</a:t>
            </a:r>
            <a:endParaRPr lang="zh-CN" altLang="en-US" sz="253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0" name="网Chenying0907出品 39"/>
          <p:cNvGrpSpPr/>
          <p:nvPr/>
        </p:nvGrpSpPr>
        <p:grpSpPr>
          <a:xfrm>
            <a:off x="2322712" y="4306651"/>
            <a:ext cx="705375" cy="705375"/>
            <a:chOff x="6474776" y="1019119"/>
            <a:chExt cx="668974" cy="668974"/>
          </a:xfrm>
        </p:grpSpPr>
        <p:sp>
          <p:nvSpPr>
            <p:cNvPr id="42" name="圆角网Chenying0907出品 41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圆角网Chenying0907出品 43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5" name="网Chenying0907出品 80"/>
          <p:cNvSpPr txBox="1"/>
          <p:nvPr/>
        </p:nvSpPr>
        <p:spPr>
          <a:xfrm>
            <a:off x="2361620" y="4417457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03</a:t>
            </a:r>
            <a:endParaRPr lang="zh-CN" altLang="en-US" sz="253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6" name="网Chenying0907出品 45"/>
          <p:cNvGrpSpPr/>
          <p:nvPr/>
        </p:nvGrpSpPr>
        <p:grpSpPr>
          <a:xfrm>
            <a:off x="6903852" y="4306651"/>
            <a:ext cx="705375" cy="705375"/>
            <a:chOff x="6474776" y="1019119"/>
            <a:chExt cx="668974" cy="668974"/>
          </a:xfrm>
        </p:grpSpPr>
        <p:sp>
          <p:nvSpPr>
            <p:cNvPr id="48" name="圆角网Chenying0907出品 47"/>
            <p:cNvSpPr/>
            <p:nvPr/>
          </p:nvSpPr>
          <p:spPr>
            <a:xfrm>
              <a:off x="6474776" y="1019119"/>
              <a:ext cx="668974" cy="668974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905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0" name="圆角网Chenying0907出品 49"/>
            <p:cNvSpPr/>
            <p:nvPr/>
          </p:nvSpPr>
          <p:spPr>
            <a:xfrm>
              <a:off x="6541255" y="1085598"/>
              <a:ext cx="536016" cy="536016"/>
            </a:xfrm>
            <a:prstGeom prst="roundRect">
              <a:avLst>
                <a:gd name="adj" fmla="val 8667"/>
              </a:avLst>
            </a:prstGeom>
            <a:gradFill flip="none" rotWithShape="1">
              <a:gsLst>
                <a:gs pos="1000">
                  <a:schemeClr val="bg1">
                    <a:lumMod val="80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1" name="网Chenying0907出品 87"/>
          <p:cNvSpPr txBox="1"/>
          <p:nvPr/>
        </p:nvSpPr>
        <p:spPr>
          <a:xfrm>
            <a:off x="6936110" y="4430324"/>
            <a:ext cx="682943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06</a:t>
            </a:r>
            <a:endParaRPr lang="zh-CN" altLang="en-US" sz="253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2" name="网Chenying0907出品 51"/>
          <p:cNvGrpSpPr/>
          <p:nvPr/>
        </p:nvGrpSpPr>
        <p:grpSpPr>
          <a:xfrm>
            <a:off x="3246444" y="1753184"/>
            <a:ext cx="3303265" cy="989418"/>
            <a:chOff x="3451161" y="3777171"/>
            <a:chExt cx="3132800" cy="938359"/>
          </a:xfrm>
        </p:grpSpPr>
        <p:sp>
          <p:nvSpPr>
            <p:cNvPr id="53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4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cxnSp>
        <p:nvCxnSpPr>
          <p:cNvPr id="55" name="网Chenying0907出品 54"/>
          <p:cNvCxnSpPr/>
          <p:nvPr/>
        </p:nvCxnSpPr>
        <p:spPr>
          <a:xfrm>
            <a:off x="1803248" y="5742153"/>
            <a:ext cx="924891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网Chenying0907出品 115"/>
          <p:cNvSpPr txBox="1"/>
          <p:nvPr/>
        </p:nvSpPr>
        <p:spPr>
          <a:xfrm>
            <a:off x="1976396" y="5832831"/>
            <a:ext cx="890261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您的内容打在这里，或者通过复制您的文本后，在此框中选择粘贴，尽可能简介扼要，主题明确您的内容打在这里，或者通过复制您的文本后，在此框中选择粘贴，尽可能简介扼要，主题明确</a:t>
            </a:r>
            <a:r>
              <a:rPr lang="en-US" altLang="zh-CN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.</a:t>
            </a:r>
            <a:endParaRPr lang="zh-CN" altLang="en-US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/>
            <a:endParaRPr lang="zh-CN" altLang="en-US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7" name="网Chenying0907出品 56"/>
          <p:cNvGrpSpPr/>
          <p:nvPr/>
        </p:nvGrpSpPr>
        <p:grpSpPr>
          <a:xfrm>
            <a:off x="3167242" y="3001523"/>
            <a:ext cx="3303265" cy="989418"/>
            <a:chOff x="3451161" y="3777171"/>
            <a:chExt cx="3132800" cy="938359"/>
          </a:xfrm>
        </p:grpSpPr>
        <p:sp>
          <p:nvSpPr>
            <p:cNvPr id="58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9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0" name="网Chenying0907出品 59"/>
          <p:cNvGrpSpPr/>
          <p:nvPr/>
        </p:nvGrpSpPr>
        <p:grpSpPr>
          <a:xfrm>
            <a:off x="3129755" y="4299661"/>
            <a:ext cx="3303265" cy="989418"/>
            <a:chOff x="3451161" y="3777171"/>
            <a:chExt cx="3132800" cy="938359"/>
          </a:xfrm>
        </p:grpSpPr>
        <p:sp>
          <p:nvSpPr>
            <p:cNvPr id="61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2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3" name="网Chenying0907出品 62"/>
          <p:cNvGrpSpPr/>
          <p:nvPr/>
        </p:nvGrpSpPr>
        <p:grpSpPr>
          <a:xfrm>
            <a:off x="7757606" y="1718172"/>
            <a:ext cx="3303265" cy="989418"/>
            <a:chOff x="3451161" y="3777171"/>
            <a:chExt cx="3132800" cy="938359"/>
          </a:xfrm>
        </p:grpSpPr>
        <p:sp>
          <p:nvSpPr>
            <p:cNvPr id="64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6" name="网Chenying0907出品 65"/>
          <p:cNvGrpSpPr/>
          <p:nvPr/>
        </p:nvGrpSpPr>
        <p:grpSpPr>
          <a:xfrm>
            <a:off x="7727063" y="3001523"/>
            <a:ext cx="3303265" cy="989418"/>
            <a:chOff x="3451161" y="3777171"/>
            <a:chExt cx="3132800" cy="938359"/>
          </a:xfrm>
        </p:grpSpPr>
        <p:sp>
          <p:nvSpPr>
            <p:cNvPr id="67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8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9" name="网Chenying0907出品 68"/>
          <p:cNvGrpSpPr/>
          <p:nvPr/>
        </p:nvGrpSpPr>
        <p:grpSpPr>
          <a:xfrm>
            <a:off x="7689577" y="4299661"/>
            <a:ext cx="3303265" cy="989418"/>
            <a:chOff x="3451161" y="3777171"/>
            <a:chExt cx="3132800" cy="938359"/>
          </a:xfrm>
        </p:grpSpPr>
        <p:sp>
          <p:nvSpPr>
            <p:cNvPr id="70" name="网Chenying0907出品 103"/>
            <p:cNvSpPr txBox="1"/>
            <p:nvPr/>
          </p:nvSpPr>
          <p:spPr>
            <a:xfrm>
              <a:off x="3451161" y="3777171"/>
              <a:ext cx="1725052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1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11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1" name="网Chenying0907出品 104"/>
            <p:cNvSpPr txBox="1"/>
            <p:nvPr/>
          </p:nvSpPr>
          <p:spPr>
            <a:xfrm>
              <a:off x="3457190" y="4135512"/>
              <a:ext cx="3126771" cy="58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8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7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49" name="燕尾形 4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2" name="燕尾形 71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3" name="燕尾形 72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4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75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3" grpId="0"/>
      <p:bldP spid="39" grpId="0"/>
      <p:bldP spid="45" grpId="0"/>
      <p:bldP spid="51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原创设计师QQ598969553      _1"/>
          <p:cNvSpPr/>
          <p:nvPr/>
        </p:nvSpPr>
        <p:spPr bwMode="auto">
          <a:xfrm>
            <a:off x="354" y="0"/>
            <a:ext cx="453157" cy="904082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/>
          <a:lstStyle/>
          <a:p>
            <a:pPr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9" name="原创设计师QQ598969553      _2"/>
          <p:cNvSpPr/>
          <p:nvPr/>
        </p:nvSpPr>
        <p:spPr bwMode="auto">
          <a:xfrm>
            <a:off x="140988" y="316987"/>
            <a:ext cx="303593" cy="609418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0" name="原创设计师QQ598969553      _3"/>
          <p:cNvSpPr>
            <a:spLocks noChangeArrowheads="1"/>
          </p:cNvSpPr>
          <p:nvPr/>
        </p:nvSpPr>
        <p:spPr bwMode="auto">
          <a:xfrm>
            <a:off x="652185" y="274574"/>
            <a:ext cx="721351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10" b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目录</a:t>
            </a:r>
            <a:endParaRPr lang="en-US" altLang="zh-CN" sz="2810" b="1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11" name="原创设计师QQ598969553      _4"/>
          <p:cNvSpPr>
            <a:spLocks noChangeArrowheads="1"/>
          </p:cNvSpPr>
          <p:nvPr/>
        </p:nvSpPr>
        <p:spPr bwMode="auto">
          <a:xfrm>
            <a:off x="658882" y="758982"/>
            <a:ext cx="2531428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This is a subtitle for your presentation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12" name="原创设计师QQ598969553      _5"/>
          <p:cNvSpPr>
            <a:spLocks noChangeArrowheads="1"/>
          </p:cNvSpPr>
          <p:nvPr/>
        </p:nvSpPr>
        <p:spPr bwMode="auto">
          <a:xfrm>
            <a:off x="1482600" y="274574"/>
            <a:ext cx="1867755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28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CONTENTS</a:t>
            </a:r>
            <a:endParaRPr lang="en-US" altLang="zh-CN" sz="281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13" name="原创设计师QQ598969553      _6"/>
          <p:cNvSpPr>
            <a:spLocks noChangeArrowheads="1"/>
          </p:cNvSpPr>
          <p:nvPr/>
        </p:nvSpPr>
        <p:spPr bwMode="auto">
          <a:xfrm>
            <a:off x="1326339" y="1855042"/>
            <a:ext cx="4533801" cy="4531568"/>
          </a:xfrm>
          <a:prstGeom prst="diamond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4" name="原创设计师QQ598969553      _7"/>
          <p:cNvSpPr/>
          <p:nvPr/>
        </p:nvSpPr>
        <p:spPr bwMode="auto">
          <a:xfrm>
            <a:off x="5315459" y="3339521"/>
            <a:ext cx="377258" cy="756750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5" name="原创设计师QQ598969553      _8"/>
          <p:cNvSpPr/>
          <p:nvPr/>
        </p:nvSpPr>
        <p:spPr bwMode="auto">
          <a:xfrm>
            <a:off x="2949222" y="5538335"/>
            <a:ext cx="379491" cy="758982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16" name="原创设计师QQ598969553      _9"/>
          <p:cNvCxnSpPr/>
          <p:nvPr/>
        </p:nvCxnSpPr>
        <p:spPr>
          <a:xfrm>
            <a:off x="4911411" y="2096130"/>
            <a:ext cx="5134289" cy="5134289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原创设计师QQ598969553      _10"/>
          <p:cNvSpPr/>
          <p:nvPr/>
        </p:nvSpPr>
        <p:spPr>
          <a:xfrm>
            <a:off x="5833352" y="3015838"/>
            <a:ext cx="100453" cy="10268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8" name="原创设计师QQ598969553      _11"/>
          <p:cNvSpPr>
            <a:spLocks noChangeArrowheads="1"/>
          </p:cNvSpPr>
          <p:nvPr/>
        </p:nvSpPr>
        <p:spPr bwMode="auto">
          <a:xfrm>
            <a:off x="6226237" y="2714476"/>
            <a:ext cx="116526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About us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19" name="原创设计师QQ598969553      _12"/>
          <p:cNvSpPr>
            <a:spLocks noChangeArrowheads="1"/>
          </p:cNvSpPr>
          <p:nvPr/>
        </p:nvSpPr>
        <p:spPr bwMode="auto">
          <a:xfrm>
            <a:off x="6226236" y="2946636"/>
            <a:ext cx="1216601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5" dirty="0" smtClean="0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添加标题文字</a:t>
            </a:r>
            <a:endParaRPr lang="zh-CN" altLang="en-US" sz="1405" dirty="0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21" name="原创设计师QQ598969553      _13"/>
          <p:cNvSpPr/>
          <p:nvPr/>
        </p:nvSpPr>
        <p:spPr>
          <a:xfrm>
            <a:off x="6833422" y="4020372"/>
            <a:ext cx="102686" cy="1004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2" name="原创设计师QQ598969553      _14"/>
          <p:cNvSpPr>
            <a:spLocks noChangeArrowheads="1"/>
          </p:cNvSpPr>
          <p:nvPr/>
        </p:nvSpPr>
        <p:spPr bwMode="auto">
          <a:xfrm>
            <a:off x="7228538" y="3716779"/>
            <a:ext cx="1163029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Our services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23" name="原创设计师QQ598969553      _15"/>
          <p:cNvSpPr>
            <a:spLocks noChangeArrowheads="1"/>
          </p:cNvSpPr>
          <p:nvPr/>
        </p:nvSpPr>
        <p:spPr bwMode="auto">
          <a:xfrm>
            <a:off x="7228538" y="3951171"/>
            <a:ext cx="1529126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5" dirty="0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添加标题文字</a:t>
            </a:r>
            <a:endParaRPr lang="zh-CN" altLang="en-US" sz="1405" dirty="0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24" name="原创设计师QQ598969553      _16"/>
          <p:cNvSpPr/>
          <p:nvPr/>
        </p:nvSpPr>
        <p:spPr>
          <a:xfrm>
            <a:off x="7846886" y="5029372"/>
            <a:ext cx="100453" cy="1004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6" name="原创设计师QQ598969553      _17"/>
          <p:cNvSpPr>
            <a:spLocks noChangeArrowheads="1"/>
          </p:cNvSpPr>
          <p:nvPr/>
        </p:nvSpPr>
        <p:spPr bwMode="auto">
          <a:xfrm>
            <a:off x="8239771" y="4725779"/>
            <a:ext cx="116526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Projects show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28" name="原创设计师QQ598969553      _18"/>
          <p:cNvSpPr>
            <a:spLocks noChangeArrowheads="1"/>
          </p:cNvSpPr>
          <p:nvPr/>
        </p:nvSpPr>
        <p:spPr bwMode="auto">
          <a:xfrm>
            <a:off x="8239771" y="4960170"/>
            <a:ext cx="2846181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5" dirty="0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添加标题文字</a:t>
            </a:r>
            <a:endParaRPr lang="zh-CN" altLang="en-US" sz="1405" dirty="0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29" name="原创设计师QQ598969553      _19"/>
          <p:cNvSpPr/>
          <p:nvPr/>
        </p:nvSpPr>
        <p:spPr>
          <a:xfrm>
            <a:off x="8853653" y="6038371"/>
            <a:ext cx="102686" cy="1004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原创设计师QQ598969553      _20"/>
          <p:cNvSpPr>
            <a:spLocks noChangeArrowheads="1"/>
          </p:cNvSpPr>
          <p:nvPr/>
        </p:nvSpPr>
        <p:spPr bwMode="auto">
          <a:xfrm>
            <a:off x="9246538" y="5734778"/>
            <a:ext cx="116526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Market analysis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1" name="原创设计师QQ598969553      _21"/>
          <p:cNvSpPr>
            <a:spLocks noChangeArrowheads="1"/>
          </p:cNvSpPr>
          <p:nvPr/>
        </p:nvSpPr>
        <p:spPr bwMode="auto">
          <a:xfrm>
            <a:off x="9246537" y="5969169"/>
            <a:ext cx="2848414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5" dirty="0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添加标题文字</a:t>
            </a:r>
            <a:endParaRPr lang="zh-CN" altLang="en-US" sz="1405" dirty="0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2" name="原创设计师QQ598969553      _22"/>
          <p:cNvSpPr/>
          <p:nvPr/>
        </p:nvSpPr>
        <p:spPr bwMode="auto">
          <a:xfrm>
            <a:off x="1837536" y="3618559"/>
            <a:ext cx="504500" cy="1004535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3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3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7" grpId="0" animBg="1"/>
      <p:bldP spid="18" grpId="0"/>
      <p:bldP spid="19" grpId="0"/>
      <p:bldP spid="21" grpId="0" animBg="1"/>
      <p:bldP spid="22" grpId="0"/>
      <p:bldP spid="23" grpId="0"/>
      <p:bldP spid="24" grpId="0" animBg="1"/>
      <p:bldP spid="26" grpId="0"/>
      <p:bldP spid="28" grpId="0"/>
      <p:bldP spid="29" grpId="0" animBg="1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原创设计师QQ598969553      _1"/>
          <p:cNvSpPr/>
          <p:nvPr/>
        </p:nvSpPr>
        <p:spPr>
          <a:xfrm>
            <a:off x="4415842" y="1"/>
            <a:ext cx="8442556" cy="7230418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原创设计师QQ598969553      _2"/>
          <p:cNvSpPr/>
          <p:nvPr/>
        </p:nvSpPr>
        <p:spPr>
          <a:xfrm>
            <a:off x="8440678" y="2522499"/>
            <a:ext cx="2279177" cy="2185422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47" r="-21847"/>
            </a:stretch>
          </a:blipFill>
          <a:ln cap="sq">
            <a:solidFill>
              <a:srgbClr val="EEEF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原创设计师QQ598969553      _3"/>
          <p:cNvSpPr>
            <a:spLocks noChangeArrowheads="1"/>
          </p:cNvSpPr>
          <p:nvPr/>
        </p:nvSpPr>
        <p:spPr bwMode="auto">
          <a:xfrm>
            <a:off x="1007121" y="1138473"/>
            <a:ext cx="1442703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领导寄语</a:t>
            </a:r>
            <a:endParaRPr lang="en-US" altLang="zh-CN" sz="281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4" name="原创设计师QQ598969553      _4"/>
          <p:cNvSpPr>
            <a:spLocks noChangeArrowheads="1"/>
          </p:cNvSpPr>
          <p:nvPr/>
        </p:nvSpPr>
        <p:spPr bwMode="auto">
          <a:xfrm>
            <a:off x="1011586" y="1622883"/>
            <a:ext cx="2531428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This is a subtitle for your presentation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5" name="原创设计师QQ598969553      _5"/>
          <p:cNvSpPr>
            <a:spLocks noChangeArrowheads="1"/>
          </p:cNvSpPr>
          <p:nvPr/>
        </p:nvSpPr>
        <p:spPr bwMode="auto">
          <a:xfrm>
            <a:off x="2683577" y="1138473"/>
            <a:ext cx="4493474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28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CEO&amp;FOUNDER  MESSAGE</a:t>
            </a:r>
            <a:endParaRPr lang="en-US" altLang="zh-CN" sz="281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6" name="原创设计师QQ598969553      _6"/>
          <p:cNvSpPr/>
          <p:nvPr/>
        </p:nvSpPr>
        <p:spPr bwMode="auto">
          <a:xfrm>
            <a:off x="9969803" y="573702"/>
            <a:ext cx="611650" cy="1223300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7" name="原创设计师QQ598969553      _7"/>
          <p:cNvSpPr>
            <a:spLocks noChangeArrowheads="1"/>
          </p:cNvSpPr>
          <p:nvPr/>
        </p:nvSpPr>
        <p:spPr bwMode="auto">
          <a:xfrm>
            <a:off x="1007121" y="2660901"/>
            <a:ext cx="5263762" cy="19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8" name="原创设计师QQ598969553      _8"/>
          <p:cNvSpPr/>
          <p:nvPr/>
        </p:nvSpPr>
        <p:spPr bwMode="auto">
          <a:xfrm>
            <a:off x="11123902" y="3254693"/>
            <a:ext cx="361633" cy="72103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3" grpId="0"/>
      <p:bldP spid="34" grpId="0"/>
      <p:bldP spid="35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网Chenying0907出品 15"/>
          <p:cNvGrpSpPr/>
          <p:nvPr/>
        </p:nvGrpSpPr>
        <p:grpSpPr>
          <a:xfrm>
            <a:off x="4386665" y="1188542"/>
            <a:ext cx="4115321" cy="3699067"/>
            <a:chOff x="3802431" y="815742"/>
            <a:chExt cx="4795414" cy="4219455"/>
          </a:xfrm>
          <a:solidFill>
            <a:schemeClr val="bg1">
              <a:lumMod val="85000"/>
              <a:alpha val="36000"/>
            </a:schemeClr>
          </a:solidFill>
        </p:grpSpPr>
        <p:sp>
          <p:nvSpPr>
            <p:cNvPr id="17" name="网Chenying0907出品 16"/>
            <p:cNvSpPr/>
            <p:nvPr/>
          </p:nvSpPr>
          <p:spPr>
            <a:xfrm>
              <a:off x="3802431" y="1726704"/>
              <a:ext cx="1114741" cy="1114740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" name="网Chenying0907出品 17"/>
            <p:cNvSpPr/>
            <p:nvPr/>
          </p:nvSpPr>
          <p:spPr>
            <a:xfrm>
              <a:off x="4111394" y="2638731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" name="网Chenying0907出品 18"/>
            <p:cNvSpPr/>
            <p:nvPr/>
          </p:nvSpPr>
          <p:spPr>
            <a:xfrm>
              <a:off x="6251253" y="2688606"/>
              <a:ext cx="2346592" cy="234659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网Chenying0907出品 19"/>
            <p:cNvSpPr/>
            <p:nvPr/>
          </p:nvSpPr>
          <p:spPr>
            <a:xfrm>
              <a:off x="6189737" y="815742"/>
              <a:ext cx="1569763" cy="156976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网Chenying0907出品 20"/>
            <p:cNvSpPr/>
            <p:nvPr/>
          </p:nvSpPr>
          <p:spPr>
            <a:xfrm>
              <a:off x="5248158" y="1719896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2" name="网Chenying0907出品 21"/>
          <p:cNvGrpSpPr/>
          <p:nvPr/>
        </p:nvGrpSpPr>
        <p:grpSpPr>
          <a:xfrm>
            <a:off x="4908131" y="1239826"/>
            <a:ext cx="2746516" cy="4479355"/>
            <a:chOff x="2628898" y="2"/>
            <a:chExt cx="3924299" cy="6265044"/>
          </a:xfrm>
        </p:grpSpPr>
        <p:sp>
          <p:nvSpPr>
            <p:cNvPr id="23" name="圆角网Chenying0907出品 22"/>
            <p:cNvSpPr/>
            <p:nvPr/>
          </p:nvSpPr>
          <p:spPr>
            <a:xfrm>
              <a:off x="4210044" y="6028686"/>
              <a:ext cx="762006" cy="217706"/>
            </a:xfrm>
            <a:prstGeom prst="roundRect">
              <a:avLst/>
            </a:prstGeom>
            <a:gradFill>
              <a:gsLst>
                <a:gs pos="53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网Chenying0907出品 23"/>
            <p:cNvSpPr/>
            <p:nvPr/>
          </p:nvSpPr>
          <p:spPr>
            <a:xfrm rot="18900000">
              <a:off x="3939601" y="4936007"/>
              <a:ext cx="1302892" cy="1329039"/>
            </a:xfrm>
            <a:custGeom>
              <a:avLst/>
              <a:gdLst>
                <a:gd name="connsiteX0" fmla="*/ 221518 w 1329080"/>
                <a:gd name="connsiteY0" fmla="*/ 0 h 1329080"/>
                <a:gd name="connsiteX1" fmla="*/ 1329080 w 1329080"/>
                <a:gd name="connsiteY1" fmla="*/ 1107563 h 1329080"/>
                <a:gd name="connsiteX2" fmla="*/ 1107563 w 1329080"/>
                <a:gd name="connsiteY2" fmla="*/ 1329080 h 1329080"/>
                <a:gd name="connsiteX3" fmla="*/ 543947 w 1329080"/>
                <a:gd name="connsiteY3" fmla="*/ 1329080 h 1329080"/>
                <a:gd name="connsiteX4" fmla="*/ 0 w 1329080"/>
                <a:gd name="connsiteY4" fmla="*/ 785133 h 1329080"/>
                <a:gd name="connsiteX5" fmla="*/ 0 w 1329080"/>
                <a:gd name="connsiteY5" fmla="*/ 221518 h 1329080"/>
                <a:gd name="connsiteX6" fmla="*/ 221518 w 1329080"/>
                <a:gd name="connsiteY6" fmla="*/ 0 h 13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080" h="1329080">
                  <a:moveTo>
                    <a:pt x="221518" y="0"/>
                  </a:moveTo>
                  <a:lnTo>
                    <a:pt x="1329080" y="1107563"/>
                  </a:lnTo>
                  <a:cubicBezTo>
                    <a:pt x="1329080" y="1229903"/>
                    <a:pt x="1229903" y="1329080"/>
                    <a:pt x="1107563" y="1329080"/>
                  </a:cubicBezTo>
                  <a:lnTo>
                    <a:pt x="543947" y="1329080"/>
                  </a:lnTo>
                  <a:lnTo>
                    <a:pt x="0" y="785133"/>
                  </a:lnTo>
                  <a:lnTo>
                    <a:pt x="0" y="221518"/>
                  </a:lnTo>
                  <a:cubicBezTo>
                    <a:pt x="0" y="99177"/>
                    <a:pt x="99177" y="0"/>
                    <a:pt x="221518" y="0"/>
                  </a:cubicBezTo>
                  <a:close/>
                </a:path>
              </a:pathLst>
            </a:custGeom>
            <a:gradFill>
              <a:gsLst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  <a:alpha val="82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网Chenying0907出品 24"/>
            <p:cNvSpPr/>
            <p:nvPr/>
          </p:nvSpPr>
          <p:spPr>
            <a:xfrm>
              <a:off x="3748085" y="4667104"/>
              <a:ext cx="1685925" cy="933423"/>
            </a:xfrm>
            <a:custGeom>
              <a:avLst/>
              <a:gdLst>
                <a:gd name="connsiteX0" fmla="*/ 0 w 1685925"/>
                <a:gd name="connsiteY0" fmla="*/ 0 h 933452"/>
                <a:gd name="connsiteX1" fmla="*/ 1685925 w 1685925"/>
                <a:gd name="connsiteY1" fmla="*/ 0 h 933452"/>
                <a:gd name="connsiteX2" fmla="*/ 1685925 w 1685925"/>
                <a:gd name="connsiteY2" fmla="*/ 933452 h 933452"/>
                <a:gd name="connsiteX3" fmla="*/ 0 w 1685925"/>
                <a:gd name="connsiteY3" fmla="*/ 933452 h 93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5925" h="933452">
                  <a:moveTo>
                    <a:pt x="0" y="0"/>
                  </a:moveTo>
                  <a:lnTo>
                    <a:pt x="1685925" y="0"/>
                  </a:lnTo>
                  <a:lnTo>
                    <a:pt x="1685925" y="933452"/>
                  </a:lnTo>
                  <a:lnTo>
                    <a:pt x="0" y="933452"/>
                  </a:lnTo>
                  <a:close/>
                </a:path>
              </a:pathLst>
            </a:custGeom>
            <a:gradFill>
              <a:gsLst>
                <a:gs pos="88000">
                  <a:schemeClr val="bg1">
                    <a:lumMod val="75000"/>
                  </a:schemeClr>
                </a:gs>
                <a:gs pos="51000">
                  <a:schemeClr val="bg1">
                    <a:lumMod val="65000"/>
                  </a:schemeClr>
                </a:gs>
                <a:gs pos="64000">
                  <a:schemeClr val="bg1">
                    <a:lumMod val="85000"/>
                  </a:schemeClr>
                </a:gs>
                <a:gs pos="76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65000"/>
                  </a:schemeClr>
                </a:gs>
                <a:gs pos="3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" name="圆角网Chenying0907出品 25"/>
            <p:cNvSpPr/>
            <p:nvPr/>
          </p:nvSpPr>
          <p:spPr>
            <a:xfrm rot="21300000">
              <a:off x="3745775" y="5473679"/>
              <a:ext cx="1674822" cy="82844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" name="圆角网Chenying0907出品 26"/>
            <p:cNvSpPr/>
            <p:nvPr/>
          </p:nvSpPr>
          <p:spPr>
            <a:xfrm rot="21300000">
              <a:off x="3745775" y="5002857"/>
              <a:ext cx="1674822" cy="78827"/>
            </a:xfrm>
            <a:prstGeom prst="roundRect">
              <a:avLst>
                <a:gd name="adj" fmla="val 18590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" name="圆角网Chenying0907出品 27"/>
            <p:cNvSpPr/>
            <p:nvPr/>
          </p:nvSpPr>
          <p:spPr>
            <a:xfrm rot="21300000">
              <a:off x="3745775" y="5169529"/>
              <a:ext cx="1674822" cy="78827"/>
            </a:xfrm>
            <a:prstGeom prst="roundRect">
              <a:avLst>
                <a:gd name="adj" fmla="val 1062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" name="圆角网Chenying0907出品 28"/>
            <p:cNvSpPr/>
            <p:nvPr/>
          </p:nvSpPr>
          <p:spPr>
            <a:xfrm rot="21300000">
              <a:off x="3745775" y="5338342"/>
              <a:ext cx="1674822" cy="78827"/>
            </a:xfrm>
            <a:prstGeom prst="roundRect">
              <a:avLst>
                <a:gd name="adj" fmla="val 14265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网Chenying0907出品 29"/>
            <p:cNvSpPr/>
            <p:nvPr/>
          </p:nvSpPr>
          <p:spPr>
            <a:xfrm>
              <a:off x="2628898" y="2"/>
              <a:ext cx="3924299" cy="4667102"/>
            </a:xfrm>
            <a:custGeom>
              <a:avLst/>
              <a:gdLst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769902 w 3924300"/>
                <a:gd name="connsiteY3" fmla="*/ 2726328 h 4667248"/>
                <a:gd name="connsiteX4" fmla="*/ 3802289 w 3924300"/>
                <a:gd name="connsiteY4" fmla="*/ 2740482 h 4667248"/>
                <a:gd name="connsiteX5" fmla="*/ 3076575 w 3924300"/>
                <a:gd name="connsiteY5" fmla="*/ 4362442 h 4667248"/>
                <a:gd name="connsiteX6" fmla="*/ 2771769 w 3924300"/>
                <a:gd name="connsiteY6" fmla="*/ 4667248 h 4667248"/>
                <a:gd name="connsiteX7" fmla="*/ 1152531 w 3924300"/>
                <a:gd name="connsiteY7" fmla="*/ 4667248 h 4667248"/>
                <a:gd name="connsiteX8" fmla="*/ 847725 w 3924300"/>
                <a:gd name="connsiteY8" fmla="*/ 4362442 h 4667248"/>
                <a:gd name="connsiteX9" fmla="*/ 165554 w 3924300"/>
                <a:gd name="connsiteY9" fmla="*/ 2765883 h 4667248"/>
                <a:gd name="connsiteX10" fmla="*/ 172070 w 3924300"/>
                <a:gd name="connsiteY10" fmla="*/ 2763013 h 4667248"/>
                <a:gd name="connsiteX11" fmla="*/ 154196 w 3924300"/>
                <a:gd name="connsiteY11" fmla="*/ 2725908 h 4667248"/>
                <a:gd name="connsiteX12" fmla="*/ 0 w 3924300"/>
                <a:gd name="connsiteY12" fmla="*/ 1962150 h 4667248"/>
                <a:gd name="connsiteX13" fmla="*/ 1962150 w 3924300"/>
                <a:gd name="connsiteY13" fmla="*/ 0 h 4667248"/>
                <a:gd name="connsiteX0-1" fmla="*/ 1962150 w 3924300"/>
                <a:gd name="connsiteY0-2" fmla="*/ 0 h 4667248"/>
                <a:gd name="connsiteX1-3" fmla="*/ 3924300 w 3924300"/>
                <a:gd name="connsiteY1-4" fmla="*/ 1962150 h 4667248"/>
                <a:gd name="connsiteX2-5" fmla="*/ 3770105 w 3924300"/>
                <a:gd name="connsiteY2-6" fmla="*/ 2725908 h 4667248"/>
                <a:gd name="connsiteX3-7" fmla="*/ 3802289 w 3924300"/>
                <a:gd name="connsiteY3-8" fmla="*/ 2740482 h 4667248"/>
                <a:gd name="connsiteX4-9" fmla="*/ 3076575 w 3924300"/>
                <a:gd name="connsiteY4-10" fmla="*/ 4362442 h 4667248"/>
                <a:gd name="connsiteX5-11" fmla="*/ 2771769 w 3924300"/>
                <a:gd name="connsiteY5-12" fmla="*/ 4667248 h 4667248"/>
                <a:gd name="connsiteX6-13" fmla="*/ 1152531 w 3924300"/>
                <a:gd name="connsiteY6-14" fmla="*/ 4667248 h 4667248"/>
                <a:gd name="connsiteX7-15" fmla="*/ 847725 w 3924300"/>
                <a:gd name="connsiteY7-16" fmla="*/ 4362442 h 4667248"/>
                <a:gd name="connsiteX8-17" fmla="*/ 165554 w 3924300"/>
                <a:gd name="connsiteY8-18" fmla="*/ 2765883 h 4667248"/>
                <a:gd name="connsiteX9-19" fmla="*/ 172070 w 3924300"/>
                <a:gd name="connsiteY9-20" fmla="*/ 2763013 h 4667248"/>
                <a:gd name="connsiteX10-21" fmla="*/ 154196 w 3924300"/>
                <a:gd name="connsiteY10-22" fmla="*/ 2725908 h 4667248"/>
                <a:gd name="connsiteX11-23" fmla="*/ 0 w 3924300"/>
                <a:gd name="connsiteY11-24" fmla="*/ 1962150 h 4667248"/>
                <a:gd name="connsiteX12-25" fmla="*/ 1962150 w 3924300"/>
                <a:gd name="connsiteY12-26" fmla="*/ 0 h 4667248"/>
                <a:gd name="connsiteX0-27" fmla="*/ 1962150 w 3924300"/>
                <a:gd name="connsiteY0-28" fmla="*/ 0 h 4667248"/>
                <a:gd name="connsiteX1-29" fmla="*/ 3924300 w 3924300"/>
                <a:gd name="connsiteY1-30" fmla="*/ 1962150 h 4667248"/>
                <a:gd name="connsiteX2-31" fmla="*/ 3770105 w 3924300"/>
                <a:gd name="connsiteY2-32" fmla="*/ 2725908 h 4667248"/>
                <a:gd name="connsiteX3-33" fmla="*/ 3076575 w 3924300"/>
                <a:gd name="connsiteY3-34" fmla="*/ 4362442 h 4667248"/>
                <a:gd name="connsiteX4-35" fmla="*/ 2771769 w 3924300"/>
                <a:gd name="connsiteY4-36" fmla="*/ 4667248 h 4667248"/>
                <a:gd name="connsiteX5-37" fmla="*/ 1152531 w 3924300"/>
                <a:gd name="connsiteY5-38" fmla="*/ 4667248 h 4667248"/>
                <a:gd name="connsiteX6-39" fmla="*/ 847725 w 3924300"/>
                <a:gd name="connsiteY6-40" fmla="*/ 4362442 h 4667248"/>
                <a:gd name="connsiteX7-41" fmla="*/ 165554 w 3924300"/>
                <a:gd name="connsiteY7-42" fmla="*/ 2765883 h 4667248"/>
                <a:gd name="connsiteX8-43" fmla="*/ 172070 w 3924300"/>
                <a:gd name="connsiteY8-44" fmla="*/ 2763013 h 4667248"/>
                <a:gd name="connsiteX9-45" fmla="*/ 154196 w 3924300"/>
                <a:gd name="connsiteY9-46" fmla="*/ 2725908 h 4667248"/>
                <a:gd name="connsiteX10-47" fmla="*/ 0 w 3924300"/>
                <a:gd name="connsiteY10-48" fmla="*/ 1962150 h 4667248"/>
                <a:gd name="connsiteX11-49" fmla="*/ 1962150 w 3924300"/>
                <a:gd name="connsiteY11-50" fmla="*/ 0 h 4667248"/>
                <a:gd name="connsiteX0-51" fmla="*/ 1962150 w 3924300"/>
                <a:gd name="connsiteY0-52" fmla="*/ 0 h 4667248"/>
                <a:gd name="connsiteX1-53" fmla="*/ 3924300 w 3924300"/>
                <a:gd name="connsiteY1-54" fmla="*/ 1962150 h 4667248"/>
                <a:gd name="connsiteX2-55" fmla="*/ 3770105 w 3924300"/>
                <a:gd name="connsiteY2-56" fmla="*/ 2725908 h 4667248"/>
                <a:gd name="connsiteX3-57" fmla="*/ 3076575 w 3924300"/>
                <a:gd name="connsiteY3-58" fmla="*/ 4362442 h 4667248"/>
                <a:gd name="connsiteX4-59" fmla="*/ 2771769 w 3924300"/>
                <a:gd name="connsiteY4-60" fmla="*/ 4667248 h 4667248"/>
                <a:gd name="connsiteX5-61" fmla="*/ 1152531 w 3924300"/>
                <a:gd name="connsiteY5-62" fmla="*/ 4667248 h 4667248"/>
                <a:gd name="connsiteX6-63" fmla="*/ 847725 w 3924300"/>
                <a:gd name="connsiteY6-64" fmla="*/ 4362442 h 4667248"/>
                <a:gd name="connsiteX7-65" fmla="*/ 165554 w 3924300"/>
                <a:gd name="connsiteY7-66" fmla="*/ 2765883 h 4667248"/>
                <a:gd name="connsiteX8-67" fmla="*/ 172070 w 3924300"/>
                <a:gd name="connsiteY8-68" fmla="*/ 2763013 h 4667248"/>
                <a:gd name="connsiteX9-69" fmla="*/ 154196 w 3924300"/>
                <a:gd name="connsiteY9-70" fmla="*/ 2725908 h 4667248"/>
                <a:gd name="connsiteX10-71" fmla="*/ 0 w 3924300"/>
                <a:gd name="connsiteY10-72" fmla="*/ 1962150 h 4667248"/>
                <a:gd name="connsiteX11-73" fmla="*/ 1962150 w 3924300"/>
                <a:gd name="connsiteY11-74" fmla="*/ 0 h 4667248"/>
                <a:gd name="connsiteX0-75" fmla="*/ 1962150 w 3924300"/>
                <a:gd name="connsiteY0-76" fmla="*/ 0 h 4667248"/>
                <a:gd name="connsiteX1-77" fmla="*/ 3924300 w 3924300"/>
                <a:gd name="connsiteY1-78" fmla="*/ 1962150 h 4667248"/>
                <a:gd name="connsiteX2-79" fmla="*/ 3770105 w 3924300"/>
                <a:gd name="connsiteY2-80" fmla="*/ 2725908 h 4667248"/>
                <a:gd name="connsiteX3-81" fmla="*/ 3076575 w 3924300"/>
                <a:gd name="connsiteY3-82" fmla="*/ 4362442 h 4667248"/>
                <a:gd name="connsiteX4-83" fmla="*/ 2771769 w 3924300"/>
                <a:gd name="connsiteY4-84" fmla="*/ 4667248 h 4667248"/>
                <a:gd name="connsiteX5-85" fmla="*/ 1152531 w 3924300"/>
                <a:gd name="connsiteY5-86" fmla="*/ 4667248 h 4667248"/>
                <a:gd name="connsiteX6-87" fmla="*/ 847725 w 3924300"/>
                <a:gd name="connsiteY6-88" fmla="*/ 4362442 h 4667248"/>
                <a:gd name="connsiteX7-89" fmla="*/ 165554 w 3924300"/>
                <a:gd name="connsiteY7-90" fmla="*/ 2765883 h 4667248"/>
                <a:gd name="connsiteX8-91" fmla="*/ 172070 w 3924300"/>
                <a:gd name="connsiteY8-92" fmla="*/ 2763013 h 4667248"/>
                <a:gd name="connsiteX9-93" fmla="*/ 154196 w 3924300"/>
                <a:gd name="connsiteY9-94" fmla="*/ 2725908 h 4667248"/>
                <a:gd name="connsiteX10-95" fmla="*/ 0 w 3924300"/>
                <a:gd name="connsiteY10-96" fmla="*/ 1962150 h 4667248"/>
                <a:gd name="connsiteX11-97" fmla="*/ 1962150 w 3924300"/>
                <a:gd name="connsiteY11-98" fmla="*/ 0 h 46672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3924300" h="4667248">
                  <a:moveTo>
                    <a:pt x="1962150" y="0"/>
                  </a:moveTo>
                  <a:cubicBezTo>
                    <a:pt x="3045816" y="0"/>
                    <a:pt x="3924300" y="878484"/>
                    <a:pt x="3924300" y="1962150"/>
                  </a:cubicBezTo>
                  <a:cubicBezTo>
                    <a:pt x="3924300" y="2233067"/>
                    <a:pt x="3869395" y="2491159"/>
                    <a:pt x="3770105" y="2725908"/>
                  </a:cubicBezTo>
                  <a:cubicBezTo>
                    <a:pt x="3628818" y="3125957"/>
                    <a:pt x="3071514" y="3695985"/>
                    <a:pt x="3076575" y="4362442"/>
                  </a:cubicBezTo>
                  <a:cubicBezTo>
                    <a:pt x="3076575" y="4530782"/>
                    <a:pt x="2940109" y="4667248"/>
                    <a:pt x="2771769" y="4667248"/>
                  </a:cubicBezTo>
                  <a:lnTo>
                    <a:pt x="1152531" y="4667248"/>
                  </a:lnTo>
                  <a:cubicBezTo>
                    <a:pt x="984191" y="4667248"/>
                    <a:pt x="847725" y="4530782"/>
                    <a:pt x="847725" y="4362442"/>
                  </a:cubicBezTo>
                  <a:cubicBezTo>
                    <a:pt x="870101" y="3728807"/>
                    <a:pt x="388106" y="3288393"/>
                    <a:pt x="165554" y="2765883"/>
                  </a:cubicBezTo>
                  <a:lnTo>
                    <a:pt x="172070" y="2763013"/>
                  </a:lnTo>
                  <a:lnTo>
                    <a:pt x="154196" y="2725908"/>
                  </a:lnTo>
                  <a:cubicBezTo>
                    <a:pt x="54905" y="2491159"/>
                    <a:pt x="0" y="2233067"/>
                    <a:pt x="0" y="1962150"/>
                  </a:cubicBezTo>
                  <a:cubicBezTo>
                    <a:pt x="0" y="878484"/>
                    <a:pt x="878484" y="0"/>
                    <a:pt x="1962150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chemeClr val="bg1"/>
                </a:gs>
                <a:gs pos="76000">
                  <a:schemeClr val="bg1"/>
                </a:gs>
                <a:gs pos="0">
                  <a:srgbClr val="DADADA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圆角网Chenying0907出品 30"/>
            <p:cNvSpPr/>
            <p:nvPr/>
          </p:nvSpPr>
          <p:spPr>
            <a:xfrm>
              <a:off x="3710111" y="4705672"/>
              <a:ext cx="1788888" cy="3266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1500">
                  <a:schemeClr val="bg1">
                    <a:lumMod val="85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" name="圆角网Chenying0907出品 31"/>
            <p:cNvSpPr/>
            <p:nvPr/>
          </p:nvSpPr>
          <p:spPr>
            <a:xfrm rot="21300000">
              <a:off x="3667321" y="4909824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圆角网Chenying0907出品 32"/>
            <p:cNvSpPr/>
            <p:nvPr/>
          </p:nvSpPr>
          <p:spPr>
            <a:xfrm rot="21300000">
              <a:off x="3667321" y="5069962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4" name="圆角网Chenying0907出品 33"/>
            <p:cNvSpPr/>
            <p:nvPr/>
          </p:nvSpPr>
          <p:spPr>
            <a:xfrm rot="21300000">
              <a:off x="3667321" y="5236641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5" name="圆角网Chenying0907出品 34"/>
            <p:cNvSpPr/>
            <p:nvPr/>
          </p:nvSpPr>
          <p:spPr>
            <a:xfrm rot="21300000">
              <a:off x="3667321" y="5405455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圆角网Chenying0907出品 35"/>
            <p:cNvSpPr/>
            <p:nvPr/>
          </p:nvSpPr>
          <p:spPr>
            <a:xfrm rot="21300000">
              <a:off x="3667321" y="5540799"/>
              <a:ext cx="1831730" cy="828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7" name="圆角网Chenying0907出品 36"/>
            <p:cNvSpPr/>
            <p:nvPr/>
          </p:nvSpPr>
          <p:spPr>
            <a:xfrm>
              <a:off x="4009765" y="5932949"/>
              <a:ext cx="1178587" cy="35135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8" name="圆角网Chenying0907出品 37"/>
            <p:cNvSpPr/>
            <p:nvPr/>
          </p:nvSpPr>
          <p:spPr>
            <a:xfrm>
              <a:off x="4201838" y="6135967"/>
              <a:ext cx="776005" cy="16226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网Chenying0907出品 38"/>
          <p:cNvSpPr/>
          <p:nvPr/>
        </p:nvSpPr>
        <p:spPr>
          <a:xfrm>
            <a:off x="5649847" y="3085054"/>
            <a:ext cx="888541" cy="907686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0" name="网Chenying0907出品 39"/>
          <p:cNvSpPr/>
          <p:nvPr/>
        </p:nvSpPr>
        <p:spPr>
          <a:xfrm>
            <a:off x="6439475" y="2847516"/>
            <a:ext cx="664432" cy="678749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1" name="网Chenying0907出品 40"/>
          <p:cNvGrpSpPr/>
          <p:nvPr/>
        </p:nvGrpSpPr>
        <p:grpSpPr>
          <a:xfrm>
            <a:off x="5472342" y="1676829"/>
            <a:ext cx="1423589" cy="1454268"/>
            <a:chOff x="1325411" y="1372730"/>
            <a:chExt cx="1251557" cy="1251560"/>
          </a:xfrm>
          <a:solidFill>
            <a:schemeClr val="accent2"/>
          </a:solidFill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网Chenying0907出品 41"/>
            <p:cNvSpPr/>
            <p:nvPr/>
          </p:nvSpPr>
          <p:spPr>
            <a:xfrm>
              <a:off x="1325411" y="1372730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3" name="网Chenying0907出品 42"/>
            <p:cNvSpPr/>
            <p:nvPr/>
          </p:nvSpPr>
          <p:spPr>
            <a:xfrm rot="5400000">
              <a:off x="1951189" y="1372730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网Chenying0907出品 43"/>
            <p:cNvSpPr/>
            <p:nvPr/>
          </p:nvSpPr>
          <p:spPr>
            <a:xfrm rot="10800000">
              <a:off x="1951187" y="1998509"/>
              <a:ext cx="625779" cy="625779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5" name="网Chenying0907出品 44"/>
            <p:cNvSpPr/>
            <p:nvPr/>
          </p:nvSpPr>
          <p:spPr>
            <a:xfrm rot="16200000">
              <a:off x="1325412" y="1998511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6" name="网Chenying0907出品 45"/>
          <p:cNvSpPr/>
          <p:nvPr/>
        </p:nvSpPr>
        <p:spPr>
          <a:xfrm>
            <a:off x="4021908" y="5931207"/>
            <a:ext cx="4477540" cy="48883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100000"/>
                  <a:alpha val="40000"/>
                </a:schemeClr>
              </a:gs>
              <a:gs pos="23000">
                <a:schemeClr val="tx1">
                  <a:alpha val="24000"/>
                </a:schemeClr>
              </a:gs>
              <a:gs pos="100000">
                <a:srgbClr val="D7D7D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7" name="网Chenying0907出品 46"/>
          <p:cNvGrpSpPr/>
          <p:nvPr/>
        </p:nvGrpSpPr>
        <p:grpSpPr>
          <a:xfrm>
            <a:off x="3461233" y="1907589"/>
            <a:ext cx="1145101" cy="1292010"/>
            <a:chOff x="3446157" y="2112915"/>
            <a:chExt cx="2343151" cy="2643766"/>
          </a:xfrm>
        </p:grpSpPr>
        <p:sp>
          <p:nvSpPr>
            <p:cNvPr id="49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1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2" name="网Chenying0907出品 51"/>
          <p:cNvGrpSpPr/>
          <p:nvPr/>
        </p:nvGrpSpPr>
        <p:grpSpPr>
          <a:xfrm>
            <a:off x="8023825" y="1907589"/>
            <a:ext cx="1145101" cy="1292010"/>
            <a:chOff x="3446157" y="2112915"/>
            <a:chExt cx="2343151" cy="2643766"/>
          </a:xfrm>
        </p:grpSpPr>
        <p:sp>
          <p:nvSpPr>
            <p:cNvPr id="54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6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7" name="网Chenying0907出品 56"/>
          <p:cNvGrpSpPr/>
          <p:nvPr/>
        </p:nvGrpSpPr>
        <p:grpSpPr>
          <a:xfrm>
            <a:off x="3461233" y="4130502"/>
            <a:ext cx="1145101" cy="1292010"/>
            <a:chOff x="3446157" y="2112915"/>
            <a:chExt cx="2343151" cy="2643766"/>
          </a:xfrm>
        </p:grpSpPr>
        <p:sp>
          <p:nvSpPr>
            <p:cNvPr id="59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1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2" name="网Chenying0907出品 61"/>
          <p:cNvGrpSpPr/>
          <p:nvPr/>
        </p:nvGrpSpPr>
        <p:grpSpPr>
          <a:xfrm>
            <a:off x="8023825" y="4130502"/>
            <a:ext cx="1145101" cy="1292010"/>
            <a:chOff x="3446157" y="2112915"/>
            <a:chExt cx="2343151" cy="2643766"/>
          </a:xfrm>
        </p:grpSpPr>
        <p:sp>
          <p:nvSpPr>
            <p:cNvPr id="64" name="网Chenying0907出品 5"/>
            <p:cNvSpPr/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网Chenying0907出品 5"/>
            <p:cNvSpPr/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7" name="网Chenying0907出品 66"/>
          <p:cNvGrpSpPr/>
          <p:nvPr/>
        </p:nvGrpSpPr>
        <p:grpSpPr>
          <a:xfrm>
            <a:off x="1038618" y="2145595"/>
            <a:ext cx="2386912" cy="1128780"/>
            <a:chOff x="3457192" y="3881040"/>
            <a:chExt cx="1455402" cy="1070529"/>
          </a:xfrm>
        </p:grpSpPr>
        <p:sp>
          <p:nvSpPr>
            <p:cNvPr id="68" name="网Chenying0907出品 69"/>
            <p:cNvSpPr txBox="1"/>
            <p:nvPr/>
          </p:nvSpPr>
          <p:spPr>
            <a:xfrm>
              <a:off x="3457511" y="3881040"/>
              <a:ext cx="1455083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9" name="网Chenying0907出品 70"/>
            <p:cNvSpPr txBox="1"/>
            <p:nvPr/>
          </p:nvSpPr>
          <p:spPr>
            <a:xfrm>
              <a:off x="3457192" y="4217821"/>
              <a:ext cx="1398252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0" name="网Chenying0907出品 69"/>
          <p:cNvGrpSpPr/>
          <p:nvPr/>
        </p:nvGrpSpPr>
        <p:grpSpPr>
          <a:xfrm>
            <a:off x="1038618" y="4355117"/>
            <a:ext cx="2386912" cy="1154181"/>
            <a:chOff x="3457192" y="3881040"/>
            <a:chExt cx="1455402" cy="1094619"/>
          </a:xfrm>
        </p:grpSpPr>
        <p:sp>
          <p:nvSpPr>
            <p:cNvPr id="71" name="网Chenying0907出品 72"/>
            <p:cNvSpPr txBox="1"/>
            <p:nvPr/>
          </p:nvSpPr>
          <p:spPr>
            <a:xfrm>
              <a:off x="3457511" y="3881040"/>
              <a:ext cx="1455083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2" name="网Chenying0907出品 73"/>
            <p:cNvSpPr txBox="1"/>
            <p:nvPr/>
          </p:nvSpPr>
          <p:spPr>
            <a:xfrm>
              <a:off x="3457192" y="4241911"/>
              <a:ext cx="1398252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3" name="网Chenying0907出品 72"/>
          <p:cNvGrpSpPr/>
          <p:nvPr/>
        </p:nvGrpSpPr>
        <p:grpSpPr>
          <a:xfrm>
            <a:off x="9314569" y="2145594"/>
            <a:ext cx="2509383" cy="1161844"/>
            <a:chOff x="3457192" y="3881040"/>
            <a:chExt cx="1455402" cy="1101887"/>
          </a:xfrm>
        </p:grpSpPr>
        <p:sp>
          <p:nvSpPr>
            <p:cNvPr id="74" name="网Chenying0907出品 75"/>
            <p:cNvSpPr txBox="1"/>
            <p:nvPr/>
          </p:nvSpPr>
          <p:spPr>
            <a:xfrm>
              <a:off x="3457511" y="3881040"/>
              <a:ext cx="1455083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5" name="网Chenying0907出品 76"/>
            <p:cNvSpPr txBox="1"/>
            <p:nvPr/>
          </p:nvSpPr>
          <p:spPr>
            <a:xfrm>
              <a:off x="3457192" y="4249179"/>
              <a:ext cx="1398252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6" name="网Chenying0907出品 75"/>
          <p:cNvGrpSpPr/>
          <p:nvPr/>
        </p:nvGrpSpPr>
        <p:grpSpPr>
          <a:xfrm>
            <a:off x="9314569" y="4355117"/>
            <a:ext cx="2509383" cy="1154181"/>
            <a:chOff x="3457192" y="3881040"/>
            <a:chExt cx="1455402" cy="1094619"/>
          </a:xfrm>
        </p:grpSpPr>
        <p:sp>
          <p:nvSpPr>
            <p:cNvPr id="77" name="网Chenying0907出品 78"/>
            <p:cNvSpPr txBox="1"/>
            <p:nvPr/>
          </p:nvSpPr>
          <p:spPr>
            <a:xfrm>
              <a:off x="3457511" y="3881040"/>
              <a:ext cx="1455083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8" name="网Chenying0907出品 79"/>
            <p:cNvSpPr txBox="1"/>
            <p:nvPr/>
          </p:nvSpPr>
          <p:spPr>
            <a:xfrm>
              <a:off x="3457192" y="4241911"/>
              <a:ext cx="1398252" cy="7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您的内容打在这里，或者通过复制您的文本后，在此框中粘贴。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9" name="Group 4"/>
          <p:cNvGrpSpPr>
            <a:grpSpLocks noChangeAspect="1"/>
          </p:cNvGrpSpPr>
          <p:nvPr/>
        </p:nvGrpSpPr>
        <p:grpSpPr bwMode="auto">
          <a:xfrm>
            <a:off x="3808165" y="2271802"/>
            <a:ext cx="443471" cy="519697"/>
            <a:chOff x="1776" y="1776"/>
            <a:chExt cx="64" cy="75"/>
          </a:xfrm>
          <a:solidFill>
            <a:schemeClr val="accent1"/>
          </a:solidFill>
        </p:grpSpPr>
        <p:sp>
          <p:nvSpPr>
            <p:cNvPr id="80" name="网Chenying0907出品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1" name="网Chenying0907出品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2" name="网Chenying0907出品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3" name="网Chenying0907出品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4" name="Group 18"/>
          <p:cNvGrpSpPr>
            <a:grpSpLocks noChangeAspect="1"/>
          </p:cNvGrpSpPr>
          <p:nvPr/>
        </p:nvGrpSpPr>
        <p:grpSpPr bwMode="auto">
          <a:xfrm>
            <a:off x="8407474" y="4544727"/>
            <a:ext cx="450383" cy="419673"/>
            <a:chOff x="3802" y="2858"/>
            <a:chExt cx="616" cy="574"/>
          </a:xfrm>
          <a:solidFill>
            <a:schemeClr val="accent1"/>
          </a:solidFill>
        </p:grpSpPr>
        <p:sp>
          <p:nvSpPr>
            <p:cNvPr id="85" name="网Chenying0907出品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网Chenying0907出品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网Chenying0907出品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网Chenying0907出品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网Chenying0907出品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0" name="Group 13"/>
          <p:cNvGrpSpPr>
            <a:grpSpLocks noChangeAspect="1"/>
          </p:cNvGrpSpPr>
          <p:nvPr/>
        </p:nvGrpSpPr>
        <p:grpSpPr bwMode="auto">
          <a:xfrm>
            <a:off x="3759501" y="4479604"/>
            <a:ext cx="540799" cy="549919"/>
            <a:chOff x="2426" y="2745"/>
            <a:chExt cx="593" cy="603"/>
          </a:xfrm>
          <a:solidFill>
            <a:schemeClr val="accent2"/>
          </a:solidFill>
        </p:grpSpPr>
        <p:sp>
          <p:nvSpPr>
            <p:cNvPr id="91" name="网Chenying0907出品 14"/>
            <p:cNvSpPr/>
            <p:nvPr/>
          </p:nvSpPr>
          <p:spPr bwMode="auto">
            <a:xfrm>
              <a:off x="2442" y="2772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网Chenying0907出品 15"/>
            <p:cNvSpPr>
              <a:spLocks noEditPoints="1"/>
            </p:cNvSpPr>
            <p:nvPr/>
          </p:nvSpPr>
          <p:spPr bwMode="auto">
            <a:xfrm>
              <a:off x="2426" y="2745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3" name="网Chenying0907出品 92"/>
          <p:cNvGrpSpPr/>
          <p:nvPr/>
        </p:nvGrpSpPr>
        <p:grpSpPr>
          <a:xfrm>
            <a:off x="8400301" y="2278781"/>
            <a:ext cx="464731" cy="505739"/>
            <a:chOff x="4873628" y="1965320"/>
            <a:chExt cx="269874" cy="293687"/>
          </a:xfrm>
          <a:solidFill>
            <a:schemeClr val="accent2"/>
          </a:solidFill>
        </p:grpSpPr>
        <p:sp>
          <p:nvSpPr>
            <p:cNvPr id="94" name="网Chenying0907出品 502"/>
            <p:cNvSpPr/>
            <p:nvPr/>
          </p:nvSpPr>
          <p:spPr bwMode="auto">
            <a:xfrm>
              <a:off x="4873628" y="2127243"/>
              <a:ext cx="112713" cy="131762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网Chenying0907出品 503"/>
            <p:cNvSpPr/>
            <p:nvPr/>
          </p:nvSpPr>
          <p:spPr bwMode="auto">
            <a:xfrm>
              <a:off x="4884746" y="1973256"/>
              <a:ext cx="41275" cy="146049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网Chenying0907出品 504"/>
            <p:cNvSpPr/>
            <p:nvPr/>
          </p:nvSpPr>
          <p:spPr bwMode="auto">
            <a:xfrm>
              <a:off x="4940314" y="1965320"/>
              <a:ext cx="177801" cy="293687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网Chenying0907出品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8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99" name="燕尾形 9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燕尾形 9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燕尾形 10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102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103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413" y="1700014"/>
            <a:ext cx="4013542" cy="5531893"/>
          </a:xfrm>
          <a:prstGeom prst="rect">
            <a:avLst/>
          </a:prstGeom>
        </p:spPr>
      </p:pic>
      <p:sp>
        <p:nvSpPr>
          <p:cNvPr id="17" name="圆角网Chenying0907出品 16"/>
          <p:cNvSpPr/>
          <p:nvPr/>
        </p:nvSpPr>
        <p:spPr>
          <a:xfrm>
            <a:off x="5973818" y="2033739"/>
            <a:ext cx="4175939" cy="15185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8" name="圆角网Chenying0907出品 17"/>
          <p:cNvSpPr/>
          <p:nvPr/>
        </p:nvSpPr>
        <p:spPr>
          <a:xfrm>
            <a:off x="5973817" y="2033739"/>
            <a:ext cx="2576067" cy="1518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9" name="网Chenying0907出品 9"/>
          <p:cNvSpPr txBox="1"/>
          <p:nvPr/>
        </p:nvSpPr>
        <p:spPr>
          <a:xfrm>
            <a:off x="5973818" y="2185592"/>
            <a:ext cx="1442597" cy="300132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1475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学习能力</a:t>
            </a:r>
            <a:endParaRPr lang="zh-CN" altLang="en-US" sz="1475" b="1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0" name="网Chenying0907出品 19"/>
          <p:cNvGrpSpPr/>
          <p:nvPr/>
        </p:nvGrpSpPr>
        <p:grpSpPr>
          <a:xfrm>
            <a:off x="8394569" y="1718171"/>
            <a:ext cx="379631" cy="261241"/>
            <a:chOff x="4909455" y="1320661"/>
            <a:chExt cx="360040" cy="24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网Chenying0907出品标注 20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网Chenying0907出品 9"/>
            <p:cNvSpPr txBox="1"/>
            <p:nvPr/>
          </p:nvSpPr>
          <p:spPr>
            <a:xfrm>
              <a:off x="4909455" y="1320661"/>
              <a:ext cx="360040" cy="247760"/>
            </a:xfrm>
            <a:prstGeom prst="rect">
              <a:avLst/>
            </a:prstGeom>
            <a:noFill/>
          </p:spPr>
          <p:txBody>
            <a:bodyPr wrap="square" lIns="72312" tIns="36156" rIns="72312" bIns="36156" rtlCol="0">
              <a:spAutoFit/>
            </a:bodyPr>
            <a:lstStyle/>
            <a:p>
              <a:pPr marL="0" lvl="1" algn="ctr"/>
              <a:r>
                <a:rPr lang="en-US" altLang="zh-CN" sz="116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65</a:t>
              </a:r>
              <a:endParaRPr lang="zh-CN" altLang="en-US" sz="116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3" name="圆角网Chenying0907出品 22"/>
          <p:cNvSpPr/>
          <p:nvPr/>
        </p:nvSpPr>
        <p:spPr>
          <a:xfrm>
            <a:off x="5973818" y="2624922"/>
            <a:ext cx="4175939" cy="15185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4" name="圆角网Chenying0907出品 23"/>
          <p:cNvSpPr/>
          <p:nvPr/>
        </p:nvSpPr>
        <p:spPr>
          <a:xfrm>
            <a:off x="5973818" y="2624922"/>
            <a:ext cx="3389561" cy="151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5" name="网Chenying0907出品 9"/>
          <p:cNvSpPr txBox="1"/>
          <p:nvPr/>
        </p:nvSpPr>
        <p:spPr>
          <a:xfrm>
            <a:off x="5973818" y="2776775"/>
            <a:ext cx="1442597" cy="300132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1475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领导力</a:t>
            </a:r>
            <a:endParaRPr lang="zh-CN" altLang="en-US" sz="1475" b="1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6" name="网Chenying0907出品 25"/>
          <p:cNvGrpSpPr/>
          <p:nvPr/>
        </p:nvGrpSpPr>
        <p:grpSpPr>
          <a:xfrm>
            <a:off x="9228669" y="2301853"/>
            <a:ext cx="379631" cy="261241"/>
            <a:chOff x="4899995" y="1309410"/>
            <a:chExt cx="360040" cy="24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网Chenying0907出品标注 26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" name="网Chenying0907出品 9"/>
            <p:cNvSpPr txBox="1"/>
            <p:nvPr/>
          </p:nvSpPr>
          <p:spPr>
            <a:xfrm>
              <a:off x="4899995" y="1309410"/>
              <a:ext cx="360040" cy="247760"/>
            </a:xfrm>
            <a:prstGeom prst="rect">
              <a:avLst/>
            </a:prstGeom>
            <a:noFill/>
          </p:spPr>
          <p:txBody>
            <a:bodyPr wrap="square" lIns="72312" tIns="36156" rIns="72312" bIns="36156" rtlCol="0">
              <a:spAutoFit/>
            </a:bodyPr>
            <a:lstStyle/>
            <a:p>
              <a:pPr marL="0" lvl="1" algn="ctr"/>
              <a:r>
                <a:rPr lang="en-US" altLang="zh-CN" sz="116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85</a:t>
              </a:r>
              <a:endParaRPr lang="zh-CN" altLang="en-US" sz="116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9" name="圆角网Chenying0907出品 28"/>
          <p:cNvSpPr/>
          <p:nvPr/>
        </p:nvSpPr>
        <p:spPr>
          <a:xfrm>
            <a:off x="5973818" y="3208604"/>
            <a:ext cx="4175939" cy="15185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圆角网Chenying0907出品 29"/>
          <p:cNvSpPr/>
          <p:nvPr/>
        </p:nvSpPr>
        <p:spPr>
          <a:xfrm>
            <a:off x="5973818" y="3208604"/>
            <a:ext cx="3796308" cy="1518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1" name="网Chenying0907出品 9"/>
          <p:cNvSpPr txBox="1"/>
          <p:nvPr/>
        </p:nvSpPr>
        <p:spPr>
          <a:xfrm>
            <a:off x="5973818" y="3360456"/>
            <a:ext cx="1442597" cy="300132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1475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工作能力</a:t>
            </a:r>
            <a:endParaRPr lang="zh-CN" altLang="en-US" sz="1475" b="1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2" name="网Chenying0907出品 31"/>
          <p:cNvGrpSpPr/>
          <p:nvPr/>
        </p:nvGrpSpPr>
        <p:grpSpPr>
          <a:xfrm>
            <a:off x="9608300" y="2909263"/>
            <a:ext cx="379631" cy="261241"/>
            <a:chOff x="4909755" y="1331913"/>
            <a:chExt cx="360040" cy="24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网Chenying0907出品标注 32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4" name="网Chenying0907出品 9"/>
            <p:cNvSpPr txBox="1"/>
            <p:nvPr/>
          </p:nvSpPr>
          <p:spPr>
            <a:xfrm>
              <a:off x="4909755" y="1331913"/>
              <a:ext cx="360040" cy="247760"/>
            </a:xfrm>
            <a:prstGeom prst="rect">
              <a:avLst/>
            </a:prstGeom>
            <a:noFill/>
          </p:spPr>
          <p:txBody>
            <a:bodyPr wrap="square" lIns="72312" tIns="36156" rIns="72312" bIns="36156" rtlCol="0">
              <a:spAutoFit/>
            </a:bodyPr>
            <a:lstStyle/>
            <a:p>
              <a:pPr marL="0" lvl="1" algn="ctr"/>
              <a:r>
                <a:rPr lang="en-US" altLang="zh-CN" sz="116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95</a:t>
              </a:r>
              <a:endParaRPr lang="zh-CN" altLang="en-US" sz="116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5" name="TextBox 7"/>
          <p:cNvSpPr>
            <a:spLocks noChangeArrowheads="1"/>
          </p:cNvSpPr>
          <p:nvPr/>
        </p:nvSpPr>
        <p:spPr bwMode="auto">
          <a:xfrm>
            <a:off x="5973818" y="4527439"/>
            <a:ext cx="4631496" cy="90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在此输入章节详细文字介绍，表达主题的含义合图表的意义，在此输入章节详细文字介绍，表达主题的含义合图表的意义。在此输入章节详细文字介绍，表达主题的含义合图表的意义在此输入章节详细。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6" name="圆角网Chenying0907出品 35"/>
          <p:cNvSpPr/>
          <p:nvPr/>
        </p:nvSpPr>
        <p:spPr>
          <a:xfrm>
            <a:off x="5973818" y="3775678"/>
            <a:ext cx="4175939" cy="15185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7" name="圆角网Chenying0907出品 36"/>
          <p:cNvSpPr/>
          <p:nvPr/>
        </p:nvSpPr>
        <p:spPr>
          <a:xfrm>
            <a:off x="5973818" y="3775678"/>
            <a:ext cx="3796308" cy="151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8" name="网Chenying0907出品 9"/>
          <p:cNvSpPr txBox="1"/>
          <p:nvPr/>
        </p:nvSpPr>
        <p:spPr>
          <a:xfrm>
            <a:off x="5973818" y="3927530"/>
            <a:ext cx="1442597" cy="300132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1475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创新能力</a:t>
            </a:r>
            <a:endParaRPr lang="zh-CN" altLang="en-US" sz="1475" b="1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9" name="网Chenying0907出品 38"/>
          <p:cNvGrpSpPr/>
          <p:nvPr/>
        </p:nvGrpSpPr>
        <p:grpSpPr>
          <a:xfrm>
            <a:off x="9609269" y="3459010"/>
            <a:ext cx="379631" cy="261241"/>
            <a:chOff x="4910674" y="1315480"/>
            <a:chExt cx="360040" cy="24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网Chenying0907出品标注 39"/>
            <p:cNvSpPr/>
            <p:nvPr/>
          </p:nvSpPr>
          <p:spPr>
            <a:xfrm>
              <a:off x="4945459" y="1331913"/>
              <a:ext cx="288032" cy="216024"/>
            </a:xfrm>
            <a:prstGeom prst="wedgeRectCallou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网Chenying0907出品 9"/>
            <p:cNvSpPr txBox="1"/>
            <p:nvPr/>
          </p:nvSpPr>
          <p:spPr>
            <a:xfrm>
              <a:off x="4910674" y="1315480"/>
              <a:ext cx="360040" cy="247760"/>
            </a:xfrm>
            <a:prstGeom prst="rect">
              <a:avLst/>
            </a:prstGeom>
            <a:noFill/>
          </p:spPr>
          <p:txBody>
            <a:bodyPr wrap="square" lIns="72312" tIns="36156" rIns="72312" bIns="36156" rtlCol="0">
              <a:spAutoFit/>
            </a:bodyPr>
            <a:lstStyle/>
            <a:p>
              <a:pPr marL="0" lvl="1" algn="ctr"/>
              <a:r>
                <a:rPr lang="en-US" altLang="zh-CN" sz="116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95</a:t>
              </a:r>
              <a:endParaRPr lang="zh-CN" altLang="en-US" sz="116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2" name="网Chenying0907出品 41"/>
          <p:cNvGrpSpPr/>
          <p:nvPr/>
        </p:nvGrpSpPr>
        <p:grpSpPr>
          <a:xfrm>
            <a:off x="2511821" y="2214267"/>
            <a:ext cx="2247179" cy="1991659"/>
            <a:chOff x="3295850" y="2263222"/>
            <a:chExt cx="2643765" cy="2343151"/>
          </a:xfrm>
        </p:grpSpPr>
        <p:sp>
          <p:nvSpPr>
            <p:cNvPr id="43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网Chenying0907出品 5"/>
            <p:cNvSpPr/>
            <p:nvPr/>
          </p:nvSpPr>
          <p:spPr bwMode="auto">
            <a:xfrm rot="10800000">
              <a:off x="3589409" y="2523400"/>
              <a:ext cx="2056649" cy="182279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 dpi="0" rotWithShape="0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4513" r="-14513"/>
              </a:stretch>
            </a:blipFill>
            <a:ln w="9525">
              <a:solidFill>
                <a:schemeClr val="bg1">
                  <a:lumMod val="95000"/>
                </a:schemeClr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5" name="六边形 44"/>
          <p:cNvSpPr/>
          <p:nvPr/>
        </p:nvSpPr>
        <p:spPr>
          <a:xfrm flipH="1">
            <a:off x="2720497" y="4322069"/>
            <a:ext cx="1879637" cy="433149"/>
          </a:xfrm>
          <a:prstGeom prst="hexagon">
            <a:avLst/>
          </a:prstGeom>
          <a:gradFill>
            <a:gsLst>
              <a:gs pos="0">
                <a:srgbClr val="DBDBDB"/>
              </a:gs>
              <a:gs pos="100000">
                <a:srgbClr val="F7F7F7"/>
              </a:gs>
            </a:gsLst>
            <a:lin ang="5400000" scaled="0"/>
          </a:gra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6" name="网Chenying0907出品 3"/>
          <p:cNvSpPr>
            <a:spLocks noChangeArrowheads="1"/>
          </p:cNvSpPr>
          <p:nvPr/>
        </p:nvSpPr>
        <p:spPr bwMode="auto">
          <a:xfrm>
            <a:off x="3063686" y="4343933"/>
            <a:ext cx="1220617" cy="40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6406" tIns="48204" rIns="96406" bIns="482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7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48" name="燕尾形 47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9" name="燕尾形 48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0" name="燕尾形 49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1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52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3" grpId="0" animBg="1"/>
      <p:bldP spid="24" grpId="0" animBg="1"/>
      <p:bldP spid="25" grpId="0"/>
      <p:bldP spid="29" grpId="0" animBg="1"/>
      <p:bldP spid="30" grpId="0" animBg="1"/>
      <p:bldP spid="31" grpId="0"/>
      <p:bldP spid="35" grpId="0"/>
      <p:bldP spid="36" grpId="0" animBg="1"/>
      <p:bldP spid="37" grpId="0" animBg="1"/>
      <p:bldP spid="38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4"/>
          <p:cNvSpPr>
            <a:spLocks noChangeArrowheads="1"/>
          </p:cNvSpPr>
          <p:nvPr/>
        </p:nvSpPr>
        <p:spPr bwMode="auto">
          <a:xfrm>
            <a:off x="1415072" y="1823282"/>
            <a:ext cx="5101736" cy="10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435" tIns="48218" rIns="96435" bIns="48218">
            <a:spAutoFit/>
          </a:bodyPr>
          <a:lstStyle/>
          <a:p>
            <a:pPr algn="ctr">
              <a:lnSpc>
                <a:spcPct val="120000"/>
              </a:lnSpc>
              <a:spcBef>
                <a:spcPts val="635"/>
              </a:spcBef>
            </a:pPr>
            <a:r>
              <a:rPr lang="zh-CN" altLang="en-US" sz="2670" dirty="0">
                <a:solidFill>
                  <a:srgbClr val="59595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关于此次创业解决了一些什么问题，进行讨论分析</a:t>
            </a:r>
            <a:endParaRPr lang="zh-CN" altLang="en-US" sz="2670" dirty="0">
              <a:solidFill>
                <a:srgbClr val="595959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001539" y="3003104"/>
            <a:ext cx="5630347" cy="2960974"/>
            <a:chOff x="711994" y="2135657"/>
            <a:chExt cx="4004022" cy="2105697"/>
          </a:xfrm>
          <a:solidFill>
            <a:schemeClr val="accent1"/>
          </a:solidFill>
        </p:grpSpPr>
        <p:sp>
          <p:nvSpPr>
            <p:cNvPr id="4" name="Freeform 113"/>
            <p:cNvSpPr>
              <a:spLocks noChangeArrowheads="1"/>
            </p:cNvSpPr>
            <p:nvPr/>
          </p:nvSpPr>
          <p:spPr bwMode="auto">
            <a:xfrm>
              <a:off x="1179544" y="3180120"/>
              <a:ext cx="3059532" cy="343459"/>
            </a:xfrm>
            <a:custGeom>
              <a:avLst/>
              <a:gdLst>
                <a:gd name="T0" fmla="*/ 4561 w 4561"/>
                <a:gd name="T1" fmla="*/ 512 h 512"/>
                <a:gd name="T2" fmla="*/ 0 w 4561"/>
                <a:gd name="T3" fmla="*/ 512 h 512"/>
                <a:gd name="T4" fmla="*/ 134 w 4561"/>
                <a:gd name="T5" fmla="*/ 0 h 512"/>
                <a:gd name="T6" fmla="*/ 4424 w 4561"/>
                <a:gd name="T7" fmla="*/ 0 h 512"/>
                <a:gd name="T8" fmla="*/ 4561 w 4561"/>
                <a:gd name="T9" fmla="*/ 512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61"/>
                <a:gd name="T16" fmla="*/ 0 h 512"/>
                <a:gd name="T17" fmla="*/ 4561 w 4561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61" h="512">
                  <a:moveTo>
                    <a:pt x="4561" y="512"/>
                  </a:moveTo>
                  <a:lnTo>
                    <a:pt x="0" y="512"/>
                  </a:lnTo>
                  <a:lnTo>
                    <a:pt x="134" y="0"/>
                  </a:lnTo>
                  <a:lnTo>
                    <a:pt x="4424" y="0"/>
                  </a:lnTo>
                  <a:lnTo>
                    <a:pt x="4561" y="512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81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" name="Freeform 114"/>
            <p:cNvSpPr>
              <a:spLocks noChangeArrowheads="1"/>
            </p:cNvSpPr>
            <p:nvPr/>
          </p:nvSpPr>
          <p:spPr bwMode="auto">
            <a:xfrm>
              <a:off x="1998594" y="3568524"/>
              <a:ext cx="197887" cy="613127"/>
            </a:xfrm>
            <a:custGeom>
              <a:avLst/>
              <a:gdLst>
                <a:gd name="T0" fmla="*/ 125 w 125"/>
                <a:gd name="T1" fmla="*/ 387 h 387"/>
                <a:gd name="T2" fmla="*/ 125 w 125"/>
                <a:gd name="T3" fmla="*/ 47 h 387"/>
                <a:gd name="T4" fmla="*/ 78 w 125"/>
                <a:gd name="T5" fmla="*/ 0 h 387"/>
                <a:gd name="T6" fmla="*/ 47 w 125"/>
                <a:gd name="T7" fmla="*/ 0 h 387"/>
                <a:gd name="T8" fmla="*/ 0 w 125"/>
                <a:gd name="T9" fmla="*/ 47 h 387"/>
                <a:gd name="T10" fmla="*/ 0 w 125"/>
                <a:gd name="T11" fmla="*/ 387 h 387"/>
                <a:gd name="T12" fmla="*/ 125 w 125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5"/>
                <a:gd name="T22" fmla="*/ 0 h 387"/>
                <a:gd name="T23" fmla="*/ 125 w 125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5" h="387">
                  <a:moveTo>
                    <a:pt x="125" y="387"/>
                  </a:moveTo>
                  <a:cubicBezTo>
                    <a:pt x="125" y="47"/>
                    <a:pt x="125" y="47"/>
                    <a:pt x="125" y="47"/>
                  </a:cubicBezTo>
                  <a:cubicBezTo>
                    <a:pt x="125" y="21"/>
                    <a:pt x="104" y="0"/>
                    <a:pt x="7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387"/>
                    <a:pt x="0" y="387"/>
                    <a:pt x="0" y="387"/>
                  </a:cubicBezTo>
                  <a:lnTo>
                    <a:pt x="125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" name="Freeform 115"/>
            <p:cNvSpPr>
              <a:spLocks noChangeArrowheads="1"/>
            </p:cNvSpPr>
            <p:nvPr/>
          </p:nvSpPr>
          <p:spPr bwMode="auto">
            <a:xfrm>
              <a:off x="2231363" y="3568524"/>
              <a:ext cx="198558" cy="613127"/>
            </a:xfrm>
            <a:custGeom>
              <a:avLst/>
              <a:gdLst>
                <a:gd name="T0" fmla="*/ 125 w 125"/>
                <a:gd name="T1" fmla="*/ 387 h 387"/>
                <a:gd name="T2" fmla="*/ 125 w 125"/>
                <a:gd name="T3" fmla="*/ 47 h 387"/>
                <a:gd name="T4" fmla="*/ 78 w 125"/>
                <a:gd name="T5" fmla="*/ 0 h 387"/>
                <a:gd name="T6" fmla="*/ 48 w 125"/>
                <a:gd name="T7" fmla="*/ 0 h 387"/>
                <a:gd name="T8" fmla="*/ 0 w 125"/>
                <a:gd name="T9" fmla="*/ 47 h 387"/>
                <a:gd name="T10" fmla="*/ 0 w 125"/>
                <a:gd name="T11" fmla="*/ 387 h 387"/>
                <a:gd name="T12" fmla="*/ 125 w 125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5"/>
                <a:gd name="T22" fmla="*/ 0 h 387"/>
                <a:gd name="T23" fmla="*/ 125 w 125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5" h="387">
                  <a:moveTo>
                    <a:pt x="125" y="387"/>
                  </a:moveTo>
                  <a:cubicBezTo>
                    <a:pt x="125" y="47"/>
                    <a:pt x="125" y="47"/>
                    <a:pt x="125" y="47"/>
                  </a:cubicBezTo>
                  <a:cubicBezTo>
                    <a:pt x="125" y="21"/>
                    <a:pt x="104" y="0"/>
                    <a:pt x="7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1"/>
                    <a:pt x="0" y="47"/>
                  </a:cubicBezTo>
                  <a:cubicBezTo>
                    <a:pt x="0" y="387"/>
                    <a:pt x="0" y="387"/>
                    <a:pt x="0" y="387"/>
                  </a:cubicBezTo>
                  <a:lnTo>
                    <a:pt x="125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" name="Freeform 116"/>
            <p:cNvSpPr>
              <a:spLocks noChangeArrowheads="1"/>
            </p:cNvSpPr>
            <p:nvPr/>
          </p:nvSpPr>
          <p:spPr bwMode="auto">
            <a:xfrm>
              <a:off x="3195306" y="3568524"/>
              <a:ext cx="196545" cy="613127"/>
            </a:xfrm>
            <a:custGeom>
              <a:avLst/>
              <a:gdLst>
                <a:gd name="T0" fmla="*/ 0 w 124"/>
                <a:gd name="T1" fmla="*/ 387 h 387"/>
                <a:gd name="T2" fmla="*/ 0 w 124"/>
                <a:gd name="T3" fmla="*/ 47 h 387"/>
                <a:gd name="T4" fmla="*/ 47 w 124"/>
                <a:gd name="T5" fmla="*/ 0 h 387"/>
                <a:gd name="T6" fmla="*/ 77 w 124"/>
                <a:gd name="T7" fmla="*/ 0 h 387"/>
                <a:gd name="T8" fmla="*/ 124 w 124"/>
                <a:gd name="T9" fmla="*/ 47 h 387"/>
                <a:gd name="T10" fmla="*/ 124 w 124"/>
                <a:gd name="T11" fmla="*/ 387 h 387"/>
                <a:gd name="T12" fmla="*/ 0 w 124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87"/>
                <a:gd name="T23" fmla="*/ 124 w 124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87">
                  <a:moveTo>
                    <a:pt x="0" y="38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3" y="0"/>
                    <a:pt x="124" y="21"/>
                    <a:pt x="124" y="47"/>
                  </a:cubicBezTo>
                  <a:cubicBezTo>
                    <a:pt x="124" y="387"/>
                    <a:pt x="124" y="387"/>
                    <a:pt x="124" y="387"/>
                  </a:cubicBezTo>
                  <a:lnTo>
                    <a:pt x="0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" name="Freeform 117"/>
            <p:cNvSpPr>
              <a:spLocks noChangeArrowheads="1"/>
            </p:cNvSpPr>
            <p:nvPr/>
          </p:nvSpPr>
          <p:spPr bwMode="auto">
            <a:xfrm>
              <a:off x="2961867" y="3568524"/>
              <a:ext cx="196545" cy="613127"/>
            </a:xfrm>
            <a:custGeom>
              <a:avLst/>
              <a:gdLst>
                <a:gd name="T0" fmla="*/ 0 w 124"/>
                <a:gd name="T1" fmla="*/ 387 h 387"/>
                <a:gd name="T2" fmla="*/ 0 w 124"/>
                <a:gd name="T3" fmla="*/ 47 h 387"/>
                <a:gd name="T4" fmla="*/ 47 w 124"/>
                <a:gd name="T5" fmla="*/ 0 h 387"/>
                <a:gd name="T6" fmla="*/ 77 w 124"/>
                <a:gd name="T7" fmla="*/ 0 h 387"/>
                <a:gd name="T8" fmla="*/ 124 w 124"/>
                <a:gd name="T9" fmla="*/ 47 h 387"/>
                <a:gd name="T10" fmla="*/ 124 w 124"/>
                <a:gd name="T11" fmla="*/ 387 h 387"/>
                <a:gd name="T12" fmla="*/ 0 w 124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87"/>
                <a:gd name="T23" fmla="*/ 124 w 124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87">
                  <a:moveTo>
                    <a:pt x="0" y="38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3" y="0"/>
                    <a:pt x="124" y="21"/>
                    <a:pt x="124" y="47"/>
                  </a:cubicBezTo>
                  <a:cubicBezTo>
                    <a:pt x="124" y="387"/>
                    <a:pt x="124" y="387"/>
                    <a:pt x="124" y="387"/>
                  </a:cubicBezTo>
                  <a:lnTo>
                    <a:pt x="0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" name="Oval 118"/>
            <p:cNvSpPr>
              <a:spLocks noChangeArrowheads="1"/>
            </p:cNvSpPr>
            <p:nvPr/>
          </p:nvSpPr>
          <p:spPr bwMode="auto">
            <a:xfrm>
              <a:off x="2005302" y="2135657"/>
              <a:ext cx="417910" cy="41859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" name="Freeform 119"/>
            <p:cNvSpPr>
              <a:spLocks noChangeArrowheads="1"/>
            </p:cNvSpPr>
            <p:nvPr/>
          </p:nvSpPr>
          <p:spPr bwMode="auto">
            <a:xfrm>
              <a:off x="1779912" y="2609925"/>
              <a:ext cx="868690" cy="519213"/>
            </a:xfrm>
            <a:custGeom>
              <a:avLst/>
              <a:gdLst>
                <a:gd name="T0" fmla="*/ 499 w 548"/>
                <a:gd name="T1" fmla="*/ 0 h 328"/>
                <a:gd name="T2" fmla="*/ 349 w 548"/>
                <a:gd name="T3" fmla="*/ 0 h 328"/>
                <a:gd name="T4" fmla="*/ 274 w 548"/>
                <a:gd name="T5" fmla="*/ 323 h 328"/>
                <a:gd name="T6" fmla="*/ 200 w 548"/>
                <a:gd name="T7" fmla="*/ 0 h 328"/>
                <a:gd name="T8" fmla="*/ 50 w 548"/>
                <a:gd name="T9" fmla="*/ 0 h 328"/>
                <a:gd name="T10" fmla="*/ 0 w 548"/>
                <a:gd name="T11" fmla="*/ 50 h 328"/>
                <a:gd name="T12" fmla="*/ 0 w 548"/>
                <a:gd name="T13" fmla="*/ 108 h 328"/>
                <a:gd name="T14" fmla="*/ 0 w 548"/>
                <a:gd name="T15" fmla="*/ 189 h 328"/>
                <a:gd name="T16" fmla="*/ 0 w 548"/>
                <a:gd name="T17" fmla="*/ 328 h 328"/>
                <a:gd name="T18" fmla="*/ 103 w 548"/>
                <a:gd name="T19" fmla="*/ 328 h 328"/>
                <a:gd name="T20" fmla="*/ 103 w 548"/>
                <a:gd name="T21" fmla="*/ 238 h 328"/>
                <a:gd name="T22" fmla="*/ 132 w 548"/>
                <a:gd name="T23" fmla="*/ 238 h 328"/>
                <a:gd name="T24" fmla="*/ 132 w 548"/>
                <a:gd name="T25" fmla="*/ 328 h 328"/>
                <a:gd name="T26" fmla="*/ 416 w 548"/>
                <a:gd name="T27" fmla="*/ 328 h 328"/>
                <a:gd name="T28" fmla="*/ 416 w 548"/>
                <a:gd name="T29" fmla="*/ 238 h 328"/>
                <a:gd name="T30" fmla="*/ 445 w 548"/>
                <a:gd name="T31" fmla="*/ 238 h 328"/>
                <a:gd name="T32" fmla="*/ 445 w 548"/>
                <a:gd name="T33" fmla="*/ 328 h 328"/>
                <a:gd name="T34" fmla="*/ 548 w 548"/>
                <a:gd name="T35" fmla="*/ 328 h 328"/>
                <a:gd name="T36" fmla="*/ 548 w 548"/>
                <a:gd name="T37" fmla="*/ 189 h 328"/>
                <a:gd name="T38" fmla="*/ 548 w 548"/>
                <a:gd name="T39" fmla="*/ 108 h 328"/>
                <a:gd name="T40" fmla="*/ 548 w 548"/>
                <a:gd name="T41" fmla="*/ 50 h 328"/>
                <a:gd name="T42" fmla="*/ 499 w 548"/>
                <a:gd name="T43" fmla="*/ 0 h 3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48"/>
                <a:gd name="T67" fmla="*/ 0 h 328"/>
                <a:gd name="T68" fmla="*/ 548 w 548"/>
                <a:gd name="T69" fmla="*/ 328 h 3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48" h="328">
                  <a:moveTo>
                    <a:pt x="499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274" y="323"/>
                    <a:pt x="274" y="323"/>
                    <a:pt x="274" y="32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03" y="328"/>
                    <a:pt x="103" y="328"/>
                    <a:pt x="103" y="328"/>
                  </a:cubicBezTo>
                  <a:cubicBezTo>
                    <a:pt x="103" y="238"/>
                    <a:pt x="103" y="238"/>
                    <a:pt x="103" y="238"/>
                  </a:cubicBezTo>
                  <a:cubicBezTo>
                    <a:pt x="132" y="238"/>
                    <a:pt x="132" y="238"/>
                    <a:pt x="132" y="238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416" y="328"/>
                    <a:pt x="416" y="328"/>
                    <a:pt x="416" y="328"/>
                  </a:cubicBezTo>
                  <a:cubicBezTo>
                    <a:pt x="416" y="238"/>
                    <a:pt x="416" y="238"/>
                    <a:pt x="416" y="238"/>
                  </a:cubicBezTo>
                  <a:cubicBezTo>
                    <a:pt x="445" y="238"/>
                    <a:pt x="445" y="238"/>
                    <a:pt x="445" y="238"/>
                  </a:cubicBezTo>
                  <a:cubicBezTo>
                    <a:pt x="445" y="328"/>
                    <a:pt x="445" y="328"/>
                    <a:pt x="445" y="328"/>
                  </a:cubicBezTo>
                  <a:cubicBezTo>
                    <a:pt x="548" y="328"/>
                    <a:pt x="548" y="328"/>
                    <a:pt x="548" y="328"/>
                  </a:cubicBezTo>
                  <a:cubicBezTo>
                    <a:pt x="548" y="189"/>
                    <a:pt x="548" y="189"/>
                    <a:pt x="548" y="189"/>
                  </a:cubicBezTo>
                  <a:cubicBezTo>
                    <a:pt x="548" y="108"/>
                    <a:pt x="548" y="108"/>
                    <a:pt x="548" y="108"/>
                  </a:cubicBezTo>
                  <a:cubicBezTo>
                    <a:pt x="548" y="50"/>
                    <a:pt x="548" y="50"/>
                    <a:pt x="548" y="50"/>
                  </a:cubicBezTo>
                  <a:cubicBezTo>
                    <a:pt x="548" y="22"/>
                    <a:pt x="526" y="0"/>
                    <a:pt x="499" y="0"/>
                  </a:cubicBez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" name="Oval 120"/>
            <p:cNvSpPr>
              <a:spLocks noChangeArrowheads="1"/>
            </p:cNvSpPr>
            <p:nvPr/>
          </p:nvSpPr>
          <p:spPr bwMode="auto">
            <a:xfrm>
              <a:off x="2141475" y="2609925"/>
              <a:ext cx="146906" cy="5702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" name="Freeform 121"/>
            <p:cNvSpPr>
              <a:spLocks noChangeArrowheads="1"/>
            </p:cNvSpPr>
            <p:nvPr/>
          </p:nvSpPr>
          <p:spPr bwMode="auto">
            <a:xfrm>
              <a:off x="2155562" y="2662249"/>
              <a:ext cx="118732" cy="462194"/>
            </a:xfrm>
            <a:custGeom>
              <a:avLst/>
              <a:gdLst>
                <a:gd name="T0" fmla="*/ 177 w 177"/>
                <a:gd name="T1" fmla="*/ 689 h 689"/>
                <a:gd name="T2" fmla="*/ 0 w 177"/>
                <a:gd name="T3" fmla="*/ 689 h 689"/>
                <a:gd name="T4" fmla="*/ 54 w 177"/>
                <a:gd name="T5" fmla="*/ 0 h 689"/>
                <a:gd name="T6" fmla="*/ 120 w 177"/>
                <a:gd name="T7" fmla="*/ 0 h 689"/>
                <a:gd name="T8" fmla="*/ 177 w 177"/>
                <a:gd name="T9" fmla="*/ 689 h 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"/>
                <a:gd name="T16" fmla="*/ 0 h 689"/>
                <a:gd name="T17" fmla="*/ 177 w 177"/>
                <a:gd name="T18" fmla="*/ 689 h 6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" h="689">
                  <a:moveTo>
                    <a:pt x="177" y="689"/>
                  </a:moveTo>
                  <a:lnTo>
                    <a:pt x="0" y="689"/>
                  </a:lnTo>
                  <a:lnTo>
                    <a:pt x="54" y="0"/>
                  </a:lnTo>
                  <a:lnTo>
                    <a:pt x="120" y="0"/>
                  </a:lnTo>
                  <a:lnTo>
                    <a:pt x="177" y="689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" name="Oval 122"/>
            <p:cNvSpPr>
              <a:spLocks noChangeArrowheads="1"/>
            </p:cNvSpPr>
            <p:nvPr/>
          </p:nvSpPr>
          <p:spPr bwMode="auto">
            <a:xfrm>
              <a:off x="2968575" y="2135657"/>
              <a:ext cx="416569" cy="41859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" name="Freeform 123"/>
            <p:cNvSpPr>
              <a:spLocks noChangeArrowheads="1"/>
            </p:cNvSpPr>
            <p:nvPr/>
          </p:nvSpPr>
          <p:spPr bwMode="auto">
            <a:xfrm>
              <a:off x="2743185" y="2609925"/>
              <a:ext cx="867348" cy="519213"/>
            </a:xfrm>
            <a:custGeom>
              <a:avLst/>
              <a:gdLst>
                <a:gd name="T0" fmla="*/ 498 w 547"/>
                <a:gd name="T1" fmla="*/ 0 h 328"/>
                <a:gd name="T2" fmla="*/ 348 w 547"/>
                <a:gd name="T3" fmla="*/ 0 h 328"/>
                <a:gd name="T4" fmla="*/ 274 w 547"/>
                <a:gd name="T5" fmla="*/ 323 h 328"/>
                <a:gd name="T6" fmla="*/ 199 w 547"/>
                <a:gd name="T7" fmla="*/ 0 h 328"/>
                <a:gd name="T8" fmla="*/ 49 w 547"/>
                <a:gd name="T9" fmla="*/ 0 h 328"/>
                <a:gd name="T10" fmla="*/ 0 w 547"/>
                <a:gd name="T11" fmla="*/ 50 h 328"/>
                <a:gd name="T12" fmla="*/ 0 w 547"/>
                <a:gd name="T13" fmla="*/ 108 h 328"/>
                <a:gd name="T14" fmla="*/ 0 w 547"/>
                <a:gd name="T15" fmla="*/ 189 h 328"/>
                <a:gd name="T16" fmla="*/ 0 w 547"/>
                <a:gd name="T17" fmla="*/ 328 h 328"/>
                <a:gd name="T18" fmla="*/ 102 w 547"/>
                <a:gd name="T19" fmla="*/ 328 h 328"/>
                <a:gd name="T20" fmla="*/ 102 w 547"/>
                <a:gd name="T21" fmla="*/ 238 h 328"/>
                <a:gd name="T22" fmla="*/ 132 w 547"/>
                <a:gd name="T23" fmla="*/ 238 h 328"/>
                <a:gd name="T24" fmla="*/ 132 w 547"/>
                <a:gd name="T25" fmla="*/ 328 h 328"/>
                <a:gd name="T26" fmla="*/ 415 w 547"/>
                <a:gd name="T27" fmla="*/ 328 h 328"/>
                <a:gd name="T28" fmla="*/ 415 w 547"/>
                <a:gd name="T29" fmla="*/ 238 h 328"/>
                <a:gd name="T30" fmla="*/ 445 w 547"/>
                <a:gd name="T31" fmla="*/ 238 h 328"/>
                <a:gd name="T32" fmla="*/ 445 w 547"/>
                <a:gd name="T33" fmla="*/ 328 h 328"/>
                <a:gd name="T34" fmla="*/ 547 w 547"/>
                <a:gd name="T35" fmla="*/ 328 h 328"/>
                <a:gd name="T36" fmla="*/ 547 w 547"/>
                <a:gd name="T37" fmla="*/ 189 h 328"/>
                <a:gd name="T38" fmla="*/ 547 w 547"/>
                <a:gd name="T39" fmla="*/ 108 h 328"/>
                <a:gd name="T40" fmla="*/ 547 w 547"/>
                <a:gd name="T41" fmla="*/ 50 h 328"/>
                <a:gd name="T42" fmla="*/ 498 w 547"/>
                <a:gd name="T43" fmla="*/ 0 h 3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47"/>
                <a:gd name="T67" fmla="*/ 0 h 328"/>
                <a:gd name="T68" fmla="*/ 547 w 547"/>
                <a:gd name="T69" fmla="*/ 328 h 32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47" h="328">
                  <a:moveTo>
                    <a:pt x="498" y="0"/>
                  </a:moveTo>
                  <a:cubicBezTo>
                    <a:pt x="348" y="0"/>
                    <a:pt x="348" y="0"/>
                    <a:pt x="348" y="0"/>
                  </a:cubicBezTo>
                  <a:cubicBezTo>
                    <a:pt x="274" y="323"/>
                    <a:pt x="274" y="323"/>
                    <a:pt x="274" y="323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02" y="328"/>
                    <a:pt x="102" y="328"/>
                    <a:pt x="102" y="328"/>
                  </a:cubicBezTo>
                  <a:cubicBezTo>
                    <a:pt x="102" y="238"/>
                    <a:pt x="102" y="238"/>
                    <a:pt x="102" y="238"/>
                  </a:cubicBezTo>
                  <a:cubicBezTo>
                    <a:pt x="132" y="238"/>
                    <a:pt x="132" y="238"/>
                    <a:pt x="132" y="238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415" y="328"/>
                    <a:pt x="415" y="328"/>
                    <a:pt x="415" y="328"/>
                  </a:cubicBezTo>
                  <a:cubicBezTo>
                    <a:pt x="415" y="238"/>
                    <a:pt x="415" y="238"/>
                    <a:pt x="415" y="238"/>
                  </a:cubicBezTo>
                  <a:cubicBezTo>
                    <a:pt x="445" y="238"/>
                    <a:pt x="445" y="238"/>
                    <a:pt x="445" y="238"/>
                  </a:cubicBezTo>
                  <a:cubicBezTo>
                    <a:pt x="445" y="328"/>
                    <a:pt x="445" y="328"/>
                    <a:pt x="445" y="328"/>
                  </a:cubicBezTo>
                  <a:cubicBezTo>
                    <a:pt x="547" y="328"/>
                    <a:pt x="547" y="328"/>
                    <a:pt x="547" y="328"/>
                  </a:cubicBezTo>
                  <a:cubicBezTo>
                    <a:pt x="547" y="189"/>
                    <a:pt x="547" y="189"/>
                    <a:pt x="547" y="189"/>
                  </a:cubicBezTo>
                  <a:cubicBezTo>
                    <a:pt x="547" y="108"/>
                    <a:pt x="547" y="108"/>
                    <a:pt x="547" y="108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7" y="22"/>
                    <a:pt x="525" y="0"/>
                    <a:pt x="498" y="0"/>
                  </a:cubicBez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" name="Oval 124"/>
            <p:cNvSpPr>
              <a:spLocks noChangeArrowheads="1"/>
            </p:cNvSpPr>
            <p:nvPr/>
          </p:nvSpPr>
          <p:spPr bwMode="auto">
            <a:xfrm>
              <a:off x="3103406" y="2609925"/>
              <a:ext cx="146906" cy="5702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" name="Freeform 125"/>
            <p:cNvSpPr>
              <a:spLocks noChangeArrowheads="1"/>
            </p:cNvSpPr>
            <p:nvPr/>
          </p:nvSpPr>
          <p:spPr bwMode="auto">
            <a:xfrm>
              <a:off x="3117493" y="2662249"/>
              <a:ext cx="118732" cy="462194"/>
            </a:xfrm>
            <a:custGeom>
              <a:avLst/>
              <a:gdLst>
                <a:gd name="T0" fmla="*/ 177 w 177"/>
                <a:gd name="T1" fmla="*/ 689 h 689"/>
                <a:gd name="T2" fmla="*/ 0 w 177"/>
                <a:gd name="T3" fmla="*/ 689 h 689"/>
                <a:gd name="T4" fmla="*/ 54 w 177"/>
                <a:gd name="T5" fmla="*/ 0 h 689"/>
                <a:gd name="T6" fmla="*/ 123 w 177"/>
                <a:gd name="T7" fmla="*/ 0 h 689"/>
                <a:gd name="T8" fmla="*/ 177 w 177"/>
                <a:gd name="T9" fmla="*/ 689 h 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"/>
                <a:gd name="T16" fmla="*/ 0 h 689"/>
                <a:gd name="T17" fmla="*/ 177 w 177"/>
                <a:gd name="T18" fmla="*/ 689 h 6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" h="689">
                  <a:moveTo>
                    <a:pt x="177" y="689"/>
                  </a:moveTo>
                  <a:lnTo>
                    <a:pt x="0" y="689"/>
                  </a:lnTo>
                  <a:lnTo>
                    <a:pt x="54" y="0"/>
                  </a:lnTo>
                  <a:lnTo>
                    <a:pt x="123" y="0"/>
                  </a:lnTo>
                  <a:lnTo>
                    <a:pt x="177" y="689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" name="Freeform 126"/>
            <p:cNvSpPr>
              <a:spLocks noChangeArrowheads="1"/>
            </p:cNvSpPr>
            <p:nvPr/>
          </p:nvSpPr>
          <p:spPr bwMode="auto">
            <a:xfrm>
              <a:off x="795845" y="3010403"/>
              <a:ext cx="611772" cy="197891"/>
            </a:xfrm>
            <a:custGeom>
              <a:avLst/>
              <a:gdLst>
                <a:gd name="T0" fmla="*/ 0 w 386"/>
                <a:gd name="T1" fmla="*/ 125 h 125"/>
                <a:gd name="T2" fmla="*/ 339 w 386"/>
                <a:gd name="T3" fmla="*/ 125 h 125"/>
                <a:gd name="T4" fmla="*/ 386 w 386"/>
                <a:gd name="T5" fmla="*/ 77 h 125"/>
                <a:gd name="T6" fmla="*/ 386 w 386"/>
                <a:gd name="T7" fmla="*/ 47 h 125"/>
                <a:gd name="T8" fmla="*/ 339 w 386"/>
                <a:gd name="T9" fmla="*/ 0 h 125"/>
                <a:gd name="T10" fmla="*/ 0 w 386"/>
                <a:gd name="T11" fmla="*/ 0 h 125"/>
                <a:gd name="T12" fmla="*/ 0 w 386"/>
                <a:gd name="T13" fmla="*/ 125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6"/>
                <a:gd name="T22" fmla="*/ 0 h 125"/>
                <a:gd name="T23" fmla="*/ 386 w 386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6" h="125">
                  <a:moveTo>
                    <a:pt x="0" y="125"/>
                  </a:moveTo>
                  <a:cubicBezTo>
                    <a:pt x="339" y="125"/>
                    <a:pt x="339" y="125"/>
                    <a:pt x="339" y="125"/>
                  </a:cubicBezTo>
                  <a:cubicBezTo>
                    <a:pt x="365" y="125"/>
                    <a:pt x="386" y="103"/>
                    <a:pt x="386" y="77"/>
                  </a:cubicBezTo>
                  <a:cubicBezTo>
                    <a:pt x="386" y="47"/>
                    <a:pt x="386" y="47"/>
                    <a:pt x="386" y="47"/>
                  </a:cubicBezTo>
                  <a:cubicBezTo>
                    <a:pt x="386" y="21"/>
                    <a:pt x="365" y="0"/>
                    <a:pt x="33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25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" name="Freeform 127"/>
            <p:cNvSpPr>
              <a:spLocks noChangeArrowheads="1"/>
            </p:cNvSpPr>
            <p:nvPr/>
          </p:nvSpPr>
          <p:spPr bwMode="auto">
            <a:xfrm>
              <a:off x="1309679" y="3628227"/>
              <a:ext cx="195874" cy="613127"/>
            </a:xfrm>
            <a:custGeom>
              <a:avLst/>
              <a:gdLst>
                <a:gd name="T0" fmla="*/ 124 w 124"/>
                <a:gd name="T1" fmla="*/ 387 h 387"/>
                <a:gd name="T2" fmla="*/ 124 w 124"/>
                <a:gd name="T3" fmla="*/ 47 h 387"/>
                <a:gd name="T4" fmla="*/ 77 w 124"/>
                <a:gd name="T5" fmla="*/ 0 h 387"/>
                <a:gd name="T6" fmla="*/ 47 w 124"/>
                <a:gd name="T7" fmla="*/ 0 h 387"/>
                <a:gd name="T8" fmla="*/ 0 w 124"/>
                <a:gd name="T9" fmla="*/ 47 h 387"/>
                <a:gd name="T10" fmla="*/ 0 w 124"/>
                <a:gd name="T11" fmla="*/ 387 h 387"/>
                <a:gd name="T12" fmla="*/ 124 w 124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87"/>
                <a:gd name="T23" fmla="*/ 124 w 124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87">
                  <a:moveTo>
                    <a:pt x="124" y="387"/>
                  </a:moveTo>
                  <a:cubicBezTo>
                    <a:pt x="124" y="47"/>
                    <a:pt x="124" y="47"/>
                    <a:pt x="124" y="47"/>
                  </a:cubicBezTo>
                  <a:cubicBezTo>
                    <a:pt x="124" y="21"/>
                    <a:pt x="103" y="0"/>
                    <a:pt x="7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387"/>
                    <a:pt x="0" y="387"/>
                    <a:pt x="0" y="387"/>
                  </a:cubicBezTo>
                  <a:lnTo>
                    <a:pt x="124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" name="Freeform 128"/>
            <p:cNvSpPr>
              <a:spLocks noChangeArrowheads="1"/>
            </p:cNvSpPr>
            <p:nvPr/>
          </p:nvSpPr>
          <p:spPr bwMode="auto">
            <a:xfrm>
              <a:off x="934030" y="3628227"/>
              <a:ext cx="491028" cy="198562"/>
            </a:xfrm>
            <a:custGeom>
              <a:avLst/>
              <a:gdLst>
                <a:gd name="T0" fmla="*/ 310 w 310"/>
                <a:gd name="T1" fmla="*/ 0 h 125"/>
                <a:gd name="T2" fmla="*/ 38 w 310"/>
                <a:gd name="T3" fmla="*/ 0 h 125"/>
                <a:gd name="T4" fmla="*/ 0 w 310"/>
                <a:gd name="T5" fmla="*/ 47 h 125"/>
                <a:gd name="T6" fmla="*/ 0 w 310"/>
                <a:gd name="T7" fmla="*/ 77 h 125"/>
                <a:gd name="T8" fmla="*/ 38 w 310"/>
                <a:gd name="T9" fmla="*/ 125 h 125"/>
                <a:gd name="T10" fmla="*/ 310 w 310"/>
                <a:gd name="T11" fmla="*/ 125 h 125"/>
                <a:gd name="T12" fmla="*/ 310 w 310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0"/>
                <a:gd name="T22" fmla="*/ 0 h 125"/>
                <a:gd name="T23" fmla="*/ 310 w 310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0" h="125">
                  <a:moveTo>
                    <a:pt x="31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21"/>
                    <a:pt x="0" y="4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3"/>
                    <a:pt x="17" y="125"/>
                    <a:pt x="38" y="125"/>
                  </a:cubicBezTo>
                  <a:cubicBezTo>
                    <a:pt x="310" y="125"/>
                    <a:pt x="310" y="125"/>
                    <a:pt x="310" y="125"/>
                  </a:cubicBezTo>
                  <a:lnTo>
                    <a:pt x="31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Freeform 129"/>
            <p:cNvSpPr>
              <a:spLocks noChangeArrowheads="1"/>
            </p:cNvSpPr>
            <p:nvPr/>
          </p:nvSpPr>
          <p:spPr bwMode="auto">
            <a:xfrm>
              <a:off x="713336" y="2711219"/>
              <a:ext cx="415227" cy="1115570"/>
            </a:xfrm>
            <a:custGeom>
              <a:avLst/>
              <a:gdLst>
                <a:gd name="T0" fmla="*/ 171 w 262"/>
                <a:gd name="T1" fmla="*/ 0 h 704"/>
                <a:gd name="T2" fmla="*/ 164 w 262"/>
                <a:gd name="T3" fmla="*/ 0 h 704"/>
                <a:gd name="T4" fmla="*/ 98 w 262"/>
                <a:gd name="T5" fmla="*/ 0 h 704"/>
                <a:gd name="T6" fmla="*/ 0 w 262"/>
                <a:gd name="T7" fmla="*/ 127 h 704"/>
                <a:gd name="T8" fmla="*/ 0 w 262"/>
                <a:gd name="T9" fmla="*/ 577 h 704"/>
                <a:gd name="T10" fmla="*/ 98 w 262"/>
                <a:gd name="T11" fmla="*/ 704 h 704"/>
                <a:gd name="T12" fmla="*/ 164 w 262"/>
                <a:gd name="T13" fmla="*/ 704 h 704"/>
                <a:gd name="T14" fmla="*/ 262 w 262"/>
                <a:gd name="T15" fmla="*/ 577 h 704"/>
                <a:gd name="T16" fmla="*/ 262 w 262"/>
                <a:gd name="T17" fmla="*/ 283 h 704"/>
                <a:gd name="T18" fmla="*/ 171 w 262"/>
                <a:gd name="T19" fmla="*/ 0 h 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2"/>
                <a:gd name="T31" fmla="*/ 0 h 704"/>
                <a:gd name="T32" fmla="*/ 262 w 262"/>
                <a:gd name="T33" fmla="*/ 704 h 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2" h="704">
                  <a:moveTo>
                    <a:pt x="171" y="0"/>
                  </a:moveTo>
                  <a:cubicBezTo>
                    <a:pt x="169" y="0"/>
                    <a:pt x="167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44" y="0"/>
                    <a:pt x="0" y="57"/>
                    <a:pt x="0" y="127"/>
                  </a:cubicBezTo>
                  <a:cubicBezTo>
                    <a:pt x="0" y="577"/>
                    <a:pt x="0" y="577"/>
                    <a:pt x="0" y="577"/>
                  </a:cubicBezTo>
                  <a:cubicBezTo>
                    <a:pt x="0" y="647"/>
                    <a:pt x="44" y="704"/>
                    <a:pt x="98" y="704"/>
                  </a:cubicBezTo>
                  <a:cubicBezTo>
                    <a:pt x="164" y="704"/>
                    <a:pt x="164" y="704"/>
                    <a:pt x="164" y="704"/>
                  </a:cubicBezTo>
                  <a:cubicBezTo>
                    <a:pt x="218" y="704"/>
                    <a:pt x="262" y="647"/>
                    <a:pt x="262" y="577"/>
                  </a:cubicBezTo>
                  <a:cubicBezTo>
                    <a:pt x="262" y="283"/>
                    <a:pt x="262" y="283"/>
                    <a:pt x="262" y="283"/>
                  </a:cubicBezTo>
                  <a:cubicBezTo>
                    <a:pt x="238" y="232"/>
                    <a:pt x="187" y="32"/>
                    <a:pt x="171" y="0"/>
                  </a:cubicBez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Oval 130"/>
            <p:cNvSpPr>
              <a:spLocks noChangeArrowheads="1"/>
            </p:cNvSpPr>
            <p:nvPr/>
          </p:nvSpPr>
          <p:spPr bwMode="auto">
            <a:xfrm>
              <a:off x="711994" y="2200727"/>
              <a:ext cx="418581" cy="41859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Freeform 131"/>
            <p:cNvSpPr>
              <a:spLocks noChangeArrowheads="1"/>
            </p:cNvSpPr>
            <p:nvPr/>
          </p:nvSpPr>
          <p:spPr bwMode="auto">
            <a:xfrm>
              <a:off x="4020393" y="3010403"/>
              <a:ext cx="613785" cy="197891"/>
            </a:xfrm>
            <a:custGeom>
              <a:avLst/>
              <a:gdLst>
                <a:gd name="T0" fmla="*/ 387 w 387"/>
                <a:gd name="T1" fmla="*/ 125 h 125"/>
                <a:gd name="T2" fmla="*/ 47 w 387"/>
                <a:gd name="T3" fmla="*/ 125 h 125"/>
                <a:gd name="T4" fmla="*/ 0 w 387"/>
                <a:gd name="T5" fmla="*/ 77 h 125"/>
                <a:gd name="T6" fmla="*/ 0 w 387"/>
                <a:gd name="T7" fmla="*/ 47 h 125"/>
                <a:gd name="T8" fmla="*/ 47 w 387"/>
                <a:gd name="T9" fmla="*/ 0 h 125"/>
                <a:gd name="T10" fmla="*/ 387 w 387"/>
                <a:gd name="T11" fmla="*/ 0 h 125"/>
                <a:gd name="T12" fmla="*/ 387 w 387"/>
                <a:gd name="T13" fmla="*/ 125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7"/>
                <a:gd name="T22" fmla="*/ 0 h 125"/>
                <a:gd name="T23" fmla="*/ 387 w 387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7" h="125">
                  <a:moveTo>
                    <a:pt x="387" y="125"/>
                  </a:moveTo>
                  <a:cubicBezTo>
                    <a:pt x="47" y="125"/>
                    <a:pt x="47" y="125"/>
                    <a:pt x="47" y="125"/>
                  </a:cubicBezTo>
                  <a:cubicBezTo>
                    <a:pt x="21" y="125"/>
                    <a:pt x="0" y="103"/>
                    <a:pt x="0" y="7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387" y="0"/>
                    <a:pt x="387" y="0"/>
                    <a:pt x="387" y="0"/>
                  </a:cubicBezTo>
                  <a:lnTo>
                    <a:pt x="387" y="125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Freeform 132"/>
            <p:cNvSpPr>
              <a:spLocks noChangeArrowheads="1"/>
            </p:cNvSpPr>
            <p:nvPr/>
          </p:nvSpPr>
          <p:spPr bwMode="auto">
            <a:xfrm>
              <a:off x="3922456" y="3628227"/>
              <a:ext cx="197887" cy="613127"/>
            </a:xfrm>
            <a:custGeom>
              <a:avLst/>
              <a:gdLst>
                <a:gd name="T0" fmla="*/ 0 w 125"/>
                <a:gd name="T1" fmla="*/ 387 h 387"/>
                <a:gd name="T2" fmla="*/ 0 w 125"/>
                <a:gd name="T3" fmla="*/ 47 h 387"/>
                <a:gd name="T4" fmla="*/ 47 w 125"/>
                <a:gd name="T5" fmla="*/ 0 h 387"/>
                <a:gd name="T6" fmla="*/ 77 w 125"/>
                <a:gd name="T7" fmla="*/ 0 h 387"/>
                <a:gd name="T8" fmla="*/ 125 w 125"/>
                <a:gd name="T9" fmla="*/ 47 h 387"/>
                <a:gd name="T10" fmla="*/ 125 w 125"/>
                <a:gd name="T11" fmla="*/ 387 h 387"/>
                <a:gd name="T12" fmla="*/ 0 w 125"/>
                <a:gd name="T13" fmla="*/ 387 h 3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5"/>
                <a:gd name="T22" fmla="*/ 0 h 387"/>
                <a:gd name="T23" fmla="*/ 125 w 125"/>
                <a:gd name="T24" fmla="*/ 387 h 3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5" h="387">
                  <a:moveTo>
                    <a:pt x="0" y="38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3" y="0"/>
                    <a:pt x="125" y="21"/>
                    <a:pt x="125" y="47"/>
                  </a:cubicBezTo>
                  <a:cubicBezTo>
                    <a:pt x="125" y="387"/>
                    <a:pt x="125" y="387"/>
                    <a:pt x="125" y="387"/>
                  </a:cubicBezTo>
                  <a:lnTo>
                    <a:pt x="0" y="387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Freeform 133"/>
            <p:cNvSpPr>
              <a:spLocks noChangeArrowheads="1"/>
            </p:cNvSpPr>
            <p:nvPr/>
          </p:nvSpPr>
          <p:spPr bwMode="auto">
            <a:xfrm>
              <a:off x="4002952" y="3628227"/>
              <a:ext cx="491699" cy="198562"/>
            </a:xfrm>
            <a:custGeom>
              <a:avLst/>
              <a:gdLst>
                <a:gd name="T0" fmla="*/ 0 w 310"/>
                <a:gd name="T1" fmla="*/ 0 h 125"/>
                <a:gd name="T2" fmla="*/ 273 w 310"/>
                <a:gd name="T3" fmla="*/ 0 h 125"/>
                <a:gd name="T4" fmla="*/ 310 w 310"/>
                <a:gd name="T5" fmla="*/ 47 h 125"/>
                <a:gd name="T6" fmla="*/ 310 w 310"/>
                <a:gd name="T7" fmla="*/ 77 h 125"/>
                <a:gd name="T8" fmla="*/ 273 w 310"/>
                <a:gd name="T9" fmla="*/ 125 h 125"/>
                <a:gd name="T10" fmla="*/ 0 w 310"/>
                <a:gd name="T11" fmla="*/ 125 h 125"/>
                <a:gd name="T12" fmla="*/ 0 w 310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0"/>
                <a:gd name="T22" fmla="*/ 0 h 125"/>
                <a:gd name="T23" fmla="*/ 310 w 310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0" h="125">
                  <a:moveTo>
                    <a:pt x="0" y="0"/>
                  </a:moveTo>
                  <a:cubicBezTo>
                    <a:pt x="273" y="0"/>
                    <a:pt x="273" y="0"/>
                    <a:pt x="273" y="0"/>
                  </a:cubicBezTo>
                  <a:cubicBezTo>
                    <a:pt x="293" y="0"/>
                    <a:pt x="310" y="21"/>
                    <a:pt x="310" y="47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103"/>
                    <a:pt x="293" y="125"/>
                    <a:pt x="273" y="125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Freeform 134"/>
            <p:cNvSpPr>
              <a:spLocks noChangeArrowheads="1"/>
            </p:cNvSpPr>
            <p:nvPr/>
          </p:nvSpPr>
          <p:spPr bwMode="auto">
            <a:xfrm>
              <a:off x="4301460" y="2711219"/>
              <a:ext cx="413215" cy="1115570"/>
            </a:xfrm>
            <a:custGeom>
              <a:avLst/>
              <a:gdLst>
                <a:gd name="T0" fmla="*/ 90 w 261"/>
                <a:gd name="T1" fmla="*/ 0 h 704"/>
                <a:gd name="T2" fmla="*/ 97 w 261"/>
                <a:gd name="T3" fmla="*/ 0 h 704"/>
                <a:gd name="T4" fmla="*/ 163 w 261"/>
                <a:gd name="T5" fmla="*/ 0 h 704"/>
                <a:gd name="T6" fmla="*/ 261 w 261"/>
                <a:gd name="T7" fmla="*/ 127 h 704"/>
                <a:gd name="T8" fmla="*/ 261 w 261"/>
                <a:gd name="T9" fmla="*/ 577 h 704"/>
                <a:gd name="T10" fmla="*/ 163 w 261"/>
                <a:gd name="T11" fmla="*/ 704 h 704"/>
                <a:gd name="T12" fmla="*/ 97 w 261"/>
                <a:gd name="T13" fmla="*/ 704 h 704"/>
                <a:gd name="T14" fmla="*/ 0 w 261"/>
                <a:gd name="T15" fmla="*/ 577 h 704"/>
                <a:gd name="T16" fmla="*/ 0 w 261"/>
                <a:gd name="T17" fmla="*/ 283 h 704"/>
                <a:gd name="T18" fmla="*/ 90 w 261"/>
                <a:gd name="T19" fmla="*/ 0 h 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1"/>
                <a:gd name="T31" fmla="*/ 0 h 704"/>
                <a:gd name="T32" fmla="*/ 261 w 261"/>
                <a:gd name="T33" fmla="*/ 704 h 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1" h="704">
                  <a:moveTo>
                    <a:pt x="90" y="0"/>
                  </a:moveTo>
                  <a:cubicBezTo>
                    <a:pt x="92" y="0"/>
                    <a:pt x="95" y="0"/>
                    <a:pt x="97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17" y="0"/>
                    <a:pt x="261" y="57"/>
                    <a:pt x="261" y="127"/>
                  </a:cubicBezTo>
                  <a:cubicBezTo>
                    <a:pt x="261" y="577"/>
                    <a:pt x="261" y="577"/>
                    <a:pt x="261" y="577"/>
                  </a:cubicBezTo>
                  <a:cubicBezTo>
                    <a:pt x="261" y="647"/>
                    <a:pt x="217" y="704"/>
                    <a:pt x="163" y="704"/>
                  </a:cubicBezTo>
                  <a:cubicBezTo>
                    <a:pt x="97" y="704"/>
                    <a:pt x="97" y="704"/>
                    <a:pt x="97" y="704"/>
                  </a:cubicBezTo>
                  <a:cubicBezTo>
                    <a:pt x="43" y="704"/>
                    <a:pt x="0" y="647"/>
                    <a:pt x="0" y="577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3" y="232"/>
                    <a:pt x="75" y="32"/>
                    <a:pt x="90" y="0"/>
                  </a:cubicBezTo>
                  <a:close/>
                </a:path>
              </a:pathLst>
            </a:cu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" name="Oval 135"/>
            <p:cNvSpPr>
              <a:spLocks noChangeArrowheads="1"/>
            </p:cNvSpPr>
            <p:nvPr/>
          </p:nvSpPr>
          <p:spPr bwMode="auto">
            <a:xfrm>
              <a:off x="4298106" y="2200727"/>
              <a:ext cx="417910" cy="418590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97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7" name="圆角矩形 89"/>
          <p:cNvSpPr>
            <a:spLocks noChangeArrowheads="1"/>
          </p:cNvSpPr>
          <p:nvPr/>
        </p:nvSpPr>
        <p:spPr bwMode="auto">
          <a:xfrm>
            <a:off x="7442282" y="2339382"/>
            <a:ext cx="4173842" cy="726613"/>
          </a:xfrm>
          <a:prstGeom prst="roundRect">
            <a:avLst>
              <a:gd name="adj" fmla="val 8727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1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模拟讨论方式</a:t>
            </a:r>
            <a:endParaRPr lang="zh-CN" altLang="en-US" sz="281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8" name="圆角矩形 90"/>
          <p:cNvSpPr>
            <a:spLocks noChangeArrowheads="1"/>
          </p:cNvSpPr>
          <p:nvPr/>
        </p:nvSpPr>
        <p:spPr bwMode="auto">
          <a:xfrm>
            <a:off x="7442282" y="3243462"/>
            <a:ext cx="4173842" cy="726613"/>
          </a:xfrm>
          <a:prstGeom prst="roundRect">
            <a:avLst>
              <a:gd name="adj" fmla="val 8727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1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控制时间节点</a:t>
            </a:r>
            <a:endParaRPr lang="zh-CN" altLang="en-US" sz="281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9" name="圆角矩形 91"/>
          <p:cNvSpPr>
            <a:spLocks noChangeArrowheads="1"/>
          </p:cNvSpPr>
          <p:nvPr/>
        </p:nvSpPr>
        <p:spPr bwMode="auto">
          <a:xfrm>
            <a:off x="7442282" y="4147544"/>
            <a:ext cx="4173842" cy="726613"/>
          </a:xfrm>
          <a:prstGeom prst="roundRect">
            <a:avLst>
              <a:gd name="adj" fmla="val 8727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1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确认讨论问题</a:t>
            </a:r>
            <a:endParaRPr lang="zh-CN" altLang="en-US" sz="281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圆角矩形 92"/>
          <p:cNvSpPr>
            <a:spLocks noChangeArrowheads="1"/>
          </p:cNvSpPr>
          <p:nvPr/>
        </p:nvSpPr>
        <p:spPr bwMode="auto">
          <a:xfrm>
            <a:off x="7442282" y="5051625"/>
            <a:ext cx="4173842" cy="726613"/>
          </a:xfrm>
          <a:prstGeom prst="roundRect">
            <a:avLst>
              <a:gd name="adj" fmla="val 8727"/>
            </a:avLst>
          </a:pr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1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形成讨论指导</a:t>
            </a:r>
            <a:endParaRPr lang="zh-CN" altLang="en-US" sz="281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2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33" name="燕尾形 32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4" name="燕尾形 3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6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37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49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1214" y="2194946"/>
            <a:ext cx="6524452" cy="3750260"/>
          </a:xfrm>
          <a:prstGeom prst="rect">
            <a:avLst/>
          </a:prstGeom>
          <a:noFill/>
          <a:ln w="19050" cmpd="sng">
            <a:solidFill>
              <a:srgbClr val="F2F2F2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12"/>
          <p:cNvGrpSpPr/>
          <p:nvPr/>
        </p:nvGrpSpPr>
        <p:grpSpPr bwMode="auto">
          <a:xfrm>
            <a:off x="562962" y="1894978"/>
            <a:ext cx="3313291" cy="622813"/>
            <a:chOff x="0" y="0"/>
            <a:chExt cx="3141314" cy="590550"/>
          </a:xfrm>
        </p:grpSpPr>
        <p:sp>
          <p:nvSpPr>
            <p:cNvPr id="4" name="TextBox 1"/>
            <p:cNvSpPr>
              <a:spLocks noChangeArrowheads="1"/>
            </p:cNvSpPr>
            <p:nvPr/>
          </p:nvSpPr>
          <p:spPr bwMode="auto">
            <a:xfrm>
              <a:off x="0" y="0"/>
              <a:ext cx="311863" cy="518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955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1</a:t>
              </a:r>
              <a:endParaRPr lang="zh-CN" altLang="en-US" sz="2955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" name="直接连接符 15"/>
            <p:cNvSpPr>
              <a:spLocks noChangeShapeType="1"/>
            </p:cNvSpPr>
            <p:nvPr/>
          </p:nvSpPr>
          <p:spPr bwMode="auto">
            <a:xfrm flipH="1">
              <a:off x="0" y="0"/>
              <a:ext cx="590550" cy="590550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67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" name="矩形 7"/>
            <p:cNvSpPr>
              <a:spLocks noChangeArrowheads="1"/>
            </p:cNvSpPr>
            <p:nvPr/>
          </p:nvSpPr>
          <p:spPr bwMode="auto">
            <a:xfrm>
              <a:off x="452436" y="95250"/>
              <a:ext cx="2688878" cy="47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67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处于起步阶段</a:t>
              </a:r>
              <a:endParaRPr lang="zh-CN" altLang="en-US" sz="267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1040116" y="2504396"/>
            <a:ext cx="4582353" cy="10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grpSp>
        <p:nvGrpSpPr>
          <p:cNvPr id="8" name="组合 18"/>
          <p:cNvGrpSpPr/>
          <p:nvPr/>
        </p:nvGrpSpPr>
        <p:grpSpPr bwMode="auto">
          <a:xfrm>
            <a:off x="567983" y="3402505"/>
            <a:ext cx="2394720" cy="622812"/>
            <a:chOff x="0" y="0"/>
            <a:chExt cx="2270556" cy="590550"/>
          </a:xfrm>
        </p:grpSpPr>
        <p:sp>
          <p:nvSpPr>
            <p:cNvPr id="9" name="TextBox 10"/>
            <p:cNvSpPr>
              <a:spLocks noChangeArrowheads="1"/>
            </p:cNvSpPr>
            <p:nvPr/>
          </p:nvSpPr>
          <p:spPr bwMode="auto">
            <a:xfrm>
              <a:off x="0" y="0"/>
              <a:ext cx="374197" cy="51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955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2</a:t>
              </a:r>
              <a:endParaRPr lang="zh-CN" altLang="en-US" sz="2955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" name="直接连接符 20"/>
            <p:cNvSpPr>
              <a:spLocks noChangeShapeType="1"/>
            </p:cNvSpPr>
            <p:nvPr/>
          </p:nvSpPr>
          <p:spPr bwMode="auto">
            <a:xfrm flipH="1">
              <a:off x="0" y="0"/>
              <a:ext cx="590550" cy="590550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67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" name="矩形 12"/>
            <p:cNvSpPr>
              <a:spLocks noChangeArrowheads="1"/>
            </p:cNvSpPr>
            <p:nvPr/>
          </p:nvSpPr>
          <p:spPr bwMode="auto">
            <a:xfrm>
              <a:off x="469184" y="95251"/>
              <a:ext cx="1801372" cy="47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67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整体规模小</a:t>
              </a:r>
              <a:endParaRPr lang="zh-CN" altLang="en-US" sz="267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1040116" y="3955000"/>
            <a:ext cx="4582353" cy="10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grpSp>
        <p:nvGrpSpPr>
          <p:cNvPr id="13" name="组合 18"/>
          <p:cNvGrpSpPr/>
          <p:nvPr/>
        </p:nvGrpSpPr>
        <p:grpSpPr bwMode="auto">
          <a:xfrm>
            <a:off x="567983" y="4820085"/>
            <a:ext cx="2715079" cy="622812"/>
            <a:chOff x="0" y="0"/>
            <a:chExt cx="2574307" cy="590550"/>
          </a:xfrm>
        </p:grpSpPr>
        <p:sp>
          <p:nvSpPr>
            <p:cNvPr id="14" name="TextBox 10"/>
            <p:cNvSpPr>
              <a:spLocks noChangeArrowheads="1"/>
            </p:cNvSpPr>
            <p:nvPr/>
          </p:nvSpPr>
          <p:spPr bwMode="auto">
            <a:xfrm>
              <a:off x="0" y="0"/>
              <a:ext cx="374198" cy="51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955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3</a:t>
              </a:r>
              <a:endParaRPr lang="zh-CN" altLang="en-US" sz="2955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" name="直接连接符 20"/>
            <p:cNvSpPr>
              <a:spLocks noChangeShapeType="1"/>
            </p:cNvSpPr>
            <p:nvPr/>
          </p:nvSpPr>
          <p:spPr bwMode="auto">
            <a:xfrm flipH="1">
              <a:off x="0" y="0"/>
              <a:ext cx="590550" cy="590550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85000"/>
                  <a:lumOff val="15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67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" name="矩形 12"/>
            <p:cNvSpPr>
              <a:spLocks noChangeArrowheads="1"/>
            </p:cNvSpPr>
            <p:nvPr/>
          </p:nvSpPr>
          <p:spPr bwMode="auto">
            <a:xfrm>
              <a:off x="447676" y="95251"/>
              <a:ext cx="2126631" cy="47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67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市场占有率低</a:t>
              </a:r>
              <a:endParaRPr lang="zh-CN" altLang="en-US" sz="267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1040116" y="5372579"/>
            <a:ext cx="4582353" cy="10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微软雅黑 Light" panose="020B0502040204020203" pitchFamily="34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lang="en-US" altLang="zh-CN" sz="1400" b="1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微软雅黑 Light" panose="020B0502040204020203" pitchFamily="34" charset="-122"/>
            </a:endParaRPr>
          </a:p>
        </p:txBody>
      </p:sp>
      <p:grpSp>
        <p:nvGrpSpPr>
          <p:cNvPr id="18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19" name="燕尾形 1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燕尾形 1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2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23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12" grpId="0" bldLvl="0" autoUpdateAnimBg="0"/>
      <p:bldP spid="17" grpId="0" bldLvl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4" y="2556690"/>
            <a:ext cx="12857163" cy="81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13895" y="3400356"/>
            <a:ext cx="624629" cy="624629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35" name="椭圆 3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893561" y="3400356"/>
            <a:ext cx="624629" cy="624629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47" name="椭圆 4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061998" y="3912128"/>
            <a:ext cx="461852" cy="461851"/>
            <a:chOff x="304800" y="673100"/>
            <a:chExt cx="4000500" cy="4000500"/>
          </a:xfrm>
          <a:solidFill>
            <a:schemeClr val="accent2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645150" y="3353457"/>
            <a:ext cx="558387" cy="55838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537093" y="1724217"/>
            <a:ext cx="396844" cy="3968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109577" y="1584272"/>
            <a:ext cx="483037" cy="48303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389305" y="3691636"/>
            <a:ext cx="306939" cy="3069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130096" y="3755973"/>
            <a:ext cx="311740" cy="311740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82" name="椭圆 81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723619" y="3328113"/>
            <a:ext cx="311740" cy="311740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85" name="椭圆 8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481540" y="1716520"/>
            <a:ext cx="311740" cy="311740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88" name="椭圆 87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067078" y="1940879"/>
            <a:ext cx="231768" cy="231768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91" name="椭圆 9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733155" y="3690938"/>
            <a:ext cx="452115" cy="452115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94" name="椭圆 93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238804" y="2121062"/>
            <a:ext cx="226057" cy="226057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97" name="椭圆 9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802379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100" name="椭圆 99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感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211454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58" name="椭圆 57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谢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649552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61" name="椭圆 6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聆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058626" y="2007140"/>
            <a:ext cx="1932598" cy="1932598"/>
            <a:chOff x="5252030" y="2008764"/>
            <a:chExt cx="809336" cy="809336"/>
          </a:xfrm>
          <a:solidFill>
            <a:schemeClr val="accent6"/>
          </a:solidFill>
        </p:grpSpPr>
        <p:sp>
          <p:nvSpPr>
            <p:cNvPr id="67" name="椭圆 6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595" kern="0">
                <a:solidFill>
                  <a:sysClr val="window" lastClr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  <a:sym typeface="微软雅黑 Light" panose="020B0502040204020203" pitchFamily="34" charset="-122"/>
                </a:rPr>
                <a:t>听</a:t>
              </a:r>
              <a:endParaRPr lang="zh-CN" altLang="en-US" sz="8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159339" y="5866749"/>
            <a:ext cx="308419" cy="308419"/>
            <a:chOff x="801291" y="3535885"/>
            <a:chExt cx="219347" cy="219347"/>
          </a:xfrm>
        </p:grpSpPr>
        <p:sp>
          <p:nvSpPr>
            <p:cNvPr id="70" name="Oval 10"/>
            <p:cNvSpPr>
              <a:spLocks noChangeArrowheads="1"/>
            </p:cNvSpPr>
            <p:nvPr/>
          </p:nvSpPr>
          <p:spPr bwMode="auto">
            <a:xfrm>
              <a:off x="801291" y="3535885"/>
              <a:ext cx="219347" cy="2193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60980" y="3583766"/>
              <a:ext cx="100336" cy="114060"/>
              <a:chOff x="860980" y="3583766"/>
              <a:chExt cx="100336" cy="114060"/>
            </a:xfrm>
          </p:grpSpPr>
          <p:sp>
            <p:nvSpPr>
              <p:cNvPr id="72" name="Freeform 12"/>
              <p:cNvSpPr>
                <a:spLocks noEditPoints="1"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73" name="Freeform 13"/>
              <p:cNvSpPr/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77" name="Group 14"/>
          <p:cNvGrpSpPr/>
          <p:nvPr/>
        </p:nvGrpSpPr>
        <p:grpSpPr bwMode="auto">
          <a:xfrm>
            <a:off x="6612678" y="5866749"/>
            <a:ext cx="308419" cy="308419"/>
            <a:chOff x="4248" y="3024"/>
            <a:chExt cx="600" cy="599"/>
          </a:xfrm>
        </p:grpSpPr>
        <p:sp>
          <p:nvSpPr>
            <p:cNvPr id="102" name="Oval 15"/>
            <p:cNvSpPr>
              <a:spLocks noChangeArrowheads="1"/>
            </p:cNvSpPr>
            <p:nvPr/>
          </p:nvSpPr>
          <p:spPr bwMode="auto">
            <a:xfrm>
              <a:off x="4248" y="3024"/>
              <a:ext cx="600" cy="5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3" name="Group 16"/>
            <p:cNvGrpSpPr/>
            <p:nvPr/>
          </p:nvGrpSpPr>
          <p:grpSpPr bwMode="auto">
            <a:xfrm>
              <a:off x="4441" y="3144"/>
              <a:ext cx="215" cy="345"/>
              <a:chOff x="4441" y="3144"/>
              <a:chExt cx="215" cy="345"/>
            </a:xfrm>
          </p:grpSpPr>
          <p:sp>
            <p:nvSpPr>
              <p:cNvPr id="104" name="Freeform 17"/>
              <p:cNvSpPr>
                <a:spLocks noEditPoints="1"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5" name="Freeform 18"/>
              <p:cNvSpPr/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06" name="Text Box 20"/>
          <p:cNvSpPr txBox="1">
            <a:spLocks noChangeArrowheads="1"/>
          </p:cNvSpPr>
          <p:nvPr/>
        </p:nvSpPr>
        <p:spPr bwMode="auto">
          <a:xfrm>
            <a:off x="6930023" y="5809017"/>
            <a:ext cx="2026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日期：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2018.7.30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467562" y="5817805"/>
            <a:ext cx="2214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汇报人：凤凰办公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08" name="文本占位符 2"/>
          <p:cNvSpPr txBox="1"/>
          <p:nvPr/>
        </p:nvSpPr>
        <p:spPr>
          <a:xfrm>
            <a:off x="2520452" y="4768230"/>
            <a:ext cx="7741770" cy="960824"/>
          </a:xfrm>
          <a:prstGeom prst="rect">
            <a:avLst/>
          </a:prstGeom>
          <a:noFill/>
        </p:spPr>
        <p:txBody>
          <a:bodyPr vert="horz" wrap="square" lIns="128572" tIns="64286" rIns="128572" bIns="64286" rtlCol="0" anchor="ctr">
            <a:sp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altLang="en-US" sz="1800" b="1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A complete business plan A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planA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complete business plan</a:t>
            </a:r>
            <a:endParaRPr lang="zh-CN" altLang="en-US" sz="1200" b="0" dirty="0">
              <a:solidFill>
                <a:schemeClr val="tx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474">
        <p14:prism/>
      </p:transition>
    </mc:Choice>
    <mc:Fallback>
      <p:transition spd="slow" advTm="647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3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4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4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2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85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6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06" grpId="0"/>
          <p:bldP spid="107" grpId="0" bldLvl="0" animBg="1"/>
          <p:bldP spid="10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6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7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06" grpId="0"/>
          <p:bldP spid="107" grpId="0" bldLvl="0" animBg="1"/>
          <p:bldP spid="10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原创设计师QQ598969553      _1"/>
          <p:cNvSpPr/>
          <p:nvPr/>
        </p:nvSpPr>
        <p:spPr>
          <a:xfrm>
            <a:off x="4415842" y="1"/>
            <a:ext cx="8442556" cy="7230418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原创设计师QQ598969553      _2"/>
          <p:cNvSpPr/>
          <p:nvPr/>
        </p:nvSpPr>
        <p:spPr>
          <a:xfrm>
            <a:off x="8440678" y="2522499"/>
            <a:ext cx="2279177" cy="2185422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47" r="-21847"/>
            </a:stretch>
          </a:blipFill>
          <a:ln cap="sq">
            <a:solidFill>
              <a:srgbClr val="EEEF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原创设计师QQ598969553      _3"/>
          <p:cNvSpPr>
            <a:spLocks noChangeArrowheads="1"/>
          </p:cNvSpPr>
          <p:nvPr/>
        </p:nvSpPr>
        <p:spPr bwMode="auto">
          <a:xfrm>
            <a:off x="1007121" y="1138473"/>
            <a:ext cx="1442703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领导寄语</a:t>
            </a:r>
            <a:endParaRPr lang="en-US" altLang="zh-CN" sz="281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4" name="原创设计师QQ598969553      _4"/>
          <p:cNvSpPr>
            <a:spLocks noChangeArrowheads="1"/>
          </p:cNvSpPr>
          <p:nvPr/>
        </p:nvSpPr>
        <p:spPr bwMode="auto">
          <a:xfrm>
            <a:off x="1011586" y="1622883"/>
            <a:ext cx="2531428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This is a subtitle for your presentation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5" name="原创设计师QQ598969553      _5"/>
          <p:cNvSpPr>
            <a:spLocks noChangeArrowheads="1"/>
          </p:cNvSpPr>
          <p:nvPr/>
        </p:nvSpPr>
        <p:spPr bwMode="auto">
          <a:xfrm>
            <a:off x="2683577" y="1138473"/>
            <a:ext cx="4493474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28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CEO&amp;FOUNDER  MESSAGE</a:t>
            </a:r>
            <a:endParaRPr lang="en-US" altLang="zh-CN" sz="281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6" name="原创设计师QQ598969553      _6"/>
          <p:cNvSpPr/>
          <p:nvPr/>
        </p:nvSpPr>
        <p:spPr bwMode="auto">
          <a:xfrm>
            <a:off x="9969803" y="573702"/>
            <a:ext cx="611650" cy="1223300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7" name="原创设计师QQ598969553      _7"/>
          <p:cNvSpPr>
            <a:spLocks noChangeArrowheads="1"/>
          </p:cNvSpPr>
          <p:nvPr/>
        </p:nvSpPr>
        <p:spPr bwMode="auto">
          <a:xfrm>
            <a:off x="1007121" y="2660901"/>
            <a:ext cx="5263762" cy="19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8" name="原创设计师QQ598969553      _8"/>
          <p:cNvSpPr/>
          <p:nvPr/>
        </p:nvSpPr>
        <p:spPr bwMode="auto">
          <a:xfrm>
            <a:off x="11123902" y="3254693"/>
            <a:ext cx="361633" cy="72103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网Chenying0907出品 5"/>
          <p:cNvSpPr/>
          <p:nvPr/>
        </p:nvSpPr>
        <p:spPr bwMode="auto">
          <a:xfrm rot="5400000">
            <a:off x="2661856" y="1820049"/>
            <a:ext cx="2406581" cy="2132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7" name="网Chenying0907出品 5"/>
          <p:cNvSpPr/>
          <p:nvPr/>
        </p:nvSpPr>
        <p:spPr bwMode="auto">
          <a:xfrm rot="5400000">
            <a:off x="1575533" y="3716782"/>
            <a:ext cx="2406581" cy="2132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8" name="网Chenying0907出品 5"/>
          <p:cNvSpPr/>
          <p:nvPr/>
        </p:nvSpPr>
        <p:spPr bwMode="auto">
          <a:xfrm rot="5400000">
            <a:off x="3768031" y="3695504"/>
            <a:ext cx="2406581" cy="2132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19" name="网Chenying0907出品 18"/>
          <p:cNvGrpSpPr/>
          <p:nvPr/>
        </p:nvGrpSpPr>
        <p:grpSpPr>
          <a:xfrm>
            <a:off x="3449899" y="2227902"/>
            <a:ext cx="830495" cy="632758"/>
            <a:chOff x="4135136" y="3071625"/>
            <a:chExt cx="787637" cy="600105"/>
          </a:xfrm>
          <a:solidFill>
            <a:schemeClr val="bg1"/>
          </a:solidFill>
        </p:grpSpPr>
        <p:sp>
          <p:nvSpPr>
            <p:cNvPr id="20" name="网Chenying0907出品 478"/>
            <p:cNvSpPr/>
            <p:nvPr/>
          </p:nvSpPr>
          <p:spPr bwMode="auto">
            <a:xfrm>
              <a:off x="4726585" y="3134377"/>
              <a:ext cx="196188" cy="192582"/>
            </a:xfrm>
            <a:custGeom>
              <a:avLst/>
              <a:gdLst>
                <a:gd name="T0" fmla="*/ 106 w 115"/>
                <a:gd name="T1" fmla="*/ 73 h 113"/>
                <a:gd name="T2" fmla="*/ 40 w 115"/>
                <a:gd name="T3" fmla="*/ 6 h 113"/>
                <a:gd name="T4" fmla="*/ 24 w 115"/>
                <a:gd name="T5" fmla="*/ 0 h 113"/>
                <a:gd name="T6" fmla="*/ 9 w 115"/>
                <a:gd name="T7" fmla="*/ 6 h 113"/>
                <a:gd name="T8" fmla="*/ 9 w 115"/>
                <a:gd name="T9" fmla="*/ 37 h 113"/>
                <a:gd name="T10" fmla="*/ 75 w 115"/>
                <a:gd name="T11" fmla="*/ 104 h 113"/>
                <a:gd name="T12" fmla="*/ 106 w 115"/>
                <a:gd name="T13" fmla="*/ 104 h 113"/>
                <a:gd name="T14" fmla="*/ 106 w 115"/>
                <a:gd name="T15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3">
                  <a:moveTo>
                    <a:pt x="106" y="73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36" y="2"/>
                    <a:pt x="30" y="0"/>
                    <a:pt x="24" y="0"/>
                  </a:cubicBezTo>
                  <a:cubicBezTo>
                    <a:pt x="19" y="0"/>
                    <a:pt x="13" y="2"/>
                    <a:pt x="9" y="6"/>
                  </a:cubicBezTo>
                  <a:cubicBezTo>
                    <a:pt x="0" y="15"/>
                    <a:pt x="0" y="29"/>
                    <a:pt x="9" y="37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83" y="113"/>
                    <a:pt x="97" y="113"/>
                    <a:pt x="106" y="104"/>
                  </a:cubicBezTo>
                  <a:cubicBezTo>
                    <a:pt x="115" y="96"/>
                    <a:pt x="115" y="81"/>
                    <a:pt x="106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网Chenying0907出品 479"/>
            <p:cNvSpPr/>
            <p:nvPr/>
          </p:nvSpPr>
          <p:spPr bwMode="auto">
            <a:xfrm>
              <a:off x="4431582" y="3158179"/>
              <a:ext cx="421227" cy="274808"/>
            </a:xfrm>
            <a:custGeom>
              <a:avLst/>
              <a:gdLst>
                <a:gd name="T0" fmla="*/ 232 w 247"/>
                <a:gd name="T1" fmla="*/ 96 h 161"/>
                <a:gd name="T2" fmla="*/ 165 w 247"/>
                <a:gd name="T3" fmla="*/ 24 h 161"/>
                <a:gd name="T4" fmla="*/ 91 w 247"/>
                <a:gd name="T5" fmla="*/ 6 h 161"/>
                <a:gd name="T6" fmla="*/ 42 w 247"/>
                <a:gd name="T7" fmla="*/ 18 h 161"/>
                <a:gd name="T8" fmla="*/ 38 w 247"/>
                <a:gd name="T9" fmla="*/ 24 h 161"/>
                <a:gd name="T10" fmla="*/ 36 w 247"/>
                <a:gd name="T11" fmla="*/ 29 h 161"/>
                <a:gd name="T12" fmla="*/ 36 w 247"/>
                <a:gd name="T13" fmla="*/ 29 h 161"/>
                <a:gd name="T14" fmla="*/ 5 w 247"/>
                <a:gd name="T15" fmla="*/ 96 h 161"/>
                <a:gd name="T16" fmla="*/ 43 w 247"/>
                <a:gd name="T17" fmla="*/ 128 h 161"/>
                <a:gd name="T18" fmla="*/ 69 w 247"/>
                <a:gd name="T19" fmla="*/ 82 h 161"/>
                <a:gd name="T20" fmla="*/ 101 w 247"/>
                <a:gd name="T21" fmla="*/ 82 h 161"/>
                <a:gd name="T22" fmla="*/ 179 w 247"/>
                <a:gd name="T23" fmla="*/ 153 h 161"/>
                <a:gd name="T24" fmla="*/ 188 w 247"/>
                <a:gd name="T25" fmla="*/ 161 h 161"/>
                <a:gd name="T26" fmla="*/ 232 w 247"/>
                <a:gd name="T27" fmla="*/ 118 h 161"/>
                <a:gd name="T28" fmla="*/ 232 w 247"/>
                <a:gd name="T29" fmla="*/ 9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7" h="161">
                  <a:moveTo>
                    <a:pt x="232" y="96"/>
                  </a:moveTo>
                  <a:cubicBezTo>
                    <a:pt x="165" y="24"/>
                    <a:pt x="165" y="24"/>
                    <a:pt x="165" y="24"/>
                  </a:cubicBezTo>
                  <a:cubicBezTo>
                    <a:pt x="165" y="24"/>
                    <a:pt x="132" y="14"/>
                    <a:pt x="91" y="6"/>
                  </a:cubicBezTo>
                  <a:cubicBezTo>
                    <a:pt x="62" y="0"/>
                    <a:pt x="48" y="11"/>
                    <a:pt x="42" y="18"/>
                  </a:cubicBezTo>
                  <a:cubicBezTo>
                    <a:pt x="39" y="21"/>
                    <a:pt x="38" y="24"/>
                    <a:pt x="38" y="24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0" y="144"/>
                    <a:pt x="43" y="128"/>
                    <a:pt x="43" y="128"/>
                  </a:cubicBezTo>
                  <a:cubicBezTo>
                    <a:pt x="43" y="128"/>
                    <a:pt x="56" y="106"/>
                    <a:pt x="69" y="82"/>
                  </a:cubicBezTo>
                  <a:cubicBezTo>
                    <a:pt x="83" y="59"/>
                    <a:pt x="101" y="82"/>
                    <a:pt x="101" y="82"/>
                  </a:cubicBezTo>
                  <a:cubicBezTo>
                    <a:pt x="179" y="153"/>
                    <a:pt x="179" y="153"/>
                    <a:pt x="179" y="153"/>
                  </a:cubicBezTo>
                  <a:cubicBezTo>
                    <a:pt x="188" y="161"/>
                    <a:pt x="188" y="161"/>
                    <a:pt x="188" y="161"/>
                  </a:cubicBezTo>
                  <a:cubicBezTo>
                    <a:pt x="188" y="161"/>
                    <a:pt x="217" y="133"/>
                    <a:pt x="232" y="118"/>
                  </a:cubicBezTo>
                  <a:cubicBezTo>
                    <a:pt x="247" y="104"/>
                    <a:pt x="232" y="96"/>
                    <a:pt x="23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网Chenying0907出品 480"/>
            <p:cNvSpPr/>
            <p:nvPr/>
          </p:nvSpPr>
          <p:spPr bwMode="auto">
            <a:xfrm>
              <a:off x="4687636" y="3427937"/>
              <a:ext cx="90160" cy="90160"/>
            </a:xfrm>
            <a:custGeom>
              <a:avLst/>
              <a:gdLst>
                <a:gd name="T0" fmla="*/ 24 w 53"/>
                <a:gd name="T1" fmla="*/ 0 h 53"/>
                <a:gd name="T2" fmla="*/ 19 w 53"/>
                <a:gd name="T3" fmla="*/ 6 h 53"/>
                <a:gd name="T4" fmla="*/ 22 w 53"/>
                <a:gd name="T5" fmla="*/ 8 h 53"/>
                <a:gd name="T6" fmla="*/ 36 w 53"/>
                <a:gd name="T7" fmla="*/ 22 h 53"/>
                <a:gd name="T8" fmla="*/ 39 w 53"/>
                <a:gd name="T9" fmla="*/ 39 h 53"/>
                <a:gd name="T10" fmla="*/ 22 w 53"/>
                <a:gd name="T11" fmla="*/ 36 h 53"/>
                <a:gd name="T12" fmla="*/ 7 w 53"/>
                <a:gd name="T13" fmla="*/ 22 h 53"/>
                <a:gd name="T14" fmla="*/ 5 w 53"/>
                <a:gd name="T15" fmla="*/ 20 h 53"/>
                <a:gd name="T16" fmla="*/ 0 w 53"/>
                <a:gd name="T17" fmla="*/ 25 h 53"/>
                <a:gd name="T18" fmla="*/ 1 w 53"/>
                <a:gd name="T19" fmla="*/ 26 h 53"/>
                <a:gd name="T20" fmla="*/ 20 w 53"/>
                <a:gd name="T21" fmla="*/ 44 h 53"/>
                <a:gd name="T22" fmla="*/ 46 w 53"/>
                <a:gd name="T23" fmla="*/ 46 h 53"/>
                <a:gd name="T24" fmla="*/ 44 w 53"/>
                <a:gd name="T25" fmla="*/ 20 h 53"/>
                <a:gd name="T26" fmla="*/ 24 w 53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3">
                  <a:moveTo>
                    <a:pt x="24" y="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7"/>
                    <a:pt x="22" y="8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2" y="28"/>
                    <a:pt x="43" y="35"/>
                    <a:pt x="39" y="39"/>
                  </a:cubicBezTo>
                  <a:cubicBezTo>
                    <a:pt x="35" y="43"/>
                    <a:pt x="27" y="42"/>
                    <a:pt x="22" y="3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6" y="21"/>
                    <a:pt x="5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7" y="52"/>
                    <a:pt x="39" y="53"/>
                    <a:pt x="46" y="46"/>
                  </a:cubicBezTo>
                  <a:cubicBezTo>
                    <a:pt x="53" y="39"/>
                    <a:pt x="52" y="28"/>
                    <a:pt x="44" y="20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网Chenying0907出品 481"/>
            <p:cNvSpPr/>
            <p:nvPr/>
          </p:nvSpPr>
          <p:spPr bwMode="auto">
            <a:xfrm>
              <a:off x="4637868" y="3480591"/>
              <a:ext cx="90881" cy="90160"/>
            </a:xfrm>
            <a:custGeom>
              <a:avLst/>
              <a:gdLst>
                <a:gd name="T0" fmla="*/ 24 w 53"/>
                <a:gd name="T1" fmla="*/ 1 h 53"/>
                <a:gd name="T2" fmla="*/ 24 w 53"/>
                <a:gd name="T3" fmla="*/ 0 h 53"/>
                <a:gd name="T4" fmla="*/ 18 w 53"/>
                <a:gd name="T5" fmla="*/ 6 h 53"/>
                <a:gd name="T6" fmla="*/ 22 w 53"/>
                <a:gd name="T7" fmla="*/ 10 h 53"/>
                <a:gd name="T8" fmla="*/ 37 w 53"/>
                <a:gd name="T9" fmla="*/ 24 h 53"/>
                <a:gd name="T10" fmla="*/ 40 w 53"/>
                <a:gd name="T11" fmla="*/ 41 h 53"/>
                <a:gd name="T12" fmla="*/ 23 w 53"/>
                <a:gd name="T13" fmla="*/ 38 h 53"/>
                <a:gd name="T14" fmla="*/ 8 w 53"/>
                <a:gd name="T15" fmla="*/ 24 h 53"/>
                <a:gd name="T16" fmla="*/ 5 w 53"/>
                <a:gd name="T17" fmla="*/ 20 h 53"/>
                <a:gd name="T18" fmla="*/ 5 w 53"/>
                <a:gd name="T19" fmla="*/ 20 h 53"/>
                <a:gd name="T20" fmla="*/ 0 w 53"/>
                <a:gd name="T21" fmla="*/ 25 h 53"/>
                <a:gd name="T22" fmla="*/ 0 w 53"/>
                <a:gd name="T23" fmla="*/ 25 h 53"/>
                <a:gd name="T24" fmla="*/ 20 w 53"/>
                <a:gd name="T25" fmla="*/ 45 h 53"/>
                <a:gd name="T26" fmla="*/ 46 w 53"/>
                <a:gd name="T27" fmla="*/ 46 h 53"/>
                <a:gd name="T28" fmla="*/ 44 w 53"/>
                <a:gd name="T29" fmla="*/ 20 h 53"/>
                <a:gd name="T30" fmla="*/ 24 w 53"/>
                <a:gd name="T3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53">
                  <a:moveTo>
                    <a:pt x="24" y="1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7"/>
                    <a:pt x="21" y="8"/>
                    <a:pt x="22" y="10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2" y="30"/>
                    <a:pt x="44" y="37"/>
                    <a:pt x="40" y="41"/>
                  </a:cubicBezTo>
                  <a:cubicBezTo>
                    <a:pt x="36" y="45"/>
                    <a:pt x="28" y="44"/>
                    <a:pt x="23" y="3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3"/>
                    <a:pt x="6" y="21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8" y="52"/>
                    <a:pt x="39" y="53"/>
                    <a:pt x="46" y="46"/>
                  </a:cubicBezTo>
                  <a:cubicBezTo>
                    <a:pt x="53" y="40"/>
                    <a:pt x="52" y="28"/>
                    <a:pt x="44" y="20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网Chenying0907出品 482"/>
            <p:cNvSpPr/>
            <p:nvPr/>
          </p:nvSpPr>
          <p:spPr bwMode="auto">
            <a:xfrm>
              <a:off x="4588821" y="3531802"/>
              <a:ext cx="90160" cy="90160"/>
            </a:xfrm>
            <a:custGeom>
              <a:avLst/>
              <a:gdLst>
                <a:gd name="T0" fmla="*/ 44 w 53"/>
                <a:gd name="T1" fmla="*/ 20 h 53"/>
                <a:gd name="T2" fmla="*/ 25 w 53"/>
                <a:gd name="T3" fmla="*/ 0 h 53"/>
                <a:gd name="T4" fmla="*/ 24 w 53"/>
                <a:gd name="T5" fmla="*/ 0 h 53"/>
                <a:gd name="T6" fmla="*/ 19 w 53"/>
                <a:gd name="T7" fmla="*/ 5 h 53"/>
                <a:gd name="T8" fmla="*/ 23 w 53"/>
                <a:gd name="T9" fmla="*/ 8 h 53"/>
                <a:gd name="T10" fmla="*/ 37 w 53"/>
                <a:gd name="T11" fmla="*/ 22 h 53"/>
                <a:gd name="T12" fmla="*/ 40 w 53"/>
                <a:gd name="T13" fmla="*/ 40 h 53"/>
                <a:gd name="T14" fmla="*/ 23 w 53"/>
                <a:gd name="T15" fmla="*/ 37 h 53"/>
                <a:gd name="T16" fmla="*/ 8 w 53"/>
                <a:gd name="T17" fmla="*/ 22 h 53"/>
                <a:gd name="T18" fmla="*/ 6 w 53"/>
                <a:gd name="T19" fmla="*/ 19 h 53"/>
                <a:gd name="T20" fmla="*/ 0 w 53"/>
                <a:gd name="T21" fmla="*/ 25 h 53"/>
                <a:gd name="T22" fmla="*/ 1 w 53"/>
                <a:gd name="T23" fmla="*/ 25 h 53"/>
                <a:gd name="T24" fmla="*/ 20 w 53"/>
                <a:gd name="T25" fmla="*/ 44 h 53"/>
                <a:gd name="T26" fmla="*/ 46 w 53"/>
                <a:gd name="T27" fmla="*/ 46 h 53"/>
                <a:gd name="T28" fmla="*/ 44 w 53"/>
                <a:gd name="T2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3">
                  <a:moveTo>
                    <a:pt x="44" y="2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6"/>
                    <a:pt x="22" y="7"/>
                    <a:pt x="23" y="8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3" y="28"/>
                    <a:pt x="44" y="36"/>
                    <a:pt x="40" y="40"/>
                  </a:cubicBezTo>
                  <a:cubicBezTo>
                    <a:pt x="36" y="43"/>
                    <a:pt x="28" y="42"/>
                    <a:pt x="23" y="37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8" y="52"/>
                    <a:pt x="40" y="53"/>
                    <a:pt x="46" y="46"/>
                  </a:cubicBezTo>
                  <a:cubicBezTo>
                    <a:pt x="53" y="39"/>
                    <a:pt x="52" y="28"/>
                    <a:pt x="4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网Chenying0907出品 483"/>
            <p:cNvSpPr/>
            <p:nvPr/>
          </p:nvSpPr>
          <p:spPr bwMode="auto">
            <a:xfrm>
              <a:off x="4492891" y="3564259"/>
              <a:ext cx="104586" cy="107471"/>
            </a:xfrm>
            <a:custGeom>
              <a:avLst/>
              <a:gdLst>
                <a:gd name="T0" fmla="*/ 53 w 61"/>
                <a:gd name="T1" fmla="*/ 8 h 63"/>
                <a:gd name="T2" fmla="*/ 25 w 61"/>
                <a:gd name="T3" fmla="*/ 8 h 63"/>
                <a:gd name="T4" fmla="*/ 25 w 61"/>
                <a:gd name="T5" fmla="*/ 8 h 63"/>
                <a:gd name="T6" fmla="*/ 10 w 61"/>
                <a:gd name="T7" fmla="*/ 23 h 63"/>
                <a:gd name="T8" fmla="*/ 5 w 61"/>
                <a:gd name="T9" fmla="*/ 28 h 63"/>
                <a:gd name="T10" fmla="*/ 0 w 61"/>
                <a:gd name="T11" fmla="*/ 42 h 63"/>
                <a:gd name="T12" fmla="*/ 6 w 61"/>
                <a:gd name="T13" fmla="*/ 56 h 63"/>
                <a:gd name="T14" fmla="*/ 33 w 61"/>
                <a:gd name="T15" fmla="*/ 56 h 63"/>
                <a:gd name="T16" fmla="*/ 53 w 61"/>
                <a:gd name="T17" fmla="*/ 36 h 63"/>
                <a:gd name="T18" fmla="*/ 54 w 61"/>
                <a:gd name="T19" fmla="*/ 9 h 63"/>
                <a:gd name="T20" fmla="*/ 53 w 61"/>
                <a:gd name="T21" fmla="*/ 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3">
                  <a:moveTo>
                    <a:pt x="53" y="8"/>
                  </a:moveTo>
                  <a:cubicBezTo>
                    <a:pt x="45" y="0"/>
                    <a:pt x="33" y="0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2" y="32"/>
                    <a:pt x="0" y="37"/>
                    <a:pt x="0" y="42"/>
                  </a:cubicBezTo>
                  <a:cubicBezTo>
                    <a:pt x="0" y="47"/>
                    <a:pt x="2" y="52"/>
                    <a:pt x="6" y="56"/>
                  </a:cubicBezTo>
                  <a:cubicBezTo>
                    <a:pt x="13" y="63"/>
                    <a:pt x="26" y="63"/>
                    <a:pt x="33" y="5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60" y="28"/>
                    <a:pt x="61" y="17"/>
                    <a:pt x="54" y="9"/>
                  </a:cubicBezTo>
                  <a:cubicBezTo>
                    <a:pt x="54" y="9"/>
                    <a:pt x="53" y="8"/>
                    <a:pt x="5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" name="网Chenying0907出品 484"/>
            <p:cNvSpPr/>
            <p:nvPr/>
          </p:nvSpPr>
          <p:spPr bwMode="auto">
            <a:xfrm>
              <a:off x="4435189" y="3508000"/>
              <a:ext cx="103864" cy="108913"/>
            </a:xfrm>
            <a:custGeom>
              <a:avLst/>
              <a:gdLst>
                <a:gd name="T0" fmla="*/ 53 w 61"/>
                <a:gd name="T1" fmla="*/ 36 h 64"/>
                <a:gd name="T2" fmla="*/ 53 w 61"/>
                <a:gd name="T3" fmla="*/ 8 h 64"/>
                <a:gd name="T4" fmla="*/ 25 w 61"/>
                <a:gd name="T5" fmla="*/ 8 h 64"/>
                <a:gd name="T6" fmla="*/ 24 w 61"/>
                <a:gd name="T7" fmla="*/ 9 h 64"/>
                <a:gd name="T8" fmla="*/ 8 w 61"/>
                <a:gd name="T9" fmla="*/ 25 h 64"/>
                <a:gd name="T10" fmla="*/ 5 w 61"/>
                <a:gd name="T11" fmla="*/ 28 h 64"/>
                <a:gd name="T12" fmla="*/ 0 w 61"/>
                <a:gd name="T13" fmla="*/ 42 h 64"/>
                <a:gd name="T14" fmla="*/ 5 w 61"/>
                <a:gd name="T15" fmla="*/ 56 h 64"/>
                <a:gd name="T16" fmla="*/ 33 w 61"/>
                <a:gd name="T17" fmla="*/ 56 h 64"/>
                <a:gd name="T18" fmla="*/ 38 w 61"/>
                <a:gd name="T19" fmla="*/ 51 h 64"/>
                <a:gd name="T20" fmla="*/ 53 w 61"/>
                <a:gd name="T2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53" y="36"/>
                  </a:moveTo>
                  <a:cubicBezTo>
                    <a:pt x="61" y="28"/>
                    <a:pt x="61" y="15"/>
                    <a:pt x="53" y="8"/>
                  </a:cubicBezTo>
                  <a:cubicBezTo>
                    <a:pt x="45" y="0"/>
                    <a:pt x="33" y="0"/>
                    <a:pt x="25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1" y="32"/>
                    <a:pt x="0" y="37"/>
                    <a:pt x="0" y="42"/>
                  </a:cubicBezTo>
                  <a:cubicBezTo>
                    <a:pt x="0" y="47"/>
                    <a:pt x="2" y="52"/>
                    <a:pt x="5" y="56"/>
                  </a:cubicBezTo>
                  <a:cubicBezTo>
                    <a:pt x="13" y="64"/>
                    <a:pt x="26" y="63"/>
                    <a:pt x="33" y="56"/>
                  </a:cubicBezTo>
                  <a:cubicBezTo>
                    <a:pt x="38" y="51"/>
                    <a:pt x="38" y="51"/>
                    <a:pt x="38" y="51"/>
                  </a:cubicBezTo>
                  <a:lnTo>
                    <a:pt x="5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" name="网Chenying0907出品 485"/>
            <p:cNvSpPr/>
            <p:nvPr/>
          </p:nvSpPr>
          <p:spPr bwMode="auto">
            <a:xfrm>
              <a:off x="4372437" y="3451740"/>
              <a:ext cx="105307" cy="107471"/>
            </a:xfrm>
            <a:custGeom>
              <a:avLst/>
              <a:gdLst>
                <a:gd name="T0" fmla="*/ 54 w 62"/>
                <a:gd name="T1" fmla="*/ 36 h 63"/>
                <a:gd name="T2" fmla="*/ 54 w 62"/>
                <a:gd name="T3" fmla="*/ 8 h 63"/>
                <a:gd name="T4" fmla="*/ 26 w 62"/>
                <a:gd name="T5" fmla="*/ 8 h 63"/>
                <a:gd name="T6" fmla="*/ 7 w 62"/>
                <a:gd name="T7" fmla="*/ 27 h 63"/>
                <a:gd name="T8" fmla="*/ 6 w 62"/>
                <a:gd name="T9" fmla="*/ 28 h 63"/>
                <a:gd name="T10" fmla="*/ 0 w 62"/>
                <a:gd name="T11" fmla="*/ 42 h 63"/>
                <a:gd name="T12" fmla="*/ 6 w 62"/>
                <a:gd name="T13" fmla="*/ 56 h 63"/>
                <a:gd name="T14" fmla="*/ 34 w 62"/>
                <a:gd name="T15" fmla="*/ 56 h 63"/>
                <a:gd name="T16" fmla="*/ 37 w 62"/>
                <a:gd name="T17" fmla="*/ 52 h 63"/>
                <a:gd name="T18" fmla="*/ 54 w 62"/>
                <a:gd name="T19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54" y="36"/>
                  </a:moveTo>
                  <a:cubicBezTo>
                    <a:pt x="62" y="28"/>
                    <a:pt x="61" y="15"/>
                    <a:pt x="54" y="8"/>
                  </a:cubicBezTo>
                  <a:cubicBezTo>
                    <a:pt x="46" y="0"/>
                    <a:pt x="33" y="0"/>
                    <a:pt x="26" y="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" y="32"/>
                    <a:pt x="0" y="37"/>
                    <a:pt x="0" y="42"/>
                  </a:cubicBezTo>
                  <a:cubicBezTo>
                    <a:pt x="0" y="47"/>
                    <a:pt x="2" y="52"/>
                    <a:pt x="6" y="56"/>
                  </a:cubicBezTo>
                  <a:cubicBezTo>
                    <a:pt x="14" y="63"/>
                    <a:pt x="27" y="63"/>
                    <a:pt x="34" y="56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5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" name="网Chenying0907出品 486"/>
            <p:cNvSpPr/>
            <p:nvPr/>
          </p:nvSpPr>
          <p:spPr bwMode="auto">
            <a:xfrm>
              <a:off x="4317620" y="3399086"/>
              <a:ext cx="103864" cy="105307"/>
            </a:xfrm>
            <a:custGeom>
              <a:avLst/>
              <a:gdLst>
                <a:gd name="T0" fmla="*/ 53 w 61"/>
                <a:gd name="T1" fmla="*/ 34 h 62"/>
                <a:gd name="T2" fmla="*/ 53 w 61"/>
                <a:gd name="T3" fmla="*/ 34 h 62"/>
                <a:gd name="T4" fmla="*/ 53 w 61"/>
                <a:gd name="T5" fmla="*/ 6 h 62"/>
                <a:gd name="T6" fmla="*/ 37 w 61"/>
                <a:gd name="T7" fmla="*/ 0 h 62"/>
                <a:gd name="T8" fmla="*/ 26 w 61"/>
                <a:gd name="T9" fmla="*/ 5 h 62"/>
                <a:gd name="T10" fmla="*/ 25 w 61"/>
                <a:gd name="T11" fmla="*/ 6 h 62"/>
                <a:gd name="T12" fmla="*/ 5 w 61"/>
                <a:gd name="T13" fmla="*/ 26 h 62"/>
                <a:gd name="T14" fmla="*/ 0 w 61"/>
                <a:gd name="T15" fmla="*/ 40 h 62"/>
                <a:gd name="T16" fmla="*/ 6 w 61"/>
                <a:gd name="T17" fmla="*/ 54 h 62"/>
                <a:gd name="T18" fmla="*/ 33 w 61"/>
                <a:gd name="T19" fmla="*/ 54 h 62"/>
                <a:gd name="T20" fmla="*/ 53 w 61"/>
                <a:gd name="T21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2">
                  <a:moveTo>
                    <a:pt x="53" y="3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61" y="26"/>
                    <a:pt x="61" y="13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ubicBezTo>
                    <a:pt x="33" y="0"/>
                    <a:pt x="30" y="2"/>
                    <a:pt x="26" y="5"/>
                  </a:cubicBezTo>
                  <a:cubicBezTo>
                    <a:pt x="26" y="5"/>
                    <a:pt x="25" y="6"/>
                    <a:pt x="25" y="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30"/>
                    <a:pt x="0" y="35"/>
                    <a:pt x="0" y="40"/>
                  </a:cubicBezTo>
                  <a:cubicBezTo>
                    <a:pt x="0" y="45"/>
                    <a:pt x="2" y="50"/>
                    <a:pt x="6" y="54"/>
                  </a:cubicBezTo>
                  <a:cubicBezTo>
                    <a:pt x="13" y="62"/>
                    <a:pt x="26" y="61"/>
                    <a:pt x="33" y="54"/>
                  </a:cubicBezTo>
                  <a:lnTo>
                    <a:pt x="53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" name="网Chenying0907出品 487"/>
            <p:cNvSpPr/>
            <p:nvPr/>
          </p:nvSpPr>
          <p:spPr bwMode="auto">
            <a:xfrm>
              <a:off x="4205101" y="3134377"/>
              <a:ext cx="269037" cy="264710"/>
            </a:xfrm>
            <a:custGeom>
              <a:avLst/>
              <a:gdLst>
                <a:gd name="T0" fmla="*/ 206 w 373"/>
                <a:gd name="T1" fmla="*/ 362 h 367"/>
                <a:gd name="T2" fmla="*/ 222 w 373"/>
                <a:gd name="T3" fmla="*/ 348 h 367"/>
                <a:gd name="T4" fmla="*/ 45 w 373"/>
                <a:gd name="T5" fmla="*/ 203 h 367"/>
                <a:gd name="T6" fmla="*/ 182 w 373"/>
                <a:gd name="T7" fmla="*/ 43 h 367"/>
                <a:gd name="T8" fmla="*/ 286 w 373"/>
                <a:gd name="T9" fmla="*/ 137 h 367"/>
                <a:gd name="T10" fmla="*/ 359 w 373"/>
                <a:gd name="T11" fmla="*/ 116 h 367"/>
                <a:gd name="T12" fmla="*/ 371 w 373"/>
                <a:gd name="T13" fmla="*/ 90 h 367"/>
                <a:gd name="T14" fmla="*/ 373 w 373"/>
                <a:gd name="T15" fmla="*/ 88 h 367"/>
                <a:gd name="T16" fmla="*/ 295 w 373"/>
                <a:gd name="T17" fmla="*/ 111 h 367"/>
                <a:gd name="T18" fmla="*/ 180 w 373"/>
                <a:gd name="T19" fmla="*/ 0 h 367"/>
                <a:gd name="T20" fmla="*/ 0 w 373"/>
                <a:gd name="T21" fmla="*/ 206 h 367"/>
                <a:gd name="T22" fmla="*/ 199 w 373"/>
                <a:gd name="T23" fmla="*/ 367 h 367"/>
                <a:gd name="T24" fmla="*/ 206 w 373"/>
                <a:gd name="T25" fmla="*/ 36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67">
                  <a:moveTo>
                    <a:pt x="206" y="362"/>
                  </a:moveTo>
                  <a:lnTo>
                    <a:pt x="222" y="348"/>
                  </a:lnTo>
                  <a:lnTo>
                    <a:pt x="45" y="203"/>
                  </a:lnTo>
                  <a:lnTo>
                    <a:pt x="182" y="43"/>
                  </a:lnTo>
                  <a:lnTo>
                    <a:pt x="286" y="137"/>
                  </a:lnTo>
                  <a:lnTo>
                    <a:pt x="359" y="116"/>
                  </a:lnTo>
                  <a:lnTo>
                    <a:pt x="371" y="90"/>
                  </a:lnTo>
                  <a:lnTo>
                    <a:pt x="373" y="88"/>
                  </a:lnTo>
                  <a:lnTo>
                    <a:pt x="295" y="111"/>
                  </a:lnTo>
                  <a:lnTo>
                    <a:pt x="180" y="0"/>
                  </a:lnTo>
                  <a:lnTo>
                    <a:pt x="0" y="206"/>
                  </a:lnTo>
                  <a:lnTo>
                    <a:pt x="199" y="367"/>
                  </a:lnTo>
                  <a:lnTo>
                    <a:pt x="206" y="3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网Chenying0907出品 488"/>
            <p:cNvSpPr/>
            <p:nvPr/>
          </p:nvSpPr>
          <p:spPr bwMode="auto">
            <a:xfrm>
              <a:off x="4135136" y="3071625"/>
              <a:ext cx="186090" cy="204122"/>
            </a:xfrm>
            <a:custGeom>
              <a:avLst/>
              <a:gdLst>
                <a:gd name="T0" fmla="*/ 99 w 109"/>
                <a:gd name="T1" fmla="*/ 9 h 120"/>
                <a:gd name="T2" fmla="*/ 68 w 109"/>
                <a:gd name="T3" fmla="*/ 10 h 120"/>
                <a:gd name="T4" fmla="*/ 5 w 109"/>
                <a:gd name="T5" fmla="*/ 80 h 120"/>
                <a:gd name="T6" fmla="*/ 0 w 109"/>
                <a:gd name="T7" fmla="*/ 95 h 120"/>
                <a:gd name="T8" fmla="*/ 7 w 109"/>
                <a:gd name="T9" fmla="*/ 112 h 120"/>
                <a:gd name="T10" fmla="*/ 38 w 109"/>
                <a:gd name="T11" fmla="*/ 110 h 120"/>
                <a:gd name="T12" fmla="*/ 101 w 109"/>
                <a:gd name="T13" fmla="*/ 40 h 120"/>
                <a:gd name="T14" fmla="*/ 99 w 109"/>
                <a:gd name="T15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20">
                  <a:moveTo>
                    <a:pt x="99" y="9"/>
                  </a:moveTo>
                  <a:cubicBezTo>
                    <a:pt x="90" y="0"/>
                    <a:pt x="76" y="1"/>
                    <a:pt x="68" y="1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2" y="84"/>
                    <a:pt x="0" y="90"/>
                    <a:pt x="0" y="95"/>
                  </a:cubicBezTo>
                  <a:cubicBezTo>
                    <a:pt x="0" y="101"/>
                    <a:pt x="2" y="107"/>
                    <a:pt x="7" y="112"/>
                  </a:cubicBezTo>
                  <a:cubicBezTo>
                    <a:pt x="16" y="120"/>
                    <a:pt x="30" y="119"/>
                    <a:pt x="38" y="110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9" y="31"/>
                    <a:pt x="108" y="17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1" name="网Chenying0907出品 30"/>
          <p:cNvGrpSpPr/>
          <p:nvPr/>
        </p:nvGrpSpPr>
        <p:grpSpPr>
          <a:xfrm>
            <a:off x="4558655" y="4241011"/>
            <a:ext cx="785623" cy="594732"/>
            <a:chOff x="6274451" y="3104083"/>
            <a:chExt cx="745081" cy="564041"/>
          </a:xfrm>
          <a:solidFill>
            <a:schemeClr val="bg1"/>
          </a:solidFill>
        </p:grpSpPr>
        <p:sp>
          <p:nvSpPr>
            <p:cNvPr id="32" name="网Chenying0907出品 512"/>
            <p:cNvSpPr/>
            <p:nvPr/>
          </p:nvSpPr>
          <p:spPr bwMode="auto">
            <a:xfrm>
              <a:off x="6569454" y="3119230"/>
              <a:ext cx="450078" cy="22360"/>
            </a:xfrm>
            <a:custGeom>
              <a:avLst/>
              <a:gdLst>
                <a:gd name="T0" fmla="*/ 257 w 264"/>
                <a:gd name="T1" fmla="*/ 0 h 13"/>
                <a:gd name="T2" fmla="*/ 6 w 264"/>
                <a:gd name="T3" fmla="*/ 0 h 13"/>
                <a:gd name="T4" fmla="*/ 2 w 264"/>
                <a:gd name="T5" fmla="*/ 2 h 13"/>
                <a:gd name="T6" fmla="*/ 0 w 264"/>
                <a:gd name="T7" fmla="*/ 7 h 13"/>
                <a:gd name="T8" fmla="*/ 6 w 264"/>
                <a:gd name="T9" fmla="*/ 13 h 13"/>
                <a:gd name="T10" fmla="*/ 257 w 264"/>
                <a:gd name="T11" fmla="*/ 13 h 13"/>
                <a:gd name="T12" fmla="*/ 264 w 264"/>
                <a:gd name="T13" fmla="*/ 7 h 13"/>
                <a:gd name="T14" fmla="*/ 257 w 264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4" h="13">
                  <a:moveTo>
                    <a:pt x="25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257" y="13"/>
                    <a:pt x="257" y="13"/>
                    <a:pt x="257" y="13"/>
                  </a:cubicBezTo>
                  <a:cubicBezTo>
                    <a:pt x="261" y="13"/>
                    <a:pt x="264" y="10"/>
                    <a:pt x="264" y="7"/>
                  </a:cubicBezTo>
                  <a:cubicBezTo>
                    <a:pt x="264" y="3"/>
                    <a:pt x="261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网Chenying0907出品 513"/>
            <p:cNvSpPr>
              <a:spLocks noChangeArrowheads="1"/>
            </p:cNvSpPr>
            <p:nvPr/>
          </p:nvSpPr>
          <p:spPr bwMode="auto">
            <a:xfrm>
              <a:off x="6869507" y="3293058"/>
              <a:ext cx="28851" cy="1226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4" name="网Chenying0907出品 514"/>
            <p:cNvSpPr>
              <a:spLocks noChangeArrowheads="1"/>
            </p:cNvSpPr>
            <p:nvPr/>
          </p:nvSpPr>
          <p:spPr bwMode="auto">
            <a:xfrm>
              <a:off x="6821902" y="3325516"/>
              <a:ext cx="30294" cy="86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5" name="网Chenying0907出品 515"/>
            <p:cNvSpPr>
              <a:spLocks noChangeArrowheads="1"/>
            </p:cNvSpPr>
            <p:nvPr/>
          </p:nvSpPr>
          <p:spPr bwMode="auto">
            <a:xfrm>
              <a:off x="6772134" y="3280796"/>
              <a:ext cx="28851" cy="13127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网Chenying0907出品 516"/>
            <p:cNvSpPr/>
            <p:nvPr/>
          </p:nvSpPr>
          <p:spPr bwMode="auto">
            <a:xfrm>
              <a:off x="6750496" y="3521704"/>
              <a:ext cx="86554" cy="146420"/>
            </a:xfrm>
            <a:custGeom>
              <a:avLst/>
              <a:gdLst>
                <a:gd name="T0" fmla="*/ 43 w 51"/>
                <a:gd name="T1" fmla="*/ 71 h 86"/>
                <a:gd name="T2" fmla="*/ 36 w 51"/>
                <a:gd name="T3" fmla="*/ 71 h 86"/>
                <a:gd name="T4" fmla="*/ 36 w 51"/>
                <a:gd name="T5" fmla="*/ 0 h 86"/>
                <a:gd name="T6" fmla="*/ 19 w 51"/>
                <a:gd name="T7" fmla="*/ 0 h 86"/>
                <a:gd name="T8" fmla="*/ 19 w 51"/>
                <a:gd name="T9" fmla="*/ 71 h 86"/>
                <a:gd name="T10" fmla="*/ 7 w 51"/>
                <a:gd name="T11" fmla="*/ 71 h 86"/>
                <a:gd name="T12" fmla="*/ 2 w 51"/>
                <a:gd name="T13" fmla="*/ 73 h 86"/>
                <a:gd name="T14" fmla="*/ 0 w 51"/>
                <a:gd name="T15" fmla="*/ 79 h 86"/>
                <a:gd name="T16" fmla="*/ 7 w 51"/>
                <a:gd name="T17" fmla="*/ 86 h 86"/>
                <a:gd name="T18" fmla="*/ 43 w 51"/>
                <a:gd name="T19" fmla="*/ 86 h 86"/>
                <a:gd name="T20" fmla="*/ 51 w 51"/>
                <a:gd name="T21" fmla="*/ 79 h 86"/>
                <a:gd name="T22" fmla="*/ 43 w 51"/>
                <a:gd name="T23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86">
                  <a:moveTo>
                    <a:pt x="43" y="71"/>
                  </a:moveTo>
                  <a:cubicBezTo>
                    <a:pt x="36" y="71"/>
                    <a:pt x="36" y="71"/>
                    <a:pt x="36" y="7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5" y="71"/>
                    <a:pt x="3" y="72"/>
                    <a:pt x="2" y="73"/>
                  </a:cubicBezTo>
                  <a:cubicBezTo>
                    <a:pt x="0" y="75"/>
                    <a:pt x="0" y="77"/>
                    <a:pt x="0" y="79"/>
                  </a:cubicBezTo>
                  <a:cubicBezTo>
                    <a:pt x="0" y="83"/>
                    <a:pt x="3" y="86"/>
                    <a:pt x="7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7" y="86"/>
                    <a:pt x="51" y="83"/>
                    <a:pt x="51" y="79"/>
                  </a:cubicBezTo>
                  <a:cubicBezTo>
                    <a:pt x="51" y="75"/>
                    <a:pt x="47" y="71"/>
                    <a:pt x="43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7" name="网Chenying0907出品 517"/>
            <p:cNvSpPr>
              <a:spLocks noChangeArrowheads="1"/>
            </p:cNvSpPr>
            <p:nvPr/>
          </p:nvSpPr>
          <p:spPr bwMode="auto">
            <a:xfrm>
              <a:off x="6720923" y="3325516"/>
              <a:ext cx="29573" cy="86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8" name="网Chenying0907出品 518"/>
            <p:cNvSpPr>
              <a:spLocks noChangeArrowheads="1"/>
            </p:cNvSpPr>
            <p:nvPr/>
          </p:nvSpPr>
          <p:spPr bwMode="auto">
            <a:xfrm>
              <a:off x="6668270" y="3357974"/>
              <a:ext cx="28851" cy="540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9" name="网Chenying0907出品 519"/>
            <p:cNvSpPr>
              <a:spLocks noEditPoints="1"/>
            </p:cNvSpPr>
            <p:nvPr/>
          </p:nvSpPr>
          <p:spPr bwMode="auto">
            <a:xfrm>
              <a:off x="6601912" y="3161786"/>
              <a:ext cx="383721" cy="346214"/>
            </a:xfrm>
            <a:custGeom>
              <a:avLst/>
              <a:gdLst>
                <a:gd name="T0" fmla="*/ 0 w 532"/>
                <a:gd name="T1" fmla="*/ 480 h 480"/>
                <a:gd name="T2" fmla="*/ 532 w 532"/>
                <a:gd name="T3" fmla="*/ 480 h 480"/>
                <a:gd name="T4" fmla="*/ 532 w 532"/>
                <a:gd name="T5" fmla="*/ 0 h 480"/>
                <a:gd name="T6" fmla="*/ 0 w 532"/>
                <a:gd name="T7" fmla="*/ 0 h 480"/>
                <a:gd name="T8" fmla="*/ 0 w 532"/>
                <a:gd name="T9" fmla="*/ 480 h 480"/>
                <a:gd name="T10" fmla="*/ 28 w 532"/>
                <a:gd name="T11" fmla="*/ 28 h 480"/>
                <a:gd name="T12" fmla="*/ 506 w 532"/>
                <a:gd name="T13" fmla="*/ 28 h 480"/>
                <a:gd name="T14" fmla="*/ 506 w 532"/>
                <a:gd name="T15" fmla="*/ 442 h 480"/>
                <a:gd name="T16" fmla="*/ 28 w 532"/>
                <a:gd name="T17" fmla="*/ 442 h 480"/>
                <a:gd name="T18" fmla="*/ 28 w 532"/>
                <a:gd name="T19" fmla="*/ 2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2" h="480">
                  <a:moveTo>
                    <a:pt x="0" y="480"/>
                  </a:moveTo>
                  <a:lnTo>
                    <a:pt x="532" y="480"/>
                  </a:lnTo>
                  <a:lnTo>
                    <a:pt x="532" y="0"/>
                  </a:lnTo>
                  <a:lnTo>
                    <a:pt x="0" y="0"/>
                  </a:lnTo>
                  <a:lnTo>
                    <a:pt x="0" y="480"/>
                  </a:lnTo>
                  <a:close/>
                  <a:moveTo>
                    <a:pt x="28" y="28"/>
                  </a:moveTo>
                  <a:lnTo>
                    <a:pt x="506" y="28"/>
                  </a:lnTo>
                  <a:lnTo>
                    <a:pt x="506" y="442"/>
                  </a:lnTo>
                  <a:lnTo>
                    <a:pt x="28" y="442"/>
                  </a:ln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0" name="网Chenying0907出品 520"/>
            <p:cNvSpPr/>
            <p:nvPr/>
          </p:nvSpPr>
          <p:spPr bwMode="auto">
            <a:xfrm>
              <a:off x="6274451" y="3299550"/>
              <a:ext cx="313757" cy="281299"/>
            </a:xfrm>
            <a:custGeom>
              <a:avLst/>
              <a:gdLst>
                <a:gd name="T0" fmla="*/ 161 w 184"/>
                <a:gd name="T1" fmla="*/ 20 h 165"/>
                <a:gd name="T2" fmla="*/ 119 w 184"/>
                <a:gd name="T3" fmla="*/ 0 h 165"/>
                <a:gd name="T4" fmla="*/ 92 w 184"/>
                <a:gd name="T5" fmla="*/ 11 h 165"/>
                <a:gd name="T6" fmla="*/ 114 w 184"/>
                <a:gd name="T7" fmla="*/ 90 h 165"/>
                <a:gd name="T8" fmla="*/ 92 w 184"/>
                <a:gd name="T9" fmla="*/ 122 h 165"/>
                <a:gd name="T10" fmla="*/ 70 w 184"/>
                <a:gd name="T11" fmla="*/ 90 h 165"/>
                <a:gd name="T12" fmla="*/ 92 w 184"/>
                <a:gd name="T13" fmla="*/ 11 h 165"/>
                <a:gd name="T14" fmla="*/ 65 w 184"/>
                <a:gd name="T15" fmla="*/ 0 h 165"/>
                <a:gd name="T16" fmla="*/ 0 w 184"/>
                <a:gd name="T17" fmla="*/ 65 h 165"/>
                <a:gd name="T18" fmla="*/ 0 w 184"/>
                <a:gd name="T19" fmla="*/ 135 h 165"/>
                <a:gd name="T20" fmla="*/ 84 w 184"/>
                <a:gd name="T21" fmla="*/ 165 h 165"/>
                <a:gd name="T22" fmla="*/ 100 w 184"/>
                <a:gd name="T23" fmla="*/ 165 h 165"/>
                <a:gd name="T24" fmla="*/ 184 w 184"/>
                <a:gd name="T25" fmla="*/ 135 h 165"/>
                <a:gd name="T26" fmla="*/ 184 w 184"/>
                <a:gd name="T27" fmla="*/ 65 h 165"/>
                <a:gd name="T28" fmla="*/ 161 w 184"/>
                <a:gd name="T29" fmla="*/ 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65">
                  <a:moveTo>
                    <a:pt x="161" y="20"/>
                  </a:moveTo>
                  <a:cubicBezTo>
                    <a:pt x="148" y="10"/>
                    <a:pt x="132" y="4"/>
                    <a:pt x="119" y="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7"/>
                    <a:pt x="0" y="24"/>
                    <a:pt x="0" y="65"/>
                  </a:cubicBezTo>
                  <a:cubicBezTo>
                    <a:pt x="0" y="124"/>
                    <a:pt x="0" y="135"/>
                    <a:pt x="0" y="135"/>
                  </a:cubicBezTo>
                  <a:cubicBezTo>
                    <a:pt x="0" y="135"/>
                    <a:pt x="3" y="165"/>
                    <a:pt x="84" y="165"/>
                  </a:cubicBezTo>
                  <a:cubicBezTo>
                    <a:pt x="100" y="165"/>
                    <a:pt x="100" y="165"/>
                    <a:pt x="100" y="165"/>
                  </a:cubicBezTo>
                  <a:cubicBezTo>
                    <a:pt x="182" y="165"/>
                    <a:pt x="184" y="135"/>
                    <a:pt x="184" y="135"/>
                  </a:cubicBezTo>
                  <a:cubicBezTo>
                    <a:pt x="184" y="135"/>
                    <a:pt x="184" y="124"/>
                    <a:pt x="184" y="65"/>
                  </a:cubicBezTo>
                  <a:cubicBezTo>
                    <a:pt x="184" y="44"/>
                    <a:pt x="174" y="30"/>
                    <a:pt x="16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Oval 521"/>
            <p:cNvSpPr>
              <a:spLocks noChangeArrowheads="1"/>
            </p:cNvSpPr>
            <p:nvPr/>
          </p:nvSpPr>
          <p:spPr bwMode="auto">
            <a:xfrm>
              <a:off x="6353071" y="3104083"/>
              <a:ext cx="156518" cy="1824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2" name="网Chenying0907出品 41"/>
          <p:cNvGrpSpPr/>
          <p:nvPr/>
        </p:nvGrpSpPr>
        <p:grpSpPr>
          <a:xfrm>
            <a:off x="2540018" y="3981672"/>
            <a:ext cx="477611" cy="780300"/>
            <a:chOff x="2190567" y="3013202"/>
            <a:chExt cx="452964" cy="740033"/>
          </a:xfrm>
          <a:solidFill>
            <a:schemeClr val="bg1"/>
          </a:solidFill>
        </p:grpSpPr>
        <p:sp>
          <p:nvSpPr>
            <p:cNvPr id="43" name="网Chenying0907出品 460"/>
            <p:cNvSpPr/>
            <p:nvPr/>
          </p:nvSpPr>
          <p:spPr bwMode="auto">
            <a:xfrm>
              <a:off x="2599533" y="3101919"/>
              <a:ext cx="43998" cy="42556"/>
            </a:xfrm>
            <a:custGeom>
              <a:avLst/>
              <a:gdLst>
                <a:gd name="T0" fmla="*/ 25 w 26"/>
                <a:gd name="T1" fmla="*/ 4 h 25"/>
                <a:gd name="T2" fmla="*/ 15 w 26"/>
                <a:gd name="T3" fmla="*/ 2 h 25"/>
                <a:gd name="T4" fmla="*/ 3 w 26"/>
                <a:gd name="T5" fmla="*/ 11 h 25"/>
                <a:gd name="T6" fmla="*/ 0 w 26"/>
                <a:gd name="T7" fmla="*/ 17 h 25"/>
                <a:gd name="T8" fmla="*/ 1 w 26"/>
                <a:gd name="T9" fmla="*/ 21 h 25"/>
                <a:gd name="T10" fmla="*/ 11 w 26"/>
                <a:gd name="T11" fmla="*/ 23 h 25"/>
                <a:gd name="T12" fmla="*/ 23 w 26"/>
                <a:gd name="T13" fmla="*/ 14 h 25"/>
                <a:gd name="T14" fmla="*/ 26 w 26"/>
                <a:gd name="T15" fmla="*/ 8 h 25"/>
                <a:gd name="T16" fmla="*/ 25 w 26"/>
                <a:gd name="T1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25" y="4"/>
                  </a:moveTo>
                  <a:cubicBezTo>
                    <a:pt x="22" y="1"/>
                    <a:pt x="18" y="0"/>
                    <a:pt x="15" y="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0" y="15"/>
                    <a:pt x="0" y="17"/>
                  </a:cubicBezTo>
                  <a:cubicBezTo>
                    <a:pt x="0" y="18"/>
                    <a:pt x="0" y="20"/>
                    <a:pt x="1" y="21"/>
                  </a:cubicBezTo>
                  <a:cubicBezTo>
                    <a:pt x="4" y="24"/>
                    <a:pt x="8" y="25"/>
                    <a:pt x="11" y="2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13"/>
                    <a:pt x="26" y="10"/>
                    <a:pt x="26" y="8"/>
                  </a:cubicBezTo>
                  <a:cubicBezTo>
                    <a:pt x="26" y="7"/>
                    <a:pt x="26" y="5"/>
                    <a:pt x="2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网Chenying0907出品 461"/>
            <p:cNvSpPr/>
            <p:nvPr/>
          </p:nvSpPr>
          <p:spPr bwMode="auto">
            <a:xfrm>
              <a:off x="2493504" y="3013202"/>
              <a:ext cx="23802" cy="49769"/>
            </a:xfrm>
            <a:custGeom>
              <a:avLst/>
              <a:gdLst>
                <a:gd name="T0" fmla="*/ 7 w 14"/>
                <a:gd name="T1" fmla="*/ 29 h 29"/>
                <a:gd name="T2" fmla="*/ 14 w 14"/>
                <a:gd name="T3" fmla="*/ 22 h 29"/>
                <a:gd name="T4" fmla="*/ 14 w 14"/>
                <a:gd name="T5" fmla="*/ 7 h 29"/>
                <a:gd name="T6" fmla="*/ 12 w 14"/>
                <a:gd name="T7" fmla="*/ 2 h 29"/>
                <a:gd name="T8" fmla="*/ 7 w 14"/>
                <a:gd name="T9" fmla="*/ 0 h 29"/>
                <a:gd name="T10" fmla="*/ 0 w 14"/>
                <a:gd name="T11" fmla="*/ 7 h 29"/>
                <a:gd name="T12" fmla="*/ 0 w 14"/>
                <a:gd name="T13" fmla="*/ 22 h 29"/>
                <a:gd name="T14" fmla="*/ 2 w 14"/>
                <a:gd name="T15" fmla="*/ 27 h 29"/>
                <a:gd name="T16" fmla="*/ 7 w 1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9">
                  <a:moveTo>
                    <a:pt x="7" y="29"/>
                  </a:moveTo>
                  <a:cubicBezTo>
                    <a:pt x="11" y="29"/>
                    <a:pt x="14" y="26"/>
                    <a:pt x="14" y="2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4" y="4"/>
                    <a:pt x="12" y="2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6"/>
                    <a:pt x="2" y="27"/>
                  </a:cubicBezTo>
                  <a:cubicBezTo>
                    <a:pt x="3" y="28"/>
                    <a:pt x="5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5" name="网Chenying0907出品 462"/>
            <p:cNvSpPr/>
            <p:nvPr/>
          </p:nvSpPr>
          <p:spPr bwMode="auto">
            <a:xfrm>
              <a:off x="2463211" y="3316860"/>
              <a:ext cx="62752" cy="23802"/>
            </a:xfrm>
            <a:custGeom>
              <a:avLst/>
              <a:gdLst>
                <a:gd name="T0" fmla="*/ 30 w 37"/>
                <a:gd name="T1" fmla="*/ 0 h 14"/>
                <a:gd name="T2" fmla="*/ 7 w 37"/>
                <a:gd name="T3" fmla="*/ 0 h 14"/>
                <a:gd name="T4" fmla="*/ 2 w 37"/>
                <a:gd name="T5" fmla="*/ 2 h 14"/>
                <a:gd name="T6" fmla="*/ 0 w 37"/>
                <a:gd name="T7" fmla="*/ 7 h 14"/>
                <a:gd name="T8" fmla="*/ 7 w 37"/>
                <a:gd name="T9" fmla="*/ 14 h 14"/>
                <a:gd name="T10" fmla="*/ 30 w 37"/>
                <a:gd name="T11" fmla="*/ 14 h 14"/>
                <a:gd name="T12" fmla="*/ 37 w 37"/>
                <a:gd name="T13" fmla="*/ 7 h 14"/>
                <a:gd name="T14" fmla="*/ 30 w 3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4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1" y="4"/>
                    <a:pt x="0" y="5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4" y="14"/>
                    <a:pt x="37" y="11"/>
                    <a:pt x="37" y="7"/>
                  </a:cubicBezTo>
                  <a:cubicBezTo>
                    <a:pt x="37" y="4"/>
                    <a:pt x="34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6" name="网Chenying0907出品 463"/>
            <p:cNvSpPr/>
            <p:nvPr/>
          </p:nvSpPr>
          <p:spPr bwMode="auto">
            <a:xfrm>
              <a:off x="2427147" y="3250503"/>
              <a:ext cx="141371" cy="59866"/>
            </a:xfrm>
            <a:custGeom>
              <a:avLst/>
              <a:gdLst>
                <a:gd name="T0" fmla="*/ 66 w 83"/>
                <a:gd name="T1" fmla="*/ 5 h 35"/>
                <a:gd name="T2" fmla="*/ 66 w 83"/>
                <a:gd name="T3" fmla="*/ 22 h 35"/>
                <a:gd name="T4" fmla="*/ 41 w 83"/>
                <a:gd name="T5" fmla="*/ 27 h 35"/>
                <a:gd name="T6" fmla="*/ 18 w 83"/>
                <a:gd name="T7" fmla="*/ 22 h 35"/>
                <a:gd name="T8" fmla="*/ 15 w 83"/>
                <a:gd name="T9" fmla="*/ 5 h 35"/>
                <a:gd name="T10" fmla="*/ 6 w 83"/>
                <a:gd name="T11" fmla="*/ 0 h 35"/>
                <a:gd name="T12" fmla="*/ 11 w 83"/>
                <a:gd name="T13" fmla="*/ 14 h 35"/>
                <a:gd name="T14" fmla="*/ 41 w 83"/>
                <a:gd name="T15" fmla="*/ 35 h 35"/>
                <a:gd name="T16" fmla="*/ 42 w 83"/>
                <a:gd name="T17" fmla="*/ 35 h 35"/>
                <a:gd name="T18" fmla="*/ 73 w 83"/>
                <a:gd name="T19" fmla="*/ 14 h 35"/>
                <a:gd name="T20" fmla="*/ 77 w 83"/>
                <a:gd name="T21" fmla="*/ 0 h 35"/>
                <a:gd name="T22" fmla="*/ 66 w 83"/>
                <a:gd name="T23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35">
                  <a:moveTo>
                    <a:pt x="66" y="5"/>
                  </a:moveTo>
                  <a:cubicBezTo>
                    <a:pt x="65" y="10"/>
                    <a:pt x="63" y="17"/>
                    <a:pt x="66" y="22"/>
                  </a:cubicBezTo>
                  <a:cubicBezTo>
                    <a:pt x="66" y="22"/>
                    <a:pt x="53" y="27"/>
                    <a:pt x="41" y="27"/>
                  </a:cubicBezTo>
                  <a:cubicBezTo>
                    <a:pt x="30" y="27"/>
                    <a:pt x="18" y="22"/>
                    <a:pt x="18" y="22"/>
                  </a:cubicBezTo>
                  <a:cubicBezTo>
                    <a:pt x="19" y="16"/>
                    <a:pt x="17" y="10"/>
                    <a:pt x="15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5"/>
                    <a:pt x="10" y="11"/>
                    <a:pt x="11" y="14"/>
                  </a:cubicBezTo>
                  <a:cubicBezTo>
                    <a:pt x="11" y="22"/>
                    <a:pt x="0" y="35"/>
                    <a:pt x="41" y="35"/>
                  </a:cubicBezTo>
                  <a:cubicBezTo>
                    <a:pt x="41" y="35"/>
                    <a:pt x="42" y="35"/>
                    <a:pt x="42" y="35"/>
                  </a:cubicBezTo>
                  <a:cubicBezTo>
                    <a:pt x="83" y="35"/>
                    <a:pt x="73" y="22"/>
                    <a:pt x="73" y="14"/>
                  </a:cubicBezTo>
                  <a:cubicBezTo>
                    <a:pt x="73" y="11"/>
                    <a:pt x="75" y="5"/>
                    <a:pt x="77" y="0"/>
                  </a:cubicBezTo>
                  <a:lnTo>
                    <a:pt x="6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7" name="网Chenying0907出品 464"/>
            <p:cNvSpPr/>
            <p:nvPr/>
          </p:nvSpPr>
          <p:spPr bwMode="auto">
            <a:xfrm>
              <a:off x="2394689" y="3289452"/>
              <a:ext cx="38949" cy="39671"/>
            </a:xfrm>
            <a:custGeom>
              <a:avLst/>
              <a:gdLst>
                <a:gd name="T0" fmla="*/ 16 w 23"/>
                <a:gd name="T1" fmla="*/ 3 h 23"/>
                <a:gd name="T2" fmla="*/ 3 w 23"/>
                <a:gd name="T3" fmla="*/ 7 h 23"/>
                <a:gd name="T4" fmla="*/ 6 w 23"/>
                <a:gd name="T5" fmla="*/ 20 h 23"/>
                <a:gd name="T6" fmla="*/ 20 w 23"/>
                <a:gd name="T7" fmla="*/ 17 h 23"/>
                <a:gd name="T8" fmla="*/ 16 w 23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6" y="3"/>
                  </a:moveTo>
                  <a:cubicBezTo>
                    <a:pt x="12" y="0"/>
                    <a:pt x="5" y="2"/>
                    <a:pt x="3" y="7"/>
                  </a:cubicBezTo>
                  <a:cubicBezTo>
                    <a:pt x="0" y="11"/>
                    <a:pt x="1" y="17"/>
                    <a:pt x="6" y="20"/>
                  </a:cubicBezTo>
                  <a:cubicBezTo>
                    <a:pt x="11" y="23"/>
                    <a:pt x="17" y="22"/>
                    <a:pt x="20" y="17"/>
                  </a:cubicBezTo>
                  <a:cubicBezTo>
                    <a:pt x="23" y="12"/>
                    <a:pt x="21" y="6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8" name="网Chenying0907出品 465"/>
            <p:cNvSpPr>
              <a:spLocks noEditPoints="1"/>
            </p:cNvSpPr>
            <p:nvPr/>
          </p:nvSpPr>
          <p:spPr bwMode="auto">
            <a:xfrm>
              <a:off x="2404787" y="3073068"/>
              <a:ext cx="186090" cy="186090"/>
            </a:xfrm>
            <a:custGeom>
              <a:avLst/>
              <a:gdLst>
                <a:gd name="T0" fmla="*/ 54 w 109"/>
                <a:gd name="T1" fmla="*/ 0 h 109"/>
                <a:gd name="T2" fmla="*/ 0 w 109"/>
                <a:gd name="T3" fmla="*/ 54 h 109"/>
                <a:gd name="T4" fmla="*/ 12 w 109"/>
                <a:gd name="T5" fmla="*/ 89 h 109"/>
                <a:gd name="T6" fmla="*/ 12 w 109"/>
                <a:gd name="T7" fmla="*/ 89 h 109"/>
                <a:gd name="T8" fmla="*/ 25 w 109"/>
                <a:gd name="T9" fmla="*/ 100 h 109"/>
                <a:gd name="T10" fmla="*/ 54 w 109"/>
                <a:gd name="T11" fmla="*/ 109 h 109"/>
                <a:gd name="T12" fmla="*/ 82 w 109"/>
                <a:gd name="T13" fmla="*/ 101 h 109"/>
                <a:gd name="T14" fmla="*/ 97 w 109"/>
                <a:gd name="T15" fmla="*/ 89 h 109"/>
                <a:gd name="T16" fmla="*/ 97 w 109"/>
                <a:gd name="T17" fmla="*/ 88 h 109"/>
                <a:gd name="T18" fmla="*/ 109 w 109"/>
                <a:gd name="T19" fmla="*/ 54 h 109"/>
                <a:gd name="T20" fmla="*/ 54 w 109"/>
                <a:gd name="T21" fmla="*/ 0 h 109"/>
                <a:gd name="T22" fmla="*/ 54 w 109"/>
                <a:gd name="T23" fmla="*/ 101 h 109"/>
                <a:gd name="T24" fmla="*/ 7 w 109"/>
                <a:gd name="T25" fmla="*/ 54 h 109"/>
                <a:gd name="T26" fmla="*/ 54 w 109"/>
                <a:gd name="T27" fmla="*/ 7 h 109"/>
                <a:gd name="T28" fmla="*/ 101 w 109"/>
                <a:gd name="T29" fmla="*/ 54 h 109"/>
                <a:gd name="T30" fmla="*/ 54 w 109"/>
                <a:gd name="T31" fmla="*/ 10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109">
                  <a:moveTo>
                    <a:pt x="54" y="0"/>
                  </a:moveTo>
                  <a:cubicBezTo>
                    <a:pt x="24" y="0"/>
                    <a:pt x="0" y="24"/>
                    <a:pt x="0" y="54"/>
                  </a:cubicBezTo>
                  <a:cubicBezTo>
                    <a:pt x="0" y="67"/>
                    <a:pt x="5" y="80"/>
                    <a:pt x="12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6" y="93"/>
                    <a:pt x="20" y="97"/>
                    <a:pt x="25" y="100"/>
                  </a:cubicBezTo>
                  <a:cubicBezTo>
                    <a:pt x="34" y="106"/>
                    <a:pt x="44" y="109"/>
                    <a:pt x="54" y="109"/>
                  </a:cubicBezTo>
                  <a:cubicBezTo>
                    <a:pt x="65" y="109"/>
                    <a:pt x="74" y="106"/>
                    <a:pt x="82" y="101"/>
                  </a:cubicBezTo>
                  <a:cubicBezTo>
                    <a:pt x="88" y="98"/>
                    <a:pt x="93" y="94"/>
                    <a:pt x="97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104" y="79"/>
                    <a:pt x="109" y="67"/>
                    <a:pt x="109" y="54"/>
                  </a:cubicBezTo>
                  <a:cubicBezTo>
                    <a:pt x="109" y="24"/>
                    <a:pt x="85" y="0"/>
                    <a:pt x="54" y="0"/>
                  </a:cubicBezTo>
                  <a:close/>
                  <a:moveTo>
                    <a:pt x="54" y="101"/>
                  </a:moveTo>
                  <a:cubicBezTo>
                    <a:pt x="29" y="101"/>
                    <a:pt x="7" y="80"/>
                    <a:pt x="7" y="54"/>
                  </a:cubicBezTo>
                  <a:cubicBezTo>
                    <a:pt x="7" y="28"/>
                    <a:pt x="29" y="7"/>
                    <a:pt x="54" y="7"/>
                  </a:cubicBezTo>
                  <a:cubicBezTo>
                    <a:pt x="80" y="7"/>
                    <a:pt x="101" y="28"/>
                    <a:pt x="101" y="54"/>
                  </a:cubicBezTo>
                  <a:cubicBezTo>
                    <a:pt x="101" y="80"/>
                    <a:pt x="80" y="101"/>
                    <a:pt x="54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9" name="网Chenying0907出品 466"/>
            <p:cNvSpPr/>
            <p:nvPr/>
          </p:nvSpPr>
          <p:spPr bwMode="auto">
            <a:xfrm>
              <a:off x="2369444" y="3325516"/>
              <a:ext cx="28851" cy="28851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4 h 17"/>
                <a:gd name="T4" fmla="*/ 5 w 17"/>
                <a:gd name="T5" fmla="*/ 15 h 17"/>
                <a:gd name="T6" fmla="*/ 15 w 17"/>
                <a:gd name="T7" fmla="*/ 12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0"/>
                    <a:pt x="5" y="1"/>
                    <a:pt x="2" y="4"/>
                  </a:cubicBezTo>
                  <a:cubicBezTo>
                    <a:pt x="0" y="8"/>
                    <a:pt x="1" y="13"/>
                    <a:pt x="5" y="15"/>
                  </a:cubicBezTo>
                  <a:cubicBezTo>
                    <a:pt x="9" y="17"/>
                    <a:pt x="13" y="16"/>
                    <a:pt x="15" y="12"/>
                  </a:cubicBezTo>
                  <a:cubicBezTo>
                    <a:pt x="17" y="8"/>
                    <a:pt x="16" y="4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0" name="网Chenying0907出品 467"/>
            <p:cNvSpPr/>
            <p:nvPr/>
          </p:nvSpPr>
          <p:spPr bwMode="auto">
            <a:xfrm>
              <a:off x="2353576" y="3101919"/>
              <a:ext cx="44719" cy="42556"/>
            </a:xfrm>
            <a:custGeom>
              <a:avLst/>
              <a:gdLst>
                <a:gd name="T0" fmla="*/ 3 w 26"/>
                <a:gd name="T1" fmla="*/ 14 h 25"/>
                <a:gd name="T2" fmla="*/ 14 w 26"/>
                <a:gd name="T3" fmla="*/ 23 h 25"/>
                <a:gd name="T4" fmla="*/ 24 w 26"/>
                <a:gd name="T5" fmla="*/ 21 h 25"/>
                <a:gd name="T6" fmla="*/ 26 w 26"/>
                <a:gd name="T7" fmla="*/ 17 h 25"/>
                <a:gd name="T8" fmla="*/ 23 w 26"/>
                <a:gd name="T9" fmla="*/ 11 h 25"/>
                <a:gd name="T10" fmla="*/ 11 w 26"/>
                <a:gd name="T11" fmla="*/ 2 h 25"/>
                <a:gd name="T12" fmla="*/ 1 w 26"/>
                <a:gd name="T13" fmla="*/ 4 h 25"/>
                <a:gd name="T14" fmla="*/ 0 w 26"/>
                <a:gd name="T15" fmla="*/ 8 h 25"/>
                <a:gd name="T16" fmla="*/ 3 w 26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3" y="14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8" y="25"/>
                    <a:pt x="22" y="24"/>
                    <a:pt x="24" y="21"/>
                  </a:cubicBezTo>
                  <a:cubicBezTo>
                    <a:pt x="25" y="20"/>
                    <a:pt x="26" y="18"/>
                    <a:pt x="26" y="17"/>
                  </a:cubicBezTo>
                  <a:cubicBezTo>
                    <a:pt x="26" y="15"/>
                    <a:pt x="25" y="12"/>
                    <a:pt x="23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3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0" y="10"/>
                    <a:pt x="1" y="13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1" name="网Chenying0907出品 468"/>
            <p:cNvSpPr/>
            <p:nvPr/>
          </p:nvSpPr>
          <p:spPr bwMode="auto">
            <a:xfrm>
              <a:off x="2190567" y="3482034"/>
              <a:ext cx="200516" cy="271201"/>
            </a:xfrm>
            <a:custGeom>
              <a:avLst/>
              <a:gdLst>
                <a:gd name="T0" fmla="*/ 59 w 118"/>
                <a:gd name="T1" fmla="*/ 3 h 159"/>
                <a:gd name="T2" fmla="*/ 106 w 118"/>
                <a:gd name="T3" fmla="*/ 71 h 159"/>
                <a:gd name="T4" fmla="*/ 106 w 118"/>
                <a:gd name="T5" fmla="*/ 103 h 159"/>
                <a:gd name="T6" fmla="*/ 71 w 118"/>
                <a:gd name="T7" fmla="*/ 81 h 159"/>
                <a:gd name="T8" fmla="*/ 59 w 118"/>
                <a:gd name="T9" fmla="*/ 3 h 159"/>
                <a:gd name="T10" fmla="*/ 0 w 118"/>
                <a:gd name="T11" fmla="*/ 41 h 159"/>
                <a:gd name="T12" fmla="*/ 0 w 118"/>
                <a:gd name="T13" fmla="*/ 136 h 159"/>
                <a:gd name="T14" fmla="*/ 59 w 118"/>
                <a:gd name="T15" fmla="*/ 159 h 159"/>
                <a:gd name="T16" fmla="*/ 118 w 118"/>
                <a:gd name="T17" fmla="*/ 125 h 159"/>
                <a:gd name="T18" fmla="*/ 118 w 118"/>
                <a:gd name="T19" fmla="*/ 81 h 159"/>
                <a:gd name="T20" fmla="*/ 59 w 118"/>
                <a:gd name="T21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59">
                  <a:moveTo>
                    <a:pt x="59" y="3"/>
                  </a:moveTo>
                  <a:cubicBezTo>
                    <a:pt x="106" y="71"/>
                    <a:pt x="106" y="71"/>
                    <a:pt x="106" y="71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71" y="81"/>
                    <a:pt x="71" y="81"/>
                    <a:pt x="71" y="81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9" y="3"/>
                    <a:pt x="0" y="0"/>
                    <a:pt x="0" y="41"/>
                  </a:cubicBezTo>
                  <a:cubicBezTo>
                    <a:pt x="0" y="82"/>
                    <a:pt x="0" y="136"/>
                    <a:pt x="0" y="136"/>
                  </a:cubicBezTo>
                  <a:cubicBezTo>
                    <a:pt x="0" y="136"/>
                    <a:pt x="7" y="159"/>
                    <a:pt x="59" y="159"/>
                  </a:cubicBezTo>
                  <a:cubicBezTo>
                    <a:pt x="111" y="159"/>
                    <a:pt x="118" y="144"/>
                    <a:pt x="118" y="125"/>
                  </a:cubicBezTo>
                  <a:cubicBezTo>
                    <a:pt x="118" y="106"/>
                    <a:pt x="118" y="81"/>
                    <a:pt x="118" y="81"/>
                  </a:cubicBezTo>
                  <a:cubicBezTo>
                    <a:pt x="118" y="81"/>
                    <a:pt x="105" y="3"/>
                    <a:pt x="5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2" name="Oval 469"/>
            <p:cNvSpPr>
              <a:spLocks noChangeArrowheads="1"/>
            </p:cNvSpPr>
            <p:nvPr/>
          </p:nvSpPr>
          <p:spPr bwMode="auto">
            <a:xfrm>
              <a:off x="2200665" y="3293058"/>
              <a:ext cx="157960" cy="1839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3" name="网Chenying0907出品 85"/>
          <p:cNvSpPr txBox="1"/>
          <p:nvPr/>
        </p:nvSpPr>
        <p:spPr>
          <a:xfrm>
            <a:off x="2837257" y="2914238"/>
            <a:ext cx="2083669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4" name="网Chenying0907出品 86"/>
          <p:cNvSpPr txBox="1"/>
          <p:nvPr/>
        </p:nvSpPr>
        <p:spPr>
          <a:xfrm>
            <a:off x="1702004" y="4823368"/>
            <a:ext cx="2083669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55" name="网Chenying0907出品 87"/>
          <p:cNvSpPr txBox="1"/>
          <p:nvPr/>
        </p:nvSpPr>
        <p:spPr>
          <a:xfrm>
            <a:off x="3954961" y="4823368"/>
            <a:ext cx="2083669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6" name="网Chenying0907出品 55"/>
          <p:cNvGrpSpPr/>
          <p:nvPr/>
        </p:nvGrpSpPr>
        <p:grpSpPr>
          <a:xfrm>
            <a:off x="6277521" y="2097801"/>
            <a:ext cx="4935201" cy="1041726"/>
            <a:chOff x="6504950" y="2185700"/>
            <a:chExt cx="3102279" cy="987968"/>
          </a:xfrm>
        </p:grpSpPr>
        <p:sp>
          <p:nvSpPr>
            <p:cNvPr id="57" name="网Chenying0907出品 89"/>
            <p:cNvSpPr txBox="1"/>
            <p:nvPr/>
          </p:nvSpPr>
          <p:spPr>
            <a:xfrm>
              <a:off x="6994614" y="2215924"/>
              <a:ext cx="2070975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8" name="网Chenying0907出品 90"/>
            <p:cNvSpPr txBox="1"/>
            <p:nvPr/>
          </p:nvSpPr>
          <p:spPr>
            <a:xfrm>
              <a:off x="6688844" y="2655313"/>
              <a:ext cx="2918385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您的内容打在这里，或者通过复制您的文本后，在此框中选择粘贴，尽可能简介扼要，主题明确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9" name="网Chenying0907出品 91"/>
            <p:cNvSpPr txBox="1"/>
            <p:nvPr/>
          </p:nvSpPr>
          <p:spPr>
            <a:xfrm>
              <a:off x="6504950" y="2185700"/>
              <a:ext cx="700368" cy="51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95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Iskoola Pota" panose="020B0502040204020203" pitchFamily="34" charset="0"/>
                  <a:sym typeface="微软雅黑 Light" panose="020B0502040204020203" pitchFamily="34" charset="-122"/>
                </a:rPr>
                <a:t>01</a:t>
              </a:r>
              <a:endParaRPr lang="zh-CN" altLang="en-US" sz="295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Iskoola Pota" panose="020B0502040204020203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0" name="网Chenying0907出品 59"/>
          <p:cNvGrpSpPr/>
          <p:nvPr/>
        </p:nvGrpSpPr>
        <p:grpSpPr>
          <a:xfrm>
            <a:off x="6277521" y="3236694"/>
            <a:ext cx="4935201" cy="1061159"/>
            <a:chOff x="6504950" y="3265820"/>
            <a:chExt cx="3102279" cy="1006398"/>
          </a:xfrm>
        </p:grpSpPr>
        <p:sp>
          <p:nvSpPr>
            <p:cNvPr id="61" name="网Chenying0907出品 94"/>
            <p:cNvSpPr txBox="1"/>
            <p:nvPr/>
          </p:nvSpPr>
          <p:spPr>
            <a:xfrm>
              <a:off x="6994614" y="3296044"/>
              <a:ext cx="2070975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2" name="网Chenying0907出品 95"/>
            <p:cNvSpPr txBox="1"/>
            <p:nvPr/>
          </p:nvSpPr>
          <p:spPr>
            <a:xfrm>
              <a:off x="6688844" y="3753863"/>
              <a:ext cx="2918385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您的内容打在这里，或者通过复制您的文本后，在此框中选择粘贴，尽可能简介扼要，主题明确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3" name="网Chenying0907出品 96"/>
            <p:cNvSpPr txBox="1"/>
            <p:nvPr/>
          </p:nvSpPr>
          <p:spPr>
            <a:xfrm>
              <a:off x="6504950" y="3265820"/>
              <a:ext cx="700368" cy="51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95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Iskoola Pota" panose="020B0502040204020203" pitchFamily="34" charset="0"/>
                  <a:sym typeface="微软雅黑 Light" panose="020B0502040204020203" pitchFamily="34" charset="-122"/>
                </a:rPr>
                <a:t>02</a:t>
              </a:r>
              <a:endParaRPr lang="zh-CN" altLang="en-US" sz="295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Iskoola Pota" panose="020B0502040204020203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4" name="网Chenying0907出品 63"/>
          <p:cNvGrpSpPr/>
          <p:nvPr/>
        </p:nvGrpSpPr>
        <p:grpSpPr>
          <a:xfrm>
            <a:off x="6353448" y="4451513"/>
            <a:ext cx="4859276" cy="1004665"/>
            <a:chOff x="6552677" y="4417948"/>
            <a:chExt cx="3054552" cy="952820"/>
          </a:xfrm>
        </p:grpSpPr>
        <p:sp>
          <p:nvSpPr>
            <p:cNvPr id="65" name="网Chenying0907出品 98"/>
            <p:cNvSpPr txBox="1"/>
            <p:nvPr/>
          </p:nvSpPr>
          <p:spPr>
            <a:xfrm>
              <a:off x="7042342" y="4448172"/>
              <a:ext cx="2070975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网Chenying0907出品 99"/>
            <p:cNvSpPr txBox="1"/>
            <p:nvPr/>
          </p:nvSpPr>
          <p:spPr>
            <a:xfrm>
              <a:off x="6688844" y="4852413"/>
              <a:ext cx="2918385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您的内容打在这里，或者通过复制您的文本后，在此框中选择粘贴，尽可能简介扼要，主题明确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7" name="网Chenying0907出品 100"/>
            <p:cNvSpPr txBox="1"/>
            <p:nvPr/>
          </p:nvSpPr>
          <p:spPr>
            <a:xfrm>
              <a:off x="6552677" y="4417948"/>
              <a:ext cx="700368" cy="51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95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Iskoola Pota" panose="020B0502040204020203" pitchFamily="34" charset="0"/>
                  <a:sym typeface="微软雅黑 Light" panose="020B0502040204020203" pitchFamily="34" charset="-122"/>
                </a:rPr>
                <a:t>03</a:t>
              </a:r>
              <a:endParaRPr lang="zh-CN" altLang="en-US" sz="295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Iskoola Pota" panose="020B0502040204020203" pitchFamily="34" charset="0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8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69" name="燕尾形 6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0" name="燕尾形 6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1" name="燕尾形 7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2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73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网Chenying0907出品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63" y="2634863"/>
            <a:ext cx="4070877" cy="2360639"/>
          </a:xfrm>
          <a:prstGeom prst="rect">
            <a:avLst/>
          </a:prstGeom>
        </p:spPr>
      </p:pic>
      <p:sp>
        <p:nvSpPr>
          <p:cNvPr id="45" name="圆角网Chenying0907出品 44"/>
          <p:cNvSpPr/>
          <p:nvPr/>
        </p:nvSpPr>
        <p:spPr>
          <a:xfrm>
            <a:off x="9082476" y="1572310"/>
            <a:ext cx="2109089" cy="1673625"/>
          </a:xfrm>
          <a:prstGeom prst="roundRect">
            <a:avLst>
              <a:gd name="adj" fmla="val 13612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6" name="圆角网Chenying0907出品 45"/>
          <p:cNvSpPr/>
          <p:nvPr/>
        </p:nvSpPr>
        <p:spPr>
          <a:xfrm>
            <a:off x="1663838" y="4384429"/>
            <a:ext cx="2109089" cy="1673625"/>
          </a:xfrm>
          <a:prstGeom prst="roundRect">
            <a:avLst>
              <a:gd name="adj" fmla="val 13612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7" name="圆角网Chenying0907出品 46"/>
          <p:cNvSpPr/>
          <p:nvPr/>
        </p:nvSpPr>
        <p:spPr>
          <a:xfrm>
            <a:off x="1663838" y="1572310"/>
            <a:ext cx="2109089" cy="1673625"/>
          </a:xfrm>
          <a:prstGeom prst="roundRect">
            <a:avLst>
              <a:gd name="adj" fmla="val 13612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8" name="圆角网Chenying0907出品 47"/>
          <p:cNvSpPr/>
          <p:nvPr/>
        </p:nvSpPr>
        <p:spPr>
          <a:xfrm>
            <a:off x="9082476" y="4384429"/>
            <a:ext cx="2109089" cy="1673625"/>
          </a:xfrm>
          <a:prstGeom prst="roundRect">
            <a:avLst>
              <a:gd name="adj" fmla="val 13612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49" name="网Chenying0907出品 48"/>
          <p:cNvCxnSpPr/>
          <p:nvPr/>
        </p:nvCxnSpPr>
        <p:spPr>
          <a:xfrm flipV="1">
            <a:off x="8235493" y="2961503"/>
            <a:ext cx="659509" cy="30288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网Chenying0907出品 49"/>
          <p:cNvCxnSpPr/>
          <p:nvPr/>
        </p:nvCxnSpPr>
        <p:spPr>
          <a:xfrm flipH="1" flipV="1">
            <a:off x="3982163" y="2961503"/>
            <a:ext cx="659509" cy="30288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网Chenying0907出品 50"/>
          <p:cNvCxnSpPr/>
          <p:nvPr/>
        </p:nvCxnSpPr>
        <p:spPr>
          <a:xfrm>
            <a:off x="8235493" y="5229521"/>
            <a:ext cx="659509" cy="30288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网Chenying0907出品 51"/>
          <p:cNvCxnSpPr/>
          <p:nvPr/>
        </p:nvCxnSpPr>
        <p:spPr>
          <a:xfrm flipH="1">
            <a:off x="3982163" y="5229521"/>
            <a:ext cx="659509" cy="30288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网Chenying0907出品 52"/>
          <p:cNvGrpSpPr/>
          <p:nvPr/>
        </p:nvGrpSpPr>
        <p:grpSpPr>
          <a:xfrm>
            <a:off x="1663838" y="1541509"/>
            <a:ext cx="2109089" cy="403059"/>
            <a:chOff x="1577975" y="1461254"/>
            <a:chExt cx="2000250" cy="382259"/>
          </a:xfrm>
        </p:grpSpPr>
        <p:sp>
          <p:nvSpPr>
            <p:cNvPr id="54" name="网Chenying0907出品 53"/>
            <p:cNvSpPr/>
            <p:nvPr/>
          </p:nvSpPr>
          <p:spPr>
            <a:xfrm>
              <a:off x="1577975" y="1475335"/>
              <a:ext cx="2000250" cy="368178"/>
            </a:xfrm>
            <a:custGeom>
              <a:avLst/>
              <a:gdLst>
                <a:gd name="connsiteX0" fmla="*/ 216058 w 2000250"/>
                <a:gd name="connsiteY0" fmla="*/ 0 h 368178"/>
                <a:gd name="connsiteX1" fmla="*/ 1784192 w 2000250"/>
                <a:gd name="connsiteY1" fmla="*/ 0 h 368178"/>
                <a:gd name="connsiteX2" fmla="*/ 2000250 w 2000250"/>
                <a:gd name="connsiteY2" fmla="*/ 216058 h 368178"/>
                <a:gd name="connsiteX3" fmla="*/ 2000250 w 2000250"/>
                <a:gd name="connsiteY3" fmla="*/ 368178 h 368178"/>
                <a:gd name="connsiteX4" fmla="*/ 0 w 2000250"/>
                <a:gd name="connsiteY4" fmla="*/ 368178 h 368178"/>
                <a:gd name="connsiteX5" fmla="*/ 0 w 2000250"/>
                <a:gd name="connsiteY5" fmla="*/ 216058 h 368178"/>
                <a:gd name="connsiteX6" fmla="*/ 216058 w 2000250"/>
                <a:gd name="connsiteY6" fmla="*/ 0 h 36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0" h="368178">
                  <a:moveTo>
                    <a:pt x="216058" y="0"/>
                  </a:moveTo>
                  <a:lnTo>
                    <a:pt x="1784192" y="0"/>
                  </a:lnTo>
                  <a:cubicBezTo>
                    <a:pt x="1903518" y="0"/>
                    <a:pt x="2000250" y="96732"/>
                    <a:pt x="2000250" y="216058"/>
                  </a:cubicBezTo>
                  <a:lnTo>
                    <a:pt x="2000250" y="368178"/>
                  </a:lnTo>
                  <a:lnTo>
                    <a:pt x="0" y="368178"/>
                  </a:lnTo>
                  <a:lnTo>
                    <a:pt x="0" y="216058"/>
                  </a:lnTo>
                  <a:cubicBezTo>
                    <a:pt x="0" y="96732"/>
                    <a:pt x="96732" y="0"/>
                    <a:pt x="216058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5" name="网Chenying0907出品 46"/>
            <p:cNvSpPr txBox="1"/>
            <p:nvPr/>
          </p:nvSpPr>
          <p:spPr>
            <a:xfrm>
              <a:off x="1657698" y="1461254"/>
              <a:ext cx="1840804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在此添加标题</a:t>
              </a:r>
              <a:endPara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6" name="网Chenying0907出品 55"/>
          <p:cNvGrpSpPr/>
          <p:nvPr/>
        </p:nvGrpSpPr>
        <p:grpSpPr>
          <a:xfrm>
            <a:off x="9082476" y="1541509"/>
            <a:ext cx="2109089" cy="403059"/>
            <a:chOff x="8613775" y="1461254"/>
            <a:chExt cx="2000250" cy="382259"/>
          </a:xfrm>
        </p:grpSpPr>
        <p:sp>
          <p:nvSpPr>
            <p:cNvPr id="57" name="网Chenying0907出品 56"/>
            <p:cNvSpPr/>
            <p:nvPr/>
          </p:nvSpPr>
          <p:spPr>
            <a:xfrm>
              <a:off x="8613775" y="1475335"/>
              <a:ext cx="2000250" cy="368178"/>
            </a:xfrm>
            <a:custGeom>
              <a:avLst/>
              <a:gdLst>
                <a:gd name="connsiteX0" fmla="*/ 216058 w 2000250"/>
                <a:gd name="connsiteY0" fmla="*/ 0 h 368178"/>
                <a:gd name="connsiteX1" fmla="*/ 1784192 w 2000250"/>
                <a:gd name="connsiteY1" fmla="*/ 0 h 368178"/>
                <a:gd name="connsiteX2" fmla="*/ 2000250 w 2000250"/>
                <a:gd name="connsiteY2" fmla="*/ 216058 h 368178"/>
                <a:gd name="connsiteX3" fmla="*/ 2000250 w 2000250"/>
                <a:gd name="connsiteY3" fmla="*/ 368178 h 368178"/>
                <a:gd name="connsiteX4" fmla="*/ 0 w 2000250"/>
                <a:gd name="connsiteY4" fmla="*/ 368178 h 368178"/>
                <a:gd name="connsiteX5" fmla="*/ 0 w 2000250"/>
                <a:gd name="connsiteY5" fmla="*/ 216058 h 368178"/>
                <a:gd name="connsiteX6" fmla="*/ 216058 w 2000250"/>
                <a:gd name="connsiteY6" fmla="*/ 0 h 36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0" h="368178">
                  <a:moveTo>
                    <a:pt x="216058" y="0"/>
                  </a:moveTo>
                  <a:lnTo>
                    <a:pt x="1784192" y="0"/>
                  </a:lnTo>
                  <a:cubicBezTo>
                    <a:pt x="1903518" y="0"/>
                    <a:pt x="2000250" y="96732"/>
                    <a:pt x="2000250" y="216058"/>
                  </a:cubicBezTo>
                  <a:lnTo>
                    <a:pt x="2000250" y="368178"/>
                  </a:lnTo>
                  <a:lnTo>
                    <a:pt x="0" y="368178"/>
                  </a:lnTo>
                  <a:lnTo>
                    <a:pt x="0" y="216058"/>
                  </a:lnTo>
                  <a:cubicBezTo>
                    <a:pt x="0" y="96732"/>
                    <a:pt x="96732" y="0"/>
                    <a:pt x="216058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8" name="网Chenying0907出品 47"/>
            <p:cNvSpPr txBox="1"/>
            <p:nvPr/>
          </p:nvSpPr>
          <p:spPr>
            <a:xfrm>
              <a:off x="8706198" y="1461254"/>
              <a:ext cx="1840804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在此添加标题</a:t>
              </a:r>
              <a:endPara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9" name="网Chenying0907出品 58"/>
          <p:cNvGrpSpPr/>
          <p:nvPr/>
        </p:nvGrpSpPr>
        <p:grpSpPr>
          <a:xfrm>
            <a:off x="1663838" y="4384427"/>
            <a:ext cx="2109089" cy="409610"/>
            <a:chOff x="1577975" y="4157466"/>
            <a:chExt cx="2000250" cy="388472"/>
          </a:xfrm>
        </p:grpSpPr>
        <p:sp>
          <p:nvSpPr>
            <p:cNvPr id="60" name="网Chenying0907出品 59"/>
            <p:cNvSpPr/>
            <p:nvPr/>
          </p:nvSpPr>
          <p:spPr>
            <a:xfrm>
              <a:off x="1577975" y="4157466"/>
              <a:ext cx="2000250" cy="368178"/>
            </a:xfrm>
            <a:custGeom>
              <a:avLst/>
              <a:gdLst>
                <a:gd name="connsiteX0" fmla="*/ 216058 w 2000250"/>
                <a:gd name="connsiteY0" fmla="*/ 0 h 368178"/>
                <a:gd name="connsiteX1" fmla="*/ 1784192 w 2000250"/>
                <a:gd name="connsiteY1" fmla="*/ 0 h 368178"/>
                <a:gd name="connsiteX2" fmla="*/ 2000250 w 2000250"/>
                <a:gd name="connsiteY2" fmla="*/ 216058 h 368178"/>
                <a:gd name="connsiteX3" fmla="*/ 2000250 w 2000250"/>
                <a:gd name="connsiteY3" fmla="*/ 368178 h 368178"/>
                <a:gd name="connsiteX4" fmla="*/ 0 w 2000250"/>
                <a:gd name="connsiteY4" fmla="*/ 368178 h 368178"/>
                <a:gd name="connsiteX5" fmla="*/ 0 w 2000250"/>
                <a:gd name="connsiteY5" fmla="*/ 216058 h 368178"/>
                <a:gd name="connsiteX6" fmla="*/ 216058 w 2000250"/>
                <a:gd name="connsiteY6" fmla="*/ 0 h 36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0" h="368178">
                  <a:moveTo>
                    <a:pt x="216058" y="0"/>
                  </a:moveTo>
                  <a:lnTo>
                    <a:pt x="1784192" y="0"/>
                  </a:lnTo>
                  <a:cubicBezTo>
                    <a:pt x="1903518" y="0"/>
                    <a:pt x="2000250" y="96732"/>
                    <a:pt x="2000250" y="216058"/>
                  </a:cubicBezTo>
                  <a:lnTo>
                    <a:pt x="2000250" y="368178"/>
                  </a:lnTo>
                  <a:lnTo>
                    <a:pt x="0" y="368178"/>
                  </a:lnTo>
                  <a:lnTo>
                    <a:pt x="0" y="216058"/>
                  </a:lnTo>
                  <a:cubicBezTo>
                    <a:pt x="0" y="96732"/>
                    <a:pt x="96732" y="0"/>
                    <a:pt x="216058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1" name="网Chenying0907出品 48"/>
            <p:cNvSpPr txBox="1"/>
            <p:nvPr/>
          </p:nvSpPr>
          <p:spPr>
            <a:xfrm>
              <a:off x="1657698" y="4166354"/>
              <a:ext cx="1840804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在此添加标题</a:t>
              </a:r>
              <a:endPara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2" name="网Chenying0907出品 61"/>
          <p:cNvGrpSpPr/>
          <p:nvPr/>
        </p:nvGrpSpPr>
        <p:grpSpPr>
          <a:xfrm>
            <a:off x="9082476" y="4384427"/>
            <a:ext cx="2109089" cy="409610"/>
            <a:chOff x="8613775" y="4157466"/>
            <a:chExt cx="2000250" cy="388472"/>
          </a:xfrm>
        </p:grpSpPr>
        <p:sp>
          <p:nvSpPr>
            <p:cNvPr id="63" name="网Chenying0907出品 62"/>
            <p:cNvSpPr/>
            <p:nvPr/>
          </p:nvSpPr>
          <p:spPr>
            <a:xfrm>
              <a:off x="8613775" y="4157466"/>
              <a:ext cx="2000250" cy="368178"/>
            </a:xfrm>
            <a:custGeom>
              <a:avLst/>
              <a:gdLst>
                <a:gd name="connsiteX0" fmla="*/ 216058 w 2000250"/>
                <a:gd name="connsiteY0" fmla="*/ 0 h 368178"/>
                <a:gd name="connsiteX1" fmla="*/ 1784192 w 2000250"/>
                <a:gd name="connsiteY1" fmla="*/ 0 h 368178"/>
                <a:gd name="connsiteX2" fmla="*/ 2000250 w 2000250"/>
                <a:gd name="connsiteY2" fmla="*/ 216058 h 368178"/>
                <a:gd name="connsiteX3" fmla="*/ 2000250 w 2000250"/>
                <a:gd name="connsiteY3" fmla="*/ 368178 h 368178"/>
                <a:gd name="connsiteX4" fmla="*/ 0 w 2000250"/>
                <a:gd name="connsiteY4" fmla="*/ 368178 h 368178"/>
                <a:gd name="connsiteX5" fmla="*/ 0 w 2000250"/>
                <a:gd name="connsiteY5" fmla="*/ 216058 h 368178"/>
                <a:gd name="connsiteX6" fmla="*/ 216058 w 2000250"/>
                <a:gd name="connsiteY6" fmla="*/ 0 h 36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0" h="368178">
                  <a:moveTo>
                    <a:pt x="216058" y="0"/>
                  </a:moveTo>
                  <a:lnTo>
                    <a:pt x="1784192" y="0"/>
                  </a:lnTo>
                  <a:cubicBezTo>
                    <a:pt x="1903518" y="0"/>
                    <a:pt x="2000250" y="96732"/>
                    <a:pt x="2000250" y="216058"/>
                  </a:cubicBezTo>
                  <a:lnTo>
                    <a:pt x="2000250" y="368178"/>
                  </a:lnTo>
                  <a:lnTo>
                    <a:pt x="0" y="368178"/>
                  </a:lnTo>
                  <a:lnTo>
                    <a:pt x="0" y="216058"/>
                  </a:lnTo>
                  <a:cubicBezTo>
                    <a:pt x="0" y="96732"/>
                    <a:pt x="96732" y="0"/>
                    <a:pt x="216058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4" name="网Chenying0907出品 49"/>
            <p:cNvSpPr txBox="1"/>
            <p:nvPr/>
          </p:nvSpPr>
          <p:spPr>
            <a:xfrm>
              <a:off x="8706198" y="4166354"/>
              <a:ext cx="1840804" cy="37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在此添加标题</a:t>
              </a:r>
              <a:endPara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65" name="网Chenying0907出品 51"/>
          <p:cNvSpPr txBox="1"/>
          <p:nvPr/>
        </p:nvSpPr>
        <p:spPr>
          <a:xfrm>
            <a:off x="1797880" y="2097802"/>
            <a:ext cx="1888488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6" name="网Chenying0907出品 52"/>
          <p:cNvSpPr txBox="1"/>
          <p:nvPr/>
        </p:nvSpPr>
        <p:spPr>
          <a:xfrm>
            <a:off x="9229908" y="2097802"/>
            <a:ext cx="1961657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7" name="网Chenying0907出品 53"/>
          <p:cNvSpPr txBox="1"/>
          <p:nvPr/>
        </p:nvSpPr>
        <p:spPr>
          <a:xfrm>
            <a:off x="1797878" y="4936703"/>
            <a:ext cx="1975522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8" name="网Chenying0907出品 54"/>
          <p:cNvSpPr txBox="1"/>
          <p:nvPr/>
        </p:nvSpPr>
        <p:spPr>
          <a:xfrm>
            <a:off x="9229909" y="4936703"/>
            <a:ext cx="1888488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69" name="网Chenying0907出品 68"/>
          <p:cNvSpPr/>
          <p:nvPr/>
        </p:nvSpPr>
        <p:spPr>
          <a:xfrm>
            <a:off x="4910853" y="2781137"/>
            <a:ext cx="3037047" cy="1898154"/>
          </a:xfrm>
          <a:prstGeom prst="rect">
            <a:avLst/>
          </a:prstGeom>
          <a:blipFill>
            <a:blip r:embed="rId2"/>
            <a:srcRect/>
            <a:stretch>
              <a:fillRect l="-14513" t="-5202" r="-14513" b="-52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8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29" name="燕尾形 2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燕尾形 2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燕尾形 3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2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33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65" grpId="0"/>
      <p:bldP spid="66" grpId="0"/>
      <p:bldP spid="67" grpId="0"/>
      <p:bldP spid="68" grpId="0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网Chenying0907出品 5"/>
          <p:cNvSpPr/>
          <p:nvPr/>
        </p:nvSpPr>
        <p:spPr bwMode="auto">
          <a:xfrm rot="5400000">
            <a:off x="1064967" y="2608694"/>
            <a:ext cx="2128691" cy="188664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7" name="网Chenying0907出品 5"/>
          <p:cNvSpPr/>
          <p:nvPr/>
        </p:nvSpPr>
        <p:spPr bwMode="auto">
          <a:xfrm rot="5400000">
            <a:off x="4433456" y="1924659"/>
            <a:ext cx="1344530" cy="119164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8" name="网Chenying0907出品 5"/>
          <p:cNvSpPr/>
          <p:nvPr/>
        </p:nvSpPr>
        <p:spPr bwMode="auto">
          <a:xfrm rot="5400000">
            <a:off x="4628691" y="3299530"/>
            <a:ext cx="1878192" cy="166462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19" name="网Chenying0907出品 5"/>
          <p:cNvSpPr/>
          <p:nvPr/>
        </p:nvSpPr>
        <p:spPr bwMode="auto">
          <a:xfrm rot="5400000">
            <a:off x="3158218" y="2916915"/>
            <a:ext cx="1433161" cy="12702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0" name="网Chenying0907出品 5"/>
          <p:cNvSpPr/>
          <p:nvPr/>
        </p:nvSpPr>
        <p:spPr bwMode="auto">
          <a:xfrm rot="5400000">
            <a:off x="6196341" y="2812229"/>
            <a:ext cx="858673" cy="7610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1" name="网Chenying0907出品 5"/>
          <p:cNvSpPr/>
          <p:nvPr/>
        </p:nvSpPr>
        <p:spPr bwMode="auto">
          <a:xfrm rot="5400000">
            <a:off x="2544638" y="4292492"/>
            <a:ext cx="1390120" cy="123205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2" name="网Chenying0907出品 5"/>
          <p:cNvSpPr/>
          <p:nvPr/>
        </p:nvSpPr>
        <p:spPr bwMode="auto">
          <a:xfrm rot="5400000">
            <a:off x="2803551" y="2012735"/>
            <a:ext cx="872294" cy="77310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3" name="网Chenying0907出品 5"/>
          <p:cNvSpPr/>
          <p:nvPr/>
        </p:nvSpPr>
        <p:spPr bwMode="auto">
          <a:xfrm rot="5400000">
            <a:off x="3928181" y="4331945"/>
            <a:ext cx="736371" cy="65264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4" name="网Chenying0907出品 5"/>
          <p:cNvSpPr/>
          <p:nvPr/>
        </p:nvSpPr>
        <p:spPr bwMode="auto">
          <a:xfrm rot="5400000">
            <a:off x="1761128" y="4783649"/>
            <a:ext cx="736371" cy="65264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6416" tIns="48208" rIns="96416" bIns="48208" numCol="1" anchor="t" anchorCtr="0" compatLnSpc="1"/>
          <a:lstStyle/>
          <a:p>
            <a:endParaRPr lang="zh-CN" altLang="en-US" sz="2000" b="1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25" name="网Chenying0907出品 3" descr="clock.p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94" y="2978865"/>
            <a:ext cx="427764" cy="427764"/>
          </a:xfrm>
          <a:prstGeom prst="rect">
            <a:avLst/>
          </a:prstGeom>
        </p:spPr>
      </p:pic>
      <p:pic>
        <p:nvPicPr>
          <p:cNvPr id="26" name="网Chenying0907出品 14" descr="clou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19" y="4454607"/>
            <a:ext cx="407315" cy="407315"/>
          </a:xfrm>
          <a:prstGeom prst="rect">
            <a:avLst/>
          </a:prstGeom>
        </p:spPr>
      </p:pic>
      <p:pic>
        <p:nvPicPr>
          <p:cNvPr id="27" name="网Chenying0907出品 15" descr="comme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86" y="2239552"/>
            <a:ext cx="320823" cy="320823"/>
          </a:xfrm>
          <a:prstGeom prst="rect">
            <a:avLst/>
          </a:prstGeom>
        </p:spPr>
      </p:pic>
      <p:pic>
        <p:nvPicPr>
          <p:cNvPr id="28" name="网Chenying0907出品 19" descr="bul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08" y="4905023"/>
            <a:ext cx="427764" cy="427764"/>
          </a:xfrm>
          <a:prstGeom prst="rect">
            <a:avLst/>
          </a:prstGeom>
        </p:spPr>
      </p:pic>
      <p:sp>
        <p:nvSpPr>
          <p:cNvPr id="29" name="网Chenying0907出品 19"/>
          <p:cNvSpPr txBox="1"/>
          <p:nvPr/>
        </p:nvSpPr>
        <p:spPr>
          <a:xfrm>
            <a:off x="1266396" y="2932990"/>
            <a:ext cx="1818917" cy="12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95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</a:t>
            </a:r>
            <a:endParaRPr lang="en-US" altLang="zh-CN" sz="3795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ctr"/>
            <a:r>
              <a:rPr lang="zh-CN" altLang="en-US" sz="3795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标题</a:t>
            </a:r>
            <a:endParaRPr lang="zh-CN" altLang="en-US" sz="3795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0" name="网Chenying0907出品 25"/>
          <p:cNvSpPr txBox="1"/>
          <p:nvPr/>
        </p:nvSpPr>
        <p:spPr>
          <a:xfrm>
            <a:off x="4683073" y="3618161"/>
            <a:ext cx="1818917" cy="100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</a:t>
            </a:r>
            <a:endParaRPr lang="en-US" altLang="zh-CN" sz="295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ctr"/>
            <a:r>
              <a: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标题</a:t>
            </a:r>
            <a:endParaRPr lang="zh-CN" altLang="en-US" sz="295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1" name="网Chenying0907出品 28"/>
          <p:cNvSpPr txBox="1"/>
          <p:nvPr/>
        </p:nvSpPr>
        <p:spPr>
          <a:xfrm>
            <a:off x="2707217" y="4564272"/>
            <a:ext cx="1064959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</a:t>
            </a:r>
            <a:endParaRPr lang="en-US" altLang="zh-CN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标题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2" name="网Chenying0907出品 29"/>
          <p:cNvSpPr txBox="1"/>
          <p:nvPr/>
        </p:nvSpPr>
        <p:spPr>
          <a:xfrm>
            <a:off x="3342318" y="3206842"/>
            <a:ext cx="1064959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</a:t>
            </a:r>
            <a:endParaRPr lang="en-US" altLang="zh-CN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标题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网Chenying0907出品 30"/>
          <p:cNvSpPr txBox="1"/>
          <p:nvPr/>
        </p:nvSpPr>
        <p:spPr>
          <a:xfrm>
            <a:off x="4571081" y="2177919"/>
            <a:ext cx="1064959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</a:t>
            </a:r>
            <a:endParaRPr lang="en-US" altLang="zh-CN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ctr"/>
            <a:r>
              <a:rPr lang="zh-CN" altLang="en-US" sz="211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标题</a:t>
            </a:r>
            <a:endParaRPr lang="zh-CN" altLang="en-US" sz="211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4" name="网Chenying0907出品 32"/>
          <p:cNvSpPr txBox="1"/>
          <p:nvPr/>
        </p:nvSpPr>
        <p:spPr>
          <a:xfrm>
            <a:off x="7388328" y="2553359"/>
            <a:ext cx="2791206" cy="61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375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3375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35" name="网Chenying0907出品 34"/>
          <p:cNvCxnSpPr/>
          <p:nvPr/>
        </p:nvCxnSpPr>
        <p:spPr>
          <a:xfrm>
            <a:off x="7481221" y="3130441"/>
            <a:ext cx="256172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网Chenying0907出品 34"/>
          <p:cNvSpPr txBox="1"/>
          <p:nvPr/>
        </p:nvSpPr>
        <p:spPr>
          <a:xfrm>
            <a:off x="7378304" y="3176074"/>
            <a:ext cx="4062199" cy="165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</a:t>
            </a:r>
            <a:r>
              <a:rPr lang="en-US" altLang="zh-CN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.</a:t>
            </a:r>
            <a:endParaRPr lang="en-US" altLang="zh-CN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>
              <a:buClr>
                <a:prstClr val="black">
                  <a:lumMod val="50000"/>
                  <a:lumOff val="50000"/>
                </a:prstClr>
              </a:buClr>
            </a:pPr>
            <a:endParaRPr lang="en-US" altLang="zh-CN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>
              <a:buClr>
                <a:prstClr val="black">
                  <a:lumMod val="50000"/>
                  <a:lumOff val="50000"/>
                </a:prstClr>
              </a:buClr>
            </a:pPr>
            <a:r>
              <a:rPr lang="zh-CN" altLang="en-US" sz="1685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清晰、美观、创意</a:t>
            </a:r>
            <a:endParaRPr lang="en-US" altLang="zh-CN" sz="1685" dirty="0">
              <a:solidFill>
                <a:prstClr val="black">
                  <a:lumMod val="50000"/>
                  <a:lumOff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>
              <a:buClr>
                <a:prstClr val="black">
                  <a:lumMod val="50000"/>
                  <a:lumOff val="50000"/>
                </a:prstClr>
              </a:buClr>
            </a:pPr>
            <a:r>
              <a:rPr lang="zh-CN" altLang="en-US" sz="1685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有效、超值、保密</a:t>
            </a:r>
            <a:endParaRPr lang="en-US" altLang="zh-CN" sz="1685" dirty="0">
              <a:solidFill>
                <a:prstClr val="black">
                  <a:lumMod val="50000"/>
                  <a:lumOff val="50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37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38" name="燕尾形 37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9" name="燕尾形 38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0" name="燕尾形 39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1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42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网Chenying0907出品 15"/>
          <p:cNvGrpSpPr/>
          <p:nvPr/>
        </p:nvGrpSpPr>
        <p:grpSpPr>
          <a:xfrm>
            <a:off x="6794934" y="1590574"/>
            <a:ext cx="1223200" cy="1084115"/>
            <a:chOff x="3295850" y="2263222"/>
            <a:chExt cx="2643765" cy="2343151"/>
          </a:xfrm>
        </p:grpSpPr>
        <p:sp>
          <p:nvSpPr>
            <p:cNvPr id="18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accent2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1" name="网Chenying0907出品 20"/>
          <p:cNvGrpSpPr/>
          <p:nvPr/>
        </p:nvGrpSpPr>
        <p:grpSpPr>
          <a:xfrm>
            <a:off x="6797915" y="4649692"/>
            <a:ext cx="1223199" cy="1084114"/>
            <a:chOff x="3295850" y="2263222"/>
            <a:chExt cx="2643765" cy="2343151"/>
          </a:xfrm>
        </p:grpSpPr>
        <p:sp>
          <p:nvSpPr>
            <p:cNvPr id="23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accent2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6" name="网Chenying0907出品 25"/>
          <p:cNvGrpSpPr/>
          <p:nvPr/>
        </p:nvGrpSpPr>
        <p:grpSpPr>
          <a:xfrm>
            <a:off x="6797915" y="3123113"/>
            <a:ext cx="1223199" cy="1084114"/>
            <a:chOff x="3295850" y="2263222"/>
            <a:chExt cx="2643765" cy="2343151"/>
          </a:xfrm>
        </p:grpSpPr>
        <p:sp>
          <p:nvSpPr>
            <p:cNvPr id="28" name="网Chenying0907出品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网Chenying0907出品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accent1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1" name="网Chenying0907出品 30"/>
          <p:cNvGrpSpPr/>
          <p:nvPr/>
        </p:nvGrpSpPr>
        <p:grpSpPr>
          <a:xfrm>
            <a:off x="4046437" y="935922"/>
            <a:ext cx="1405521" cy="4868848"/>
            <a:chOff x="3837620" y="886919"/>
            <a:chExt cx="1332989" cy="4617591"/>
          </a:xfrm>
        </p:grpSpPr>
        <p:sp>
          <p:nvSpPr>
            <p:cNvPr id="32" name="网Chenying0907出品 11"/>
            <p:cNvSpPr/>
            <p:nvPr/>
          </p:nvSpPr>
          <p:spPr bwMode="auto">
            <a:xfrm rot="3600000">
              <a:off x="2346651" y="2680552"/>
              <a:ext cx="4617591" cy="1030325"/>
            </a:xfrm>
            <a:custGeom>
              <a:avLst/>
              <a:gdLst>
                <a:gd name="T0" fmla="*/ 1275 w 2572"/>
                <a:gd name="T1" fmla="*/ 0 h 649"/>
                <a:gd name="T2" fmla="*/ 648 w 2572"/>
                <a:gd name="T3" fmla="*/ 0 h 649"/>
                <a:gd name="T4" fmla="*/ 0 w 2572"/>
                <a:gd name="T5" fmla="*/ 649 h 649"/>
                <a:gd name="T6" fmla="*/ 648 w 2572"/>
                <a:gd name="T7" fmla="*/ 649 h 649"/>
                <a:gd name="T8" fmla="*/ 1275 w 2572"/>
                <a:gd name="T9" fmla="*/ 649 h 649"/>
                <a:gd name="T10" fmla="*/ 2572 w 2572"/>
                <a:gd name="T11" fmla="*/ 649 h 649"/>
                <a:gd name="T12" fmla="*/ 2572 w 2572"/>
                <a:gd name="T13" fmla="*/ 0 h 649"/>
                <a:gd name="T14" fmla="*/ 1275 w 2572"/>
                <a:gd name="T15" fmla="*/ 0 h 649"/>
                <a:gd name="connsiteX0" fmla="*/ 4957 w 10000"/>
                <a:gd name="connsiteY0" fmla="*/ 0 h 10000"/>
                <a:gd name="connsiteX1" fmla="*/ 1408 w 10000"/>
                <a:gd name="connsiteY1" fmla="*/ 233 h 10000"/>
                <a:gd name="connsiteX2" fmla="*/ 0 w 10000"/>
                <a:gd name="connsiteY2" fmla="*/ 10000 h 10000"/>
                <a:gd name="connsiteX3" fmla="*/ 2519 w 10000"/>
                <a:gd name="connsiteY3" fmla="*/ 10000 h 10000"/>
                <a:gd name="connsiteX4" fmla="*/ 4957 w 10000"/>
                <a:gd name="connsiteY4" fmla="*/ 10000 h 10000"/>
                <a:gd name="connsiteX5" fmla="*/ 10000 w 10000"/>
                <a:gd name="connsiteY5" fmla="*/ 10000 h 10000"/>
                <a:gd name="connsiteX6" fmla="*/ 10000 w 10000"/>
                <a:gd name="connsiteY6" fmla="*/ 0 h 10000"/>
                <a:gd name="connsiteX7" fmla="*/ 4957 w 10000"/>
                <a:gd name="connsiteY7" fmla="*/ 0 h 10000"/>
                <a:gd name="connsiteX0-1" fmla="*/ 4957 w 11406"/>
                <a:gd name="connsiteY0-2" fmla="*/ 0 h 10086"/>
                <a:gd name="connsiteX1-3" fmla="*/ 1408 w 11406"/>
                <a:gd name="connsiteY1-4" fmla="*/ 233 h 10086"/>
                <a:gd name="connsiteX2-5" fmla="*/ 0 w 11406"/>
                <a:gd name="connsiteY2-6" fmla="*/ 10000 h 10086"/>
                <a:gd name="connsiteX3-7" fmla="*/ 2519 w 11406"/>
                <a:gd name="connsiteY3-8" fmla="*/ 10000 h 10086"/>
                <a:gd name="connsiteX4-9" fmla="*/ 4957 w 11406"/>
                <a:gd name="connsiteY4-10" fmla="*/ 10000 h 10086"/>
                <a:gd name="connsiteX5-11" fmla="*/ 11406 w 11406"/>
                <a:gd name="connsiteY5-12" fmla="*/ 10086 h 10086"/>
                <a:gd name="connsiteX6-13" fmla="*/ 10000 w 11406"/>
                <a:gd name="connsiteY6-14" fmla="*/ 0 h 10086"/>
                <a:gd name="connsiteX7-15" fmla="*/ 4957 w 11406"/>
                <a:gd name="connsiteY7-16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1406" h="10086">
                  <a:moveTo>
                    <a:pt x="4957" y="0"/>
                  </a:moveTo>
                  <a:lnTo>
                    <a:pt x="1408" y="233"/>
                  </a:lnTo>
                  <a:lnTo>
                    <a:pt x="0" y="10000"/>
                  </a:lnTo>
                  <a:lnTo>
                    <a:pt x="2519" y="10000"/>
                  </a:lnTo>
                  <a:lnTo>
                    <a:pt x="4957" y="10000"/>
                  </a:lnTo>
                  <a:lnTo>
                    <a:pt x="11406" y="10086"/>
                  </a:lnTo>
                  <a:lnTo>
                    <a:pt x="10000" y="0"/>
                  </a:lnTo>
                  <a:lnTo>
                    <a:pt x="4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7200000">
              <a:off x="3354481" y="1946957"/>
              <a:ext cx="1410172" cy="443894"/>
            </a:xfrm>
            <a:custGeom>
              <a:avLst/>
              <a:gdLst>
                <a:gd name="connsiteX0" fmla="*/ 0 w 1193370"/>
                <a:gd name="connsiteY0" fmla="*/ 665183 h 665183"/>
                <a:gd name="connsiteX1" fmla="*/ 596685 w 1193370"/>
                <a:gd name="connsiteY1" fmla="*/ 0 h 665183"/>
                <a:gd name="connsiteX2" fmla="*/ 1193370 w 1193370"/>
                <a:gd name="connsiteY2" fmla="*/ 665183 h 665183"/>
                <a:gd name="connsiteX3" fmla="*/ 0 w 1193370"/>
                <a:gd name="connsiteY3" fmla="*/ 665183 h 665183"/>
                <a:gd name="connsiteX0-1" fmla="*/ 0 w 1468222"/>
                <a:gd name="connsiteY0-2" fmla="*/ 479445 h 479445"/>
                <a:gd name="connsiteX1-3" fmla="*/ 1468222 w 1468222"/>
                <a:gd name="connsiteY1-4" fmla="*/ 0 h 479445"/>
                <a:gd name="connsiteX2-5" fmla="*/ 1193370 w 1468222"/>
                <a:gd name="connsiteY2-6" fmla="*/ 479445 h 479445"/>
                <a:gd name="connsiteX3-7" fmla="*/ 0 w 1468222"/>
                <a:gd name="connsiteY3-8" fmla="*/ 479445 h 479445"/>
                <a:gd name="connsiteX0-9" fmla="*/ 0 w 1442822"/>
                <a:gd name="connsiteY0-10" fmla="*/ 447695 h 447695"/>
                <a:gd name="connsiteX1-11" fmla="*/ 1442822 w 1442822"/>
                <a:gd name="connsiteY1-12" fmla="*/ 0 h 447695"/>
                <a:gd name="connsiteX2-13" fmla="*/ 1193370 w 1442822"/>
                <a:gd name="connsiteY2-14" fmla="*/ 447695 h 447695"/>
                <a:gd name="connsiteX3-15" fmla="*/ 0 w 1442822"/>
                <a:gd name="connsiteY3-16" fmla="*/ 447695 h 4476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42822" h="447695">
                  <a:moveTo>
                    <a:pt x="0" y="447695"/>
                  </a:moveTo>
                  <a:lnTo>
                    <a:pt x="1442822" y="0"/>
                  </a:lnTo>
                  <a:lnTo>
                    <a:pt x="1193370" y="447695"/>
                  </a:lnTo>
                  <a:lnTo>
                    <a:pt x="0" y="4476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4" name="网Chenying0907出品 33"/>
          <p:cNvGrpSpPr/>
          <p:nvPr/>
        </p:nvGrpSpPr>
        <p:grpSpPr>
          <a:xfrm>
            <a:off x="1398944" y="929968"/>
            <a:ext cx="1906758" cy="4873500"/>
            <a:chOff x="1326751" y="881272"/>
            <a:chExt cx="1808360" cy="4622003"/>
          </a:xfrm>
        </p:grpSpPr>
        <p:sp>
          <p:nvSpPr>
            <p:cNvPr id="35" name="网Chenying0907出品 34"/>
            <p:cNvSpPr/>
            <p:nvPr/>
          </p:nvSpPr>
          <p:spPr bwMode="auto">
            <a:xfrm rot="1800000">
              <a:off x="2115576" y="881272"/>
              <a:ext cx="1019535" cy="4622003"/>
            </a:xfrm>
            <a:custGeom>
              <a:avLst/>
              <a:gdLst>
                <a:gd name="connsiteX0" fmla="*/ 1023145 w 1028264"/>
                <a:gd name="connsiteY0" fmla="*/ 0 h 4661577"/>
                <a:gd name="connsiteX1" fmla="*/ 1028264 w 1028264"/>
                <a:gd name="connsiteY1" fmla="*/ 4661577 h 4661577"/>
                <a:gd name="connsiteX2" fmla="*/ 10022 w 1028264"/>
                <a:gd name="connsiteY2" fmla="*/ 4073695 h 4661577"/>
                <a:gd name="connsiteX3" fmla="*/ 0 w 1028264"/>
                <a:gd name="connsiteY3" fmla="*/ 4064000 h 4661577"/>
                <a:gd name="connsiteX4" fmla="*/ 16973 w 1028264"/>
                <a:gd name="connsiteY4" fmla="*/ 581660 h 466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264" h="4661577">
                  <a:moveTo>
                    <a:pt x="1023145" y="0"/>
                  </a:moveTo>
                  <a:lnTo>
                    <a:pt x="1028264" y="4661577"/>
                  </a:lnTo>
                  <a:lnTo>
                    <a:pt x="10022" y="4073695"/>
                  </a:lnTo>
                  <a:lnTo>
                    <a:pt x="0" y="4064000"/>
                  </a:lnTo>
                  <a:lnTo>
                    <a:pt x="16973" y="5816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6416" tIns="48208" rIns="96416" bIns="48208" numCol="1" anchor="t" anchorCtr="0" compatLnSpc="1"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等腰三角形 32"/>
            <p:cNvSpPr/>
            <p:nvPr/>
          </p:nvSpPr>
          <p:spPr>
            <a:xfrm>
              <a:off x="1326751" y="3988557"/>
              <a:ext cx="1430573" cy="443894"/>
            </a:xfrm>
            <a:custGeom>
              <a:avLst/>
              <a:gdLst>
                <a:gd name="connsiteX0" fmla="*/ 0 w 1193370"/>
                <a:gd name="connsiteY0" fmla="*/ 665183 h 665183"/>
                <a:gd name="connsiteX1" fmla="*/ 596685 w 1193370"/>
                <a:gd name="connsiteY1" fmla="*/ 0 h 665183"/>
                <a:gd name="connsiteX2" fmla="*/ 1193370 w 1193370"/>
                <a:gd name="connsiteY2" fmla="*/ 665183 h 665183"/>
                <a:gd name="connsiteX3" fmla="*/ 0 w 1193370"/>
                <a:gd name="connsiteY3" fmla="*/ 665183 h 665183"/>
                <a:gd name="connsiteX0-1" fmla="*/ 0 w 1468222"/>
                <a:gd name="connsiteY0-2" fmla="*/ 479445 h 479445"/>
                <a:gd name="connsiteX1-3" fmla="*/ 1468222 w 1468222"/>
                <a:gd name="connsiteY1-4" fmla="*/ 0 h 479445"/>
                <a:gd name="connsiteX2-5" fmla="*/ 1193370 w 1468222"/>
                <a:gd name="connsiteY2-6" fmla="*/ 479445 h 479445"/>
                <a:gd name="connsiteX3-7" fmla="*/ 0 w 1468222"/>
                <a:gd name="connsiteY3-8" fmla="*/ 479445 h 479445"/>
                <a:gd name="connsiteX0-9" fmla="*/ 0 w 1442822"/>
                <a:gd name="connsiteY0-10" fmla="*/ 447695 h 447695"/>
                <a:gd name="connsiteX1-11" fmla="*/ 1442822 w 1442822"/>
                <a:gd name="connsiteY1-12" fmla="*/ 0 h 447695"/>
                <a:gd name="connsiteX2-13" fmla="*/ 1193370 w 1442822"/>
                <a:gd name="connsiteY2-14" fmla="*/ 447695 h 447695"/>
                <a:gd name="connsiteX3-15" fmla="*/ 0 w 1442822"/>
                <a:gd name="connsiteY3-16" fmla="*/ 447695 h 4476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42822" h="447695">
                  <a:moveTo>
                    <a:pt x="0" y="447695"/>
                  </a:moveTo>
                  <a:lnTo>
                    <a:pt x="1442822" y="0"/>
                  </a:lnTo>
                  <a:lnTo>
                    <a:pt x="1193370" y="447695"/>
                  </a:lnTo>
                  <a:lnTo>
                    <a:pt x="0" y="4476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7" name="网Chenying0907出品 36"/>
          <p:cNvGrpSpPr/>
          <p:nvPr/>
        </p:nvGrpSpPr>
        <p:grpSpPr>
          <a:xfrm>
            <a:off x="1342322" y="4457580"/>
            <a:ext cx="4255560" cy="1508415"/>
            <a:chOff x="1319820" y="4226842"/>
            <a:chExt cx="4035952" cy="1430573"/>
          </a:xfrm>
        </p:grpSpPr>
        <p:sp>
          <p:nvSpPr>
            <p:cNvPr id="38" name="网Chenying0907出品 37"/>
            <p:cNvSpPr/>
            <p:nvPr/>
          </p:nvSpPr>
          <p:spPr bwMode="auto">
            <a:xfrm rot="5400000">
              <a:off x="2826097" y="2918551"/>
              <a:ext cx="1023398" cy="4035952"/>
            </a:xfrm>
            <a:custGeom>
              <a:avLst/>
              <a:gdLst>
                <a:gd name="connsiteX0" fmla="*/ 0 w 1032160"/>
                <a:gd name="connsiteY0" fmla="*/ 4070508 h 4070508"/>
                <a:gd name="connsiteX1" fmla="*/ 0 w 1032160"/>
                <a:gd name="connsiteY1" fmla="*/ 2895686 h 4070508"/>
                <a:gd name="connsiteX2" fmla="*/ 524 w 1032160"/>
                <a:gd name="connsiteY2" fmla="*/ 2895686 h 4070508"/>
                <a:gd name="connsiteX3" fmla="*/ 10945 w 1032160"/>
                <a:gd name="connsiteY3" fmla="*/ 585205 h 4070508"/>
                <a:gd name="connsiteX4" fmla="*/ 1024549 w 1032160"/>
                <a:gd name="connsiteY4" fmla="*/ 0 h 4070508"/>
                <a:gd name="connsiteX5" fmla="*/ 1027491 w 1032160"/>
                <a:gd name="connsiteY5" fmla="*/ 2895686 h 4070508"/>
                <a:gd name="connsiteX6" fmla="*/ 1032160 w 1032160"/>
                <a:gd name="connsiteY6" fmla="*/ 2895686 h 4070508"/>
                <a:gd name="connsiteX7" fmla="*/ 1032160 w 1032160"/>
                <a:gd name="connsiteY7" fmla="*/ 3474590 h 4070508"/>
                <a:gd name="connsiteX0-1" fmla="*/ 0 w 1032160"/>
                <a:gd name="connsiteY0-2" fmla="*/ 4070508 h 4070508"/>
                <a:gd name="connsiteX1-3" fmla="*/ 0 w 1032160"/>
                <a:gd name="connsiteY1-4" fmla="*/ 2895686 h 4070508"/>
                <a:gd name="connsiteX2-5" fmla="*/ 524 w 1032160"/>
                <a:gd name="connsiteY2-6" fmla="*/ 2895686 h 4070508"/>
                <a:gd name="connsiteX3-7" fmla="*/ 6183 w 1032160"/>
                <a:gd name="connsiteY3-8" fmla="*/ 594730 h 4070508"/>
                <a:gd name="connsiteX4-9" fmla="*/ 1024549 w 1032160"/>
                <a:gd name="connsiteY4-10" fmla="*/ 0 h 4070508"/>
                <a:gd name="connsiteX5-11" fmla="*/ 1027491 w 1032160"/>
                <a:gd name="connsiteY5-12" fmla="*/ 2895686 h 4070508"/>
                <a:gd name="connsiteX6-13" fmla="*/ 1032160 w 1032160"/>
                <a:gd name="connsiteY6-14" fmla="*/ 2895686 h 4070508"/>
                <a:gd name="connsiteX7-15" fmla="*/ 1032160 w 1032160"/>
                <a:gd name="connsiteY7-16" fmla="*/ 3474590 h 4070508"/>
                <a:gd name="connsiteX8" fmla="*/ 0 w 1032160"/>
                <a:gd name="connsiteY8" fmla="*/ 4070508 h 4070508"/>
                <a:gd name="connsiteX0-17" fmla="*/ 0 w 1032160"/>
                <a:gd name="connsiteY0-18" fmla="*/ 4070508 h 4070508"/>
                <a:gd name="connsiteX1-19" fmla="*/ 0 w 1032160"/>
                <a:gd name="connsiteY1-20" fmla="*/ 2895686 h 4070508"/>
                <a:gd name="connsiteX2-21" fmla="*/ 524 w 1032160"/>
                <a:gd name="connsiteY2-22" fmla="*/ 2895686 h 4070508"/>
                <a:gd name="connsiteX3-23" fmla="*/ 6183 w 1032160"/>
                <a:gd name="connsiteY3-24" fmla="*/ 594730 h 4070508"/>
                <a:gd name="connsiteX4-25" fmla="*/ 1024549 w 1032160"/>
                <a:gd name="connsiteY4-26" fmla="*/ 0 h 4070508"/>
                <a:gd name="connsiteX5-27" fmla="*/ 1027491 w 1032160"/>
                <a:gd name="connsiteY5-28" fmla="*/ 2895686 h 4070508"/>
                <a:gd name="connsiteX6-29" fmla="*/ 1032160 w 1032160"/>
                <a:gd name="connsiteY6-30" fmla="*/ 2895686 h 4070508"/>
                <a:gd name="connsiteX7-31" fmla="*/ 1032160 w 1032160"/>
                <a:gd name="connsiteY7-32" fmla="*/ 3474590 h 4070508"/>
                <a:gd name="connsiteX8-33" fmla="*/ 0 w 1032160"/>
                <a:gd name="connsiteY8-34" fmla="*/ 4070508 h 40705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33" y="connsiteY8-34"/>
                </a:cxn>
              </a:cxnLst>
              <a:rect l="l" t="t" r="r" b="b"/>
              <a:pathLst>
                <a:path w="1032160" h="4070508">
                  <a:moveTo>
                    <a:pt x="0" y="4070508"/>
                  </a:moveTo>
                  <a:lnTo>
                    <a:pt x="0" y="2895686"/>
                  </a:lnTo>
                  <a:lnTo>
                    <a:pt x="524" y="2895686"/>
                  </a:lnTo>
                  <a:cubicBezTo>
                    <a:pt x="2410" y="2128701"/>
                    <a:pt x="4297" y="1361715"/>
                    <a:pt x="6183" y="594730"/>
                  </a:cubicBezTo>
                  <a:lnTo>
                    <a:pt x="1024549" y="0"/>
                  </a:lnTo>
                  <a:cubicBezTo>
                    <a:pt x="1025530" y="965229"/>
                    <a:pt x="1026510" y="1930457"/>
                    <a:pt x="1027491" y="2895686"/>
                  </a:cubicBezTo>
                  <a:lnTo>
                    <a:pt x="1032160" y="2895686"/>
                  </a:lnTo>
                  <a:lnTo>
                    <a:pt x="1032160" y="3474590"/>
                  </a:lnTo>
                  <a:lnTo>
                    <a:pt x="0" y="40705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6416" tIns="48208" rIns="96416" bIns="48208" numCol="1" anchor="t" anchorCtr="0" compatLnSpc="1"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9" name="等腰三角形 32"/>
            <p:cNvSpPr/>
            <p:nvPr/>
          </p:nvSpPr>
          <p:spPr>
            <a:xfrm rot="14400000">
              <a:off x="4107765" y="4720182"/>
              <a:ext cx="1430573" cy="443894"/>
            </a:xfrm>
            <a:custGeom>
              <a:avLst/>
              <a:gdLst>
                <a:gd name="connsiteX0" fmla="*/ 0 w 1193370"/>
                <a:gd name="connsiteY0" fmla="*/ 665183 h 665183"/>
                <a:gd name="connsiteX1" fmla="*/ 596685 w 1193370"/>
                <a:gd name="connsiteY1" fmla="*/ 0 h 665183"/>
                <a:gd name="connsiteX2" fmla="*/ 1193370 w 1193370"/>
                <a:gd name="connsiteY2" fmla="*/ 665183 h 665183"/>
                <a:gd name="connsiteX3" fmla="*/ 0 w 1193370"/>
                <a:gd name="connsiteY3" fmla="*/ 665183 h 665183"/>
                <a:gd name="connsiteX0-1" fmla="*/ 0 w 1468222"/>
                <a:gd name="connsiteY0-2" fmla="*/ 479445 h 479445"/>
                <a:gd name="connsiteX1-3" fmla="*/ 1468222 w 1468222"/>
                <a:gd name="connsiteY1-4" fmla="*/ 0 h 479445"/>
                <a:gd name="connsiteX2-5" fmla="*/ 1193370 w 1468222"/>
                <a:gd name="connsiteY2-6" fmla="*/ 479445 h 479445"/>
                <a:gd name="connsiteX3-7" fmla="*/ 0 w 1468222"/>
                <a:gd name="connsiteY3-8" fmla="*/ 479445 h 479445"/>
                <a:gd name="connsiteX0-9" fmla="*/ 0 w 1442822"/>
                <a:gd name="connsiteY0-10" fmla="*/ 447695 h 447695"/>
                <a:gd name="connsiteX1-11" fmla="*/ 1442822 w 1442822"/>
                <a:gd name="connsiteY1-12" fmla="*/ 0 h 447695"/>
                <a:gd name="connsiteX2-13" fmla="*/ 1193370 w 1442822"/>
                <a:gd name="connsiteY2-14" fmla="*/ 447695 h 447695"/>
                <a:gd name="connsiteX3-15" fmla="*/ 0 w 1442822"/>
                <a:gd name="connsiteY3-16" fmla="*/ 447695 h 4476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42822" h="447695">
                  <a:moveTo>
                    <a:pt x="0" y="447695"/>
                  </a:moveTo>
                  <a:lnTo>
                    <a:pt x="1442822" y="0"/>
                  </a:lnTo>
                  <a:lnTo>
                    <a:pt x="1193370" y="447695"/>
                  </a:lnTo>
                  <a:lnTo>
                    <a:pt x="0" y="4476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0" name="网Chenying0907出品 34"/>
          <p:cNvSpPr txBox="1"/>
          <p:nvPr/>
        </p:nvSpPr>
        <p:spPr>
          <a:xfrm>
            <a:off x="2405237" y="4899104"/>
            <a:ext cx="3037098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95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1" name="网Chenying0907出品 35"/>
          <p:cNvSpPr txBox="1"/>
          <p:nvPr/>
        </p:nvSpPr>
        <p:spPr>
          <a:xfrm rot="3600000">
            <a:off x="3327500" y="2973810"/>
            <a:ext cx="3037099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95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2" name="网Chenying0907出品 36"/>
          <p:cNvSpPr txBox="1"/>
          <p:nvPr/>
        </p:nvSpPr>
        <p:spPr>
          <a:xfrm rot="18000000" flipH="1">
            <a:off x="1125641" y="3256659"/>
            <a:ext cx="3037099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5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添加标题文字</a:t>
            </a:r>
            <a:endParaRPr lang="zh-CN" altLang="en-US" sz="295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3" name="网Chenying0907出品 42"/>
          <p:cNvGrpSpPr/>
          <p:nvPr/>
        </p:nvGrpSpPr>
        <p:grpSpPr>
          <a:xfrm>
            <a:off x="8108754" y="4717439"/>
            <a:ext cx="3407674" cy="1019688"/>
            <a:chOff x="3457192" y="3925490"/>
            <a:chExt cx="2680450" cy="967067"/>
          </a:xfrm>
        </p:grpSpPr>
        <p:sp>
          <p:nvSpPr>
            <p:cNvPr id="44" name="网Chenying0907出品 44"/>
            <p:cNvSpPr txBox="1"/>
            <p:nvPr/>
          </p:nvSpPr>
          <p:spPr>
            <a:xfrm>
              <a:off x="3457511" y="3925490"/>
              <a:ext cx="2363392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5" name="网Chenying0907出品 45"/>
            <p:cNvSpPr txBox="1"/>
            <p:nvPr/>
          </p:nvSpPr>
          <p:spPr>
            <a:xfrm>
              <a:off x="3457192" y="4374202"/>
              <a:ext cx="2680450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46" name="网Chenying0907出品 48"/>
          <p:cNvSpPr txBox="1"/>
          <p:nvPr/>
        </p:nvSpPr>
        <p:spPr>
          <a:xfrm>
            <a:off x="7101237" y="4932889"/>
            <a:ext cx="64277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9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03</a:t>
            </a:r>
            <a:endParaRPr lang="zh-CN" altLang="en-US" sz="295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7" name="网Chenying0907出品 46"/>
          <p:cNvGrpSpPr/>
          <p:nvPr/>
        </p:nvGrpSpPr>
        <p:grpSpPr>
          <a:xfrm>
            <a:off x="8108754" y="3190860"/>
            <a:ext cx="3407674" cy="1027743"/>
            <a:chOff x="3457192" y="3925490"/>
            <a:chExt cx="2680450" cy="974707"/>
          </a:xfrm>
        </p:grpSpPr>
        <p:sp>
          <p:nvSpPr>
            <p:cNvPr id="48" name="网Chenying0907出品 88"/>
            <p:cNvSpPr txBox="1"/>
            <p:nvPr/>
          </p:nvSpPr>
          <p:spPr>
            <a:xfrm>
              <a:off x="3457511" y="3925490"/>
              <a:ext cx="2363392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9" name="网Chenying0907出品 89"/>
            <p:cNvSpPr txBox="1"/>
            <p:nvPr/>
          </p:nvSpPr>
          <p:spPr>
            <a:xfrm>
              <a:off x="3457192" y="4381842"/>
              <a:ext cx="2680450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0" name="网Chenying0907出品 85"/>
          <p:cNvSpPr txBox="1"/>
          <p:nvPr/>
        </p:nvSpPr>
        <p:spPr>
          <a:xfrm>
            <a:off x="7101237" y="3406310"/>
            <a:ext cx="64277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9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02</a:t>
            </a:r>
            <a:endParaRPr lang="zh-CN" altLang="en-US" sz="295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1" name="网Chenying0907出品 50"/>
          <p:cNvGrpSpPr/>
          <p:nvPr/>
        </p:nvGrpSpPr>
        <p:grpSpPr>
          <a:xfrm>
            <a:off x="8108754" y="1664281"/>
            <a:ext cx="3407674" cy="1035799"/>
            <a:chOff x="3457192" y="3925490"/>
            <a:chExt cx="2680450" cy="982347"/>
          </a:xfrm>
        </p:grpSpPr>
        <p:sp>
          <p:nvSpPr>
            <p:cNvPr id="52" name="网Chenying0907出品 97"/>
            <p:cNvSpPr txBox="1"/>
            <p:nvPr/>
          </p:nvSpPr>
          <p:spPr>
            <a:xfrm>
              <a:off x="3457511" y="3925490"/>
              <a:ext cx="2680131" cy="45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3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添加标题文字</a:t>
              </a:r>
              <a:endParaRPr lang="zh-CN" altLang="en-US" sz="2530" b="1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3" name="网Chenying0907出品 98"/>
            <p:cNvSpPr txBox="1"/>
            <p:nvPr/>
          </p:nvSpPr>
          <p:spPr>
            <a:xfrm>
              <a:off x="3457192" y="4389482"/>
              <a:ext cx="2680450" cy="51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您的内容打在这里，或者通过复制您的文本后，在此框中粘贴</a:t>
              </a:r>
              <a:endPara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54" name="网Chenying0907出品 94"/>
          <p:cNvSpPr txBox="1"/>
          <p:nvPr/>
        </p:nvSpPr>
        <p:spPr>
          <a:xfrm>
            <a:off x="7101237" y="1879731"/>
            <a:ext cx="64277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9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01</a:t>
            </a:r>
            <a:endParaRPr lang="zh-CN" altLang="en-US" sz="295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55" name="网Chenying0907出品 54"/>
          <p:cNvGrpSpPr/>
          <p:nvPr/>
        </p:nvGrpSpPr>
        <p:grpSpPr>
          <a:xfrm>
            <a:off x="2131434" y="4898491"/>
            <a:ext cx="559471" cy="557443"/>
            <a:chOff x="3618897" y="2279040"/>
            <a:chExt cx="706229" cy="703668"/>
          </a:xfrm>
        </p:grpSpPr>
        <p:sp>
          <p:nvSpPr>
            <p:cNvPr id="56" name="网Chenying0907出品 9"/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7" name="网Chenying0907出品 10"/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8" name="网Chenying0907出品 11"/>
            <p:cNvSpPr/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59" name="网Chenying0907出品 58"/>
          <p:cNvGrpSpPr/>
          <p:nvPr/>
        </p:nvGrpSpPr>
        <p:grpSpPr>
          <a:xfrm>
            <a:off x="3156240" y="1814699"/>
            <a:ext cx="623067" cy="612231"/>
            <a:chOff x="5037571" y="856343"/>
            <a:chExt cx="715006" cy="702571"/>
          </a:xfrm>
        </p:grpSpPr>
        <p:sp>
          <p:nvSpPr>
            <p:cNvPr id="60" name="网Chenying0907出品 39"/>
            <p:cNvSpPr/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1" name="网Chenying0907出品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2" name="网Chenying0907出品 41"/>
            <p:cNvSpPr/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3" name="网Chenying0907出品 62"/>
          <p:cNvGrpSpPr/>
          <p:nvPr/>
        </p:nvGrpSpPr>
        <p:grpSpPr>
          <a:xfrm>
            <a:off x="5356908" y="4333272"/>
            <a:ext cx="617967" cy="583548"/>
            <a:chOff x="6460269" y="872801"/>
            <a:chExt cx="709154" cy="669655"/>
          </a:xfrm>
        </p:grpSpPr>
        <p:sp>
          <p:nvSpPr>
            <p:cNvPr id="64" name="网Chenying0907出品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网Chenying0907出品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6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67" name="燕尾形 66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8" name="燕尾形 67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9" name="燕尾形 68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70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71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6" grpId="0"/>
      <p:bldP spid="50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原创设计师QQ598969553      _1"/>
          <p:cNvSpPr/>
          <p:nvPr/>
        </p:nvSpPr>
        <p:spPr>
          <a:xfrm>
            <a:off x="4415842" y="1"/>
            <a:ext cx="8442556" cy="7230418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7" name="原创设计师QQ598969553      _2"/>
          <p:cNvSpPr/>
          <p:nvPr/>
        </p:nvSpPr>
        <p:spPr>
          <a:xfrm>
            <a:off x="8440678" y="2522499"/>
            <a:ext cx="2279177" cy="2185422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47" r="-21847"/>
            </a:stretch>
          </a:blipFill>
          <a:ln cap="sq">
            <a:solidFill>
              <a:srgbClr val="EEEF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3" name="原创设计师QQ598969553      _3"/>
          <p:cNvSpPr>
            <a:spLocks noChangeArrowheads="1"/>
          </p:cNvSpPr>
          <p:nvPr/>
        </p:nvSpPr>
        <p:spPr bwMode="auto">
          <a:xfrm>
            <a:off x="1007121" y="1138473"/>
            <a:ext cx="1442703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1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领导寄语</a:t>
            </a:r>
            <a:endParaRPr lang="en-US" altLang="zh-CN" sz="281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4" name="原创设计师QQ598969553      _4"/>
          <p:cNvSpPr>
            <a:spLocks noChangeArrowheads="1"/>
          </p:cNvSpPr>
          <p:nvPr/>
        </p:nvSpPr>
        <p:spPr bwMode="auto">
          <a:xfrm>
            <a:off x="1011586" y="1622883"/>
            <a:ext cx="2531428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This is a subtitle for your presentation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5" name="原创设计师QQ598969553      _5"/>
          <p:cNvSpPr>
            <a:spLocks noChangeArrowheads="1"/>
          </p:cNvSpPr>
          <p:nvPr/>
        </p:nvSpPr>
        <p:spPr bwMode="auto">
          <a:xfrm>
            <a:off x="2683577" y="1138473"/>
            <a:ext cx="4493474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28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宋体" panose="02010600030101010101" pitchFamily="2" charset="-122"/>
                <a:sym typeface="微软雅黑 Light" panose="020B0502040204020203" pitchFamily="34" charset="-122"/>
              </a:rPr>
              <a:t>CEO&amp;FOUNDER  MESSAGE</a:t>
            </a:r>
            <a:endParaRPr lang="en-US" altLang="zh-CN" sz="281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宋体" panose="02010600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36" name="原创设计师QQ598969553      _6"/>
          <p:cNvSpPr/>
          <p:nvPr/>
        </p:nvSpPr>
        <p:spPr bwMode="auto">
          <a:xfrm>
            <a:off x="9969803" y="573702"/>
            <a:ext cx="611650" cy="1223300"/>
          </a:xfrm>
          <a:custGeom>
            <a:avLst/>
            <a:gdLst>
              <a:gd name="T0" fmla="*/ 0 w 278"/>
              <a:gd name="T1" fmla="*/ 0 h 557"/>
              <a:gd name="T2" fmla="*/ 2147483646 w 278"/>
              <a:gd name="T3" fmla="*/ 2147483646 h 557"/>
              <a:gd name="T4" fmla="*/ 0 w 278"/>
              <a:gd name="T5" fmla="*/ 2147483646 h 557"/>
              <a:gd name="T6" fmla="*/ 0 w 278"/>
              <a:gd name="T7" fmla="*/ 0 h 5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7" name="原创设计师QQ598969553      _7"/>
          <p:cNvSpPr>
            <a:spLocks noChangeArrowheads="1"/>
          </p:cNvSpPr>
          <p:nvPr/>
        </p:nvSpPr>
        <p:spPr bwMode="auto">
          <a:xfrm>
            <a:off x="1007121" y="2660901"/>
            <a:ext cx="5263762" cy="19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en-US" altLang="zh-CN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  <a:p>
            <a:pPr algn="just">
              <a:lnSpc>
                <a:spcPct val="130000"/>
              </a:lnSpc>
              <a:spcBef>
                <a:spcPts val="845"/>
              </a:spcBef>
              <a:buClr>
                <a:srgbClr val="558ED5"/>
              </a:buClr>
            </a:pP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templates</a:t>
            </a:r>
            <a:r>
              <a:rPr lang="en-US" altLang="zh-CN" sz="1125">
                <a:solidFill>
                  <a:srgbClr val="53585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  <a:sym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zh-CN" altLang="en-US" sz="1125">
              <a:solidFill>
                <a:srgbClr val="53585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38" name="原创设计师QQ598969553      _8"/>
          <p:cNvSpPr/>
          <p:nvPr/>
        </p:nvSpPr>
        <p:spPr bwMode="auto">
          <a:xfrm>
            <a:off x="11123902" y="3254693"/>
            <a:ext cx="361633" cy="721033"/>
          </a:xfrm>
          <a:custGeom>
            <a:avLst/>
            <a:gdLst>
              <a:gd name="T0" fmla="*/ 0 w 286"/>
              <a:gd name="T1" fmla="*/ 0 h 571"/>
              <a:gd name="T2" fmla="*/ 2147483646 w 286"/>
              <a:gd name="T3" fmla="*/ 2147483646 h 571"/>
              <a:gd name="T4" fmla="*/ 0 w 286"/>
              <a:gd name="T5" fmla="*/ 2147483646 h 571"/>
              <a:gd name="T6" fmla="*/ 0 w 286"/>
              <a:gd name="T7" fmla="*/ 0 h 5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3" grpId="0"/>
      <p:bldP spid="34" grpId="0"/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网Chenying0907出品 15"/>
          <p:cNvSpPr/>
          <p:nvPr/>
        </p:nvSpPr>
        <p:spPr>
          <a:xfrm flipH="1">
            <a:off x="8150831" y="3037593"/>
            <a:ext cx="4704570" cy="1459092"/>
          </a:xfrm>
          <a:custGeom>
            <a:avLst/>
            <a:gdLst>
              <a:gd name="connsiteX0" fmla="*/ 1607999 w 4461791"/>
              <a:gd name="connsiteY0" fmla="*/ 0 h 1383796"/>
              <a:gd name="connsiteX1" fmla="*/ 0 w 4461791"/>
              <a:gd name="connsiteY1" fmla="*/ 0 h 1383796"/>
              <a:gd name="connsiteX2" fmla="*/ 0 w 4461791"/>
              <a:gd name="connsiteY2" fmla="*/ 566646 h 1383796"/>
              <a:gd name="connsiteX3" fmla="*/ 1 w 4461791"/>
              <a:gd name="connsiteY3" fmla="*/ 566646 h 1383796"/>
              <a:gd name="connsiteX4" fmla="*/ 1 w 4461791"/>
              <a:gd name="connsiteY4" fmla="*/ 387946 h 1383796"/>
              <a:gd name="connsiteX5" fmla="*/ 1603034 w 4461791"/>
              <a:gd name="connsiteY5" fmla="*/ 387946 h 1383796"/>
              <a:gd name="connsiteX6" fmla="*/ 1603034 w 4461791"/>
              <a:gd name="connsiteY6" fmla="*/ 384898 h 1383796"/>
              <a:gd name="connsiteX7" fmla="*/ 3653197 w 4461791"/>
              <a:gd name="connsiteY7" fmla="*/ 384898 h 1383796"/>
              <a:gd name="connsiteX8" fmla="*/ 4068091 w 4461791"/>
              <a:gd name="connsiteY8" fmla="*/ 799792 h 1383796"/>
              <a:gd name="connsiteX9" fmla="*/ 4068091 w 4461791"/>
              <a:gd name="connsiteY9" fmla="*/ 1383796 h 1383796"/>
              <a:gd name="connsiteX10" fmla="*/ 4461791 w 4461791"/>
              <a:gd name="connsiteY10" fmla="*/ 1383796 h 1383796"/>
              <a:gd name="connsiteX11" fmla="*/ 4461791 w 4461791"/>
              <a:gd name="connsiteY11" fmla="*/ 701914 h 1383796"/>
              <a:gd name="connsiteX12" fmla="*/ 3763050 w 4461791"/>
              <a:gd name="connsiteY12" fmla="*/ 3173 h 1383796"/>
              <a:gd name="connsiteX13" fmla="*/ 1607733 w 4461791"/>
              <a:gd name="connsiteY13" fmla="*/ 3173 h 138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61791" h="1383796">
                <a:moveTo>
                  <a:pt x="1607999" y="0"/>
                </a:moveTo>
                <a:lnTo>
                  <a:pt x="0" y="0"/>
                </a:lnTo>
                <a:lnTo>
                  <a:pt x="0" y="566646"/>
                </a:lnTo>
                <a:lnTo>
                  <a:pt x="1" y="566646"/>
                </a:lnTo>
                <a:lnTo>
                  <a:pt x="1" y="387946"/>
                </a:lnTo>
                <a:lnTo>
                  <a:pt x="1603034" y="387946"/>
                </a:lnTo>
                <a:lnTo>
                  <a:pt x="1603034" y="384898"/>
                </a:lnTo>
                <a:lnTo>
                  <a:pt x="3653197" y="384898"/>
                </a:lnTo>
                <a:cubicBezTo>
                  <a:pt x="3882337" y="384898"/>
                  <a:pt x="4068091" y="570652"/>
                  <a:pt x="4068091" y="799792"/>
                </a:cubicBezTo>
                <a:lnTo>
                  <a:pt x="4068091" y="1383796"/>
                </a:lnTo>
                <a:lnTo>
                  <a:pt x="4461791" y="1383796"/>
                </a:lnTo>
                <a:lnTo>
                  <a:pt x="4461791" y="701914"/>
                </a:lnTo>
                <a:cubicBezTo>
                  <a:pt x="4461791" y="316010"/>
                  <a:pt x="4148954" y="3173"/>
                  <a:pt x="3763050" y="3173"/>
                </a:cubicBezTo>
                <a:lnTo>
                  <a:pt x="1607733" y="31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17" name="网Chenying0907出品 16"/>
          <p:cNvGrpSpPr/>
          <p:nvPr/>
        </p:nvGrpSpPr>
        <p:grpSpPr>
          <a:xfrm>
            <a:off x="8187029" y="4235060"/>
            <a:ext cx="634097" cy="715449"/>
            <a:chOff x="7764538" y="4015805"/>
            <a:chExt cx="601374" cy="678528"/>
          </a:xfrm>
        </p:grpSpPr>
        <p:sp>
          <p:nvSpPr>
            <p:cNvPr id="18" name="网Chenying0907出品 5"/>
            <p:cNvSpPr/>
            <p:nvPr/>
          </p:nvSpPr>
          <p:spPr bwMode="auto">
            <a:xfrm rot="5400000">
              <a:off x="7725961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" name="网Chenying0907出品 11"/>
            <p:cNvSpPr txBox="1"/>
            <p:nvPr/>
          </p:nvSpPr>
          <p:spPr>
            <a:xfrm>
              <a:off x="7791645" y="4149436"/>
              <a:ext cx="547160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1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03</a:t>
              </a:r>
              <a:endParaRPr lang="zh-CN" altLang="en-US" sz="211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20" name="网Chenying0907出品 19"/>
          <p:cNvSpPr/>
          <p:nvPr/>
        </p:nvSpPr>
        <p:spPr>
          <a:xfrm flipH="1">
            <a:off x="7730683" y="2638442"/>
            <a:ext cx="5124717" cy="1858244"/>
          </a:xfrm>
          <a:custGeom>
            <a:avLst/>
            <a:gdLst>
              <a:gd name="connsiteX0" fmla="*/ 3815940 w 4860256"/>
              <a:gd name="connsiteY0" fmla="*/ 0 h 1762349"/>
              <a:gd name="connsiteX1" fmla="*/ 990598 w 4860256"/>
              <a:gd name="connsiteY1" fmla="*/ 0 h 1762349"/>
              <a:gd name="connsiteX2" fmla="*/ 850231 w 4860256"/>
              <a:gd name="connsiteY2" fmla="*/ 0 h 1762349"/>
              <a:gd name="connsiteX3" fmla="*/ 0 w 4860256"/>
              <a:gd name="connsiteY3" fmla="*/ 0 h 1762349"/>
              <a:gd name="connsiteX4" fmla="*/ 0 w 4860256"/>
              <a:gd name="connsiteY4" fmla="*/ 395925 h 1762349"/>
              <a:gd name="connsiteX5" fmla="*/ 990598 w 4860256"/>
              <a:gd name="connsiteY5" fmla="*/ 395925 h 1762349"/>
              <a:gd name="connsiteX6" fmla="*/ 990598 w 4860256"/>
              <a:gd name="connsiteY6" fmla="*/ 392340 h 1762349"/>
              <a:gd name="connsiteX7" fmla="*/ 3763050 w 4860256"/>
              <a:gd name="connsiteY7" fmla="*/ 392340 h 1762349"/>
              <a:gd name="connsiteX8" fmla="*/ 4461791 w 4860256"/>
              <a:gd name="connsiteY8" fmla="*/ 1091081 h 1762349"/>
              <a:gd name="connsiteX9" fmla="*/ 4461791 w 4860256"/>
              <a:gd name="connsiteY9" fmla="*/ 1762349 h 1762349"/>
              <a:gd name="connsiteX10" fmla="*/ 4860256 w 4860256"/>
              <a:gd name="connsiteY10" fmla="*/ 1762349 h 1762349"/>
              <a:gd name="connsiteX11" fmla="*/ 4860256 w 4860256"/>
              <a:gd name="connsiteY11" fmla="*/ 1044316 h 1762349"/>
              <a:gd name="connsiteX12" fmla="*/ 3815940 w 4860256"/>
              <a:gd name="connsiteY12" fmla="*/ 0 h 17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0256" h="1762349">
                <a:moveTo>
                  <a:pt x="3815940" y="0"/>
                </a:moveTo>
                <a:lnTo>
                  <a:pt x="990598" y="0"/>
                </a:lnTo>
                <a:lnTo>
                  <a:pt x="850231" y="0"/>
                </a:lnTo>
                <a:lnTo>
                  <a:pt x="0" y="0"/>
                </a:lnTo>
                <a:lnTo>
                  <a:pt x="0" y="395925"/>
                </a:lnTo>
                <a:lnTo>
                  <a:pt x="990598" y="395925"/>
                </a:lnTo>
                <a:lnTo>
                  <a:pt x="990598" y="392340"/>
                </a:lnTo>
                <a:lnTo>
                  <a:pt x="3763050" y="392340"/>
                </a:lnTo>
                <a:cubicBezTo>
                  <a:pt x="4148954" y="392340"/>
                  <a:pt x="4461791" y="705177"/>
                  <a:pt x="4461791" y="1091081"/>
                </a:cubicBezTo>
                <a:lnTo>
                  <a:pt x="4461791" y="1762349"/>
                </a:lnTo>
                <a:lnTo>
                  <a:pt x="4860256" y="1762349"/>
                </a:lnTo>
                <a:lnTo>
                  <a:pt x="4860256" y="1044316"/>
                </a:lnTo>
                <a:cubicBezTo>
                  <a:pt x="4860256" y="467556"/>
                  <a:pt x="4392700" y="0"/>
                  <a:pt x="38159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1" name="网Chenying0907出品 20"/>
          <p:cNvSpPr/>
          <p:nvPr/>
        </p:nvSpPr>
        <p:spPr>
          <a:xfrm flipH="1">
            <a:off x="7355066" y="2255933"/>
            <a:ext cx="5500338" cy="2491354"/>
          </a:xfrm>
          <a:custGeom>
            <a:avLst/>
            <a:gdLst>
              <a:gd name="connsiteX0" fmla="*/ 4058363 w 5216493"/>
              <a:gd name="connsiteY0" fmla="*/ 0 h 2362788"/>
              <a:gd name="connsiteX1" fmla="*/ 850234 w 5216493"/>
              <a:gd name="connsiteY1" fmla="*/ 0 h 2362788"/>
              <a:gd name="connsiteX2" fmla="*/ 850234 w 5216493"/>
              <a:gd name="connsiteY2" fmla="*/ 2032 h 2362788"/>
              <a:gd name="connsiteX3" fmla="*/ 0 w 5216493"/>
              <a:gd name="connsiteY3" fmla="*/ 2032 h 2362788"/>
              <a:gd name="connsiteX4" fmla="*/ 0 w 5216493"/>
              <a:gd name="connsiteY4" fmla="*/ 531904 h 2362788"/>
              <a:gd name="connsiteX5" fmla="*/ 1 w 5216493"/>
              <a:gd name="connsiteY5" fmla="*/ 531904 h 2362788"/>
              <a:gd name="connsiteX6" fmla="*/ 1 w 5216493"/>
              <a:gd name="connsiteY6" fmla="*/ 364801 h 2362788"/>
              <a:gd name="connsiteX7" fmla="*/ 850234 w 5216493"/>
              <a:gd name="connsiteY7" fmla="*/ 364801 h 2362788"/>
              <a:gd name="connsiteX8" fmla="*/ 850234 w 5216493"/>
              <a:gd name="connsiteY8" fmla="*/ 2362788 h 2362788"/>
              <a:gd name="connsiteX9" fmla="*/ 850235 w 5216493"/>
              <a:gd name="connsiteY9" fmla="*/ 2362788 h 2362788"/>
              <a:gd name="connsiteX10" fmla="*/ 850235 w 5216493"/>
              <a:gd name="connsiteY10" fmla="*/ 364801 h 2362788"/>
              <a:gd name="connsiteX11" fmla="*/ 1653870 w 5216493"/>
              <a:gd name="connsiteY11" fmla="*/ 364801 h 2362788"/>
              <a:gd name="connsiteX12" fmla="*/ 1653870 w 5216493"/>
              <a:gd name="connsiteY12" fmla="*/ 362769 h 2362788"/>
              <a:gd name="connsiteX13" fmla="*/ 3815944 w 5216493"/>
              <a:gd name="connsiteY13" fmla="*/ 362769 h 2362788"/>
              <a:gd name="connsiteX14" fmla="*/ 4860260 w 5216493"/>
              <a:gd name="connsiteY14" fmla="*/ 1407085 h 2362788"/>
              <a:gd name="connsiteX15" fmla="*/ 4860260 w 5216493"/>
              <a:gd name="connsiteY15" fmla="*/ 2125118 h 2362788"/>
              <a:gd name="connsiteX16" fmla="*/ 5216493 w 5216493"/>
              <a:gd name="connsiteY16" fmla="*/ 2125118 h 2362788"/>
              <a:gd name="connsiteX17" fmla="*/ 5216493 w 5216493"/>
              <a:gd name="connsiteY17" fmla="*/ 1158130 h 2362788"/>
              <a:gd name="connsiteX18" fmla="*/ 4058363 w 5216493"/>
              <a:gd name="connsiteY18" fmla="*/ 0 h 23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6493" h="2362788">
                <a:moveTo>
                  <a:pt x="4058363" y="0"/>
                </a:moveTo>
                <a:lnTo>
                  <a:pt x="850234" y="0"/>
                </a:lnTo>
                <a:lnTo>
                  <a:pt x="850234" y="2032"/>
                </a:lnTo>
                <a:lnTo>
                  <a:pt x="0" y="2032"/>
                </a:lnTo>
                <a:lnTo>
                  <a:pt x="0" y="531904"/>
                </a:lnTo>
                <a:lnTo>
                  <a:pt x="1" y="531904"/>
                </a:lnTo>
                <a:lnTo>
                  <a:pt x="1" y="364801"/>
                </a:lnTo>
                <a:lnTo>
                  <a:pt x="850234" y="364801"/>
                </a:lnTo>
                <a:lnTo>
                  <a:pt x="850234" y="2362788"/>
                </a:lnTo>
                <a:lnTo>
                  <a:pt x="850235" y="2362788"/>
                </a:lnTo>
                <a:lnTo>
                  <a:pt x="850235" y="364801"/>
                </a:lnTo>
                <a:lnTo>
                  <a:pt x="1653870" y="364801"/>
                </a:lnTo>
                <a:lnTo>
                  <a:pt x="1653870" y="362769"/>
                </a:lnTo>
                <a:lnTo>
                  <a:pt x="3815944" y="362769"/>
                </a:lnTo>
                <a:cubicBezTo>
                  <a:pt x="4392704" y="362769"/>
                  <a:pt x="4860260" y="830325"/>
                  <a:pt x="4860260" y="1407085"/>
                </a:cubicBezTo>
                <a:lnTo>
                  <a:pt x="4860260" y="2125118"/>
                </a:lnTo>
                <a:lnTo>
                  <a:pt x="5216493" y="2125118"/>
                </a:lnTo>
                <a:lnTo>
                  <a:pt x="5216493" y="1158130"/>
                </a:lnTo>
                <a:cubicBezTo>
                  <a:pt x="5216493" y="518512"/>
                  <a:pt x="4697981" y="0"/>
                  <a:pt x="40583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22" name="网Chenying0907出品 21"/>
          <p:cNvGrpSpPr/>
          <p:nvPr/>
        </p:nvGrpSpPr>
        <p:grpSpPr>
          <a:xfrm>
            <a:off x="7661426" y="4235060"/>
            <a:ext cx="634097" cy="715449"/>
            <a:chOff x="7266058" y="4015805"/>
            <a:chExt cx="601374" cy="678528"/>
          </a:xfrm>
        </p:grpSpPr>
        <p:sp>
          <p:nvSpPr>
            <p:cNvPr id="23" name="网Chenying0907出品 5"/>
            <p:cNvSpPr/>
            <p:nvPr/>
          </p:nvSpPr>
          <p:spPr bwMode="auto">
            <a:xfrm rot="5400000">
              <a:off x="7227481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网Chenying0907出品 10"/>
            <p:cNvSpPr txBox="1"/>
            <p:nvPr/>
          </p:nvSpPr>
          <p:spPr>
            <a:xfrm>
              <a:off x="7290733" y="4149436"/>
              <a:ext cx="547160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1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02</a:t>
              </a:r>
              <a:endParaRPr lang="zh-CN" altLang="en-US" sz="211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5" name="网Chenying0907出品 24"/>
          <p:cNvGrpSpPr/>
          <p:nvPr/>
        </p:nvGrpSpPr>
        <p:grpSpPr>
          <a:xfrm>
            <a:off x="7104163" y="4235060"/>
            <a:ext cx="634097" cy="715449"/>
            <a:chOff x="6737553" y="4015805"/>
            <a:chExt cx="601374" cy="678528"/>
          </a:xfrm>
        </p:grpSpPr>
        <p:sp>
          <p:nvSpPr>
            <p:cNvPr id="26" name="网Chenying0907出品 5"/>
            <p:cNvSpPr/>
            <p:nvPr/>
          </p:nvSpPr>
          <p:spPr bwMode="auto">
            <a:xfrm rot="5400000">
              <a:off x="6698976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" name="网Chenying0907出品 9"/>
            <p:cNvSpPr txBox="1"/>
            <p:nvPr/>
          </p:nvSpPr>
          <p:spPr>
            <a:xfrm>
              <a:off x="6765745" y="4149436"/>
              <a:ext cx="547160" cy="39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1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rPr>
                <a:t>01</a:t>
              </a:r>
              <a:endParaRPr lang="zh-CN" altLang="en-US" sz="211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8" name="网Chenying0907出品 27"/>
          <p:cNvGrpSpPr/>
          <p:nvPr/>
        </p:nvGrpSpPr>
        <p:grpSpPr>
          <a:xfrm>
            <a:off x="4710336" y="2119908"/>
            <a:ext cx="3177695" cy="576819"/>
            <a:chOff x="4467259" y="2036128"/>
            <a:chExt cx="3013710" cy="547052"/>
          </a:xfrm>
        </p:grpSpPr>
        <p:sp>
          <p:nvSpPr>
            <p:cNvPr id="29" name="网Chenying0907出品 28"/>
            <p:cNvSpPr/>
            <p:nvPr/>
          </p:nvSpPr>
          <p:spPr>
            <a:xfrm>
              <a:off x="4509169" y="2075180"/>
              <a:ext cx="2971800" cy="508000"/>
            </a:xfrm>
            <a:custGeom>
              <a:avLst/>
              <a:gdLst>
                <a:gd name="connsiteX0" fmla="*/ 2971800 w 2971800"/>
                <a:gd name="connsiteY0" fmla="*/ 508000 h 508000"/>
                <a:gd name="connsiteX1" fmla="*/ 622300 w 2971800"/>
                <a:gd name="connsiteY1" fmla="*/ 508000 h 508000"/>
                <a:gd name="connsiteX2" fmla="*/ 622300 w 2971800"/>
                <a:gd name="connsiteY2" fmla="*/ 0 h 508000"/>
                <a:gd name="connsiteX3" fmla="*/ 0 w 2971800"/>
                <a:gd name="connsiteY3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508000">
                  <a:moveTo>
                    <a:pt x="2971800" y="508000"/>
                  </a:moveTo>
                  <a:lnTo>
                    <a:pt x="622300" y="508000"/>
                  </a:lnTo>
                  <a:lnTo>
                    <a:pt x="62230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网Chenying0907出品 29"/>
            <p:cNvSpPr/>
            <p:nvPr/>
          </p:nvSpPr>
          <p:spPr>
            <a:xfrm>
              <a:off x="4467259" y="2036128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1" name="网Chenying0907出品 30"/>
          <p:cNvGrpSpPr/>
          <p:nvPr/>
        </p:nvGrpSpPr>
        <p:grpSpPr>
          <a:xfrm>
            <a:off x="4710336" y="3090967"/>
            <a:ext cx="3445516" cy="88381"/>
            <a:chOff x="4467259" y="2930753"/>
            <a:chExt cx="3267710" cy="83820"/>
          </a:xfrm>
        </p:grpSpPr>
        <p:sp>
          <p:nvSpPr>
            <p:cNvPr id="32" name="网Chenying0907出品 31"/>
            <p:cNvSpPr/>
            <p:nvPr/>
          </p:nvSpPr>
          <p:spPr>
            <a:xfrm>
              <a:off x="4509169" y="2974340"/>
              <a:ext cx="3225800" cy="0"/>
            </a:xfrm>
            <a:custGeom>
              <a:avLst/>
              <a:gdLst>
                <a:gd name="connsiteX0" fmla="*/ 3225800 w 3225800"/>
                <a:gd name="connsiteY0" fmla="*/ 0 h 0"/>
                <a:gd name="connsiteX1" fmla="*/ 0 w 32258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5800">
                  <a:moveTo>
                    <a:pt x="3225800" y="0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网Chenying0907出品 32"/>
            <p:cNvSpPr/>
            <p:nvPr/>
          </p:nvSpPr>
          <p:spPr>
            <a:xfrm>
              <a:off x="4467259" y="2930753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4" name="网Chenying0907出品 33"/>
          <p:cNvGrpSpPr/>
          <p:nvPr/>
        </p:nvGrpSpPr>
        <p:grpSpPr>
          <a:xfrm>
            <a:off x="4710336" y="3582753"/>
            <a:ext cx="3753510" cy="660803"/>
            <a:chOff x="4467259" y="3314700"/>
            <a:chExt cx="3559810" cy="626702"/>
          </a:xfrm>
        </p:grpSpPr>
        <p:sp>
          <p:nvSpPr>
            <p:cNvPr id="35" name="网Chenying0907出品 34"/>
            <p:cNvSpPr/>
            <p:nvPr/>
          </p:nvSpPr>
          <p:spPr>
            <a:xfrm>
              <a:off x="4509169" y="3314700"/>
              <a:ext cx="3517900" cy="584200"/>
            </a:xfrm>
            <a:custGeom>
              <a:avLst/>
              <a:gdLst>
                <a:gd name="connsiteX0" fmla="*/ 3517900 w 3517900"/>
                <a:gd name="connsiteY0" fmla="*/ 0 h 584200"/>
                <a:gd name="connsiteX1" fmla="*/ 609600 w 3517900"/>
                <a:gd name="connsiteY1" fmla="*/ 0 h 584200"/>
                <a:gd name="connsiteX2" fmla="*/ 609600 w 3517900"/>
                <a:gd name="connsiteY2" fmla="*/ 584200 h 584200"/>
                <a:gd name="connsiteX3" fmla="*/ 0 w 3517900"/>
                <a:gd name="connsiteY3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7900" h="584200">
                  <a:moveTo>
                    <a:pt x="3517900" y="0"/>
                  </a:moveTo>
                  <a:lnTo>
                    <a:pt x="609600" y="0"/>
                  </a:lnTo>
                  <a:lnTo>
                    <a:pt x="609600" y="584200"/>
                  </a:lnTo>
                  <a:lnTo>
                    <a:pt x="0" y="58420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网Chenying0907出品 35"/>
            <p:cNvSpPr/>
            <p:nvPr/>
          </p:nvSpPr>
          <p:spPr>
            <a:xfrm>
              <a:off x="4467259" y="3857582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37" name="网Chenying0907出品 36"/>
          <p:cNvGrpSpPr/>
          <p:nvPr/>
        </p:nvGrpSpPr>
        <p:grpSpPr>
          <a:xfrm>
            <a:off x="1646027" y="1956971"/>
            <a:ext cx="3720382" cy="900272"/>
            <a:chOff x="1787682" y="1727130"/>
            <a:chExt cx="3528392" cy="853814"/>
          </a:xfrm>
        </p:grpSpPr>
        <p:sp>
          <p:nvSpPr>
            <p:cNvPr id="38" name="网Chenying0907出品 5"/>
            <p:cNvSpPr/>
            <p:nvPr/>
          </p:nvSpPr>
          <p:spPr bwMode="auto">
            <a:xfrm rot="5400000">
              <a:off x="1749105" y="1765707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39" name="网Chenying0907出品 38"/>
            <p:cNvGrpSpPr/>
            <p:nvPr/>
          </p:nvGrpSpPr>
          <p:grpSpPr>
            <a:xfrm>
              <a:off x="2440816" y="1752782"/>
              <a:ext cx="2875258" cy="828162"/>
              <a:chOff x="3451161" y="3890565"/>
              <a:chExt cx="2875258" cy="828162"/>
            </a:xfrm>
          </p:grpSpPr>
          <p:sp>
            <p:nvSpPr>
              <p:cNvPr id="41" name="网Chenying0907出品 16"/>
              <p:cNvSpPr txBox="1"/>
              <p:nvPr/>
            </p:nvSpPr>
            <p:spPr>
              <a:xfrm>
                <a:off x="3451161" y="3890565"/>
                <a:ext cx="1725052" cy="379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添加标题文字</a:t>
                </a:r>
                <a:endPara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2" name="网Chenying0907出品 17"/>
              <p:cNvSpPr txBox="1"/>
              <p:nvPr/>
            </p:nvSpPr>
            <p:spPr>
              <a:xfrm>
                <a:off x="3457191" y="4200372"/>
                <a:ext cx="2869228" cy="51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47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您的内容打在这里，或者通过复制您的文本后，在此框中粘贴。</a:t>
                </a:r>
                <a:endPara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40" name="网Chenying0907出品 70"/>
            <p:cNvSpPr/>
            <p:nvPr/>
          </p:nvSpPr>
          <p:spPr>
            <a:xfrm>
              <a:off x="1936301" y="1891882"/>
              <a:ext cx="304138" cy="366595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16" tIns="48208" rIns="96416" bIns="4820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43" name="网Chenying0907出品 42"/>
          <p:cNvGrpSpPr/>
          <p:nvPr/>
        </p:nvGrpSpPr>
        <p:grpSpPr>
          <a:xfrm>
            <a:off x="1646027" y="2934386"/>
            <a:ext cx="3720382" cy="893565"/>
            <a:chOff x="1787682" y="2627784"/>
            <a:chExt cx="3528392" cy="847453"/>
          </a:xfrm>
        </p:grpSpPr>
        <p:sp>
          <p:nvSpPr>
            <p:cNvPr id="44" name="网Chenying0907出品 5"/>
            <p:cNvSpPr/>
            <p:nvPr/>
          </p:nvSpPr>
          <p:spPr bwMode="auto">
            <a:xfrm rot="5400000">
              <a:off x="1749105" y="2674475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45" name="网Chenying0907出品 44"/>
            <p:cNvGrpSpPr/>
            <p:nvPr/>
          </p:nvGrpSpPr>
          <p:grpSpPr>
            <a:xfrm>
              <a:off x="2440816" y="2627784"/>
              <a:ext cx="2875258" cy="847453"/>
              <a:chOff x="3451161" y="3890565"/>
              <a:chExt cx="2875258" cy="847453"/>
            </a:xfrm>
          </p:grpSpPr>
          <p:sp>
            <p:nvSpPr>
              <p:cNvPr id="51" name="网Chenying0907出品 19"/>
              <p:cNvSpPr txBox="1"/>
              <p:nvPr/>
            </p:nvSpPr>
            <p:spPr>
              <a:xfrm>
                <a:off x="3451161" y="3890565"/>
                <a:ext cx="1725052" cy="379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2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添加标题文字</a:t>
                </a:r>
                <a:endParaRPr lang="zh-CN" altLang="en-US" sz="2000" b="1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2" name="网Chenying0907出品 20"/>
              <p:cNvSpPr txBox="1"/>
              <p:nvPr/>
            </p:nvSpPr>
            <p:spPr>
              <a:xfrm>
                <a:off x="3457191" y="4219663"/>
                <a:ext cx="2869228" cy="51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47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您的内容打在这里，或者通过复制您的文本后，在此框中粘贴。</a:t>
                </a:r>
                <a:endPara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46" name="网Chenying0907出品 45"/>
            <p:cNvGrpSpPr/>
            <p:nvPr/>
          </p:nvGrpSpPr>
          <p:grpSpPr>
            <a:xfrm>
              <a:off x="1936301" y="2838219"/>
              <a:ext cx="287749" cy="289711"/>
              <a:chOff x="3771900" y="3200400"/>
              <a:chExt cx="2011680" cy="2025396"/>
            </a:xfrm>
            <a:solidFill>
              <a:srgbClr val="01ACBE"/>
            </a:solidFill>
          </p:grpSpPr>
          <p:sp>
            <p:nvSpPr>
              <p:cNvPr id="47" name="网Chenying0907出品 46"/>
              <p:cNvSpPr/>
              <p:nvPr/>
            </p:nvSpPr>
            <p:spPr>
              <a:xfrm>
                <a:off x="3775166" y="3370217"/>
                <a:ext cx="770708" cy="796834"/>
              </a:xfrm>
              <a:custGeom>
                <a:avLst/>
                <a:gdLst>
                  <a:gd name="connsiteX0" fmla="*/ 0 w 770708"/>
                  <a:gd name="connsiteY0" fmla="*/ 104503 h 796834"/>
                  <a:gd name="connsiteX1" fmla="*/ 0 w 770708"/>
                  <a:gd name="connsiteY1" fmla="*/ 796834 h 796834"/>
                  <a:gd name="connsiteX2" fmla="*/ 770708 w 770708"/>
                  <a:gd name="connsiteY2" fmla="*/ 770709 h 796834"/>
                  <a:gd name="connsiteX3" fmla="*/ 770708 w 770708"/>
                  <a:gd name="connsiteY3" fmla="*/ 0 h 796834"/>
                  <a:gd name="connsiteX4" fmla="*/ 0 w 770708"/>
                  <a:gd name="connsiteY4" fmla="*/ 104503 h 79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708" h="796834">
                    <a:moveTo>
                      <a:pt x="0" y="104503"/>
                    </a:moveTo>
                    <a:lnTo>
                      <a:pt x="0" y="796834"/>
                    </a:lnTo>
                    <a:lnTo>
                      <a:pt x="770708" y="770709"/>
                    </a:lnTo>
                    <a:lnTo>
                      <a:pt x="770708" y="0"/>
                    </a:lnTo>
                    <a:lnTo>
                      <a:pt x="0" y="104503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8" name="网Chenying0907出品 47"/>
              <p:cNvSpPr/>
              <p:nvPr/>
            </p:nvSpPr>
            <p:spPr>
              <a:xfrm>
                <a:off x="4704588" y="3200400"/>
                <a:ext cx="1078992" cy="937260"/>
              </a:xfrm>
              <a:custGeom>
                <a:avLst/>
                <a:gdLst>
                  <a:gd name="connsiteX0" fmla="*/ 0 w 1078992"/>
                  <a:gd name="connsiteY0" fmla="*/ 155448 h 937260"/>
                  <a:gd name="connsiteX1" fmla="*/ 1078992 w 1078992"/>
                  <a:gd name="connsiteY1" fmla="*/ 0 h 937260"/>
                  <a:gd name="connsiteX2" fmla="*/ 1078992 w 1078992"/>
                  <a:gd name="connsiteY2" fmla="*/ 928116 h 937260"/>
                  <a:gd name="connsiteX3" fmla="*/ 9144 w 1078992"/>
                  <a:gd name="connsiteY3" fmla="*/ 937260 h 937260"/>
                  <a:gd name="connsiteX4" fmla="*/ 0 w 1078992"/>
                  <a:gd name="connsiteY4" fmla="*/ 155448 h 9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8992" h="937260">
                    <a:moveTo>
                      <a:pt x="0" y="155448"/>
                    </a:moveTo>
                    <a:lnTo>
                      <a:pt x="1078992" y="0"/>
                    </a:lnTo>
                    <a:lnTo>
                      <a:pt x="1078992" y="928116"/>
                    </a:lnTo>
                    <a:lnTo>
                      <a:pt x="9144" y="937260"/>
                    </a:lnTo>
                    <a:lnTo>
                      <a:pt x="0" y="155448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49" name="网Chenying0907出品 48"/>
              <p:cNvSpPr/>
              <p:nvPr/>
            </p:nvSpPr>
            <p:spPr>
              <a:xfrm>
                <a:off x="3771900" y="4279392"/>
                <a:ext cx="772668" cy="786384"/>
              </a:xfrm>
              <a:custGeom>
                <a:avLst/>
                <a:gdLst>
                  <a:gd name="connsiteX0" fmla="*/ 0 w 772668"/>
                  <a:gd name="connsiteY0" fmla="*/ 0 h 786384"/>
                  <a:gd name="connsiteX1" fmla="*/ 772668 w 772668"/>
                  <a:gd name="connsiteY1" fmla="*/ 13716 h 786384"/>
                  <a:gd name="connsiteX2" fmla="*/ 772668 w 772668"/>
                  <a:gd name="connsiteY2" fmla="*/ 786384 h 786384"/>
                  <a:gd name="connsiteX3" fmla="*/ 4572 w 772668"/>
                  <a:gd name="connsiteY3" fmla="*/ 667512 h 786384"/>
                  <a:gd name="connsiteX4" fmla="*/ 0 w 772668"/>
                  <a:gd name="connsiteY4" fmla="*/ 0 h 78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668" h="786384">
                    <a:moveTo>
                      <a:pt x="0" y="0"/>
                    </a:moveTo>
                    <a:lnTo>
                      <a:pt x="772668" y="13716"/>
                    </a:lnTo>
                    <a:lnTo>
                      <a:pt x="772668" y="786384"/>
                    </a:lnTo>
                    <a:lnTo>
                      <a:pt x="4572" y="667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0" name="网Chenying0907出品 49"/>
              <p:cNvSpPr/>
              <p:nvPr/>
            </p:nvSpPr>
            <p:spPr>
              <a:xfrm>
                <a:off x="4704587" y="4293109"/>
                <a:ext cx="1076201" cy="932687"/>
              </a:xfrm>
              <a:custGeom>
                <a:avLst/>
                <a:gdLst>
                  <a:gd name="connsiteX0" fmla="*/ 0 w 1092708"/>
                  <a:gd name="connsiteY0" fmla="*/ 0 h 932688"/>
                  <a:gd name="connsiteX1" fmla="*/ 0 w 1092708"/>
                  <a:gd name="connsiteY1" fmla="*/ 795528 h 932688"/>
                  <a:gd name="connsiteX2" fmla="*/ 1092708 w 1092708"/>
                  <a:gd name="connsiteY2" fmla="*/ 932688 h 932688"/>
                  <a:gd name="connsiteX3" fmla="*/ 1092708 w 1092708"/>
                  <a:gd name="connsiteY3" fmla="*/ 9144 h 932688"/>
                  <a:gd name="connsiteX4" fmla="*/ 0 w 1092708"/>
                  <a:gd name="connsiteY4" fmla="*/ 0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2708" h="932688">
                    <a:moveTo>
                      <a:pt x="0" y="0"/>
                    </a:moveTo>
                    <a:lnTo>
                      <a:pt x="0" y="795528"/>
                    </a:lnTo>
                    <a:lnTo>
                      <a:pt x="1092708" y="932688"/>
                    </a:lnTo>
                    <a:lnTo>
                      <a:pt x="1092708" y="9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53" name="网Chenying0907出品 52"/>
          <p:cNvGrpSpPr/>
          <p:nvPr/>
        </p:nvGrpSpPr>
        <p:grpSpPr>
          <a:xfrm>
            <a:off x="1646027" y="4021638"/>
            <a:ext cx="3720382" cy="880302"/>
            <a:chOff x="1787682" y="3576467"/>
            <a:chExt cx="3528392" cy="834874"/>
          </a:xfrm>
        </p:grpSpPr>
        <p:sp>
          <p:nvSpPr>
            <p:cNvPr id="54" name="网Chenying0907出品 5"/>
            <p:cNvSpPr/>
            <p:nvPr/>
          </p:nvSpPr>
          <p:spPr bwMode="auto">
            <a:xfrm rot="5400000">
              <a:off x="1749105" y="3618293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6416" tIns="48208" rIns="96416" bIns="48208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55" name="网Chenying0907出品 54"/>
            <p:cNvGrpSpPr/>
            <p:nvPr/>
          </p:nvGrpSpPr>
          <p:grpSpPr>
            <a:xfrm>
              <a:off x="2440816" y="3576467"/>
              <a:ext cx="2875258" cy="834874"/>
              <a:chOff x="3451161" y="3890565"/>
              <a:chExt cx="2875258" cy="834874"/>
            </a:xfrm>
          </p:grpSpPr>
          <p:sp>
            <p:nvSpPr>
              <p:cNvPr id="59" name="网Chenying0907出品 22"/>
              <p:cNvSpPr txBox="1"/>
              <p:nvPr/>
            </p:nvSpPr>
            <p:spPr>
              <a:xfrm>
                <a:off x="3451161" y="3890565"/>
                <a:ext cx="1725052" cy="379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添加标题文字</a:t>
                </a:r>
                <a:endParaRPr lang="zh-CN" altLang="en-US" sz="2000" b="1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60" name="网Chenying0907出品 23"/>
              <p:cNvSpPr txBox="1"/>
              <p:nvPr/>
            </p:nvSpPr>
            <p:spPr>
              <a:xfrm>
                <a:off x="3457191" y="4207084"/>
                <a:ext cx="2869228" cy="51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47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sym typeface="微软雅黑 Light" panose="020B0502040204020203" pitchFamily="34" charset="-122"/>
                  </a:rPr>
                  <a:t>您的内容打在这里，或者通过复制您的文本后，在此框中粘贴。</a:t>
                </a:r>
                <a:endParaRPr lang="zh-CN" altLang="en-US" sz="147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56" name="网Chenying0907出品 55"/>
            <p:cNvGrpSpPr/>
            <p:nvPr/>
          </p:nvGrpSpPr>
          <p:grpSpPr>
            <a:xfrm>
              <a:off x="1948280" y="3730972"/>
              <a:ext cx="280179" cy="337748"/>
              <a:chOff x="4141788" y="809625"/>
              <a:chExt cx="3600450" cy="4340225"/>
            </a:xfrm>
            <a:solidFill>
              <a:srgbClr val="FFB954"/>
            </a:solidFill>
          </p:grpSpPr>
          <p:sp>
            <p:nvSpPr>
              <p:cNvPr id="57" name="网Chenying0907出品 7"/>
              <p:cNvSpPr/>
              <p:nvPr/>
            </p:nvSpPr>
            <p:spPr bwMode="auto">
              <a:xfrm>
                <a:off x="4141788" y="1774825"/>
                <a:ext cx="3600450" cy="3375025"/>
              </a:xfrm>
              <a:custGeom>
                <a:avLst/>
                <a:gdLst>
                  <a:gd name="T0" fmla="*/ 923 w 958"/>
                  <a:gd name="T1" fmla="*/ 114 h 898"/>
                  <a:gd name="T2" fmla="*/ 721 w 958"/>
                  <a:gd name="T3" fmla="*/ 0 h 898"/>
                  <a:gd name="T4" fmla="*/ 508 w 958"/>
                  <a:gd name="T5" fmla="*/ 65 h 898"/>
                  <a:gd name="T6" fmla="*/ 326 w 958"/>
                  <a:gd name="T7" fmla="*/ 3 h 898"/>
                  <a:gd name="T8" fmla="*/ 0 w 958"/>
                  <a:gd name="T9" fmla="*/ 341 h 898"/>
                  <a:gd name="T10" fmla="*/ 107 w 958"/>
                  <a:gd name="T11" fmla="*/ 734 h 898"/>
                  <a:gd name="T12" fmla="*/ 301 w 958"/>
                  <a:gd name="T13" fmla="*/ 898 h 898"/>
                  <a:gd name="T14" fmla="*/ 494 w 958"/>
                  <a:gd name="T15" fmla="*/ 849 h 898"/>
                  <a:gd name="T16" fmla="*/ 681 w 958"/>
                  <a:gd name="T17" fmla="*/ 894 h 898"/>
                  <a:gd name="T18" fmla="*/ 958 w 958"/>
                  <a:gd name="T19" fmla="*/ 583 h 898"/>
                  <a:gd name="T20" fmla="*/ 956 w 958"/>
                  <a:gd name="T21" fmla="*/ 567 h 898"/>
                  <a:gd name="T22" fmla="*/ 956 w 958"/>
                  <a:gd name="T23" fmla="*/ 559 h 898"/>
                  <a:gd name="T24" fmla="*/ 812 w 958"/>
                  <a:gd name="T25" fmla="*/ 327 h 898"/>
                  <a:gd name="T26" fmla="*/ 920 w 958"/>
                  <a:gd name="T27" fmla="*/ 116 h 898"/>
                  <a:gd name="T28" fmla="*/ 923 w 958"/>
                  <a:gd name="T29" fmla="*/ 114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8" h="898">
                    <a:moveTo>
                      <a:pt x="923" y="114"/>
                    </a:moveTo>
                    <a:cubicBezTo>
                      <a:pt x="877" y="57"/>
                      <a:pt x="816" y="0"/>
                      <a:pt x="721" y="0"/>
                    </a:cubicBezTo>
                    <a:cubicBezTo>
                      <a:pt x="655" y="0"/>
                      <a:pt x="599" y="65"/>
                      <a:pt x="508" y="65"/>
                    </a:cubicBezTo>
                    <a:cubicBezTo>
                      <a:pt x="435" y="65"/>
                      <a:pt x="405" y="3"/>
                      <a:pt x="326" y="3"/>
                    </a:cubicBezTo>
                    <a:cubicBezTo>
                      <a:pt x="162" y="3"/>
                      <a:pt x="0" y="150"/>
                      <a:pt x="0" y="341"/>
                    </a:cubicBezTo>
                    <a:cubicBezTo>
                      <a:pt x="0" y="442"/>
                      <a:pt x="33" y="598"/>
                      <a:pt x="107" y="734"/>
                    </a:cubicBezTo>
                    <a:cubicBezTo>
                      <a:pt x="161" y="834"/>
                      <a:pt x="227" y="898"/>
                      <a:pt x="301" y="898"/>
                    </a:cubicBezTo>
                    <a:cubicBezTo>
                      <a:pt x="355" y="898"/>
                      <a:pt x="418" y="849"/>
                      <a:pt x="494" y="849"/>
                    </a:cubicBezTo>
                    <a:cubicBezTo>
                      <a:pt x="560" y="849"/>
                      <a:pt x="621" y="894"/>
                      <a:pt x="681" y="894"/>
                    </a:cubicBezTo>
                    <a:cubicBezTo>
                      <a:pt x="825" y="894"/>
                      <a:pt x="958" y="707"/>
                      <a:pt x="958" y="583"/>
                    </a:cubicBezTo>
                    <a:cubicBezTo>
                      <a:pt x="958" y="576"/>
                      <a:pt x="956" y="572"/>
                      <a:pt x="956" y="567"/>
                    </a:cubicBezTo>
                    <a:cubicBezTo>
                      <a:pt x="956" y="559"/>
                      <a:pt x="956" y="559"/>
                      <a:pt x="956" y="559"/>
                    </a:cubicBezTo>
                    <a:cubicBezTo>
                      <a:pt x="863" y="509"/>
                      <a:pt x="812" y="434"/>
                      <a:pt x="812" y="327"/>
                    </a:cubicBezTo>
                    <a:cubicBezTo>
                      <a:pt x="812" y="240"/>
                      <a:pt x="850" y="164"/>
                      <a:pt x="920" y="116"/>
                    </a:cubicBezTo>
                    <a:cubicBezTo>
                      <a:pt x="923" y="114"/>
                      <a:pt x="923" y="114"/>
                      <a:pt x="923" y="1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srgbClr val="FFB954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58" name="网Chenying0907出品 8"/>
              <p:cNvSpPr/>
              <p:nvPr/>
            </p:nvSpPr>
            <p:spPr bwMode="auto">
              <a:xfrm>
                <a:off x="6021388" y="809625"/>
                <a:ext cx="792163" cy="1135063"/>
              </a:xfrm>
              <a:custGeom>
                <a:avLst/>
                <a:gdLst>
                  <a:gd name="T0" fmla="*/ 5 w 211"/>
                  <a:gd name="T1" fmla="*/ 302 h 302"/>
                  <a:gd name="T2" fmla="*/ 211 w 211"/>
                  <a:gd name="T3" fmla="*/ 47 h 302"/>
                  <a:gd name="T4" fmla="*/ 208 w 211"/>
                  <a:gd name="T5" fmla="*/ 6 h 302"/>
                  <a:gd name="T6" fmla="*/ 207 w 211"/>
                  <a:gd name="T7" fmla="*/ 0 h 302"/>
                  <a:gd name="T8" fmla="*/ 0 w 211"/>
                  <a:gd name="T9" fmla="*/ 249 h 302"/>
                  <a:gd name="T10" fmla="*/ 5 w 211"/>
                  <a:gd name="T11" fmla="*/ 295 h 302"/>
                  <a:gd name="T12" fmla="*/ 5 w 211"/>
                  <a:gd name="T13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302">
                    <a:moveTo>
                      <a:pt x="5" y="302"/>
                    </a:moveTo>
                    <a:cubicBezTo>
                      <a:pt x="112" y="268"/>
                      <a:pt x="211" y="188"/>
                      <a:pt x="211" y="47"/>
                    </a:cubicBezTo>
                    <a:cubicBezTo>
                      <a:pt x="211" y="36"/>
                      <a:pt x="210" y="22"/>
                      <a:pt x="208" y="6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98" y="30"/>
                      <a:pt x="0" y="115"/>
                      <a:pt x="0" y="249"/>
                    </a:cubicBezTo>
                    <a:cubicBezTo>
                      <a:pt x="0" y="262"/>
                      <a:pt x="1" y="278"/>
                      <a:pt x="5" y="295"/>
                    </a:cubicBezTo>
                    <a:cubicBezTo>
                      <a:pt x="5" y="302"/>
                      <a:pt x="5" y="302"/>
                      <a:pt x="5" y="3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16" tIns="48208" rIns="96416" bIns="48208" numCol="1" anchor="t" anchorCtr="0" compatLnSpc="1"/>
              <a:lstStyle/>
              <a:p>
                <a:endParaRPr lang="zh-CN" altLang="en-US" sz="2000">
                  <a:solidFill>
                    <a:srgbClr val="FFB954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cxnSp>
        <p:nvCxnSpPr>
          <p:cNvPr id="61" name="网Chenying0907出品 60"/>
          <p:cNvCxnSpPr/>
          <p:nvPr/>
        </p:nvCxnSpPr>
        <p:spPr>
          <a:xfrm>
            <a:off x="1858793" y="5742153"/>
            <a:ext cx="924891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网Chenying0907出品 115"/>
          <p:cNvSpPr txBox="1"/>
          <p:nvPr/>
        </p:nvSpPr>
        <p:spPr>
          <a:xfrm>
            <a:off x="1976396" y="5832831"/>
            <a:ext cx="890261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您的内容打在这里，或者通过复制您的文本后，在此框中选择粘贴，尽可能简介扼要，主题明确您的内容打在这里，或者通过复制您的文本后，在此框中选择粘贴，尽可能简介扼要，主题明确</a:t>
            </a:r>
            <a:r>
              <a:rPr lang="en-US" altLang="zh-CN" sz="168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.</a:t>
            </a:r>
            <a:endParaRPr lang="zh-CN" altLang="en-US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  <a:p>
            <a:pPr algn="just"/>
            <a:endParaRPr lang="zh-CN" altLang="en-US" sz="1685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63" name="网Chenying0907出品 7"/>
          <p:cNvGrpSpPr/>
          <p:nvPr/>
        </p:nvGrpSpPr>
        <p:grpSpPr>
          <a:xfrm>
            <a:off x="583060" y="342545"/>
            <a:ext cx="637243" cy="227778"/>
            <a:chOff x="264939" y="188640"/>
            <a:chExt cx="604358" cy="216024"/>
          </a:xfrm>
          <a:solidFill>
            <a:schemeClr val="accent1"/>
          </a:solidFill>
        </p:grpSpPr>
        <p:sp>
          <p:nvSpPr>
            <p:cNvPr id="64" name="燕尾形 63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燕尾形 64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燕尾形 65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67" name="网Chenying0907出品 9"/>
          <p:cNvSpPr txBox="1"/>
          <p:nvPr/>
        </p:nvSpPr>
        <p:spPr>
          <a:xfrm>
            <a:off x="1418248" y="214445"/>
            <a:ext cx="3926030" cy="503905"/>
          </a:xfrm>
          <a:prstGeom prst="rect">
            <a:avLst/>
          </a:prstGeom>
          <a:noFill/>
        </p:spPr>
        <p:txBody>
          <a:bodyPr wrap="square" lIns="72312" tIns="36156" rIns="72312" bIns="36156" rtlCol="0">
            <a:spAutoFit/>
          </a:bodyPr>
          <a:lstStyle/>
          <a:p>
            <a:pPr marL="0" lvl="1"/>
            <a:r>
              <a:rPr lang="zh-CN" altLang="en-US" sz="2800" spc="3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rPr>
              <a:t>点击输入标题内容</a:t>
            </a:r>
            <a:endParaRPr lang="zh-CN" altLang="en-US" sz="3200" spc="3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cxnSp>
        <p:nvCxnSpPr>
          <p:cNvPr id="68" name="网Chenying0907出品 12"/>
          <p:cNvCxnSpPr/>
          <p:nvPr/>
        </p:nvCxnSpPr>
        <p:spPr>
          <a:xfrm>
            <a:off x="1494174" y="655205"/>
            <a:ext cx="101741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62" grpId="0"/>
    </p:bldLst>
  </p:timing>
</p:sld>
</file>

<file path=ppt/tags/tag1.xml><?xml version="1.0" encoding="utf-8"?>
<p:tagLst xmlns:p="http://schemas.openxmlformats.org/presentationml/2006/main">
  <p:tag name="ISPRING_ULTRA_SCORM_COURSE_ID" val="E5D20E08-F8FA-431A-AEAE-181CEC76157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S7WEk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S7WEm45zzyXgAAAGMAAAAcAAAAdW5pdmVyc2FsL2xvY2FsX3NldHRpbmdzLnhtbA3KvQ5AQAwA4N1TNN39bQbHZrTgARoakfRacUd4e7d9w9f2rxd4+AqHqcO6qBBYV9sO3R0u85A3CCGSbiSm7FANoe+yVmwlmTjGFAOcQh9fM/uEyCP5NIdbBMsu+w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LtYSbd+K21kAQAA7wIAACkAAAB1bml2ZXJzYWwvc2tpbl9jdXN0b21pemF0aW9uX3NldHRpbmdzLnhtbI1Sy2ocMRC8+yuEf2AltV4DkwU9zYIPATv4POwoZrCtCSOZmKCPj8bxst54TaI+dVV3Nd2qPj9MyT7nMj9Nv4YyzekmljKl+7y9QKjfz4/z8nWJOZa8OSJ3Uxrnn7v0fV6xhuYypHFYRruyeYtReH1ISa2cahkzjCLJPPUKOc9t4zpwHdjGOUpsv/lL4o/uEvcxlfOq/eaE/diwSzkuZZfG+LKF0+r31OkGV8swTq0ubwVbox6mVsfWQIxwyX2lGgAEstwRh6uUndQEecw4hmoUBQqIcE46UYmkHFoWOtFUmO8EYpIx6ir1tHUjrY2jtkroCNFtmledrSEYiTEihABzlQsIBqNWDU1Dg1oPCA4MiKqNJgpQsMEEVr3zwnKkqBcYV2YMYHw87nG79+c6ov+9zuGc/xA8+wVn2dVbmzPm6vfPy9KKb+PTj8ehRDSNXy7Dt+vryzc/vnr3wK4mbdt+6unfUEsDBBQAAgAIAK67WEnoZE7o6C8AAOlbAAAXAAAAdW5pdmVyc2FsL3VuaXZlcnNhbC5wbmftfAtUU1faqB3723YGS52ZjkQeaUtba2nBEJRXSOrQQq0PVES0AqmNGK1ChIAQyMPWKdgaiPgKyCOlqBTQpGglBPKwtSZAQoJajJqQqCE5PAwxOYZw8rwJ2pE6dt373/vPvfdfS9dyheyzv29/70fO3vurNauT5/5xwR9nzZo1d/mH76+bNes/4mbNmp33/BzvyM+1czZ6P54hrkv++yy2PGjU++VZ/LJVy2bNamf8ybnlP7zfX9j94SbirFkvXvT9f0ZC+G7rrFmbqcvfX7a+OMs4RGCcwZO0lKzUrPey3nu94Yd1X7eiW5ynW+uS331t2aoVX72yLnDhvLQFzfNeefXqmx+0fPX+P+4c+yjq89b9P2x4/6Od+1r3fvPXlamBz4cXTDii716NpUDV49WbShWj59kQ+SRjUmaP3rnNFHvZ3b7NEZyeinGbGZwsmsvaBnffK1dS7+2Dz/L9q/uyffO2i7JjsTbxQE1YW/zs6cGmXcebxhvBZIx9LSnRN7KXeCwHLBlx0jwmz9HoacjOZ2/EaG8nX3vG93jFsQowmAYxaZuyXvA93P3C2TxhU9cffH/fOhQQp1jj/gtEu59MW58lMUOu53zw8YkALLIgYRfV40MxMfGVXz3cPlCuGb7Kcv/QaECcDuhyTzE8U+8KrWcIR7kJX3STqdipn+azCZ6jHPJJvlt4ZsqlsI0uRJu/snRlUK8W1qMmDru79DwZIL37CxA7jNCwtXgfBb0lryUCKa5fUjJdP0U4fwrUXVS41IrMBOsvqcpW1TnCpQGrwn0D0x1yAjmiVzJoTp2SKZi6c0Bv1L4Id40ks64/f1RhXMqwnudQjPaOZHgcmBCoMkebAEuqqIioXehSA40gnmrAs1mqYk9eudxRLPQufEGl+2puvar9lX29CvddRRZjO6i/v8E78mpEKF58CTrLvZoj6VV1GnH6pTBK2/iGTUsKDA5i/F8NLsSbcqb2GsW/HDd8mh3/ZeNfvOgqdZoyec/ByKSv/BowrqsYCkXVUx2Zyxy3uDtzQ7BoSxWDn0caPtqk6+JjaGrz2xx+/bLhfXDnLWuOJY94IyBPnK0TNqO5DsueufUkDBMwmj9SaO1ntF3Cdy4WhktViWy4rb9Q1wEt4dCDlPqdS7UE/mdRtt7v47JWxWGjtXiUQiC5gVZmoGvhCwket8njDmQcZnhEHpuHKgWYKgNal4e79BL/sxGZ7dqegSBtNKiHGhbQ3CAlUiixBBG7ySyGRMrR8QBbGBcuSuEZi+sCtCsGdcOWj3Kj0e53OK9xQuJzS8tkjCpgnSvWZ0JypcA5UrI1qqcHIT5J/xJcvJTxDS/X7y+6ZDwSPSwklarDlf2z9Z2ZmkpzO7hnTlWeCrUavUcDV7wKJ/gdb0Zx81SO770kiT6o4fQfNBPIbNx96YdHxy08/D3pK9Xj4E42XKk3Oo+Pu8dpLo7SBBjVNOqXW9mBDCQ6KVxaSELzctV7UFSNsF9HB+JykbXwMAJA7Af7XcgsAw7oUm8L6c3PzI1HmzKYjGi2yL+tTE6mQ6VRIoOiNFxhS/EKF6IG2KTKGFuwdym/Jh1UKelXLrIFMhI0cAZSCAdL1yTIV7U2IhkJNAKAEOMAHdDejXydgZDvu14p8JkTVPptIl78Of35qvS1Fbd30kNhfy3LU2WwPn+16acAeBn9L7wh8iaNYv9xrgRXOZ7vQGwfNouNr9lU6A0TpWPE7hQvVWf8vtIdrYaBhsuIxE/Yit1RW4MWhH4ywWrc4Wzw56GZCptUV+m5lRKC8zIsL8YQgEkuqQ7ibTBIjmsrFWQDkkBn8sioZn4Cow0x5xp0dmGOfqDGpDL/sc95HOPgkeMtFcsi87UZSzVy24BXKQqcwYF3nztoupSBDgkVx671smnhdyTiwwNDgYNrlzAoKuRW+kmea1Kx2Bc7YBP6ZCVyu4yjWZCYNOerMxmsZTvoobi3eq8v9mcmauA2FVUNTfL6yVqj42KLIscRk3KltZEY4ujoCB0O+AvxxjuhW9iK944jIhnxc3oyGlTDaVUqR/YvN6n0HhfAlRBlxglLzGYQl4OxqTGWPeFwxhJRwvBZKFZTfjQRP+cns+A4FrTK9DoFzX0a/9cgbSgU0qfi5ZJNdAmdz5LUYF8I5pmmMHO38VZZY6J7KR1aCW+Xw7qAG2gYt1DZChXUqROSwkkTvHcUhfENPhsGjBp3hdxvju7oelhKfi3pFZlKh9Yp824Un0zfujHI9hXK0LnLkQesxcXv33r6hvBsmBIvi9HzKlSacmJQnCQsDlAN7zz0OZLzcxDjqNTiqJcoVDCMJCBuGM2bCE8EMuH4ndTTRoB6daBGonXX1pE+ACandRPr1cMysYDPkkpeihHZERar3CgxilUXi9U9tr6puHQtDSIeGm+T8HonHXGW6yqtpw7Du9uB/7BBUswmZfFWNXjIGF8c5Q+pBmouv8JkpH+Q/X7Nc+WkqZ5vFjNe0Q1+okOI91c98xo3GB7GQCQx8oZWJeJDQpXAHp0LcbfOohY7bLeDyuV+GTzFlD1bLQuLRjqzX5IV6rQ3g7j9OfkOdTi3txBaYtJuGwni+CXo8zoMiiJqfO6CuNAmwxSyDqhqL1JPCk+HxIFAAk0u2evlZqBm3GCq4Nc7DOMNKr0xL3MXvAi1WngKtGGp/Q6oJJ1BPPzZiBo9WYxRIBgsSYioWaerBGIaCGibmSzG0UFf5un0S9k6IptanFS2SbyPHkyKVzLgf6ogoWSFsJfFheD3h6oWzf65M9fvbzqqrkuNgRMyWBIWIRD2oVg3PKmLZdnVE9KvG8OwtYgFGywkAnZZrJvS5/cl7h/eAOqlic7J2RoQxMTHBMG59gDQdCNgsWRvCVNy4zhGawQaHAygVgpI+hywaInEiJYf/v6OjeZu6Ldt1MBDseFw7WxSqRNS2G5ONchBaSGuJ8gg6R+otknW8G0uLqWudr1WmXcVJ9HAIjFa1GTnqlwMxleg7HY39Az0Hj7/6cgd8pMTrnyAVOaX6V+rpfkyeDeyoOHVROVFg81XGNya8Kv35e4Ll5AF00l8vmJgOrFnoBIXTid48+9N4Bc5R1nu0Zenn77xnwb/T064kB8huH9lMIzDz7fe3MnJXL5O/kXdC7GBrUjd0gcT1mHtV5hs6tRFOPp49OujnL4bB5HfxsXHla32Pv2kRTR1QFQctePDK5ulsLX1wcHT2L8/8nphGj5ZMr3kO28szxy8cRkxTceK5evSC/cUPER96Je0pyD/f4CMRpZYB9M5DTQ31GbjAwlKjZVdlCkA602oMNJqHaTnGWLHAx4BnwQj9t2+moLJrDwAvKO4cZ1Ebz3XhBt51vvs2BXIJkMqjiTeeaOHqNSnP1pdLiI6EVZVHxFzcn5W8e3Lm+PKZ0Klz93PHGZnD6P01C7RzAfc4Bcj+jMXhAKZpmbHmX8a36J6Grg9Rkq74bw0H0suaONymFgqZOetVyByVah8jReNZyaaaAbtHLGtpDKvtiMUyDE1L5nJDiF+1ovABmtQU9uCWAIRc6Zt5jKDzwf4nuE4tUnyAWj9TI4+e5Y+jTO1NBQ/Qm6VV1ZO15obPwKwS/4g5qUlSL4b+z2gduPS3wOq7jb2wOJYvxFPxd683DQFIqkIFpsIpD7ScJyndd5i+Zmx2KSu8d8DWv17MOgX61NmmIGzLelCDLcVmIopQM8UD2fBMzp1a4NO92ROGP8p5AEKFLiSREp+MhNx2Xd/eeIiiK7x6y1gy5MUMxGOa5Y3j90dCYjzBue9JwvcaaGf1G0eJNJzuMHxhU9iBbd+aNvvLJSXOvR7C3EE7alPJlu56vdIUK2vqP+tVrjBs8oBFs19+V2N2+sIX1pixTmqyscmec2VORLe/zjW/qbbb3TtxD1OejOLan9Xd/tkj9e56I9hsqmJiqOhT3DHdCzFOtbS3PB2+c/EY0AdwJZyHjGdmQTz03rcNua+O7F9xCX5ITPIeL1lhn8sH5thwYe6Hq186AT7vxtIAk8I9ROyfN0rwfzSdEzEKJ0fL2GncAX1MxVxf7hkggewNZC8SHgpNSWh0GqRRmC6BklHAefrfe9B7CLB+BjkVXJBb61UQlKUaoiuPcI3oytqeCjlOH8GYSlsRIE8e5bsAnPevaDSQ013kAoU0XrfG1xLTP3Zdym3v5zP1mpKP2huBFFtM8E+G1nJcqgBdoSiLQ7UGWHO/E25mKwb1VjQfVBVEflHbzPZZfwwBstMXy9XMiQLlICu0kJtUHauulkaAsVAQeJCVX5mCEGY0oeTJ5om8wBJELZtLZpJXq2zI45VGhTvipWpKR0zme4b8PbfMCCflNTZ0xYYyrkv+z56zk94FmXSjhBbcd/L2l732QwWG50VHMeWPl9tI2ZOsLhE1dqQaEsxbxUbjgOKhdCSfVtsKEs7SKXWY8QZDTsn4pnpJQZEMhSAOygjwmwwOFLJsOSJraS6jGgqCq3YiZJkYNAeckjJ2Rm+vDBd3IEIkkcKK+Cj8gtMlYyzXbY7hg2vMIfrJ3G7VvJQjMNSy3Vwf7Wk3yg5GNOgeIvbLwnU29faUPkUsVgQOWZAN5mDAG+tTAXvHY/8tBKIEm4ArSSneiGj25WxrmF8MjKBOiOG9R6tevdiRlnHpnB4oj7AZBBT8rtf3YcLXwEt0WVlDVU3EhwbYU6Dw9ABLdHbEW+f8jZt0f0K/VIFDjWxqmILkd8aqShyF+9ANSP6cgOZepzeCEHDxGAbpyHFah3UzXDQhgxctaptwR0LNWtRrH9JVdXuqDkX1Us51TIdXXJTE5Gf2WfVGY+MG27nUcOHwM7+gRoDPE1BMShCK4CoBk9H3ib0teIPRjckrUsEZpj/lcNhTZujz6YlZoj5xoBquLLSr0SFiJiNzRqKzZoX69lY3MegMdLXG+yqF+tLFaFDe0ZkkhDOmIyjEhP72jBcBY28epEi242YOuIYjh1W0ltU8JOciSYJZ6YnrQ6OI4ogiQAcR80xdJn/2HsEvhC+DyeW8Fmqk34UnquYhpK/ZfOuAUuS7C2+Cn7IDY67OlVlg0gMg0S2BgZNVTn09iM2kGxAIGebit0kegYmJCx01Hn+8uHfOG1kpDz00zTxxbGlMCDy3gfibujoUV5K1skYNqucT/8c5hEX8oYC3k5FX3NSQ4pC4MjXDEt1abVe3my1Wm0YgykZEt6M6lfscDi52IvqXDqrajyftRa9ugHPlgJZc9tKnP+tw9pTkP/LIGPnlVmlUdmP9UW/rIgQFFib4K6RyydeXU5Lk5fVzftnbJFSIClWaHfbRJ7tNw+eaBtHvopPLNymLpvGOKuzeHqZWbfuwOKmfzQ+gJ8maFZ4w3/RhOLNZH0YlmefKBKVTneDV2tLXValdurm8Ph9jFvieUtUWWSGFDT3WBHNVsRB32/0z3T1cZx9g91a18TFPiB6mCgHsiirYl58wG9GWfyQAO689Vy6t81cBy0xkr19ZPhzP5bfEZgoJqvyG/vN3X4PO0kOxbiTsS2+/soiHD7rx00VNP+1WUObKBWd5IcT/ApL+Bac0deP9nFM1whuA+HYPm3iZEsKpdX5cd6NhxVZSaRe4mnjmO5+OT/rrXJheThGnEURdO56lOCd+ggmVnd7xPNjo8TsBBVMLDKc+c+s6ixtHlTGWLAwzhw09TXMFSxlqDPjn8BZpcbzlp1B/i7RWWog1nlnvpQTzOz9NR2pVmGEbqFNwAmyTYVRya6ND2lqnuwnUMExb5vCP8b1Csg6OC71tir6ZKbzhFEPFaKS3uDC4XgHwiA2JqtsydFD7LM286R9kityHeOYWzzzvsW6BrECd9UE1nkJyx/Um3/0p96zd/UYc7vYh8bB6sHCi04El8G0AYyidCh6JRcb/ytPY2x9WpGpRNn9oFjpPadAO0b+hoG9RLxRqgEbfqWBSj+jdvOAhm5qvEjzS6drO5/1ed7EKVXaJFqTxRG57ZuFYtgzbVs4yDm3I8i3/6TXgzqDMT2LpLdbeGQnYrX7Ntx9u2nFeD4lBM8xI5CfUV3jWFrBKNYaLwLjCajm1GFt5BDV1bnyoUK7j1QhQz8pk/t9fjEALfm+WNWI5MIZ5l9SUzKxvg6Sn7cpK60GSyRRBS0Z8CYztSE96+W4rtE9Ol2/JSPFeJKZVXJVOeU1JULsWKEh/Wd5k8GbqcKik1muu3jOc9KAxOGAj4iOvKFiujMuXGqtijxeKcV74z5ufTATwJ0w0TwOhrVP7tx8ClRWSrMfOHhXDixY8g3EU1AmLp/ELDIBFvrR0Y5EQF1cCOz5RDZSLQXHV+ntARU2HPXk6Cpu6ZV+jLAhr3PB/VxcSBzy49wIeCIQEIXMr1S9P0fix9gRj95WtxIqFJL96qEAUH+O5FcfoQBqHTm0re5wC6Gm0mtC/Q9MqFAlbouVVPNy+K8hE5U8v3pdbAWNAJ5S6XG5CatBBoc2kgh/+zmBKmCfodg6PNV+jzRSh+3fJDiUz79iOcxyDteGm8rk9GZS6dI5MudbzoA1kjAM0aXjHyIeS7fLaUm8X6WvWjpH8tmJleAa2GAOoQs1JBmIzdoRh9as4rahciGzNYJqPqA/WLQZNyC7ULMF4c2wiXh6q6Rzx8DdMnkrWZ3XTW+wmQkFSQ2JVvxR6ae/Co8ZU3DKG8JcSgLj8rmuoWL5Ocm7Xq+IwXSEgN/UpG895Sy2f91INL1cr1IBaU3gSI20g9vdRv95kJUeXv7QZDsqGnc74FPLSTSno54Un7hFgy5vJDpV3+ok1wldQ4cnJBi3edAbeThHQjU5/fu2aeC4O1NrJzMa0osrWz/PQ4mTMfbL0ZmaufVgWzQ3v1ZNcFTDtlydFP2Z9vVvlwqvaF/syb7P47OkwDNE+n7c9hW6PYPbSdhE/ALG5aGJ5dzgP5g+iy+onJcfFQ73vIgvG/Bj6dwQwhJFHaZkhDCQBQZwQT8jPqvwOCYdNKZUVRU7ZghkBUwkDov2dmej43mRIoMrA804juuk8xNEWNf24uiCDfmsKA08R5uiI23gttEl1LoQ29EKry+I29682onC6ZyfKdQEt+A795Asd4TfkucQMGyds033vIFY6ERKsxc/qEyHzju321EfV67d7dDd3RG/btuu00ny+3fPKbIwclT1Sef8TiLpDdtynevypOsIo/Sq8W1dO7yZf+jsgnu5O52ldaCoomYt0e+AioYkhixLTeoZ0w7S6SwS3fj8cRVDwqGrABI9/VBlJBXdUoVEO2/7M2nbeA+j96IhQkr+VOl2jU1oO/rb4TsYGXhQ/7JgkLVZznoYZW3aScyzPxv1Wr8zbnW++2GU7PK4B0X2dP3+ZJPPpyHgGIh/WLC6mJ79KUvu5MWz7L8092G666IflsjX7n/uT/4myDzitVjp1oezj6MdNxTHQkO44KUIarsTlEKRD2S0YxWHb/ko9lZevALjIUMAE3zo81e63BDGA/iWToTb1/zmifDelxFHvMh0EmXEgV8Lgg7B5M2dSo/6J29GX98QyN3ya3FQa7/tTyu2noygtKAeVQY3xyPcdyL6/i11R4tg+sW0iWrrTvey1zfocbI8f4mpJhOAUpR2vPRRv3Re6bFjPeNjpVqHZtCfNnUxmflh3DpII7cVC5W2R+t+xuHfWXHFPC5Utv1z+ZvSgUUJ9AeauqT63/xST/O95CZZ7xyIyHJNv/1Eu0ZTsL7Ch1pwAD2t093myRJvu6IUua3R/Hq9Dv/XQ5VXPD7tjIXCoZ5Bb/rabPcxgunSU6clcOuO0RqTiJ9zCePWYYQhmyN/3rq7l0PS31CtndOIYjrfDm4kM/SOt2lskVeV/B0/K1ggvxWppBiQLFLBaP90NbT3AFep86uHRSF/kGXTe+9Z9vDPgm1Y15h14O3gk2ZXwdWDsf6NQ7a6aRF1FpcmyAdqaAsXc0bUx6QALX7x7JVzaq+7a78gpd3sDDe0v6nUT+rcui56PGyTLy+D7SKXkcBkLMz8WJFgU1uLMaJDxM1uutaQVv9PLjo5I7ILh7CEBZ9G/mPbadhFXC7r1fwj6U0fsAO5wfo8pGbrSO/emtvIptUahV5ntnwkP6IabhdLpI5XMz+DQEot5iKXVz+TQgOtiRhfvG2vrBAU1dSoGPAiRRuCi7E3VOXz/4jEeeOmTYEDdPQtSD1C3PYRcag4viK9aznz+DSST84qdS/W73C+RUrq5X+bz/+USC3UH0RsC9kamSRX4r+HJeInMJ7tJRp5dhoskaiFBr8l8WtzIzL/DoG1GGUppgvt9v+SNMx54H/zCZzUcjl9Pxi2JFkn6UsVM82hhnPQy7Ww/PxN4uPmpnuLLsr33Oo1EhYQ8z30ViJsfbc5OQ6wCBBCRqvFhRAPPIbLLwz2Jje7ANYkm5TIkH1bO3vf+3juYV4u/yYSt30CwxzPr10bspBZIRmqXEaqBCXM8HbE1krMeJNfLRTSV1il6lcSkDNp+xr2Gqgbhr2B479G5H+K9LgNAdhPQ5YRVWoa/4/vigxCXE9dsmJtVn2s+DIiv1KiqvxGZzbcXqg4XyKDqDxK7lVB3OqP09wrDaU7/I6XTopX/2rUcYUjsupIsZy09YbwC2LIdsMyhN5rH36VMIyk7X2iCtICK3H/CLL14hhrFxIYny/Rk+jzCo5I1FnHJLUsYgguvuwjYI27zqAwHMRIoZAa0XO6U+1Xpz07gy/wNttv1CeTrGbUHjnnSMOvTEUkNhdAFe3gqSrkr2bObEwtCfgv+6KcfnfkK+cvlx6q3CiUgALhjLcPpQK3fTxda7/GZWON/xGU+vjz/xavTdYrfQVNG81B8BgHRVPzPXfGWM7DtHyrN93N79wNZcltBUIumKB5BPJLltY9yeVoXBNF2ATX/asXlun/JRhL0JPt+QHPVL7x23FmOvGniwdNVsGj2H+zbcH7e3E3Z8b8VsSzMad+OyXxDsd1XiT+MU1kClJlPeLLmFbxatWrd+O10IvPWXtTqGedFOD65Mxw/5nfC4lAOywO/jjGnwZIu8rk5Ts4j1LPZKv44OKCkNpGcMtjBL3uVy/ZNkKufor6KeqnqP+XUU/GJAK+ULBzsHCzxyhycblTMjwaFBeqVEVUl5Im4DvfhDaKnFIR2TW5Cm4KZynuTRSJHBWSepPH33Mbw+8QODPuzow9gwF/LpPj4gtHnD8vROe5AEMqy76e5NrQFxMbOPt2ZrL0w0F9dG9nLFq+Ch7BkuZgWFuEClSuHG46IhEQZgaj9CVl/2gEr6+GxXmkNCgineYGaN6+Puc5vgCDA9dUp6Pd1wiua9YPY7LejS37ic9S6Ze22K/zVrEVhaS6PGhPcZC30zZYIB19PH8TO1CRneHbcqY2Xz9HoDlU6SyPE+AQzlHU0B5Qd+aHmZkjDfdhQBzDeKSRyP8zMf6WcTl4YT4OtRJawsx+hU4vh70gsglMmTS6c4TkrT+gqUVcFiZpa0bQ7F3i65BEJzGmUvsl8H1bT5ih4ZfboGKep/i0meTP83SaUNsNRjWaUaWiS4ksFJcsy9ukYSf94uh4wvp57go56cL4CfOYZItf+SLRtv0rcVPSNdVbdqOSllTmZtcFMeKTLvMz59aTJkBRfc2P+WQ07BWu8lIxrVo0B1SBkkAmAJ1wxk2IXDFtT1DT5tiCDUxJZ/jFT+b8lAcVX9oqlmag/b/QoTdDeVb+8Xz+OiL968GBWOzfQCB1CYY7hvYixTGkIHWwU/HRE5QlJ43U6bv8qnF3g2y85XPk/Nei9uE1nDK5XyMo0sXS0Lql9ZAXSfTc+mgKtc34rySVHkr07a903dCw2vOG9jwve6kmj8hnwXGK4hru1YA/l5ubbuP4MsYZYPAbUveCOAlDzEinbPtrsILmjGfpkvUgSiyyxUpzxGHJ4GQnDZ1lJRQYIDrAHL+C6mCffZKYy+T8rnx3nsXvQLTg0zzTUbquS00L+Qvy2W2fBOn34IplL8WKMMMQPfLtSoApqfcI5HmODHRu7Y/5Xk3WMhCtSfKeD2sk0u9iaQmRuwyWDAy2AViMboagM09Ua9nqcOVjSXLLCGppInDxCVbYPwAtfoKckAXolU9QgF+9/9WnqJ+ifor6/wR1VeNhnT2QpiMcebyetXrTX3eQtyLutdl/M97OoJwO+uBfx40Emqot7vYtS0LDb+rqMTuI8Xi7fI8VG/Hcn2+d1ZfGa3X/pibil0UuB81jio3ZwX5UAqT2vTRZbyKX77MPL8RAI0Uf25c/QlV/aFowNzfMwAHzCbYl5+mkp5P+FyZ5iyewVus0DP4pgr/bqiYqMkshPROeSSRObxzR+HZqCIAEE2/y7jkFustgDFM4whU4IYUqGAXlQFHvIyMv/MhXUWaPkMdamtnl8vlYsrlkhN//ve3+1RQsYx8vZdjoxyLgSSFFsDcAFX6Y7Ns6o9VMyouE4OXNzE2PnKJ56wiqo/vFepijgWSoSTa5TuRel4a9R6x1xkUz6LC5kue7KCe3ThRdLdRZoHaksNJB5yaDkq9qy+TkOvPXg4jtcq5iIB4zUcxX73GXyBQUoSs2/THG8zwVcj8ql5S2NetyjUqffJ2bHSRre59IKbsEDTbouuhtvIlMU4kyEJetCWECSxUYj9NKiYwy6PQW1Gp2oB43jIYCeDSrGvmhocucYZkMeEdiBHdqUnhDU8XQRtyIbONx3154ipiIAh5FlLg3vF2B74e3VyMuaibTjqXBFkpeqTZH2AITt4ivkOiy76pVw0r1QiUj8ohBl42qi4BfxPdRQHOSt8LJyRddXhWaI+6BJGNEEYK9IRFvVaeir03q+rkJyscWqY8rqLw8sTQUn5a1qGbZYtwWsYwvWFJ2CfGWPI0JoEFOk5mKXk0X6wjS72o+z+ffIfq1gkaJhBOCI/MzGrhcueBRh7K619u1NPvVw9xiBlF7Si20+/tXwG2aFw8ScWuC9EZUVjiL5ofWDTu/lvPM1KyWms8L11ccUeXXohRkGTSpI+l3HhwHxBIV2raiZUZ8iywIUWWWy81NN2BzkXfm6ro++z4odLg4e2vfh7HiK0bGBYWyAh6qUC3SbUGLJy38PxDp1d66VKejO4bdgwM1kuMSqTqXLFQ1IvW8ystLWDrUabkCoSDEf92Ae8z+J+IKtvGlPdyjka9XcrnZd6U9zHmLI2fJMZNocX8G11U15cfQUcGwSEAKFuu0ejW6HHL5VZGc5o2grsISAxL7XcRNDVc7KdRgBUJUKVFXNsOyuQzixGNuUFrnCaiqfMyklyY2dzw2D1nw2eb/6aRSdSPRyZRwhwp4ctG/agSkpTlPcUEsTJn9BOc+NY8oVA+QeI/h7B4fgHxvfhjVusFa3AB/1HLfCSqw2BDfG0/XRkfNv7gL9vINgcsijcCKEsT9fI9v95o9px7/uIRLR8i+XW8NJWMt49hy0tQvUNpvMeVcGqiBb2KVy6cM0SISRSDnPMaSLaFAeO+nP6UrUKDMqhodTMcuKWggPbbO6uC4Ns/ImkJSWb9vX6Md8/cjnyOViovN/4LOKyHI/4967XXZ/ljP5trozAYLNksxUJNePMZ/tFlu7Ii3z97TN9CCS3+aI55O+n85KXtkuNN9lWZPYVCbT7LWPz2Z8BTkKchTkKcgT0GegjwFeQryFOQpyFOQpyBPQZ6CPAX5t4H49i8zTvktL9kZG/rol+WS0ZNMNvV+EzzheNS/XPbAi6BB0nTf8U74qsBDBYWUN4d3fSenqxb/my+p8E4olfhT7+0Lm75La8W2/7JzT5rliUCRyDHUhpnah+m0V2inKtr8ybdmp/s2UytWN6Q3YBvwDQQraZoajSG49ebe8A8aaE6NyaWp72hVL7XBbJwQx7phSAtsKAIawUDtlHjQt9f7WMpkhh4ykNJZ/j5gYNS3l/iGsGcib2tbH7CBIj+nNlzZ06nqMY3moD3dXeAAZGbQ+OQvgHBFt50covTdy+XbEiS69yfRbutRDln/LtNzGe66PFiOvt+4Ew71JGvyE2yA7+4D3U7PaArNvkrZL4rgDZGH3hHhdXt8my41BUOdzg4RJ9oFI/0Z3tQ99Bxm6schBZjX7/FXH56Ct6Rizxt93GWU8bcblzspoxkU3xEtjGlTbuqQ7XlLqeMEtrrYy9i69GGUaQwkBcHo1LFm6lgJqpWtLRlradbkb0q6ktGw9l2qAU812JVGYyccuom/JVM6AeoEoAmIR75ZqT0wdYPluhGYPKaOEBmEvKHOcFp4ZIihyzxJ1n5kxQ8vJ9MFKj2xXwco8tksk+2E2hb2I3idGxuU4JXfXunB+btRoAyp15IqT9jV+EFK5esiSYrlUlxRSFzbwsJFrQpgPawsMkav9EsezNkG622d9zbnVq3kJOpaTghDwuQ4UAsMg3RYNDi5x0/2Xb22jV+fV+JsqGgsUIfTQsRhZGSQnCOcvnsl/53gXDsyf0zSAyzWaLoz0YAZgIRl8pc5z4r62zoeEsTa0OZmE6MGAXTbBDEKErDRttSAuJQo6s+2jotby86STnd9lV7APqw9bDRlzvnR2RX8DThZfD5b3IOI2rY4iPuVGXg19M7kYA2JZrJNnsKENlPp/HpM85BRfCsWO3liCGibX06mj+EUKN+CIJPW3W4vlc9LY3lOdykuD5s4KWPa8agC9ClEXJqy3/I1D3q58Ch9py5tn1o0Zsv1q1ddjiAQJD8FcOFi3AauqeznWjcdNSHpNBq7AFtMq0niWEO5u6mQ9ehj1/RVdXAc2iKS8tIoc7d55fwW5qcsirsoe4S8ElfQyq7NKT+1SXwmgzCc0WYXlMaXy8fMFwdIpYOShjQbz//BR4sWqtcuItACByVzZs2KwSe7Gab1rZwfvYSvdXl9Jwta0vmnRAC3oCm1cOggPFk4uhQWCxJCN3iWhtrCMFQ0QwqKLtdIJYxmiZNQIM93mJu0CLdLlrE0ZOd1R3Sc7VdONBONoO885aBXb6wsgdMiXcj4DS0tJXVVyFbGXK//ejXEUxylcWPPjo0v9iptK82ykLaOGpw7nhMYxx2a7JKspaAZ40sT8UkyM6EkNxsV6JlXvSX+vTyMpVB+K5pKsJQixDK/ryBK70sJ4hEE2aBEPC+39epksz8VX4LQqva8ay5YrB43rNBnNkhVSwrcYxz32KDvLEOy1ogZ9ffc85eq9rQyEtomrvJGeSfGLN+hJ71S6UgVzTk3hpvtuzyQQNYFrnCXzgFO2T+WtTqCNrn9hhV/t57vnOuVWN/2qDknanfRdhUHYM4KBxNCUlYLr0GX7wVcNHSG6+50hnO+DWIqPIhvEV9UqvpFRbgjMj1USHhfZiotJNXZEZZqHErQT7wRuBmebnUFxF7IIumPJmtH05WEdM6Ic3ghhkTJDNc64EKv4bU61K/DFyreSFNqC0jr4aUbhvAq307o8XmdXcacNHigN6YG6bXbT7uziIGkxp4N1M92Z7BEJrlSb6oWQbUi6JiI2M+t0Zu+1SFaWXwpTt/l7BKwUynvei0rjhQOBQFSMVEGVNlA0rDrI7ZCGUFQYCU9OoPFWU8SKq4twh64necWrE5cuNvkNdiAxE/7lm0cetMSaiT67jLsm/e9/fo5o5FwaHZsom67MJePoZ55QOgRRc4R4Pvou3se6D7XQkBuoDXzztQuwGHdlUWpkGObLQbq3smG01LU7oQc55E7AfNM39pLvCIvSAKvV4uICmY/Da49Ng4WTUR5BFFN+AVYhmDSXUkLbHaX1petvqVJ0zIgGiMJZmtV+UWfT4hpYyTUErrPKyf3gJyj0wI8Yfb4ybG1Tn9DCw5vbfemH3mvNxCyjtJYvANRYm7PhVjs0jI5ZDoIe0OSElD5eWQ/49ySrOpI0ceRtlVQt4qsUrUK3zw3hq5fixbl3ViVCHQKIycOK+JpEcGJpj0DwVitgDO0yIJvsh+/683tNradGsS5IvuxO3q4wiPZfmTfkvIcq+dIGry0Q+DaxcmjWHee9AptDK2C03o8pccUS1a75k0+sL3DC83YTSmqqhx+XyQhPRFPnjzHEgjJdNoOwulATn5dcj+iNdezumjzoHLrhqFmZDQaSC2TB2AleQ6jcvHEzhEZq2Js51lvvaHuHnPkHfFsaWHDDXD96lJPxCZruzdslwnE1sGHsllvwXzbXFm39kHYWefKNLDXudnVP74r3lszv3LYTtovXTNfpaJLWo5LBOa3B8xF5xHPapQpd9JsoyfIbFIu5LT8vbG2TJ6jas+nd++gfjly1xumvxO+WepXH+/27bZJV6Add63w/ZvCpYWDlL3cViE8edATGCW16uDLQtK4B6YJ8SutGG/Dhj0IG2fqlg3qjz6Ux5gpsqgwVYc5gSzrRKw75bcXWn4RMm3UWfz2nIMGj+Ne6efwCGPu2I6EBxI5bOFLgHoFeKqR6EbhHJ+egJKvEV3koU9GnJ6cbmMho8lOfhuGAMuto80soV2PdevbsI7z2NLDWPtJbJc9ngaYMrTiWy8IvOL7IeF9QqRb8nqaMvlfZKdOckuQntnnKEeBVRz7afRSb5UUC114Dr3GTTGEX3F+LUcY5uL2B0b8AGvSTpqaWgLHxWFBYNE5M25c5YmEMtdjD3tj/uoFLMnUol4+S6zcxsdoOZGec8QdbtvycrOVciUR797lnZZQJq8wkYH4dJrJ5BKMI5C0NQSLSuRSKbm9OUTWWPte1ndCuKSx5OoKLVfMmD2sHLM/iGrfz3CEArFn9wnSXRmHRCt1fPeQXhkenTpNr6anIzgO5wwmOrCZov6N0aLI+x20ZsFy65Ian7LNJBmnZ2URLE5CeyuaW/+cxnggZ4a18arSd7mdCg85NndDvkrdXPLOrYXeaAGJ3kF7GKve0O5sGvMkLJiOuqkwj0kzM1AASw2cTW7JGyaG58fWXOwDWwQDReZAvXZHbpixYtfgQCz1LqrCHKE3bSSdPpMnCuAMr+S6Fl2qXY9l+GR4nAU6i8aMA7G0ysQyGZliOb+fX++gK0odfzjhCIgD8d6o4i3OD/v2zNiTrwCvgkvd17T2zekeg9ZZ2+Y7roecb5g+Uu/56g+5x2Z7XZh3YMyBMHjm3z3VjtTicDIpp9RzgThtBrmH9pWQ1WP22nDGA1O4htojT+OemZYpD/Kd3rfQZAsjvzfOrYRKc3IPi1L6mfhOqV5naiI53gRdkc4KqeT54taxcYQ3DfWCN6kJltC7PDJ/AVLJUGwJ4/YqXycQsLuiQhbS0uHMCo5JVylMdL8zrHjfah0JiFsIMfz02uG6ZFkPYYI25e+5/bFGk+VheMwYoT3ZMwI/mrgA4CywFZ8bc+jDvYro2RIj/vmIJ/0tLe7iFPe9JIjaFoJ/YCINQezY023j6wof5Bcg3HL+xoYhtv26r2Ye8d362idSBmVaz1en2WK7MNBhzCLR37jmjrn1hPIxsMY1JHIUcbCXljCqN7G5FzeG1xIOM6+6+0VQtDY/PjxxyV3ztkGbNHO9lpHo1nLMhCb1evGA2WJP+E29csYYg2rN3fxA+dbnaPee02tzKk/b43z594bvrLFlfPfmMnlvakqC9dQzyNYt73RwHb67TplcnTPtYghhA0Wk/sDqipGGLQRpr8gwfQ0WapadqoL/xwM+KQ8+ctRR+afGJh+WRb5rsCBbbVOr0Jv80clHPX32FsxZtFfCZfLylgWT/xTgkwu1yQpvqdDuFshXpD4o1ca8PcZnD0qrE/bLVufmYtWWd5j9XHPTOPPMr+g2OBnr0UleS2p4znclqlR0eaMrAdjfqqB5xb9/ukRieTJhcQtFkztFG9yS/W6fjAn0T0mlpRQ37n2MB8R4Tpnp0rVzS/mbrK78+VD00lZT78LRpZ7KcuAZ3w2kG5yC0aD1LIevUEX1ikQa0kiG+aMTjt216dEUN8gShRR2JG4DCB6jiGKN8OhF7yRHyVU0p9eE3m0KIUzaPG5thAg7cUdIu/8Ko56xlnK3ZhpzrOUvPwx6e4DXPG9mW0mK/NoxYXKVVjcGogfry+UrMn8hdL/o2Ue758+mjjKpLUFRYbycidSEv91LtxBy1BLPh3qEyWIqLg7xmhfzthD7umVPd/+GwuH0Do3kQMEEqiDrDvxsN/m2cPI8J9Ozud5UqnX0bSFOGbVu47hquIOXYt04fcVzeMRwzJ3rJNWZse9wBHSzo7hK7iWgk5P+2lB5atbQkduRniw8dWu0KDdZTrOneEatjPuGuFBfW3vBxTsRPLZ0oist4b7CE756QRz8a9+9sOm+izI4vq010b3ZPHbXdN/4/e/2sLZK35GQdziPbpM228c5zPTpTjrji111pilvQ5kx40Jp3ZhH0fYAesWRHGSmf/2oV86ezZqXpjEHZV8NEiAKTvlubE7HOG/7S+OfmeZ1367qG5Ge1rY2j3/D0dls+iHiet/48g9Wv8/++ydf/A9QSwMEFAACAAgArrtYSdZFKylNAAAAawAAABsAAAB1bml2ZXJzYWwvdW5pdmVyc2FsLnBuZy54bWyzsa/IzVEoSy0qzszPs1Uy1DNQsrfj5bIpKEoty0wtV6gAigEFIUBJodJWycQIwS3PTCnJAKowMDZDCGakZqZnlNgqmZubwwX1gWYCAFBLAQIAABQAAgAIALS7WEk9PC/RwQAAAOUBAAAaAAAAAAAAAAEAAAAAAAAAAAB1bml2ZXJzYWwvaTE4bl9wcmVzZXRzLnhtbFBLAQIAABQAAgAIALS7WEm45zzyXgAAAGMAAAAcAAAAAAAAAAEAAAAAAPkAAAB1bml2ZXJzYWwvbG9jYWxfc2V0dGluZ3MueG1sUEsBAgAAFAACAAgARJRXRyO0Tvv7AgAAsAgAABQAAAAAAAAAAQAAAAAAkQEAAHVuaXZlcnNhbC9wbGF5ZXIueG1sUEsBAgAAFAACAAgAtLtYSbd+K21kAQAA7wIAACkAAAAAAAAAAQAAAAAAvgQAAHVuaXZlcnNhbC9za2luX2N1c3RvbWl6YXRpb25fc2V0dGluZ3MueG1sUEsBAgAAFAACAAgArrtYSehkTujoLwAA6VsAABcAAAAAAAAAAAAAAAAAaQYAAHVuaXZlcnNhbC91bml2ZXJzYWwucG5nUEsBAgAAFAACAAgArrtYSdZFKylNAAAAawAAABsAAAAAAAAAAQAAAAAAhjYAAHVuaXZlcnNhbC91bml2ZXJzYWwucG5nLnhtbFBLBQYAAAAABgAGALkBAAAMNwAAAAA="/>
  <p:tag name="ISPRING_OUTPUT_FOLDER" val="C:\Users\Administrator\Desktop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46"/>
</p:tagLst>
</file>

<file path=ppt/theme/theme1.xml><?xml version="1.0" encoding="utf-8"?>
<a:theme xmlns:a="http://schemas.openxmlformats.org/drawingml/2006/main" name="1_自定义设计方案">
  <a:themeElements>
    <a:clrScheme name="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978"/>
      </a:accent1>
      <a:accent2>
        <a:srgbClr val="01AF40"/>
      </a:accent2>
      <a:accent3>
        <a:srgbClr val="003978"/>
      </a:accent3>
      <a:accent4>
        <a:srgbClr val="01AF40"/>
      </a:accent4>
      <a:accent5>
        <a:srgbClr val="003978"/>
      </a:accent5>
      <a:accent6>
        <a:srgbClr val="01AF40"/>
      </a:accent6>
      <a:hlink>
        <a:srgbClr val="003978"/>
      </a:hlink>
      <a:folHlink>
        <a:srgbClr val="01AF4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6212</Words>
  <Application>WPS 演示</Application>
  <PresentationFormat>自定义</PresentationFormat>
  <Paragraphs>485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微软雅黑 Light</vt:lpstr>
      <vt:lpstr>Iskoola Pota</vt:lpstr>
      <vt:lpstr>Segoe UI Symbol</vt:lpstr>
      <vt:lpstr>微软雅黑</vt:lpstr>
      <vt:lpstr>Arial Unicode MS</vt:lpstr>
      <vt:lpstr>Calibri Light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dc:subject>tukuppt</dc:subject>
  <cp:lastModifiedBy>Struggle</cp:lastModifiedBy>
  <cp:revision>1</cp:revision>
  <dcterms:created xsi:type="dcterms:W3CDTF">2020-06-17T16:40:07Z</dcterms:created>
  <dcterms:modified xsi:type="dcterms:W3CDTF">2020-06-17T16:40:07Z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