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34"/>
  </p:handoutMasterIdLst>
  <p:sldIdLst>
    <p:sldId id="256" r:id="rId3"/>
    <p:sldId id="257" r:id="rId5"/>
    <p:sldId id="295" r:id="rId6"/>
    <p:sldId id="259" r:id="rId7"/>
    <p:sldId id="284" r:id="rId8"/>
    <p:sldId id="267" r:id="rId9"/>
    <p:sldId id="261" r:id="rId10"/>
    <p:sldId id="285" r:id="rId11"/>
    <p:sldId id="294" r:id="rId12"/>
    <p:sldId id="269" r:id="rId13"/>
    <p:sldId id="266" r:id="rId14"/>
    <p:sldId id="260" r:id="rId15"/>
    <p:sldId id="296" r:id="rId16"/>
    <p:sldId id="262" r:id="rId17"/>
    <p:sldId id="288" r:id="rId18"/>
    <p:sldId id="273" r:id="rId19"/>
    <p:sldId id="268" r:id="rId20"/>
    <p:sldId id="263" r:id="rId21"/>
    <p:sldId id="290" r:id="rId22"/>
    <p:sldId id="289" r:id="rId23"/>
    <p:sldId id="297" r:id="rId24"/>
    <p:sldId id="270" r:id="rId25"/>
    <p:sldId id="292" r:id="rId26"/>
    <p:sldId id="278" r:id="rId27"/>
    <p:sldId id="265" r:id="rId28"/>
    <p:sldId id="272" r:id="rId29"/>
    <p:sldId id="271" r:id="rId30"/>
    <p:sldId id="274" r:id="rId31"/>
    <p:sldId id="275" r:id="rId32"/>
    <p:sldId id="298" r:id="rId33"/>
  </p:sldIdLst>
  <p:sldSz cx="9144000" cy="5143500" type="screen16x9"/>
  <p:notesSz cx="6858000" cy="9144000"/>
  <p:custDataLst>
    <p:tags r:id="rId38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93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119" autoAdjust="0"/>
    <p:restoredTop sz="94660"/>
  </p:normalViewPr>
  <p:slideViewPr>
    <p:cSldViewPr snapToGrid="0">
      <p:cViewPr varScale="1">
        <p:scale>
          <a:sx n="98" d="100"/>
          <a:sy n="98" d="100"/>
        </p:scale>
        <p:origin x="510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8" Type="http://schemas.openxmlformats.org/officeDocument/2006/relationships/tags" Target="tags/tag1.xml"/><Relationship Id="rId37" Type="http://schemas.openxmlformats.org/officeDocument/2006/relationships/tableStyles" Target="tableStyles.xml"/><Relationship Id="rId36" Type="http://schemas.openxmlformats.org/officeDocument/2006/relationships/viewProps" Target="viewProps.xml"/><Relationship Id="rId35" Type="http://schemas.openxmlformats.org/officeDocument/2006/relationships/presProps" Target="presProps.xml"/><Relationship Id="rId34" Type="http://schemas.openxmlformats.org/officeDocument/2006/relationships/handoutMaster" Target="handoutMasters/handoutMaster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CF7E4A-6563-460E-A6E2-1D6171746CD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A0D5DB-92C6-46C2-BADC-8DCE1D954F4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A0D5DB-92C6-46C2-BADC-8DCE1D954F4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A0D5DB-92C6-46C2-BADC-8DCE1D954F4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A0D5DB-92C6-46C2-BADC-8DCE1D954F4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A0D5DB-92C6-46C2-BADC-8DCE1D954F4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A0D5DB-92C6-46C2-BADC-8DCE1D954F4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A0D5DB-92C6-46C2-BADC-8DCE1D954F4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A0D5DB-92C6-46C2-BADC-8DCE1D954F4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A0D5DB-92C6-46C2-BADC-8DCE1D954F4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A0D5DB-92C6-46C2-BADC-8DCE1D954F4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A0D5DB-92C6-46C2-BADC-8DCE1D954F4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A0D5DB-92C6-46C2-BADC-8DCE1D954F4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A0D5DB-92C6-46C2-BADC-8DCE1D954F4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A0D5DB-92C6-46C2-BADC-8DCE1D954F4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A0D5DB-92C6-46C2-BADC-8DCE1D954F4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A0D5DB-92C6-46C2-BADC-8DCE1D954F4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A0D5DB-92C6-46C2-BADC-8DCE1D954F4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A0D5DB-92C6-46C2-BADC-8DCE1D954F4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A0D5DB-92C6-46C2-BADC-8DCE1D954F4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A0D5DB-92C6-46C2-BADC-8DCE1D954F4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A0D5DB-92C6-46C2-BADC-8DCE1D954F4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A0D5DB-92C6-46C2-BADC-8DCE1D954F4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A0D5DB-92C6-46C2-BADC-8DCE1D954F4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A0D5DB-92C6-46C2-BADC-8DCE1D954F4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A0D5DB-92C6-46C2-BADC-8DCE1D954F4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A0D5DB-92C6-46C2-BADC-8DCE1D954F4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A0D5DB-92C6-46C2-BADC-8DCE1D954F4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A0D5DB-92C6-46C2-BADC-8DCE1D954F4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A0D5DB-92C6-46C2-BADC-8DCE1D954F4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A0D5DB-92C6-46C2-BADC-8DCE1D954F4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A0D5DB-92C6-46C2-BADC-8DCE1D954F4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9AACD948-0A86-49D9-882B-70AB37B4764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1F03832E-E1E5-4EC4-A872-814410C4E9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9AACD948-0A86-49D9-882B-70AB37B4764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1F03832E-E1E5-4EC4-A872-814410C4E9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5"/>
            <a:ext cx="1971675" cy="435887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273845"/>
            <a:ext cx="5800725" cy="435887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9AACD948-0A86-49D9-882B-70AB37B4764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1F03832E-E1E5-4EC4-A872-814410C4E9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9AACD948-0A86-49D9-882B-70AB37B4764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1F03832E-E1E5-4EC4-A872-814410C4E9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9AACD948-0A86-49D9-882B-70AB37B4764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1F03832E-E1E5-4EC4-A872-814410C4E9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9AACD948-0A86-49D9-882B-70AB37B4764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1F03832E-E1E5-4EC4-A872-814410C4E9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9AACD948-0A86-49D9-882B-70AB37B4764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1F03832E-E1E5-4EC4-A872-814410C4E9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9AACD948-0A86-49D9-882B-70AB37B4764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1F03832E-E1E5-4EC4-A872-814410C4E9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9AACD948-0A86-49D9-882B-70AB37B4764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1F03832E-E1E5-4EC4-A872-814410C4E9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9AACD948-0A86-49D9-882B-70AB37B4764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1F03832E-E1E5-4EC4-A872-814410C4E9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9AACD948-0A86-49D9-882B-70AB37B4764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1F03832E-E1E5-4EC4-A872-814410C4E99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9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文本框 35"/>
          <p:cNvSpPr txBox="1">
            <a:spLocks noChangeArrowheads="1"/>
          </p:cNvSpPr>
          <p:nvPr/>
        </p:nvSpPr>
        <p:spPr bwMode="auto">
          <a:xfrm>
            <a:off x="2409439" y="2708533"/>
            <a:ext cx="4995678" cy="830997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800" b="1" dirty="0" smtClean="0">
                <a:solidFill>
                  <a:srgbClr val="4093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新员工入职培训</a:t>
            </a:r>
            <a:endParaRPr lang="zh-CN" altLang="en-US" sz="4800" b="1" dirty="0">
              <a:solidFill>
                <a:srgbClr val="40937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矩形 36"/>
          <p:cNvSpPr>
            <a:spLocks noChangeArrowheads="1"/>
          </p:cNvSpPr>
          <p:nvPr/>
        </p:nvSpPr>
        <p:spPr bwMode="auto">
          <a:xfrm>
            <a:off x="2524126" y="3925289"/>
            <a:ext cx="4139803" cy="299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dist" eaLnBrk="1" hangingPunct="1"/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汇报人：凤凰办公   时间：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XX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XX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椭圆 75"/>
          <p:cNvSpPr>
            <a:spLocks noChangeArrowheads="1"/>
          </p:cNvSpPr>
          <p:nvPr/>
        </p:nvSpPr>
        <p:spPr bwMode="auto">
          <a:xfrm>
            <a:off x="3765949" y="3377804"/>
            <a:ext cx="51197" cy="51197"/>
          </a:xfrm>
          <a:prstGeom prst="ellipse">
            <a:avLst/>
          </a:prstGeom>
          <a:solidFill>
            <a:schemeClr val="bg1">
              <a:alpha val="98822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6" name="椭圆 76"/>
          <p:cNvSpPr>
            <a:spLocks noChangeArrowheads="1"/>
          </p:cNvSpPr>
          <p:nvPr/>
        </p:nvSpPr>
        <p:spPr bwMode="auto">
          <a:xfrm>
            <a:off x="2593182" y="4635105"/>
            <a:ext cx="50006" cy="50006"/>
          </a:xfrm>
          <a:prstGeom prst="ellipse">
            <a:avLst/>
          </a:prstGeom>
          <a:solidFill>
            <a:schemeClr val="bg1">
              <a:alpha val="98822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7" name="椭圆 77"/>
          <p:cNvSpPr>
            <a:spLocks noChangeArrowheads="1"/>
          </p:cNvSpPr>
          <p:nvPr/>
        </p:nvSpPr>
        <p:spPr bwMode="auto">
          <a:xfrm>
            <a:off x="3107532" y="5118499"/>
            <a:ext cx="50006" cy="50006"/>
          </a:xfrm>
          <a:prstGeom prst="ellipse">
            <a:avLst/>
          </a:prstGeom>
          <a:solidFill>
            <a:schemeClr val="bg1">
              <a:alpha val="98822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8" name="椭圆 78"/>
          <p:cNvSpPr>
            <a:spLocks noChangeArrowheads="1"/>
          </p:cNvSpPr>
          <p:nvPr/>
        </p:nvSpPr>
        <p:spPr bwMode="auto">
          <a:xfrm>
            <a:off x="3269457" y="3383758"/>
            <a:ext cx="50006" cy="51197"/>
          </a:xfrm>
          <a:prstGeom prst="ellipse">
            <a:avLst/>
          </a:prstGeom>
          <a:solidFill>
            <a:schemeClr val="bg1">
              <a:alpha val="98822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52" name="椭圆 99"/>
          <p:cNvSpPr>
            <a:spLocks noChangeArrowheads="1"/>
          </p:cNvSpPr>
          <p:nvPr/>
        </p:nvSpPr>
        <p:spPr bwMode="auto">
          <a:xfrm>
            <a:off x="6335318" y="4789885"/>
            <a:ext cx="51197" cy="50006"/>
          </a:xfrm>
          <a:prstGeom prst="ellipse">
            <a:avLst/>
          </a:prstGeom>
          <a:solidFill>
            <a:schemeClr val="bg1">
              <a:alpha val="98822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53" name="椭圆 100"/>
          <p:cNvSpPr>
            <a:spLocks noChangeArrowheads="1"/>
          </p:cNvSpPr>
          <p:nvPr/>
        </p:nvSpPr>
        <p:spPr bwMode="auto">
          <a:xfrm>
            <a:off x="6663929" y="4883945"/>
            <a:ext cx="50006" cy="51197"/>
          </a:xfrm>
          <a:prstGeom prst="ellipse">
            <a:avLst/>
          </a:prstGeom>
          <a:solidFill>
            <a:schemeClr val="bg1">
              <a:alpha val="98822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grpSp>
        <p:nvGrpSpPr>
          <p:cNvPr id="11" name="Group 79"/>
          <p:cNvGrpSpPr/>
          <p:nvPr/>
        </p:nvGrpSpPr>
        <p:grpSpPr>
          <a:xfrm>
            <a:off x="1152986" y="1112026"/>
            <a:ext cx="689408" cy="2813263"/>
            <a:chOff x="1858693" y="1193726"/>
            <a:chExt cx="593901" cy="2463832"/>
          </a:xfrm>
          <a:solidFill>
            <a:srgbClr val="40937D"/>
          </a:solidFill>
        </p:grpSpPr>
        <p:sp>
          <p:nvSpPr>
            <p:cNvPr id="12" name="Freeform 7"/>
            <p:cNvSpPr/>
            <p:nvPr/>
          </p:nvSpPr>
          <p:spPr bwMode="auto">
            <a:xfrm>
              <a:off x="1943535" y="1193726"/>
              <a:ext cx="295254" cy="363128"/>
            </a:xfrm>
            <a:custGeom>
              <a:avLst/>
              <a:gdLst/>
              <a:ahLst/>
              <a:cxnLst>
                <a:cxn ang="0">
                  <a:pos x="0" y="160"/>
                </a:cxn>
                <a:cxn ang="0">
                  <a:pos x="11" y="163"/>
                </a:cxn>
                <a:cxn ang="0">
                  <a:pos x="27" y="175"/>
                </a:cxn>
                <a:cxn ang="0">
                  <a:pos x="36" y="182"/>
                </a:cxn>
                <a:cxn ang="0">
                  <a:pos x="93" y="215"/>
                </a:cxn>
                <a:cxn ang="0">
                  <a:pos x="93" y="209"/>
                </a:cxn>
                <a:cxn ang="0">
                  <a:pos x="96" y="206"/>
                </a:cxn>
                <a:cxn ang="0">
                  <a:pos x="106" y="204"/>
                </a:cxn>
                <a:cxn ang="0">
                  <a:pos x="126" y="202"/>
                </a:cxn>
                <a:cxn ang="0">
                  <a:pos x="130" y="200"/>
                </a:cxn>
                <a:cxn ang="0">
                  <a:pos x="141" y="183"/>
                </a:cxn>
                <a:cxn ang="0">
                  <a:pos x="147" y="164"/>
                </a:cxn>
                <a:cxn ang="0">
                  <a:pos x="156" y="125"/>
                </a:cxn>
                <a:cxn ang="0">
                  <a:pos x="164" y="104"/>
                </a:cxn>
                <a:cxn ang="0">
                  <a:pos x="175" y="86"/>
                </a:cxn>
                <a:cxn ang="0">
                  <a:pos x="175" y="80"/>
                </a:cxn>
                <a:cxn ang="0">
                  <a:pos x="171" y="56"/>
                </a:cxn>
                <a:cxn ang="0">
                  <a:pos x="164" y="43"/>
                </a:cxn>
                <a:cxn ang="0">
                  <a:pos x="146" y="21"/>
                </a:cxn>
                <a:cxn ang="0">
                  <a:pos x="134" y="11"/>
                </a:cxn>
                <a:cxn ang="0">
                  <a:pos x="119" y="5"/>
                </a:cxn>
                <a:cxn ang="0">
                  <a:pos x="104" y="0"/>
                </a:cxn>
                <a:cxn ang="0">
                  <a:pos x="89" y="2"/>
                </a:cxn>
                <a:cxn ang="0">
                  <a:pos x="74" y="6"/>
                </a:cxn>
                <a:cxn ang="0">
                  <a:pos x="49" y="21"/>
                </a:cxn>
                <a:cxn ang="0">
                  <a:pos x="29" y="47"/>
                </a:cxn>
                <a:cxn ang="0">
                  <a:pos x="23" y="63"/>
                </a:cxn>
                <a:cxn ang="0">
                  <a:pos x="14" y="96"/>
                </a:cxn>
                <a:cxn ang="0">
                  <a:pos x="11" y="114"/>
                </a:cxn>
                <a:cxn ang="0">
                  <a:pos x="12" y="141"/>
                </a:cxn>
                <a:cxn ang="0">
                  <a:pos x="10" y="152"/>
                </a:cxn>
                <a:cxn ang="0">
                  <a:pos x="0" y="160"/>
                </a:cxn>
                <a:cxn ang="0">
                  <a:pos x="10" y="159"/>
                </a:cxn>
                <a:cxn ang="0">
                  <a:pos x="14" y="157"/>
                </a:cxn>
                <a:cxn ang="0">
                  <a:pos x="0" y="160"/>
                </a:cxn>
              </a:cxnLst>
              <a:rect l="0" t="0" r="r" b="b"/>
              <a:pathLst>
                <a:path w="175" h="215">
                  <a:moveTo>
                    <a:pt x="0" y="160"/>
                  </a:moveTo>
                  <a:lnTo>
                    <a:pt x="0" y="160"/>
                  </a:lnTo>
                  <a:lnTo>
                    <a:pt x="6" y="161"/>
                  </a:lnTo>
                  <a:lnTo>
                    <a:pt x="11" y="163"/>
                  </a:lnTo>
                  <a:lnTo>
                    <a:pt x="19" y="168"/>
                  </a:lnTo>
                  <a:lnTo>
                    <a:pt x="27" y="175"/>
                  </a:lnTo>
                  <a:lnTo>
                    <a:pt x="36" y="182"/>
                  </a:lnTo>
                  <a:lnTo>
                    <a:pt x="36" y="182"/>
                  </a:lnTo>
                  <a:lnTo>
                    <a:pt x="64" y="198"/>
                  </a:lnTo>
                  <a:lnTo>
                    <a:pt x="93" y="215"/>
                  </a:lnTo>
                  <a:lnTo>
                    <a:pt x="93" y="215"/>
                  </a:lnTo>
                  <a:lnTo>
                    <a:pt x="93" y="209"/>
                  </a:lnTo>
                  <a:lnTo>
                    <a:pt x="94" y="208"/>
                  </a:lnTo>
                  <a:lnTo>
                    <a:pt x="96" y="206"/>
                  </a:lnTo>
                  <a:lnTo>
                    <a:pt x="101" y="205"/>
                  </a:lnTo>
                  <a:lnTo>
                    <a:pt x="106" y="204"/>
                  </a:lnTo>
                  <a:lnTo>
                    <a:pt x="120" y="204"/>
                  </a:lnTo>
                  <a:lnTo>
                    <a:pt x="126" y="202"/>
                  </a:lnTo>
                  <a:lnTo>
                    <a:pt x="130" y="200"/>
                  </a:lnTo>
                  <a:lnTo>
                    <a:pt x="130" y="200"/>
                  </a:lnTo>
                  <a:lnTo>
                    <a:pt x="135" y="191"/>
                  </a:lnTo>
                  <a:lnTo>
                    <a:pt x="141" y="183"/>
                  </a:lnTo>
                  <a:lnTo>
                    <a:pt x="143" y="174"/>
                  </a:lnTo>
                  <a:lnTo>
                    <a:pt x="147" y="164"/>
                  </a:lnTo>
                  <a:lnTo>
                    <a:pt x="156" y="125"/>
                  </a:lnTo>
                  <a:lnTo>
                    <a:pt x="156" y="125"/>
                  </a:lnTo>
                  <a:lnTo>
                    <a:pt x="160" y="114"/>
                  </a:lnTo>
                  <a:lnTo>
                    <a:pt x="164" y="104"/>
                  </a:lnTo>
                  <a:lnTo>
                    <a:pt x="169" y="95"/>
                  </a:lnTo>
                  <a:lnTo>
                    <a:pt x="175" y="86"/>
                  </a:lnTo>
                  <a:lnTo>
                    <a:pt x="175" y="86"/>
                  </a:lnTo>
                  <a:lnTo>
                    <a:pt x="175" y="80"/>
                  </a:lnTo>
                  <a:lnTo>
                    <a:pt x="175" y="71"/>
                  </a:lnTo>
                  <a:lnTo>
                    <a:pt x="171" y="56"/>
                  </a:lnTo>
                  <a:lnTo>
                    <a:pt x="171" y="56"/>
                  </a:lnTo>
                  <a:lnTo>
                    <a:pt x="164" y="43"/>
                  </a:lnTo>
                  <a:lnTo>
                    <a:pt x="156" y="30"/>
                  </a:lnTo>
                  <a:lnTo>
                    <a:pt x="146" y="21"/>
                  </a:lnTo>
                  <a:lnTo>
                    <a:pt x="134" y="11"/>
                  </a:lnTo>
                  <a:lnTo>
                    <a:pt x="134" y="11"/>
                  </a:lnTo>
                  <a:lnTo>
                    <a:pt x="126" y="7"/>
                  </a:lnTo>
                  <a:lnTo>
                    <a:pt x="119" y="5"/>
                  </a:lnTo>
                  <a:lnTo>
                    <a:pt x="111" y="2"/>
                  </a:lnTo>
                  <a:lnTo>
                    <a:pt x="104" y="0"/>
                  </a:lnTo>
                  <a:lnTo>
                    <a:pt x="96" y="0"/>
                  </a:lnTo>
                  <a:lnTo>
                    <a:pt x="89" y="2"/>
                  </a:lnTo>
                  <a:lnTo>
                    <a:pt x="81" y="3"/>
                  </a:lnTo>
                  <a:lnTo>
                    <a:pt x="74" y="6"/>
                  </a:lnTo>
                  <a:lnTo>
                    <a:pt x="62" y="11"/>
                  </a:lnTo>
                  <a:lnTo>
                    <a:pt x="49" y="21"/>
                  </a:lnTo>
                  <a:lnTo>
                    <a:pt x="38" y="33"/>
                  </a:lnTo>
                  <a:lnTo>
                    <a:pt x="29" y="47"/>
                  </a:lnTo>
                  <a:lnTo>
                    <a:pt x="29" y="47"/>
                  </a:lnTo>
                  <a:lnTo>
                    <a:pt x="23" y="63"/>
                  </a:lnTo>
                  <a:lnTo>
                    <a:pt x="18" y="80"/>
                  </a:lnTo>
                  <a:lnTo>
                    <a:pt x="14" y="96"/>
                  </a:lnTo>
                  <a:lnTo>
                    <a:pt x="11" y="114"/>
                  </a:lnTo>
                  <a:lnTo>
                    <a:pt x="11" y="114"/>
                  </a:lnTo>
                  <a:lnTo>
                    <a:pt x="11" y="126"/>
                  </a:lnTo>
                  <a:lnTo>
                    <a:pt x="12" y="141"/>
                  </a:lnTo>
                  <a:lnTo>
                    <a:pt x="12" y="146"/>
                  </a:lnTo>
                  <a:lnTo>
                    <a:pt x="10" y="152"/>
                  </a:lnTo>
                  <a:lnTo>
                    <a:pt x="7" y="157"/>
                  </a:lnTo>
                  <a:lnTo>
                    <a:pt x="0" y="160"/>
                  </a:lnTo>
                  <a:lnTo>
                    <a:pt x="0" y="160"/>
                  </a:lnTo>
                  <a:lnTo>
                    <a:pt x="10" y="159"/>
                  </a:lnTo>
                  <a:lnTo>
                    <a:pt x="14" y="157"/>
                  </a:lnTo>
                  <a:lnTo>
                    <a:pt x="14" y="157"/>
                  </a:lnTo>
                  <a:lnTo>
                    <a:pt x="12" y="157"/>
                  </a:lnTo>
                  <a:lnTo>
                    <a:pt x="0" y="160"/>
                  </a:lnTo>
                  <a:lnTo>
                    <a:pt x="0" y="16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3" name="Freeform 8"/>
            <p:cNvSpPr>
              <a:spLocks noEditPoints="1"/>
            </p:cNvSpPr>
            <p:nvPr/>
          </p:nvSpPr>
          <p:spPr bwMode="auto">
            <a:xfrm>
              <a:off x="1858693" y="1526309"/>
              <a:ext cx="593901" cy="2131249"/>
            </a:xfrm>
            <a:custGeom>
              <a:avLst/>
              <a:gdLst/>
              <a:ahLst/>
              <a:cxnLst>
                <a:cxn ang="0">
                  <a:pos x="256" y="133"/>
                </a:cxn>
                <a:cxn ang="0">
                  <a:pos x="209" y="60"/>
                </a:cxn>
                <a:cxn ang="0">
                  <a:pos x="143" y="26"/>
                </a:cxn>
                <a:cxn ang="0">
                  <a:pos x="126" y="34"/>
                </a:cxn>
                <a:cxn ang="0">
                  <a:pos x="76" y="1"/>
                </a:cxn>
                <a:cxn ang="0">
                  <a:pos x="33" y="13"/>
                </a:cxn>
                <a:cxn ang="0">
                  <a:pos x="0" y="109"/>
                </a:cxn>
                <a:cxn ang="0">
                  <a:pos x="29" y="230"/>
                </a:cxn>
                <a:cxn ang="0">
                  <a:pos x="61" y="369"/>
                </a:cxn>
                <a:cxn ang="0">
                  <a:pos x="63" y="523"/>
                </a:cxn>
                <a:cxn ang="0">
                  <a:pos x="90" y="529"/>
                </a:cxn>
                <a:cxn ang="0">
                  <a:pos x="98" y="789"/>
                </a:cxn>
                <a:cxn ang="0">
                  <a:pos x="90" y="861"/>
                </a:cxn>
                <a:cxn ang="0">
                  <a:pos x="61" y="989"/>
                </a:cxn>
                <a:cxn ang="0">
                  <a:pos x="52" y="1096"/>
                </a:cxn>
                <a:cxn ang="0">
                  <a:pos x="41" y="1124"/>
                </a:cxn>
                <a:cxn ang="0">
                  <a:pos x="49" y="1148"/>
                </a:cxn>
                <a:cxn ang="0">
                  <a:pos x="45" y="1212"/>
                </a:cxn>
                <a:cxn ang="0">
                  <a:pos x="67" y="1228"/>
                </a:cxn>
                <a:cxn ang="0">
                  <a:pos x="98" y="1242"/>
                </a:cxn>
                <a:cxn ang="0">
                  <a:pos x="190" y="1257"/>
                </a:cxn>
                <a:cxn ang="0">
                  <a:pos x="241" y="1246"/>
                </a:cxn>
                <a:cxn ang="0">
                  <a:pos x="213" y="1210"/>
                </a:cxn>
                <a:cxn ang="0">
                  <a:pos x="168" y="1175"/>
                </a:cxn>
                <a:cxn ang="0">
                  <a:pos x="170" y="1137"/>
                </a:cxn>
                <a:cxn ang="0">
                  <a:pos x="210" y="1152"/>
                </a:cxn>
                <a:cxn ang="0">
                  <a:pos x="277" y="1150"/>
                </a:cxn>
                <a:cxn ang="0">
                  <a:pos x="292" y="1130"/>
                </a:cxn>
                <a:cxn ang="0">
                  <a:pos x="244" y="1113"/>
                </a:cxn>
                <a:cxn ang="0">
                  <a:pos x="205" y="1083"/>
                </a:cxn>
                <a:cxn ang="0">
                  <a:pos x="192" y="1059"/>
                </a:cxn>
                <a:cxn ang="0">
                  <a:pos x="190" y="1015"/>
                </a:cxn>
                <a:cxn ang="0">
                  <a:pos x="206" y="929"/>
                </a:cxn>
                <a:cxn ang="0">
                  <a:pos x="255" y="760"/>
                </a:cxn>
                <a:cxn ang="0">
                  <a:pos x="275" y="559"/>
                </a:cxn>
                <a:cxn ang="0">
                  <a:pos x="305" y="516"/>
                </a:cxn>
                <a:cxn ang="0">
                  <a:pos x="318" y="452"/>
                </a:cxn>
                <a:cxn ang="0">
                  <a:pos x="275" y="315"/>
                </a:cxn>
                <a:cxn ang="0">
                  <a:pos x="282" y="270"/>
                </a:cxn>
                <a:cxn ang="0">
                  <a:pos x="341" y="261"/>
                </a:cxn>
                <a:cxn ang="0">
                  <a:pos x="350" y="219"/>
                </a:cxn>
                <a:cxn ang="0">
                  <a:pos x="315" y="180"/>
                </a:cxn>
                <a:cxn ang="0">
                  <a:pos x="161" y="41"/>
                </a:cxn>
                <a:cxn ang="0">
                  <a:pos x="202" y="146"/>
                </a:cxn>
                <a:cxn ang="0">
                  <a:pos x="177" y="84"/>
                </a:cxn>
                <a:cxn ang="0">
                  <a:pos x="170" y="56"/>
                </a:cxn>
                <a:cxn ang="0">
                  <a:pos x="214" y="124"/>
                </a:cxn>
                <a:cxn ang="0">
                  <a:pos x="215" y="159"/>
                </a:cxn>
                <a:cxn ang="0">
                  <a:pos x="220" y="107"/>
                </a:cxn>
                <a:cxn ang="0">
                  <a:pos x="207" y="80"/>
                </a:cxn>
                <a:cxn ang="0">
                  <a:pos x="251" y="161"/>
                </a:cxn>
                <a:cxn ang="0">
                  <a:pos x="222" y="113"/>
                </a:cxn>
                <a:cxn ang="0">
                  <a:pos x="248" y="443"/>
                </a:cxn>
                <a:cxn ang="0">
                  <a:pos x="265" y="417"/>
                </a:cxn>
                <a:cxn ang="0">
                  <a:pos x="248" y="443"/>
                </a:cxn>
                <a:cxn ang="0">
                  <a:pos x="255" y="407"/>
                </a:cxn>
                <a:cxn ang="0">
                  <a:pos x="254" y="353"/>
                </a:cxn>
                <a:cxn ang="0">
                  <a:pos x="262" y="281"/>
                </a:cxn>
                <a:cxn ang="0">
                  <a:pos x="278" y="405"/>
                </a:cxn>
              </a:cxnLst>
              <a:rect l="0" t="0" r="r" b="b"/>
              <a:pathLst>
                <a:path w="350" h="1257">
                  <a:moveTo>
                    <a:pt x="315" y="180"/>
                  </a:moveTo>
                  <a:lnTo>
                    <a:pt x="315" y="180"/>
                  </a:lnTo>
                  <a:lnTo>
                    <a:pt x="297" y="169"/>
                  </a:lnTo>
                  <a:lnTo>
                    <a:pt x="280" y="157"/>
                  </a:lnTo>
                  <a:lnTo>
                    <a:pt x="271" y="150"/>
                  </a:lnTo>
                  <a:lnTo>
                    <a:pt x="263" y="142"/>
                  </a:lnTo>
                  <a:lnTo>
                    <a:pt x="256" y="133"/>
                  </a:lnTo>
                  <a:lnTo>
                    <a:pt x="251" y="124"/>
                  </a:lnTo>
                  <a:lnTo>
                    <a:pt x="251" y="124"/>
                  </a:lnTo>
                  <a:lnTo>
                    <a:pt x="241" y="105"/>
                  </a:lnTo>
                  <a:lnTo>
                    <a:pt x="230" y="84"/>
                  </a:lnTo>
                  <a:lnTo>
                    <a:pt x="225" y="75"/>
                  </a:lnTo>
                  <a:lnTo>
                    <a:pt x="217" y="67"/>
                  </a:lnTo>
                  <a:lnTo>
                    <a:pt x="209" y="60"/>
                  </a:lnTo>
                  <a:lnTo>
                    <a:pt x="199" y="54"/>
                  </a:lnTo>
                  <a:lnTo>
                    <a:pt x="199" y="54"/>
                  </a:lnTo>
                  <a:lnTo>
                    <a:pt x="175" y="41"/>
                  </a:lnTo>
                  <a:lnTo>
                    <a:pt x="150" y="27"/>
                  </a:lnTo>
                  <a:lnTo>
                    <a:pt x="150" y="27"/>
                  </a:lnTo>
                  <a:lnTo>
                    <a:pt x="146" y="26"/>
                  </a:lnTo>
                  <a:lnTo>
                    <a:pt x="143" y="26"/>
                  </a:lnTo>
                  <a:lnTo>
                    <a:pt x="142" y="27"/>
                  </a:lnTo>
                  <a:lnTo>
                    <a:pt x="139" y="30"/>
                  </a:lnTo>
                  <a:lnTo>
                    <a:pt x="136" y="34"/>
                  </a:lnTo>
                  <a:lnTo>
                    <a:pt x="134" y="35"/>
                  </a:lnTo>
                  <a:lnTo>
                    <a:pt x="130" y="35"/>
                  </a:lnTo>
                  <a:lnTo>
                    <a:pt x="130" y="35"/>
                  </a:lnTo>
                  <a:lnTo>
                    <a:pt x="126" y="34"/>
                  </a:lnTo>
                  <a:lnTo>
                    <a:pt x="120" y="30"/>
                  </a:lnTo>
                  <a:lnTo>
                    <a:pt x="112" y="23"/>
                  </a:lnTo>
                  <a:lnTo>
                    <a:pt x="112" y="23"/>
                  </a:lnTo>
                  <a:lnTo>
                    <a:pt x="100" y="13"/>
                  </a:lnTo>
                  <a:lnTo>
                    <a:pt x="85" y="5"/>
                  </a:lnTo>
                  <a:lnTo>
                    <a:pt x="85" y="5"/>
                  </a:lnTo>
                  <a:lnTo>
                    <a:pt x="76" y="1"/>
                  </a:lnTo>
                  <a:lnTo>
                    <a:pt x="70" y="0"/>
                  </a:lnTo>
                  <a:lnTo>
                    <a:pt x="63" y="0"/>
                  </a:lnTo>
                  <a:lnTo>
                    <a:pt x="56" y="0"/>
                  </a:lnTo>
                  <a:lnTo>
                    <a:pt x="49" y="3"/>
                  </a:lnTo>
                  <a:lnTo>
                    <a:pt x="44" y="5"/>
                  </a:lnTo>
                  <a:lnTo>
                    <a:pt x="38" y="9"/>
                  </a:lnTo>
                  <a:lnTo>
                    <a:pt x="33" y="13"/>
                  </a:lnTo>
                  <a:lnTo>
                    <a:pt x="25" y="26"/>
                  </a:lnTo>
                  <a:lnTo>
                    <a:pt x="16" y="39"/>
                  </a:lnTo>
                  <a:lnTo>
                    <a:pt x="11" y="53"/>
                  </a:lnTo>
                  <a:lnTo>
                    <a:pt x="7" y="68"/>
                  </a:lnTo>
                  <a:lnTo>
                    <a:pt x="7" y="68"/>
                  </a:lnTo>
                  <a:lnTo>
                    <a:pt x="3" y="87"/>
                  </a:lnTo>
                  <a:lnTo>
                    <a:pt x="0" y="109"/>
                  </a:lnTo>
                  <a:lnTo>
                    <a:pt x="1" y="129"/>
                  </a:lnTo>
                  <a:lnTo>
                    <a:pt x="4" y="150"/>
                  </a:lnTo>
                  <a:lnTo>
                    <a:pt x="8" y="172"/>
                  </a:lnTo>
                  <a:lnTo>
                    <a:pt x="14" y="192"/>
                  </a:lnTo>
                  <a:lnTo>
                    <a:pt x="21" y="211"/>
                  </a:lnTo>
                  <a:lnTo>
                    <a:pt x="29" y="230"/>
                  </a:lnTo>
                  <a:lnTo>
                    <a:pt x="29" y="230"/>
                  </a:lnTo>
                  <a:lnTo>
                    <a:pt x="48" y="271"/>
                  </a:lnTo>
                  <a:lnTo>
                    <a:pt x="56" y="291"/>
                  </a:lnTo>
                  <a:lnTo>
                    <a:pt x="59" y="302"/>
                  </a:lnTo>
                  <a:lnTo>
                    <a:pt x="60" y="313"/>
                  </a:lnTo>
                  <a:lnTo>
                    <a:pt x="60" y="313"/>
                  </a:lnTo>
                  <a:lnTo>
                    <a:pt x="61" y="341"/>
                  </a:lnTo>
                  <a:lnTo>
                    <a:pt x="61" y="369"/>
                  </a:lnTo>
                  <a:lnTo>
                    <a:pt x="61" y="424"/>
                  </a:lnTo>
                  <a:lnTo>
                    <a:pt x="61" y="424"/>
                  </a:lnTo>
                  <a:lnTo>
                    <a:pt x="61" y="448"/>
                  </a:lnTo>
                  <a:lnTo>
                    <a:pt x="60" y="474"/>
                  </a:lnTo>
                  <a:lnTo>
                    <a:pt x="60" y="499"/>
                  </a:lnTo>
                  <a:lnTo>
                    <a:pt x="60" y="511"/>
                  </a:lnTo>
                  <a:lnTo>
                    <a:pt x="63" y="523"/>
                  </a:lnTo>
                  <a:lnTo>
                    <a:pt x="63" y="523"/>
                  </a:lnTo>
                  <a:lnTo>
                    <a:pt x="63" y="526"/>
                  </a:lnTo>
                  <a:lnTo>
                    <a:pt x="66" y="527"/>
                  </a:lnTo>
                  <a:lnTo>
                    <a:pt x="71" y="529"/>
                  </a:lnTo>
                  <a:lnTo>
                    <a:pt x="83" y="529"/>
                  </a:lnTo>
                  <a:lnTo>
                    <a:pt x="83" y="529"/>
                  </a:lnTo>
                  <a:lnTo>
                    <a:pt x="90" y="529"/>
                  </a:lnTo>
                  <a:lnTo>
                    <a:pt x="94" y="531"/>
                  </a:lnTo>
                  <a:lnTo>
                    <a:pt x="97" y="535"/>
                  </a:lnTo>
                  <a:lnTo>
                    <a:pt x="98" y="540"/>
                  </a:lnTo>
                  <a:lnTo>
                    <a:pt x="98" y="552"/>
                  </a:lnTo>
                  <a:lnTo>
                    <a:pt x="97" y="563"/>
                  </a:lnTo>
                  <a:lnTo>
                    <a:pt x="97" y="563"/>
                  </a:lnTo>
                  <a:lnTo>
                    <a:pt x="98" y="789"/>
                  </a:lnTo>
                  <a:lnTo>
                    <a:pt x="98" y="789"/>
                  </a:lnTo>
                  <a:lnTo>
                    <a:pt x="98" y="815"/>
                  </a:lnTo>
                  <a:lnTo>
                    <a:pt x="98" y="829"/>
                  </a:lnTo>
                  <a:lnTo>
                    <a:pt x="97" y="841"/>
                  </a:lnTo>
                  <a:lnTo>
                    <a:pt x="97" y="841"/>
                  </a:lnTo>
                  <a:lnTo>
                    <a:pt x="94" y="850"/>
                  </a:lnTo>
                  <a:lnTo>
                    <a:pt x="90" y="861"/>
                  </a:lnTo>
                  <a:lnTo>
                    <a:pt x="83" y="882"/>
                  </a:lnTo>
                  <a:lnTo>
                    <a:pt x="83" y="882"/>
                  </a:lnTo>
                  <a:lnTo>
                    <a:pt x="76" y="909"/>
                  </a:lnTo>
                  <a:lnTo>
                    <a:pt x="70" y="935"/>
                  </a:lnTo>
                  <a:lnTo>
                    <a:pt x="66" y="962"/>
                  </a:lnTo>
                  <a:lnTo>
                    <a:pt x="61" y="989"/>
                  </a:lnTo>
                  <a:lnTo>
                    <a:pt x="61" y="989"/>
                  </a:lnTo>
                  <a:lnTo>
                    <a:pt x="56" y="1037"/>
                  </a:lnTo>
                  <a:lnTo>
                    <a:pt x="53" y="1085"/>
                  </a:lnTo>
                  <a:lnTo>
                    <a:pt x="53" y="1085"/>
                  </a:lnTo>
                  <a:lnTo>
                    <a:pt x="55" y="1081"/>
                  </a:lnTo>
                  <a:lnTo>
                    <a:pt x="55" y="1081"/>
                  </a:lnTo>
                  <a:lnTo>
                    <a:pt x="53" y="1090"/>
                  </a:lnTo>
                  <a:lnTo>
                    <a:pt x="52" y="1096"/>
                  </a:lnTo>
                  <a:lnTo>
                    <a:pt x="51" y="1101"/>
                  </a:lnTo>
                  <a:lnTo>
                    <a:pt x="51" y="1101"/>
                  </a:lnTo>
                  <a:lnTo>
                    <a:pt x="53" y="1086"/>
                  </a:lnTo>
                  <a:lnTo>
                    <a:pt x="53" y="1086"/>
                  </a:lnTo>
                  <a:lnTo>
                    <a:pt x="45" y="1108"/>
                  </a:lnTo>
                  <a:lnTo>
                    <a:pt x="41" y="1119"/>
                  </a:lnTo>
                  <a:lnTo>
                    <a:pt x="41" y="1124"/>
                  </a:lnTo>
                  <a:lnTo>
                    <a:pt x="41" y="1130"/>
                  </a:lnTo>
                  <a:lnTo>
                    <a:pt x="41" y="1130"/>
                  </a:lnTo>
                  <a:lnTo>
                    <a:pt x="45" y="1135"/>
                  </a:lnTo>
                  <a:lnTo>
                    <a:pt x="48" y="1138"/>
                  </a:lnTo>
                  <a:lnTo>
                    <a:pt x="49" y="1141"/>
                  </a:lnTo>
                  <a:lnTo>
                    <a:pt x="49" y="1141"/>
                  </a:lnTo>
                  <a:lnTo>
                    <a:pt x="49" y="1148"/>
                  </a:lnTo>
                  <a:lnTo>
                    <a:pt x="48" y="1154"/>
                  </a:lnTo>
                  <a:lnTo>
                    <a:pt x="44" y="1168"/>
                  </a:lnTo>
                  <a:lnTo>
                    <a:pt x="44" y="1168"/>
                  </a:lnTo>
                  <a:lnTo>
                    <a:pt x="42" y="1182"/>
                  </a:lnTo>
                  <a:lnTo>
                    <a:pt x="42" y="1197"/>
                  </a:lnTo>
                  <a:lnTo>
                    <a:pt x="42" y="1205"/>
                  </a:lnTo>
                  <a:lnTo>
                    <a:pt x="45" y="1212"/>
                  </a:lnTo>
                  <a:lnTo>
                    <a:pt x="48" y="1217"/>
                  </a:lnTo>
                  <a:lnTo>
                    <a:pt x="52" y="1222"/>
                  </a:lnTo>
                  <a:lnTo>
                    <a:pt x="52" y="1222"/>
                  </a:lnTo>
                  <a:lnTo>
                    <a:pt x="56" y="1227"/>
                  </a:lnTo>
                  <a:lnTo>
                    <a:pt x="60" y="1229"/>
                  </a:lnTo>
                  <a:lnTo>
                    <a:pt x="64" y="1229"/>
                  </a:lnTo>
                  <a:lnTo>
                    <a:pt x="67" y="1228"/>
                  </a:lnTo>
                  <a:lnTo>
                    <a:pt x="72" y="1224"/>
                  </a:lnTo>
                  <a:lnTo>
                    <a:pt x="81" y="1218"/>
                  </a:lnTo>
                  <a:lnTo>
                    <a:pt x="81" y="1218"/>
                  </a:lnTo>
                  <a:lnTo>
                    <a:pt x="83" y="1225"/>
                  </a:lnTo>
                  <a:lnTo>
                    <a:pt x="87" y="1232"/>
                  </a:lnTo>
                  <a:lnTo>
                    <a:pt x="93" y="1236"/>
                  </a:lnTo>
                  <a:lnTo>
                    <a:pt x="98" y="1242"/>
                  </a:lnTo>
                  <a:lnTo>
                    <a:pt x="105" y="1244"/>
                  </a:lnTo>
                  <a:lnTo>
                    <a:pt x="112" y="1248"/>
                  </a:lnTo>
                  <a:lnTo>
                    <a:pt x="128" y="1252"/>
                  </a:lnTo>
                  <a:lnTo>
                    <a:pt x="145" y="1255"/>
                  </a:lnTo>
                  <a:lnTo>
                    <a:pt x="161" y="1257"/>
                  </a:lnTo>
                  <a:lnTo>
                    <a:pt x="190" y="1257"/>
                  </a:lnTo>
                  <a:lnTo>
                    <a:pt x="190" y="1257"/>
                  </a:lnTo>
                  <a:lnTo>
                    <a:pt x="205" y="1257"/>
                  </a:lnTo>
                  <a:lnTo>
                    <a:pt x="222" y="1257"/>
                  </a:lnTo>
                  <a:lnTo>
                    <a:pt x="232" y="1255"/>
                  </a:lnTo>
                  <a:lnTo>
                    <a:pt x="239" y="1252"/>
                  </a:lnTo>
                  <a:lnTo>
                    <a:pt x="240" y="1251"/>
                  </a:lnTo>
                  <a:lnTo>
                    <a:pt x="241" y="1248"/>
                  </a:lnTo>
                  <a:lnTo>
                    <a:pt x="241" y="1246"/>
                  </a:lnTo>
                  <a:lnTo>
                    <a:pt x="241" y="1242"/>
                  </a:lnTo>
                  <a:lnTo>
                    <a:pt x="241" y="1242"/>
                  </a:lnTo>
                  <a:lnTo>
                    <a:pt x="237" y="1235"/>
                  </a:lnTo>
                  <a:lnTo>
                    <a:pt x="233" y="1228"/>
                  </a:lnTo>
                  <a:lnTo>
                    <a:pt x="229" y="1222"/>
                  </a:lnTo>
                  <a:lnTo>
                    <a:pt x="224" y="1218"/>
                  </a:lnTo>
                  <a:lnTo>
                    <a:pt x="213" y="1210"/>
                  </a:lnTo>
                  <a:lnTo>
                    <a:pt x="199" y="1203"/>
                  </a:lnTo>
                  <a:lnTo>
                    <a:pt x="199" y="1203"/>
                  </a:lnTo>
                  <a:lnTo>
                    <a:pt x="185" y="1195"/>
                  </a:lnTo>
                  <a:lnTo>
                    <a:pt x="180" y="1191"/>
                  </a:lnTo>
                  <a:lnTo>
                    <a:pt x="176" y="1186"/>
                  </a:lnTo>
                  <a:lnTo>
                    <a:pt x="172" y="1180"/>
                  </a:lnTo>
                  <a:lnTo>
                    <a:pt x="168" y="1175"/>
                  </a:lnTo>
                  <a:lnTo>
                    <a:pt x="165" y="1167"/>
                  </a:lnTo>
                  <a:lnTo>
                    <a:pt x="164" y="1160"/>
                  </a:lnTo>
                  <a:lnTo>
                    <a:pt x="164" y="1160"/>
                  </a:lnTo>
                  <a:lnTo>
                    <a:pt x="164" y="1152"/>
                  </a:lnTo>
                  <a:lnTo>
                    <a:pt x="164" y="1145"/>
                  </a:lnTo>
                  <a:lnTo>
                    <a:pt x="166" y="1139"/>
                  </a:lnTo>
                  <a:lnTo>
                    <a:pt x="170" y="1137"/>
                  </a:lnTo>
                  <a:lnTo>
                    <a:pt x="175" y="1135"/>
                  </a:lnTo>
                  <a:lnTo>
                    <a:pt x="181" y="1135"/>
                  </a:lnTo>
                  <a:lnTo>
                    <a:pt x="187" y="1138"/>
                  </a:lnTo>
                  <a:lnTo>
                    <a:pt x="194" y="1142"/>
                  </a:lnTo>
                  <a:lnTo>
                    <a:pt x="194" y="1142"/>
                  </a:lnTo>
                  <a:lnTo>
                    <a:pt x="202" y="1148"/>
                  </a:lnTo>
                  <a:lnTo>
                    <a:pt x="210" y="1152"/>
                  </a:lnTo>
                  <a:lnTo>
                    <a:pt x="220" y="1153"/>
                  </a:lnTo>
                  <a:lnTo>
                    <a:pt x="230" y="1154"/>
                  </a:lnTo>
                  <a:lnTo>
                    <a:pt x="240" y="1154"/>
                  </a:lnTo>
                  <a:lnTo>
                    <a:pt x="251" y="1154"/>
                  </a:lnTo>
                  <a:lnTo>
                    <a:pt x="270" y="1152"/>
                  </a:lnTo>
                  <a:lnTo>
                    <a:pt x="270" y="1152"/>
                  </a:lnTo>
                  <a:lnTo>
                    <a:pt x="277" y="1150"/>
                  </a:lnTo>
                  <a:lnTo>
                    <a:pt x="285" y="1149"/>
                  </a:lnTo>
                  <a:lnTo>
                    <a:pt x="288" y="1148"/>
                  </a:lnTo>
                  <a:lnTo>
                    <a:pt x="292" y="1145"/>
                  </a:lnTo>
                  <a:lnTo>
                    <a:pt x="293" y="1142"/>
                  </a:lnTo>
                  <a:lnTo>
                    <a:pt x="293" y="1138"/>
                  </a:lnTo>
                  <a:lnTo>
                    <a:pt x="293" y="1138"/>
                  </a:lnTo>
                  <a:lnTo>
                    <a:pt x="292" y="1130"/>
                  </a:lnTo>
                  <a:lnTo>
                    <a:pt x="290" y="1127"/>
                  </a:lnTo>
                  <a:lnTo>
                    <a:pt x="289" y="1126"/>
                  </a:lnTo>
                  <a:lnTo>
                    <a:pt x="284" y="1123"/>
                  </a:lnTo>
                  <a:lnTo>
                    <a:pt x="275" y="1122"/>
                  </a:lnTo>
                  <a:lnTo>
                    <a:pt x="275" y="1122"/>
                  </a:lnTo>
                  <a:lnTo>
                    <a:pt x="255" y="1116"/>
                  </a:lnTo>
                  <a:lnTo>
                    <a:pt x="244" y="1113"/>
                  </a:lnTo>
                  <a:lnTo>
                    <a:pt x="232" y="1111"/>
                  </a:lnTo>
                  <a:lnTo>
                    <a:pt x="222" y="1105"/>
                  </a:lnTo>
                  <a:lnTo>
                    <a:pt x="213" y="1100"/>
                  </a:lnTo>
                  <a:lnTo>
                    <a:pt x="210" y="1097"/>
                  </a:lnTo>
                  <a:lnTo>
                    <a:pt x="207" y="1093"/>
                  </a:lnTo>
                  <a:lnTo>
                    <a:pt x="206" y="1089"/>
                  </a:lnTo>
                  <a:lnTo>
                    <a:pt x="205" y="1083"/>
                  </a:lnTo>
                  <a:lnTo>
                    <a:pt x="205" y="1083"/>
                  </a:lnTo>
                  <a:lnTo>
                    <a:pt x="203" y="1077"/>
                  </a:lnTo>
                  <a:lnTo>
                    <a:pt x="200" y="1073"/>
                  </a:lnTo>
                  <a:lnTo>
                    <a:pt x="196" y="1067"/>
                  </a:lnTo>
                  <a:lnTo>
                    <a:pt x="194" y="1062"/>
                  </a:lnTo>
                  <a:lnTo>
                    <a:pt x="194" y="1062"/>
                  </a:lnTo>
                  <a:lnTo>
                    <a:pt x="192" y="1059"/>
                  </a:lnTo>
                  <a:lnTo>
                    <a:pt x="192" y="1055"/>
                  </a:lnTo>
                  <a:lnTo>
                    <a:pt x="195" y="1047"/>
                  </a:lnTo>
                  <a:lnTo>
                    <a:pt x="198" y="1040"/>
                  </a:lnTo>
                  <a:lnTo>
                    <a:pt x="198" y="1036"/>
                  </a:lnTo>
                  <a:lnTo>
                    <a:pt x="198" y="1032"/>
                  </a:lnTo>
                  <a:lnTo>
                    <a:pt x="198" y="1032"/>
                  </a:lnTo>
                  <a:lnTo>
                    <a:pt x="190" y="1015"/>
                  </a:lnTo>
                  <a:lnTo>
                    <a:pt x="187" y="1006"/>
                  </a:lnTo>
                  <a:lnTo>
                    <a:pt x="187" y="1002"/>
                  </a:lnTo>
                  <a:lnTo>
                    <a:pt x="187" y="996"/>
                  </a:lnTo>
                  <a:lnTo>
                    <a:pt x="187" y="996"/>
                  </a:lnTo>
                  <a:lnTo>
                    <a:pt x="198" y="953"/>
                  </a:lnTo>
                  <a:lnTo>
                    <a:pt x="198" y="953"/>
                  </a:lnTo>
                  <a:lnTo>
                    <a:pt x="206" y="929"/>
                  </a:lnTo>
                  <a:lnTo>
                    <a:pt x="215" y="906"/>
                  </a:lnTo>
                  <a:lnTo>
                    <a:pt x="225" y="884"/>
                  </a:lnTo>
                  <a:lnTo>
                    <a:pt x="233" y="861"/>
                  </a:lnTo>
                  <a:lnTo>
                    <a:pt x="233" y="861"/>
                  </a:lnTo>
                  <a:lnTo>
                    <a:pt x="240" y="837"/>
                  </a:lnTo>
                  <a:lnTo>
                    <a:pt x="245" y="811"/>
                  </a:lnTo>
                  <a:lnTo>
                    <a:pt x="255" y="760"/>
                  </a:lnTo>
                  <a:lnTo>
                    <a:pt x="262" y="709"/>
                  </a:lnTo>
                  <a:lnTo>
                    <a:pt x="269" y="658"/>
                  </a:lnTo>
                  <a:lnTo>
                    <a:pt x="269" y="658"/>
                  </a:lnTo>
                  <a:lnTo>
                    <a:pt x="274" y="609"/>
                  </a:lnTo>
                  <a:lnTo>
                    <a:pt x="275" y="583"/>
                  </a:lnTo>
                  <a:lnTo>
                    <a:pt x="275" y="559"/>
                  </a:lnTo>
                  <a:lnTo>
                    <a:pt x="275" y="559"/>
                  </a:lnTo>
                  <a:lnTo>
                    <a:pt x="275" y="548"/>
                  </a:lnTo>
                  <a:lnTo>
                    <a:pt x="277" y="538"/>
                  </a:lnTo>
                  <a:lnTo>
                    <a:pt x="278" y="530"/>
                  </a:lnTo>
                  <a:lnTo>
                    <a:pt x="282" y="523"/>
                  </a:lnTo>
                  <a:lnTo>
                    <a:pt x="288" y="519"/>
                  </a:lnTo>
                  <a:lnTo>
                    <a:pt x="296" y="516"/>
                  </a:lnTo>
                  <a:lnTo>
                    <a:pt x="305" y="516"/>
                  </a:lnTo>
                  <a:lnTo>
                    <a:pt x="316" y="518"/>
                  </a:lnTo>
                  <a:lnTo>
                    <a:pt x="316" y="518"/>
                  </a:lnTo>
                  <a:lnTo>
                    <a:pt x="331" y="519"/>
                  </a:lnTo>
                  <a:lnTo>
                    <a:pt x="331" y="519"/>
                  </a:lnTo>
                  <a:lnTo>
                    <a:pt x="329" y="501"/>
                  </a:lnTo>
                  <a:lnTo>
                    <a:pt x="326" y="485"/>
                  </a:lnTo>
                  <a:lnTo>
                    <a:pt x="318" y="452"/>
                  </a:lnTo>
                  <a:lnTo>
                    <a:pt x="307" y="420"/>
                  </a:lnTo>
                  <a:lnTo>
                    <a:pt x="296" y="388"/>
                  </a:lnTo>
                  <a:lnTo>
                    <a:pt x="296" y="388"/>
                  </a:lnTo>
                  <a:lnTo>
                    <a:pt x="286" y="357"/>
                  </a:lnTo>
                  <a:lnTo>
                    <a:pt x="278" y="327"/>
                  </a:lnTo>
                  <a:lnTo>
                    <a:pt x="278" y="327"/>
                  </a:lnTo>
                  <a:lnTo>
                    <a:pt x="275" y="315"/>
                  </a:lnTo>
                  <a:lnTo>
                    <a:pt x="271" y="298"/>
                  </a:lnTo>
                  <a:lnTo>
                    <a:pt x="270" y="290"/>
                  </a:lnTo>
                  <a:lnTo>
                    <a:pt x="270" y="283"/>
                  </a:lnTo>
                  <a:lnTo>
                    <a:pt x="271" y="276"/>
                  </a:lnTo>
                  <a:lnTo>
                    <a:pt x="274" y="272"/>
                  </a:lnTo>
                  <a:lnTo>
                    <a:pt x="274" y="272"/>
                  </a:lnTo>
                  <a:lnTo>
                    <a:pt x="282" y="270"/>
                  </a:lnTo>
                  <a:lnTo>
                    <a:pt x="290" y="268"/>
                  </a:lnTo>
                  <a:lnTo>
                    <a:pt x="308" y="270"/>
                  </a:lnTo>
                  <a:lnTo>
                    <a:pt x="318" y="271"/>
                  </a:lnTo>
                  <a:lnTo>
                    <a:pt x="326" y="271"/>
                  </a:lnTo>
                  <a:lnTo>
                    <a:pt x="334" y="268"/>
                  </a:lnTo>
                  <a:lnTo>
                    <a:pt x="338" y="266"/>
                  </a:lnTo>
                  <a:lnTo>
                    <a:pt x="341" y="261"/>
                  </a:lnTo>
                  <a:lnTo>
                    <a:pt x="341" y="261"/>
                  </a:lnTo>
                  <a:lnTo>
                    <a:pt x="345" y="257"/>
                  </a:lnTo>
                  <a:lnTo>
                    <a:pt x="346" y="253"/>
                  </a:lnTo>
                  <a:lnTo>
                    <a:pt x="350" y="241"/>
                  </a:lnTo>
                  <a:lnTo>
                    <a:pt x="350" y="230"/>
                  </a:lnTo>
                  <a:lnTo>
                    <a:pt x="350" y="219"/>
                  </a:lnTo>
                  <a:lnTo>
                    <a:pt x="350" y="219"/>
                  </a:lnTo>
                  <a:lnTo>
                    <a:pt x="349" y="212"/>
                  </a:lnTo>
                  <a:lnTo>
                    <a:pt x="345" y="207"/>
                  </a:lnTo>
                  <a:lnTo>
                    <a:pt x="342" y="202"/>
                  </a:lnTo>
                  <a:lnTo>
                    <a:pt x="337" y="196"/>
                  </a:lnTo>
                  <a:lnTo>
                    <a:pt x="326" y="188"/>
                  </a:lnTo>
                  <a:lnTo>
                    <a:pt x="315" y="180"/>
                  </a:lnTo>
                  <a:lnTo>
                    <a:pt x="315" y="180"/>
                  </a:lnTo>
                  <a:lnTo>
                    <a:pt x="316" y="181"/>
                  </a:lnTo>
                  <a:lnTo>
                    <a:pt x="315" y="180"/>
                  </a:lnTo>
                  <a:lnTo>
                    <a:pt x="315" y="180"/>
                  </a:lnTo>
                  <a:close/>
                  <a:moveTo>
                    <a:pt x="165" y="43"/>
                  </a:moveTo>
                  <a:lnTo>
                    <a:pt x="165" y="43"/>
                  </a:lnTo>
                  <a:lnTo>
                    <a:pt x="162" y="43"/>
                  </a:lnTo>
                  <a:lnTo>
                    <a:pt x="161" y="41"/>
                  </a:lnTo>
                  <a:lnTo>
                    <a:pt x="165" y="43"/>
                  </a:lnTo>
                  <a:close/>
                  <a:moveTo>
                    <a:pt x="221" y="158"/>
                  </a:moveTo>
                  <a:lnTo>
                    <a:pt x="221" y="158"/>
                  </a:lnTo>
                  <a:lnTo>
                    <a:pt x="213" y="158"/>
                  </a:lnTo>
                  <a:lnTo>
                    <a:pt x="207" y="157"/>
                  </a:lnTo>
                  <a:lnTo>
                    <a:pt x="203" y="152"/>
                  </a:lnTo>
                  <a:lnTo>
                    <a:pt x="202" y="146"/>
                  </a:lnTo>
                  <a:lnTo>
                    <a:pt x="199" y="132"/>
                  </a:lnTo>
                  <a:lnTo>
                    <a:pt x="198" y="124"/>
                  </a:lnTo>
                  <a:lnTo>
                    <a:pt x="195" y="116"/>
                  </a:lnTo>
                  <a:lnTo>
                    <a:pt x="195" y="116"/>
                  </a:lnTo>
                  <a:lnTo>
                    <a:pt x="190" y="105"/>
                  </a:lnTo>
                  <a:lnTo>
                    <a:pt x="184" y="95"/>
                  </a:lnTo>
                  <a:lnTo>
                    <a:pt x="177" y="84"/>
                  </a:lnTo>
                  <a:lnTo>
                    <a:pt x="169" y="75"/>
                  </a:lnTo>
                  <a:lnTo>
                    <a:pt x="153" y="57"/>
                  </a:lnTo>
                  <a:lnTo>
                    <a:pt x="135" y="41"/>
                  </a:lnTo>
                  <a:lnTo>
                    <a:pt x="135" y="41"/>
                  </a:lnTo>
                  <a:lnTo>
                    <a:pt x="151" y="46"/>
                  </a:lnTo>
                  <a:lnTo>
                    <a:pt x="165" y="52"/>
                  </a:lnTo>
                  <a:lnTo>
                    <a:pt x="170" y="56"/>
                  </a:lnTo>
                  <a:lnTo>
                    <a:pt x="177" y="61"/>
                  </a:lnTo>
                  <a:lnTo>
                    <a:pt x="190" y="73"/>
                  </a:lnTo>
                  <a:lnTo>
                    <a:pt x="190" y="73"/>
                  </a:lnTo>
                  <a:lnTo>
                    <a:pt x="198" y="84"/>
                  </a:lnTo>
                  <a:lnTo>
                    <a:pt x="205" y="97"/>
                  </a:lnTo>
                  <a:lnTo>
                    <a:pt x="210" y="110"/>
                  </a:lnTo>
                  <a:lnTo>
                    <a:pt x="214" y="124"/>
                  </a:lnTo>
                  <a:lnTo>
                    <a:pt x="214" y="124"/>
                  </a:lnTo>
                  <a:lnTo>
                    <a:pt x="220" y="142"/>
                  </a:lnTo>
                  <a:lnTo>
                    <a:pt x="222" y="151"/>
                  </a:lnTo>
                  <a:lnTo>
                    <a:pt x="222" y="155"/>
                  </a:lnTo>
                  <a:lnTo>
                    <a:pt x="221" y="158"/>
                  </a:lnTo>
                  <a:lnTo>
                    <a:pt x="221" y="158"/>
                  </a:lnTo>
                  <a:lnTo>
                    <a:pt x="215" y="159"/>
                  </a:lnTo>
                  <a:lnTo>
                    <a:pt x="217" y="158"/>
                  </a:lnTo>
                  <a:lnTo>
                    <a:pt x="220" y="158"/>
                  </a:lnTo>
                  <a:lnTo>
                    <a:pt x="221" y="158"/>
                  </a:lnTo>
                  <a:lnTo>
                    <a:pt x="221" y="158"/>
                  </a:lnTo>
                  <a:lnTo>
                    <a:pt x="221" y="158"/>
                  </a:lnTo>
                  <a:close/>
                  <a:moveTo>
                    <a:pt x="220" y="107"/>
                  </a:moveTo>
                  <a:lnTo>
                    <a:pt x="220" y="107"/>
                  </a:lnTo>
                  <a:lnTo>
                    <a:pt x="209" y="90"/>
                  </a:lnTo>
                  <a:lnTo>
                    <a:pt x="195" y="73"/>
                  </a:lnTo>
                  <a:lnTo>
                    <a:pt x="180" y="58"/>
                  </a:lnTo>
                  <a:lnTo>
                    <a:pt x="165" y="43"/>
                  </a:lnTo>
                  <a:lnTo>
                    <a:pt x="165" y="43"/>
                  </a:lnTo>
                  <a:lnTo>
                    <a:pt x="194" y="67"/>
                  </a:lnTo>
                  <a:lnTo>
                    <a:pt x="207" y="80"/>
                  </a:lnTo>
                  <a:lnTo>
                    <a:pt x="220" y="95"/>
                  </a:lnTo>
                  <a:lnTo>
                    <a:pt x="232" y="110"/>
                  </a:lnTo>
                  <a:lnTo>
                    <a:pt x="240" y="127"/>
                  </a:lnTo>
                  <a:lnTo>
                    <a:pt x="247" y="143"/>
                  </a:lnTo>
                  <a:lnTo>
                    <a:pt x="250" y="152"/>
                  </a:lnTo>
                  <a:lnTo>
                    <a:pt x="251" y="161"/>
                  </a:lnTo>
                  <a:lnTo>
                    <a:pt x="251" y="161"/>
                  </a:lnTo>
                  <a:lnTo>
                    <a:pt x="247" y="161"/>
                  </a:lnTo>
                  <a:lnTo>
                    <a:pt x="244" y="161"/>
                  </a:lnTo>
                  <a:lnTo>
                    <a:pt x="239" y="155"/>
                  </a:lnTo>
                  <a:lnTo>
                    <a:pt x="235" y="148"/>
                  </a:lnTo>
                  <a:lnTo>
                    <a:pt x="230" y="140"/>
                  </a:lnTo>
                  <a:lnTo>
                    <a:pt x="225" y="121"/>
                  </a:lnTo>
                  <a:lnTo>
                    <a:pt x="222" y="113"/>
                  </a:lnTo>
                  <a:lnTo>
                    <a:pt x="220" y="107"/>
                  </a:lnTo>
                  <a:lnTo>
                    <a:pt x="220" y="107"/>
                  </a:lnTo>
                  <a:lnTo>
                    <a:pt x="217" y="102"/>
                  </a:lnTo>
                  <a:lnTo>
                    <a:pt x="220" y="107"/>
                  </a:lnTo>
                  <a:lnTo>
                    <a:pt x="220" y="107"/>
                  </a:lnTo>
                  <a:close/>
                  <a:moveTo>
                    <a:pt x="248" y="443"/>
                  </a:moveTo>
                  <a:lnTo>
                    <a:pt x="248" y="443"/>
                  </a:lnTo>
                  <a:lnTo>
                    <a:pt x="250" y="433"/>
                  </a:lnTo>
                  <a:lnTo>
                    <a:pt x="251" y="422"/>
                  </a:lnTo>
                  <a:lnTo>
                    <a:pt x="252" y="420"/>
                  </a:lnTo>
                  <a:lnTo>
                    <a:pt x="255" y="417"/>
                  </a:lnTo>
                  <a:lnTo>
                    <a:pt x="259" y="416"/>
                  </a:lnTo>
                  <a:lnTo>
                    <a:pt x="265" y="417"/>
                  </a:lnTo>
                  <a:lnTo>
                    <a:pt x="265" y="417"/>
                  </a:lnTo>
                  <a:lnTo>
                    <a:pt x="265" y="429"/>
                  </a:lnTo>
                  <a:lnTo>
                    <a:pt x="265" y="437"/>
                  </a:lnTo>
                  <a:lnTo>
                    <a:pt x="262" y="440"/>
                  </a:lnTo>
                  <a:lnTo>
                    <a:pt x="259" y="441"/>
                  </a:lnTo>
                  <a:lnTo>
                    <a:pt x="255" y="443"/>
                  </a:lnTo>
                  <a:lnTo>
                    <a:pt x="248" y="443"/>
                  </a:lnTo>
                  <a:lnTo>
                    <a:pt x="248" y="443"/>
                  </a:lnTo>
                  <a:close/>
                  <a:moveTo>
                    <a:pt x="281" y="410"/>
                  </a:moveTo>
                  <a:lnTo>
                    <a:pt x="281" y="410"/>
                  </a:lnTo>
                  <a:lnTo>
                    <a:pt x="271" y="413"/>
                  </a:lnTo>
                  <a:lnTo>
                    <a:pt x="263" y="414"/>
                  </a:lnTo>
                  <a:lnTo>
                    <a:pt x="260" y="413"/>
                  </a:lnTo>
                  <a:lnTo>
                    <a:pt x="258" y="411"/>
                  </a:lnTo>
                  <a:lnTo>
                    <a:pt x="255" y="407"/>
                  </a:lnTo>
                  <a:lnTo>
                    <a:pt x="254" y="403"/>
                  </a:lnTo>
                  <a:lnTo>
                    <a:pt x="254" y="403"/>
                  </a:lnTo>
                  <a:lnTo>
                    <a:pt x="251" y="391"/>
                  </a:lnTo>
                  <a:lnTo>
                    <a:pt x="252" y="379"/>
                  </a:lnTo>
                  <a:lnTo>
                    <a:pt x="254" y="365"/>
                  </a:lnTo>
                  <a:lnTo>
                    <a:pt x="254" y="353"/>
                  </a:lnTo>
                  <a:lnTo>
                    <a:pt x="254" y="353"/>
                  </a:lnTo>
                  <a:lnTo>
                    <a:pt x="252" y="336"/>
                  </a:lnTo>
                  <a:lnTo>
                    <a:pt x="251" y="313"/>
                  </a:lnTo>
                  <a:lnTo>
                    <a:pt x="252" y="301"/>
                  </a:lnTo>
                  <a:lnTo>
                    <a:pt x="254" y="291"/>
                  </a:lnTo>
                  <a:lnTo>
                    <a:pt x="256" y="283"/>
                  </a:lnTo>
                  <a:lnTo>
                    <a:pt x="259" y="282"/>
                  </a:lnTo>
                  <a:lnTo>
                    <a:pt x="262" y="281"/>
                  </a:lnTo>
                  <a:lnTo>
                    <a:pt x="262" y="281"/>
                  </a:lnTo>
                  <a:lnTo>
                    <a:pt x="266" y="313"/>
                  </a:lnTo>
                  <a:lnTo>
                    <a:pt x="271" y="346"/>
                  </a:lnTo>
                  <a:lnTo>
                    <a:pt x="281" y="410"/>
                  </a:lnTo>
                  <a:lnTo>
                    <a:pt x="281" y="410"/>
                  </a:lnTo>
                  <a:lnTo>
                    <a:pt x="280" y="409"/>
                  </a:lnTo>
                  <a:lnTo>
                    <a:pt x="278" y="405"/>
                  </a:lnTo>
                  <a:lnTo>
                    <a:pt x="277" y="395"/>
                  </a:lnTo>
                  <a:lnTo>
                    <a:pt x="277" y="392"/>
                  </a:lnTo>
                  <a:lnTo>
                    <a:pt x="278" y="392"/>
                  </a:lnTo>
                  <a:lnTo>
                    <a:pt x="281" y="410"/>
                  </a:lnTo>
                  <a:lnTo>
                    <a:pt x="281" y="41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cxnSp>
        <p:nvCxnSpPr>
          <p:cNvPr id="3" name="直接连接符 2"/>
          <p:cNvCxnSpPr/>
          <p:nvPr/>
        </p:nvCxnSpPr>
        <p:spPr>
          <a:xfrm>
            <a:off x="2593182" y="2678053"/>
            <a:ext cx="4176712" cy="30480"/>
          </a:xfrm>
          <a:prstGeom prst="line">
            <a:avLst/>
          </a:prstGeom>
          <a:ln>
            <a:solidFill>
              <a:srgbClr val="4093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2593182" y="3539530"/>
            <a:ext cx="4176712" cy="30480"/>
          </a:xfrm>
          <a:prstGeom prst="line">
            <a:avLst/>
          </a:prstGeom>
          <a:ln>
            <a:solidFill>
              <a:srgbClr val="4093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0"/>
          <p:cNvSpPr/>
          <p:nvPr/>
        </p:nvSpPr>
        <p:spPr>
          <a:xfrm>
            <a:off x="4047739" y="1319340"/>
            <a:ext cx="1240541" cy="1026931"/>
          </a:xfrm>
          <a:prstGeom prst="ellipse">
            <a:avLst/>
          </a:prstGeom>
          <a:solidFill>
            <a:srgbClr val="40937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LOGO</a:t>
            </a:r>
            <a:endParaRPr lang="en-US" sz="20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0">
        <p14:vortex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45" grpId="0" animBg="1"/>
      <p:bldP spid="46" grpId="0" animBg="1"/>
      <p:bldP spid="47" grpId="0" animBg="1"/>
      <p:bldP spid="48" grpId="0" animBg="1"/>
      <p:bldP spid="52" grpId="0" animBg="1"/>
      <p:bldP spid="5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3672578" y="2194560"/>
            <a:ext cx="1821446" cy="1872608"/>
            <a:chOff x="3301603" y="1549004"/>
            <a:chExt cx="1243013" cy="1749028"/>
          </a:xfrm>
          <a:solidFill>
            <a:srgbClr val="40937D"/>
          </a:solidFill>
        </p:grpSpPr>
        <p:sp>
          <p:nvSpPr>
            <p:cNvPr id="7" name="Freeform 7"/>
            <p:cNvSpPr>
              <a:spLocks noChangeArrowheads="1"/>
            </p:cNvSpPr>
            <p:nvPr/>
          </p:nvSpPr>
          <p:spPr bwMode="auto">
            <a:xfrm>
              <a:off x="3301603" y="1549004"/>
              <a:ext cx="1243013" cy="1749028"/>
            </a:xfrm>
            <a:prstGeom prst="plus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" name="矩形 28"/>
            <p:cNvSpPr>
              <a:spLocks noChangeArrowheads="1"/>
            </p:cNvSpPr>
            <p:nvPr/>
          </p:nvSpPr>
          <p:spPr bwMode="auto">
            <a:xfrm>
              <a:off x="3387516" y="2065439"/>
              <a:ext cx="1071186" cy="546624"/>
            </a:xfrm>
            <a:prstGeom prst="plus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8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Impact" panose="020B0806030902050204" pitchFamily="34" charset="0"/>
                  <a:ea typeface="Adobe Naskh Medium"/>
                </a:rPr>
                <a:t>单击添加标题</a:t>
              </a:r>
              <a:endParaRPr lang="zh-CN" altLang="en-US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Impact" panose="020B0806030902050204" pitchFamily="34" charset="0"/>
                <a:ea typeface="Adobe Naskh Medium"/>
                <a:cs typeface="Adobe Naskh Medium"/>
              </a:endParaRPr>
            </a:p>
          </p:txBody>
        </p:sp>
      </p:grpSp>
      <p:sp>
        <p:nvSpPr>
          <p:cNvPr id="22" name="TextBox 57"/>
          <p:cNvSpPr txBox="1"/>
          <p:nvPr/>
        </p:nvSpPr>
        <p:spPr bwMode="auto">
          <a:xfrm>
            <a:off x="1098949" y="1602581"/>
            <a:ext cx="2005013" cy="139044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725805">
              <a:lnSpc>
                <a:spcPct val="114000"/>
              </a:lnSpc>
              <a:defRPr/>
            </a:pPr>
            <a:r>
              <a:rPr lang="en-US" altLang="zh-CN" sz="18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One </a:t>
            </a:r>
            <a:r>
              <a:rPr lang="zh-CN" altLang="en-US" sz="14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录入上述图表的综合分析说明，在此录入上述图表的综合分析说明，在此录入上述图表的综合分析说明。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TextBox 57"/>
          <p:cNvSpPr txBox="1"/>
          <p:nvPr/>
        </p:nvSpPr>
        <p:spPr bwMode="auto">
          <a:xfrm>
            <a:off x="6029327" y="1602581"/>
            <a:ext cx="2005013" cy="205267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130000"/>
              </a:lnSpc>
              <a:defRPr/>
            </a:pPr>
            <a:r>
              <a:rPr lang="en-US" altLang="zh-CN" sz="16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Three </a:t>
            </a:r>
            <a:r>
              <a:rPr lang="zh-CN" altLang="en-US" sz="1400" kern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请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在此录入上述图表的综合分析说明，在此录入上述图表的综合分析说明，在此录入上述图表的综合分析说明。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1400" kern="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TextBox 57"/>
          <p:cNvSpPr txBox="1"/>
          <p:nvPr/>
        </p:nvSpPr>
        <p:spPr bwMode="auto">
          <a:xfrm>
            <a:off x="1098949" y="3415903"/>
            <a:ext cx="2005013" cy="139044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725805">
              <a:lnSpc>
                <a:spcPct val="114000"/>
              </a:lnSpc>
              <a:defRPr/>
            </a:pPr>
            <a:r>
              <a:rPr lang="en-US" altLang="zh-CN" sz="18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Two </a:t>
            </a:r>
            <a:r>
              <a:rPr lang="zh-CN" altLang="en-US" sz="14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上述图表的综合分析说明，在此录入上述图表的综合分析说明，在此录入上述图表的综合分析说明。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TextBox 57"/>
          <p:cNvSpPr txBox="1"/>
          <p:nvPr/>
        </p:nvSpPr>
        <p:spPr bwMode="auto">
          <a:xfrm>
            <a:off x="6029327" y="3415903"/>
            <a:ext cx="2005013" cy="139044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725805">
              <a:lnSpc>
                <a:spcPct val="114000"/>
              </a:lnSpc>
              <a:defRPr/>
            </a:pPr>
            <a:r>
              <a:rPr lang="en-US" altLang="zh-CN" sz="18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Four </a:t>
            </a:r>
            <a:r>
              <a:rPr lang="zh-CN" altLang="en-US" sz="14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录入上述图表的综合分析说明，在此录入上述图表的综合分析说明，在此录入上述图表的综合分析说明。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文本框 36"/>
          <p:cNvSpPr txBox="1">
            <a:spLocks noChangeArrowheads="1"/>
          </p:cNvSpPr>
          <p:nvPr/>
        </p:nvSpPr>
        <p:spPr bwMode="auto">
          <a:xfrm>
            <a:off x="-1" y="317899"/>
            <a:ext cx="228880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 dirty="0" smtClean="0">
                <a:solidFill>
                  <a:srgbClr val="4093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3200" b="1" dirty="0" smtClean="0">
                <a:solidFill>
                  <a:srgbClr val="4093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结构因素</a:t>
            </a:r>
            <a:endParaRPr lang="zh-CN" altLang="en-US" sz="3200" b="1" dirty="0">
              <a:solidFill>
                <a:srgbClr val="40937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燕尾形 121"/>
          <p:cNvSpPr/>
          <p:nvPr/>
        </p:nvSpPr>
        <p:spPr>
          <a:xfrm rot="21409547">
            <a:off x="1911153" y="1510757"/>
            <a:ext cx="269960" cy="431936"/>
          </a:xfrm>
          <a:prstGeom prst="chevron">
            <a:avLst/>
          </a:prstGeom>
          <a:solidFill>
            <a:srgbClr val="4093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>
              <a:solidFill>
                <a:schemeClr val="tx1"/>
              </a:solidFill>
            </a:endParaRPr>
          </a:p>
        </p:txBody>
      </p:sp>
      <p:cxnSp>
        <p:nvCxnSpPr>
          <p:cNvPr id="123" name="直接连接符 122"/>
          <p:cNvCxnSpPr/>
          <p:nvPr/>
        </p:nvCxnSpPr>
        <p:spPr>
          <a:xfrm>
            <a:off x="2034381" y="1949836"/>
            <a:ext cx="2726593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矩形 123"/>
          <p:cNvSpPr/>
          <p:nvPr/>
        </p:nvSpPr>
        <p:spPr>
          <a:xfrm>
            <a:off x="2287064" y="1127950"/>
            <a:ext cx="984835" cy="323141"/>
          </a:xfrm>
          <a:prstGeom prst="rect">
            <a:avLst/>
          </a:prstGeom>
        </p:spPr>
        <p:txBody>
          <a:bodyPr wrap="none" lIns="68555" tIns="34278" rIns="68555" bIns="34278">
            <a:spAutoFit/>
          </a:bodyPr>
          <a:lstStyle/>
          <a:p>
            <a:r>
              <a:rPr lang="zh-CN" altLang="en-US" sz="16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65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5" name="矩形 47"/>
          <p:cNvSpPr>
            <a:spLocks noChangeArrowheads="1"/>
          </p:cNvSpPr>
          <p:nvPr/>
        </p:nvSpPr>
        <p:spPr bwMode="auto">
          <a:xfrm>
            <a:off x="2277345" y="1438922"/>
            <a:ext cx="2483629" cy="457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5" tIns="34278" rIns="68555" bIns="3427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050" dirty="0">
                <a:solidFill>
                  <a:srgbClr val="333333"/>
                </a:solidFill>
                <a:sym typeface="微软雅黑" panose="020B0503020204020204" pitchFamily="34" charset="-122"/>
              </a:rPr>
              <a:t>在此录入上述图表的综合描述说明，在此录入上述图表的综合描述说明。</a:t>
            </a:r>
            <a:endParaRPr lang="zh-CN" altLang="en-US" sz="1050" dirty="0">
              <a:solidFill>
                <a:srgbClr val="333333"/>
              </a:solidFill>
              <a:sym typeface="微软雅黑" panose="020B0503020204020204" pitchFamily="34" charset="-122"/>
            </a:endParaRPr>
          </a:p>
        </p:txBody>
      </p:sp>
      <p:sp>
        <p:nvSpPr>
          <p:cNvPr id="126" name="燕尾形 125"/>
          <p:cNvSpPr/>
          <p:nvPr/>
        </p:nvSpPr>
        <p:spPr>
          <a:xfrm>
            <a:off x="1899400" y="2543748"/>
            <a:ext cx="269960" cy="431936"/>
          </a:xfrm>
          <a:prstGeom prst="chevron">
            <a:avLst/>
          </a:prstGeom>
          <a:solidFill>
            <a:srgbClr val="4093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>
              <a:solidFill>
                <a:schemeClr val="tx1"/>
              </a:solidFill>
            </a:endParaRPr>
          </a:p>
        </p:txBody>
      </p:sp>
      <p:cxnSp>
        <p:nvCxnSpPr>
          <p:cNvPr id="127" name="直接连接符 126"/>
          <p:cNvCxnSpPr/>
          <p:nvPr/>
        </p:nvCxnSpPr>
        <p:spPr>
          <a:xfrm>
            <a:off x="2034381" y="2975683"/>
            <a:ext cx="2726593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矩形 127"/>
          <p:cNvSpPr/>
          <p:nvPr/>
        </p:nvSpPr>
        <p:spPr>
          <a:xfrm>
            <a:off x="2287064" y="2153797"/>
            <a:ext cx="984835" cy="323141"/>
          </a:xfrm>
          <a:prstGeom prst="rect">
            <a:avLst/>
          </a:prstGeom>
        </p:spPr>
        <p:txBody>
          <a:bodyPr wrap="none" lIns="68555" tIns="34278" rIns="68555" bIns="34278">
            <a:spAutoFit/>
          </a:bodyPr>
          <a:lstStyle/>
          <a:p>
            <a:r>
              <a:rPr lang="zh-CN" altLang="en-US" sz="16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65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9" name="矩形 47"/>
          <p:cNvSpPr>
            <a:spLocks noChangeArrowheads="1"/>
          </p:cNvSpPr>
          <p:nvPr/>
        </p:nvSpPr>
        <p:spPr bwMode="auto">
          <a:xfrm>
            <a:off x="2277345" y="2464768"/>
            <a:ext cx="2483629" cy="457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5" tIns="34278" rIns="68555" bIns="3427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050" dirty="0">
                <a:solidFill>
                  <a:srgbClr val="333333"/>
                </a:solidFill>
                <a:sym typeface="微软雅黑" panose="020B0503020204020204" pitchFamily="34" charset="-122"/>
              </a:rPr>
              <a:t>在此录入上述图表的综合描述说明，在此录入上述图表的综合描述说明。</a:t>
            </a:r>
            <a:endParaRPr lang="zh-CN" altLang="en-US" sz="1050" dirty="0">
              <a:solidFill>
                <a:srgbClr val="333333"/>
              </a:solidFill>
              <a:sym typeface="微软雅黑" panose="020B0503020204020204" pitchFamily="34" charset="-122"/>
            </a:endParaRPr>
          </a:p>
        </p:txBody>
      </p:sp>
      <p:sp>
        <p:nvSpPr>
          <p:cNvPr id="130" name="燕尾形 129"/>
          <p:cNvSpPr/>
          <p:nvPr/>
        </p:nvSpPr>
        <p:spPr>
          <a:xfrm>
            <a:off x="1899400" y="3623586"/>
            <a:ext cx="269960" cy="431936"/>
          </a:xfrm>
          <a:prstGeom prst="chevron">
            <a:avLst/>
          </a:prstGeom>
          <a:solidFill>
            <a:srgbClr val="4093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>
              <a:solidFill>
                <a:schemeClr val="tx1"/>
              </a:solidFill>
            </a:endParaRPr>
          </a:p>
        </p:txBody>
      </p:sp>
      <p:cxnSp>
        <p:nvCxnSpPr>
          <p:cNvPr id="131" name="直接连接符 130"/>
          <p:cNvCxnSpPr/>
          <p:nvPr/>
        </p:nvCxnSpPr>
        <p:spPr>
          <a:xfrm>
            <a:off x="2034381" y="4055522"/>
            <a:ext cx="2726593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矩形 131"/>
          <p:cNvSpPr/>
          <p:nvPr/>
        </p:nvSpPr>
        <p:spPr>
          <a:xfrm>
            <a:off x="2287064" y="3233636"/>
            <a:ext cx="984835" cy="323141"/>
          </a:xfrm>
          <a:prstGeom prst="rect">
            <a:avLst/>
          </a:prstGeom>
        </p:spPr>
        <p:txBody>
          <a:bodyPr wrap="none" lIns="68555" tIns="34278" rIns="68555" bIns="34278">
            <a:spAutoFit/>
          </a:bodyPr>
          <a:lstStyle/>
          <a:p>
            <a:r>
              <a:rPr lang="zh-CN" altLang="en-US" sz="16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65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3" name="矩形 47"/>
          <p:cNvSpPr>
            <a:spLocks noChangeArrowheads="1"/>
          </p:cNvSpPr>
          <p:nvPr/>
        </p:nvSpPr>
        <p:spPr bwMode="auto">
          <a:xfrm>
            <a:off x="2277345" y="3544607"/>
            <a:ext cx="2483629" cy="457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5" tIns="34278" rIns="68555" bIns="3427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050" dirty="0">
                <a:solidFill>
                  <a:srgbClr val="333333"/>
                </a:solidFill>
                <a:sym typeface="微软雅黑" panose="020B0503020204020204" pitchFamily="34" charset="-122"/>
              </a:rPr>
              <a:t>在此录入上述图表的综合描述说明，在此录入上述图表的综合描述说明。</a:t>
            </a:r>
            <a:endParaRPr lang="zh-CN" altLang="en-US" sz="1050" dirty="0">
              <a:solidFill>
                <a:srgbClr val="333333"/>
              </a:solidFill>
              <a:sym typeface="微软雅黑" panose="020B0503020204020204" pitchFamily="34" charset="-122"/>
            </a:endParaRPr>
          </a:p>
        </p:txBody>
      </p:sp>
      <p:sp>
        <p:nvSpPr>
          <p:cNvPr id="134" name="文本框 36"/>
          <p:cNvSpPr txBox="1">
            <a:spLocks noChangeArrowheads="1"/>
          </p:cNvSpPr>
          <p:nvPr/>
        </p:nvSpPr>
        <p:spPr bwMode="auto">
          <a:xfrm>
            <a:off x="-1" y="317899"/>
            <a:ext cx="228880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 dirty="0" smtClean="0">
                <a:solidFill>
                  <a:srgbClr val="4093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3200" b="1" dirty="0" smtClean="0">
                <a:solidFill>
                  <a:srgbClr val="4093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分支结构</a:t>
            </a:r>
            <a:endParaRPr lang="zh-CN" altLang="en-US" sz="3200" b="1" dirty="0">
              <a:solidFill>
                <a:srgbClr val="40937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5" name="Oval 10"/>
          <p:cNvSpPr>
            <a:spLocks noChangeArrowheads="1"/>
          </p:cNvSpPr>
          <p:nvPr/>
        </p:nvSpPr>
        <p:spPr bwMode="auto">
          <a:xfrm>
            <a:off x="4760974" y="1597596"/>
            <a:ext cx="439112" cy="440302"/>
          </a:xfrm>
          <a:prstGeom prst="ellipse">
            <a:avLst/>
          </a:prstGeom>
          <a:solidFill>
            <a:srgbClr val="40937D"/>
          </a:solidFill>
          <a:ln>
            <a:noFill/>
          </a:ln>
        </p:spPr>
        <p:txBody>
          <a:bodyPr/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1</a:t>
            </a:r>
            <a:endParaRPr lang="zh-CN" altLang="en-US" sz="1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36" name="Oval 13"/>
          <p:cNvSpPr>
            <a:spLocks noChangeArrowheads="1"/>
          </p:cNvSpPr>
          <p:nvPr/>
        </p:nvSpPr>
        <p:spPr bwMode="auto">
          <a:xfrm>
            <a:off x="4760974" y="2622074"/>
            <a:ext cx="440302" cy="437922"/>
          </a:xfrm>
          <a:prstGeom prst="ellipse">
            <a:avLst/>
          </a:prstGeom>
          <a:solidFill>
            <a:srgbClr val="40937D"/>
          </a:solidFill>
          <a:ln>
            <a:noFill/>
          </a:ln>
        </p:spPr>
        <p:txBody>
          <a:bodyPr/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2</a:t>
            </a:r>
            <a:endParaRPr lang="zh-CN" altLang="en-US" sz="18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37" name="Oval 14"/>
          <p:cNvSpPr>
            <a:spLocks noChangeArrowheads="1"/>
          </p:cNvSpPr>
          <p:nvPr/>
        </p:nvSpPr>
        <p:spPr bwMode="auto">
          <a:xfrm>
            <a:off x="4762164" y="3711317"/>
            <a:ext cx="439112" cy="437922"/>
          </a:xfrm>
          <a:prstGeom prst="ellipse">
            <a:avLst/>
          </a:prstGeom>
          <a:solidFill>
            <a:srgbClr val="40937D"/>
          </a:solidFill>
          <a:ln>
            <a:noFill/>
          </a:ln>
        </p:spPr>
        <p:txBody>
          <a:bodyPr/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3</a:t>
            </a:r>
            <a:endParaRPr lang="zh-CN" altLang="en-US" sz="18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138" name="Group 40"/>
          <p:cNvGrpSpPr/>
          <p:nvPr/>
        </p:nvGrpSpPr>
        <p:grpSpPr>
          <a:xfrm>
            <a:off x="6109647" y="1289520"/>
            <a:ext cx="2240038" cy="3070276"/>
            <a:chOff x="6139663" y="1617915"/>
            <a:chExt cx="2240038" cy="3121335"/>
          </a:xfrm>
        </p:grpSpPr>
        <p:sp>
          <p:nvSpPr>
            <p:cNvPr id="139" name="Arc 2466"/>
            <p:cNvSpPr/>
            <p:nvPr/>
          </p:nvSpPr>
          <p:spPr>
            <a:xfrm>
              <a:off x="6139663" y="1617915"/>
              <a:ext cx="2240038" cy="2240038"/>
            </a:xfrm>
            <a:prstGeom prst="arc">
              <a:avLst>
                <a:gd name="adj1" fmla="val 18350541"/>
                <a:gd name="adj2" fmla="val 7842256"/>
              </a:avLst>
            </a:prstGeom>
            <a:noFill/>
            <a:ln w="101600">
              <a:solidFill>
                <a:srgbClr val="40937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Oval 2467"/>
            <p:cNvSpPr/>
            <p:nvPr/>
          </p:nvSpPr>
          <p:spPr>
            <a:xfrm>
              <a:off x="6257998" y="1745225"/>
              <a:ext cx="2003368" cy="2003367"/>
            </a:xfrm>
            <a:prstGeom prst="ellipse">
              <a:avLst/>
            </a:prstGeom>
            <a:solidFill>
              <a:srgbClr val="4093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1" name="Straight Connector 2471"/>
            <p:cNvCxnSpPr/>
            <p:nvPr/>
          </p:nvCxnSpPr>
          <p:spPr>
            <a:xfrm rot="5400000">
              <a:off x="6893681" y="4241165"/>
              <a:ext cx="731263" cy="738"/>
            </a:xfrm>
            <a:prstGeom prst="line">
              <a:avLst/>
            </a:prstGeom>
            <a:ln w="101600">
              <a:solidFill>
                <a:srgbClr val="40937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2" name="Rounded Rectangle 2473"/>
            <p:cNvSpPr/>
            <p:nvPr/>
          </p:nvSpPr>
          <p:spPr>
            <a:xfrm>
              <a:off x="6941941" y="4407193"/>
              <a:ext cx="701894" cy="332057"/>
            </a:xfrm>
            <a:prstGeom prst="roundRect">
              <a:avLst/>
            </a:prstGeom>
            <a:solidFill>
              <a:srgbClr val="4093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Rectangle 30"/>
            <p:cNvSpPr/>
            <p:nvPr/>
          </p:nvSpPr>
          <p:spPr>
            <a:xfrm>
              <a:off x="6605718" y="2786064"/>
              <a:ext cx="1415773" cy="34418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 pitchFamily="34" charset="0"/>
                </a:rPr>
                <a:t>点击添加标题</a:t>
              </a:r>
              <a:endParaRPr lang="en-US" altLang="zh-CN" sz="1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itchFamily="34" charset="0"/>
              </a:endParaRPr>
            </a:p>
          </p:txBody>
        </p:sp>
      </p:grpSp>
      <p:cxnSp>
        <p:nvCxnSpPr>
          <p:cNvPr id="144" name="肘形连接符 143"/>
          <p:cNvCxnSpPr/>
          <p:nvPr/>
        </p:nvCxnSpPr>
        <p:spPr>
          <a:xfrm rot="10800000" flipV="1">
            <a:off x="5143500" y="1354036"/>
            <a:ext cx="2123726" cy="1879599"/>
          </a:xfrm>
          <a:prstGeom prst="bentConnector3">
            <a:avLst/>
          </a:prstGeom>
          <a:ln>
            <a:solidFill>
              <a:srgbClr val="40937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5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0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5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2.46914E-6 L -0.17361 0.29043 " pathEditMode="relative" rAng="0" ptsTypes="AA">
                                      <p:cBhvr>
                                        <p:cTn id="64" dur="500" spd="-999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81" y="14506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9.87654E-7 L -0.23142 0.15555 " pathEditMode="relative" rAng="0" ptsTypes="AA">
                                      <p:cBhvr>
                                        <p:cTn id="68" dur="500" spd="-999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80" y="7778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4.5679E-6 L -0.25 -4.5679E-6 " pathEditMode="relative" rAng="0" ptsTypes="AA">
                                      <p:cBhvr>
                                        <p:cTn id="72" dur="500" spd="-999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500"/>
                            </p:stCondLst>
                            <p:childTnLst>
                              <p:par>
                                <p:cTn id="7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6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1" dur="2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" grpId="0" animBg="1"/>
      <p:bldP spid="124" grpId="0"/>
      <p:bldP spid="125" grpId="0"/>
      <p:bldP spid="126" grpId="0" animBg="1"/>
      <p:bldP spid="128" grpId="0"/>
      <p:bldP spid="129" grpId="0"/>
      <p:bldP spid="130" grpId="0" animBg="1"/>
      <p:bldP spid="132" grpId="0"/>
      <p:bldP spid="133" grpId="0"/>
      <p:bldP spid="134" grpId="0"/>
      <p:bldP spid="135" grpId="0" bldLvl="0" animBg="1" autoUpdateAnimBg="0"/>
      <p:bldP spid="135" grpId="1" bldLvl="0" animBg="1" autoUpdateAnimBg="0"/>
      <p:bldP spid="136" grpId="0" bldLvl="0" animBg="1" autoUpdateAnimBg="0"/>
      <p:bldP spid="136" grpId="1" bldLvl="0" animBg="1" autoUpdateAnimBg="0"/>
      <p:bldP spid="137" grpId="0" bldLvl="0" animBg="1" autoUpdateAnimBg="0"/>
      <p:bldP spid="137" grpId="1" bldLvl="0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圆角矩形 8"/>
          <p:cNvSpPr>
            <a:spLocks noChangeArrowheads="1"/>
          </p:cNvSpPr>
          <p:nvPr/>
        </p:nvSpPr>
        <p:spPr bwMode="auto">
          <a:xfrm>
            <a:off x="1691436" y="1333978"/>
            <a:ext cx="2065849" cy="485522"/>
          </a:xfrm>
          <a:prstGeom prst="homePlate">
            <a:avLst/>
          </a:prstGeom>
          <a:solidFill>
            <a:srgbClr val="40937D"/>
          </a:solidFill>
          <a:ln>
            <a:noFill/>
          </a:ln>
        </p:spPr>
        <p:txBody>
          <a:bodyPr anchor="ctr"/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 sz="1575">
              <a:solidFill>
                <a:srgbClr val="FFFFFF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3" name="文本框 12"/>
          <p:cNvSpPr>
            <a:spLocks noChangeArrowheads="1"/>
          </p:cNvSpPr>
          <p:nvPr/>
        </p:nvSpPr>
        <p:spPr bwMode="auto">
          <a:xfrm>
            <a:off x="2074615" y="1400620"/>
            <a:ext cx="1396536" cy="334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575" b="1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单击添加标题</a:t>
            </a:r>
            <a:endParaRPr lang="en-US" sz="1575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5" name="圆角矩形 13"/>
          <p:cNvSpPr>
            <a:spLocks noChangeArrowheads="1"/>
          </p:cNvSpPr>
          <p:nvPr/>
        </p:nvSpPr>
        <p:spPr bwMode="auto">
          <a:xfrm>
            <a:off x="1725946" y="2183643"/>
            <a:ext cx="2065849" cy="483142"/>
          </a:xfrm>
          <a:prstGeom prst="homePlate">
            <a:avLst/>
          </a:prstGeom>
          <a:solidFill>
            <a:srgbClr val="40937D"/>
          </a:solidFill>
          <a:ln>
            <a:noFill/>
          </a:ln>
        </p:spPr>
        <p:txBody>
          <a:bodyPr anchor="ctr"/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 sz="1575">
              <a:solidFill>
                <a:srgbClr val="FFFFFF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7" name="圆角矩形 18"/>
          <p:cNvSpPr>
            <a:spLocks noChangeArrowheads="1"/>
          </p:cNvSpPr>
          <p:nvPr/>
        </p:nvSpPr>
        <p:spPr bwMode="auto">
          <a:xfrm>
            <a:off x="1734276" y="3026166"/>
            <a:ext cx="2064659" cy="483142"/>
          </a:xfrm>
          <a:prstGeom prst="homePlate">
            <a:avLst/>
          </a:prstGeom>
          <a:solidFill>
            <a:srgbClr val="40937D"/>
          </a:solidFill>
          <a:ln>
            <a:noFill/>
          </a:ln>
        </p:spPr>
        <p:txBody>
          <a:bodyPr anchor="ctr"/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 sz="1575">
              <a:solidFill>
                <a:srgbClr val="FFFFFF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9" name="圆角矩形 23"/>
          <p:cNvSpPr>
            <a:spLocks noChangeArrowheads="1"/>
          </p:cNvSpPr>
          <p:nvPr/>
        </p:nvSpPr>
        <p:spPr bwMode="auto">
          <a:xfrm>
            <a:off x="1708096" y="3867499"/>
            <a:ext cx="2065849" cy="484332"/>
          </a:xfrm>
          <a:prstGeom prst="homePlate">
            <a:avLst/>
          </a:prstGeom>
          <a:solidFill>
            <a:srgbClr val="40937D"/>
          </a:solidFill>
          <a:ln>
            <a:noFill/>
          </a:ln>
        </p:spPr>
        <p:txBody>
          <a:bodyPr anchor="ctr"/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 sz="1575">
              <a:solidFill>
                <a:srgbClr val="FFFFFF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1" name="TextBox 47"/>
          <p:cNvSpPr>
            <a:spLocks noChangeArrowheads="1"/>
          </p:cNvSpPr>
          <p:nvPr/>
        </p:nvSpPr>
        <p:spPr bwMode="auto">
          <a:xfrm>
            <a:off x="3936973" y="2172933"/>
            <a:ext cx="4318529" cy="653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600" dirty="0">
                <a:solidFill>
                  <a:srgbClr val="333333"/>
                </a:solidFill>
                <a:sym typeface="微软雅黑" panose="020B0503020204020204" pitchFamily="34" charset="-122"/>
              </a:rPr>
              <a:t>在此录入上述图表的综合描述说明，在此录入上述图表的综合描述说明。</a:t>
            </a:r>
            <a:endParaRPr lang="zh-CN" altLang="en-US" sz="1600" dirty="0">
              <a:solidFill>
                <a:srgbClr val="333333"/>
              </a:solidFill>
              <a:sym typeface="微软雅黑" panose="020B0503020204020204" pitchFamily="34" charset="-122"/>
            </a:endParaRPr>
          </a:p>
        </p:txBody>
      </p:sp>
      <p:sp>
        <p:nvSpPr>
          <p:cNvPr id="22" name="TextBox 48"/>
          <p:cNvSpPr>
            <a:spLocks noChangeArrowheads="1"/>
          </p:cNvSpPr>
          <p:nvPr/>
        </p:nvSpPr>
        <p:spPr bwMode="auto">
          <a:xfrm>
            <a:off x="3936973" y="3015457"/>
            <a:ext cx="4318529" cy="653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600" dirty="0">
                <a:solidFill>
                  <a:srgbClr val="333333"/>
                </a:solidFill>
                <a:sym typeface="微软雅黑" panose="020B0503020204020204" pitchFamily="34" charset="-122"/>
              </a:rPr>
              <a:t>在此录入上述图表的综合描述说明，在此录入上述图表的综合描述说明。</a:t>
            </a:r>
            <a:endParaRPr lang="zh-CN" altLang="en-US" sz="1600" dirty="0">
              <a:solidFill>
                <a:srgbClr val="333333"/>
              </a:solidFill>
              <a:sym typeface="微软雅黑" panose="020B0503020204020204" pitchFamily="34" charset="-122"/>
            </a:endParaRPr>
          </a:p>
        </p:txBody>
      </p:sp>
      <p:sp>
        <p:nvSpPr>
          <p:cNvPr id="23" name="TextBox 50"/>
          <p:cNvSpPr>
            <a:spLocks noChangeArrowheads="1"/>
          </p:cNvSpPr>
          <p:nvPr/>
        </p:nvSpPr>
        <p:spPr bwMode="auto">
          <a:xfrm>
            <a:off x="3936973" y="3856790"/>
            <a:ext cx="4318529" cy="653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600" dirty="0">
                <a:solidFill>
                  <a:srgbClr val="333333"/>
                </a:solidFill>
                <a:sym typeface="微软雅黑" panose="020B0503020204020204" pitchFamily="34" charset="-122"/>
              </a:rPr>
              <a:t>在此录入上述图表的综合描述说明，在此录入上述图表的综合描述说明。</a:t>
            </a:r>
            <a:endParaRPr lang="zh-CN" altLang="en-US" sz="1600" dirty="0">
              <a:solidFill>
                <a:srgbClr val="333333"/>
              </a:solidFill>
              <a:sym typeface="微软雅黑" panose="020B0503020204020204" pitchFamily="34" charset="-122"/>
            </a:endParaRPr>
          </a:p>
        </p:txBody>
      </p:sp>
      <p:sp>
        <p:nvSpPr>
          <p:cNvPr id="24" name="TextBox 51"/>
          <p:cNvSpPr>
            <a:spLocks noChangeArrowheads="1"/>
          </p:cNvSpPr>
          <p:nvPr/>
        </p:nvSpPr>
        <p:spPr bwMode="auto">
          <a:xfrm>
            <a:off x="3936973" y="1323269"/>
            <a:ext cx="4318529" cy="653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600" dirty="0">
                <a:solidFill>
                  <a:srgbClr val="333333"/>
                </a:solidFill>
                <a:sym typeface="微软雅黑" panose="020B0503020204020204" pitchFamily="34" charset="-122"/>
              </a:rPr>
              <a:t>在此录入上述图表的综合描述说明，在此录入上述图表的综合描述说明。</a:t>
            </a:r>
            <a:endParaRPr lang="zh-CN" altLang="en-US" sz="1600" dirty="0">
              <a:solidFill>
                <a:srgbClr val="333333"/>
              </a:solidFill>
              <a:sym typeface="微软雅黑" panose="020B0503020204020204" pitchFamily="34" charset="-122"/>
            </a:endParaRPr>
          </a:p>
        </p:txBody>
      </p:sp>
      <p:sp>
        <p:nvSpPr>
          <p:cNvPr id="25" name="文本框 12"/>
          <p:cNvSpPr>
            <a:spLocks noChangeArrowheads="1"/>
          </p:cNvSpPr>
          <p:nvPr/>
        </p:nvSpPr>
        <p:spPr bwMode="auto">
          <a:xfrm>
            <a:off x="2074615" y="2269324"/>
            <a:ext cx="1396536" cy="334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575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单击添加标题</a:t>
            </a:r>
            <a:endParaRPr lang="en-US" altLang="zh-CN" sz="1575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6" name="文本框 12"/>
          <p:cNvSpPr>
            <a:spLocks noChangeArrowheads="1"/>
          </p:cNvSpPr>
          <p:nvPr/>
        </p:nvSpPr>
        <p:spPr bwMode="auto">
          <a:xfrm>
            <a:off x="2047245" y="3107087"/>
            <a:ext cx="1396536" cy="334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575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单击添加标题</a:t>
            </a:r>
            <a:endParaRPr lang="en-US" altLang="zh-CN" sz="1575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7" name="文本框 12"/>
          <p:cNvSpPr>
            <a:spLocks noChangeArrowheads="1"/>
          </p:cNvSpPr>
          <p:nvPr/>
        </p:nvSpPr>
        <p:spPr bwMode="auto">
          <a:xfrm>
            <a:off x="2074615" y="3954371"/>
            <a:ext cx="1396536" cy="334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575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单击添加标题</a:t>
            </a:r>
            <a:endParaRPr lang="en-US" altLang="zh-CN" sz="1575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8" name="文本框 36"/>
          <p:cNvSpPr txBox="1">
            <a:spLocks noChangeArrowheads="1"/>
          </p:cNvSpPr>
          <p:nvPr/>
        </p:nvSpPr>
        <p:spPr bwMode="auto">
          <a:xfrm>
            <a:off x="-1" y="317899"/>
            <a:ext cx="228880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 dirty="0" smtClean="0">
                <a:solidFill>
                  <a:srgbClr val="4093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3200" b="1" dirty="0" smtClean="0">
                <a:solidFill>
                  <a:srgbClr val="4093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结构因素</a:t>
            </a:r>
            <a:endParaRPr lang="zh-CN" altLang="en-US" sz="3200" b="1" dirty="0">
              <a:solidFill>
                <a:srgbClr val="40937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AutoShape 126"/>
          <p:cNvSpPr/>
          <p:nvPr/>
        </p:nvSpPr>
        <p:spPr bwMode="auto">
          <a:xfrm>
            <a:off x="1063402" y="1424496"/>
            <a:ext cx="366050" cy="36006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3499" y="14850"/>
                </a:moveTo>
                <a:cubicBezTo>
                  <a:pt x="9772" y="14850"/>
                  <a:pt x="6749" y="11827"/>
                  <a:pt x="6749" y="8100"/>
                </a:cubicBezTo>
                <a:cubicBezTo>
                  <a:pt x="6749" y="4372"/>
                  <a:pt x="9772" y="1350"/>
                  <a:pt x="13499" y="1350"/>
                </a:cubicBezTo>
                <a:cubicBezTo>
                  <a:pt x="17227" y="1350"/>
                  <a:pt x="20249" y="4372"/>
                  <a:pt x="20249" y="8100"/>
                </a:cubicBezTo>
                <a:cubicBezTo>
                  <a:pt x="20249" y="11827"/>
                  <a:pt x="17227" y="14850"/>
                  <a:pt x="13499" y="14850"/>
                </a:cubicBezTo>
                <a:moveTo>
                  <a:pt x="3236" y="20042"/>
                </a:moveTo>
                <a:cubicBezTo>
                  <a:pt x="3019" y="20266"/>
                  <a:pt x="2718" y="20408"/>
                  <a:pt x="2382" y="20408"/>
                </a:cubicBezTo>
                <a:cubicBezTo>
                  <a:pt x="1724" y="20408"/>
                  <a:pt x="1191" y="19875"/>
                  <a:pt x="1191" y="19218"/>
                </a:cubicBezTo>
                <a:cubicBezTo>
                  <a:pt x="1191" y="18881"/>
                  <a:pt x="1332" y="18580"/>
                  <a:pt x="1557" y="18363"/>
                </a:cubicBezTo>
                <a:lnTo>
                  <a:pt x="1551" y="18358"/>
                </a:lnTo>
                <a:lnTo>
                  <a:pt x="6996" y="12913"/>
                </a:lnTo>
                <a:cubicBezTo>
                  <a:pt x="7472" y="13555"/>
                  <a:pt x="8039" y="14122"/>
                  <a:pt x="8680" y="14599"/>
                </a:cubicBezTo>
                <a:cubicBezTo>
                  <a:pt x="8680" y="14599"/>
                  <a:pt x="3236" y="20042"/>
                  <a:pt x="3236" y="20042"/>
                </a:cubicBezTo>
                <a:close/>
                <a:moveTo>
                  <a:pt x="13499" y="0"/>
                </a:moveTo>
                <a:cubicBezTo>
                  <a:pt x="9026" y="0"/>
                  <a:pt x="5399" y="3626"/>
                  <a:pt x="5399" y="8100"/>
                </a:cubicBezTo>
                <a:cubicBezTo>
                  <a:pt x="5399" y="9467"/>
                  <a:pt x="5742" y="10754"/>
                  <a:pt x="6341" y="11884"/>
                </a:cubicBezTo>
                <a:lnTo>
                  <a:pt x="709" y="17515"/>
                </a:lnTo>
                <a:lnTo>
                  <a:pt x="713" y="17520"/>
                </a:lnTo>
                <a:cubicBezTo>
                  <a:pt x="274" y="17953"/>
                  <a:pt x="0" y="18552"/>
                  <a:pt x="0" y="19218"/>
                </a:cubicBezTo>
                <a:cubicBezTo>
                  <a:pt x="0" y="20533"/>
                  <a:pt x="1066" y="21599"/>
                  <a:pt x="2382" y="21599"/>
                </a:cubicBezTo>
                <a:cubicBezTo>
                  <a:pt x="3047" y="21599"/>
                  <a:pt x="3647" y="21326"/>
                  <a:pt x="4079" y="20885"/>
                </a:cubicBezTo>
                <a:lnTo>
                  <a:pt x="4078" y="20884"/>
                </a:lnTo>
                <a:lnTo>
                  <a:pt x="9708" y="15255"/>
                </a:lnTo>
                <a:cubicBezTo>
                  <a:pt x="10839" y="15856"/>
                  <a:pt x="12128" y="16200"/>
                  <a:pt x="13499" y="16200"/>
                </a:cubicBezTo>
                <a:cubicBezTo>
                  <a:pt x="17973" y="16200"/>
                  <a:pt x="21600" y="12573"/>
                  <a:pt x="21600" y="8100"/>
                </a:cubicBezTo>
                <a:cubicBezTo>
                  <a:pt x="21600" y="3626"/>
                  <a:pt x="17973" y="0"/>
                  <a:pt x="13499" y="0"/>
                </a:cubicBezTo>
              </a:path>
            </a:pathLst>
          </a:custGeom>
          <a:solidFill>
            <a:schemeClr val="bg1"/>
          </a:solidFill>
          <a:ln w="12700" cap="flat" cmpd="sng">
            <a:solidFill>
              <a:srgbClr val="40937D"/>
            </a:solidFill>
            <a:prstDash val="solid"/>
            <a:miter lim="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 anchor="ctr"/>
          <a:lstStyle/>
          <a:p>
            <a:pPr defTabSz="457200"/>
            <a:endParaRPr lang="en-US" sz="3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1" name="AutoShape 127"/>
          <p:cNvSpPr/>
          <p:nvPr/>
        </p:nvSpPr>
        <p:spPr bwMode="auto">
          <a:xfrm>
            <a:off x="1237493" y="1499635"/>
            <a:ext cx="86350" cy="8432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180" y="0"/>
                </a:moveTo>
                <a:cubicBezTo>
                  <a:pt x="9025" y="0"/>
                  <a:pt x="0" y="9025"/>
                  <a:pt x="0" y="20180"/>
                </a:cubicBezTo>
                <a:cubicBezTo>
                  <a:pt x="0" y="20954"/>
                  <a:pt x="644" y="21600"/>
                  <a:pt x="1440" y="21600"/>
                </a:cubicBezTo>
                <a:cubicBezTo>
                  <a:pt x="2235" y="21600"/>
                  <a:pt x="2880" y="20954"/>
                  <a:pt x="2880" y="20180"/>
                </a:cubicBezTo>
                <a:cubicBezTo>
                  <a:pt x="2880" y="10618"/>
                  <a:pt x="10617" y="2880"/>
                  <a:pt x="20180" y="2880"/>
                </a:cubicBezTo>
                <a:cubicBezTo>
                  <a:pt x="20955" y="2880"/>
                  <a:pt x="21599" y="2234"/>
                  <a:pt x="21599" y="1440"/>
                </a:cubicBezTo>
                <a:cubicBezTo>
                  <a:pt x="21599" y="645"/>
                  <a:pt x="20955" y="0"/>
                  <a:pt x="20180" y="0"/>
                </a:cubicBezTo>
              </a:path>
            </a:pathLst>
          </a:custGeom>
          <a:solidFill>
            <a:schemeClr val="bg1"/>
          </a:solidFill>
          <a:ln w="12700" cap="flat" cmpd="sng">
            <a:solidFill>
              <a:srgbClr val="40937D"/>
            </a:solidFill>
            <a:prstDash val="solid"/>
            <a:miter lim="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 anchor="ctr"/>
          <a:lstStyle/>
          <a:p>
            <a:pPr defTabSz="457200"/>
            <a:endParaRPr lang="en-US" sz="3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2" name="AutoShape 128"/>
          <p:cNvSpPr/>
          <p:nvPr/>
        </p:nvSpPr>
        <p:spPr bwMode="auto">
          <a:xfrm>
            <a:off x="1062776" y="2341839"/>
            <a:ext cx="366676" cy="36006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4850" y="12150"/>
                </a:moveTo>
                <a:cubicBezTo>
                  <a:pt x="13851" y="12150"/>
                  <a:pt x="12926" y="11859"/>
                  <a:pt x="12124" y="11386"/>
                </a:cubicBezTo>
                <a:lnTo>
                  <a:pt x="11892" y="11618"/>
                </a:lnTo>
                <a:lnTo>
                  <a:pt x="11132" y="12377"/>
                </a:lnTo>
                <a:lnTo>
                  <a:pt x="9846" y="13663"/>
                </a:lnTo>
                <a:cubicBezTo>
                  <a:pt x="9593" y="13916"/>
                  <a:pt x="9451" y="14260"/>
                  <a:pt x="9451" y="14617"/>
                </a:cubicBezTo>
                <a:lnTo>
                  <a:pt x="9451" y="16200"/>
                </a:lnTo>
                <a:lnTo>
                  <a:pt x="8101" y="16200"/>
                </a:lnTo>
                <a:cubicBezTo>
                  <a:pt x="7356" y="16200"/>
                  <a:pt x="6751" y="16804"/>
                  <a:pt x="6751" y="17549"/>
                </a:cubicBezTo>
                <a:lnTo>
                  <a:pt x="6751" y="18900"/>
                </a:lnTo>
                <a:lnTo>
                  <a:pt x="5170" y="18900"/>
                </a:lnTo>
                <a:cubicBezTo>
                  <a:pt x="4812" y="18900"/>
                  <a:pt x="4469" y="19042"/>
                  <a:pt x="4216" y="19295"/>
                </a:cubicBezTo>
                <a:lnTo>
                  <a:pt x="3259" y="20252"/>
                </a:lnTo>
                <a:lnTo>
                  <a:pt x="1352" y="20249"/>
                </a:lnTo>
                <a:lnTo>
                  <a:pt x="1350" y="18326"/>
                </a:lnTo>
                <a:lnTo>
                  <a:pt x="9223" y="10467"/>
                </a:lnTo>
                <a:cubicBezTo>
                  <a:pt x="9223" y="10467"/>
                  <a:pt x="9223" y="10467"/>
                  <a:pt x="9224" y="10468"/>
                </a:cubicBezTo>
                <a:lnTo>
                  <a:pt x="10215" y="9477"/>
                </a:lnTo>
                <a:cubicBezTo>
                  <a:pt x="9741" y="8674"/>
                  <a:pt x="9451" y="7748"/>
                  <a:pt x="9451" y="6750"/>
                </a:cubicBezTo>
                <a:cubicBezTo>
                  <a:pt x="9451" y="3767"/>
                  <a:pt x="11869" y="1350"/>
                  <a:pt x="14850" y="1350"/>
                </a:cubicBezTo>
                <a:cubicBezTo>
                  <a:pt x="17832" y="1350"/>
                  <a:pt x="20250" y="3767"/>
                  <a:pt x="20250" y="6750"/>
                </a:cubicBezTo>
                <a:cubicBezTo>
                  <a:pt x="20250" y="9732"/>
                  <a:pt x="17832" y="12150"/>
                  <a:pt x="14850" y="12150"/>
                </a:cubicBezTo>
                <a:moveTo>
                  <a:pt x="14850" y="0"/>
                </a:moveTo>
                <a:cubicBezTo>
                  <a:pt x="11123" y="0"/>
                  <a:pt x="8101" y="3022"/>
                  <a:pt x="8101" y="6750"/>
                </a:cubicBezTo>
                <a:cubicBezTo>
                  <a:pt x="8101" y="7617"/>
                  <a:pt x="8283" y="8438"/>
                  <a:pt x="8582" y="9199"/>
                </a:cubicBezTo>
                <a:lnTo>
                  <a:pt x="383" y="17400"/>
                </a:lnTo>
                <a:cubicBezTo>
                  <a:pt x="146" y="17637"/>
                  <a:pt x="0" y="17863"/>
                  <a:pt x="0" y="18225"/>
                </a:cubicBezTo>
                <a:lnTo>
                  <a:pt x="0" y="20249"/>
                </a:lnTo>
                <a:cubicBezTo>
                  <a:pt x="0" y="20972"/>
                  <a:pt x="626" y="21599"/>
                  <a:pt x="1349" y="21599"/>
                </a:cubicBezTo>
                <a:lnTo>
                  <a:pt x="3374" y="21599"/>
                </a:lnTo>
                <a:cubicBezTo>
                  <a:pt x="3736" y="21599"/>
                  <a:pt x="3965" y="21455"/>
                  <a:pt x="4202" y="21219"/>
                </a:cubicBezTo>
                <a:lnTo>
                  <a:pt x="5170" y="20249"/>
                </a:lnTo>
                <a:lnTo>
                  <a:pt x="6751" y="20249"/>
                </a:lnTo>
                <a:cubicBezTo>
                  <a:pt x="7496" y="20249"/>
                  <a:pt x="8101" y="19645"/>
                  <a:pt x="8101" y="18900"/>
                </a:cubicBezTo>
                <a:lnTo>
                  <a:pt x="8101" y="17549"/>
                </a:lnTo>
                <a:lnTo>
                  <a:pt x="9451" y="17549"/>
                </a:lnTo>
                <a:cubicBezTo>
                  <a:pt x="10196" y="17549"/>
                  <a:pt x="10801" y="16945"/>
                  <a:pt x="10801" y="16200"/>
                </a:cubicBezTo>
                <a:lnTo>
                  <a:pt x="10801" y="14617"/>
                </a:lnTo>
                <a:lnTo>
                  <a:pt x="12400" y="13018"/>
                </a:lnTo>
                <a:cubicBezTo>
                  <a:pt x="13162" y="13317"/>
                  <a:pt x="13982" y="13500"/>
                  <a:pt x="14850" y="13500"/>
                </a:cubicBezTo>
                <a:cubicBezTo>
                  <a:pt x="18577" y="13500"/>
                  <a:pt x="21599" y="10477"/>
                  <a:pt x="21599" y="6750"/>
                </a:cubicBezTo>
                <a:cubicBezTo>
                  <a:pt x="21599" y="3022"/>
                  <a:pt x="18577" y="0"/>
                  <a:pt x="14850" y="0"/>
                </a:cubicBezTo>
              </a:path>
            </a:pathLst>
          </a:custGeom>
          <a:solidFill>
            <a:schemeClr val="bg1"/>
          </a:solidFill>
          <a:ln w="12700" cap="flat" cmpd="sng">
            <a:solidFill>
              <a:srgbClr val="40937D"/>
            </a:solidFill>
            <a:prstDash val="solid"/>
            <a:miter lim="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 anchor="ctr"/>
          <a:lstStyle/>
          <a:p>
            <a:pPr defTabSz="457200"/>
            <a:endParaRPr lang="en-US" sz="3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3" name="AutoShape 136"/>
          <p:cNvSpPr/>
          <p:nvPr/>
        </p:nvSpPr>
        <p:spPr bwMode="auto">
          <a:xfrm>
            <a:off x="1311822" y="3132830"/>
            <a:ext cx="120140" cy="1181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9538" y="20579"/>
                </a:moveTo>
                <a:lnTo>
                  <a:pt x="19542" y="20579"/>
                </a:lnTo>
                <a:cubicBezTo>
                  <a:pt x="19546" y="21142"/>
                  <a:pt x="20004" y="21600"/>
                  <a:pt x="20571" y="21600"/>
                </a:cubicBezTo>
                <a:cubicBezTo>
                  <a:pt x="21137" y="21600"/>
                  <a:pt x="21599" y="21138"/>
                  <a:pt x="21599" y="20571"/>
                </a:cubicBezTo>
                <a:cubicBezTo>
                  <a:pt x="21599" y="20565"/>
                  <a:pt x="21595" y="20561"/>
                  <a:pt x="21595" y="20555"/>
                </a:cubicBezTo>
                <a:cubicBezTo>
                  <a:pt x="21583" y="9221"/>
                  <a:pt x="12411" y="41"/>
                  <a:pt x="1080" y="12"/>
                </a:cubicBezTo>
                <a:cubicBezTo>
                  <a:pt x="1064" y="10"/>
                  <a:pt x="1048" y="0"/>
                  <a:pt x="1028" y="0"/>
                </a:cubicBezTo>
                <a:cubicBezTo>
                  <a:pt x="458" y="0"/>
                  <a:pt x="0" y="461"/>
                  <a:pt x="0" y="1028"/>
                </a:cubicBezTo>
                <a:cubicBezTo>
                  <a:pt x="0" y="1594"/>
                  <a:pt x="458" y="2055"/>
                  <a:pt x="1024" y="2057"/>
                </a:cubicBezTo>
                <a:lnTo>
                  <a:pt x="1024" y="2065"/>
                </a:lnTo>
                <a:cubicBezTo>
                  <a:pt x="11233" y="2065"/>
                  <a:pt x="19538" y="10370"/>
                  <a:pt x="19538" y="20579"/>
                </a:cubicBezTo>
              </a:path>
            </a:pathLst>
          </a:custGeom>
          <a:solidFill>
            <a:srgbClr val="40937D"/>
          </a:solidFill>
          <a:ln>
            <a:noFill/>
          </a:ln>
          <a:effectLst/>
        </p:spPr>
        <p:txBody>
          <a:bodyPr lIns="38100" tIns="38100" rIns="38100" bIns="38100" anchor="ctr"/>
          <a:lstStyle/>
          <a:p>
            <a:pPr defTabSz="457200"/>
            <a:endParaRPr lang="en-US" sz="3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4" name="AutoShape 137"/>
          <p:cNvSpPr/>
          <p:nvPr/>
        </p:nvSpPr>
        <p:spPr bwMode="auto">
          <a:xfrm>
            <a:off x="1097643" y="3082836"/>
            <a:ext cx="366050" cy="360063"/>
          </a:xfrm>
          <a:custGeom>
            <a:avLst/>
            <a:gdLst>
              <a:gd name="T0" fmla="+- 0 10819 195"/>
              <a:gd name="T1" fmla="*/ T0 w 21248"/>
              <a:gd name="T2" fmla="*/ 10800 h 21600"/>
              <a:gd name="T3" fmla="+- 0 10819 195"/>
              <a:gd name="T4" fmla="*/ T3 w 21248"/>
              <a:gd name="T5" fmla="*/ 10800 h 21600"/>
              <a:gd name="T6" fmla="+- 0 10819 195"/>
              <a:gd name="T7" fmla="*/ T6 w 21248"/>
              <a:gd name="T8" fmla="*/ 10800 h 21600"/>
              <a:gd name="T9" fmla="+- 0 10819 195"/>
              <a:gd name="T10" fmla="*/ T9 w 21248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248" h="21600">
                <a:moveTo>
                  <a:pt x="19868" y="17133"/>
                </a:moveTo>
                <a:cubicBezTo>
                  <a:pt x="19766" y="17386"/>
                  <a:pt x="19525" y="17549"/>
                  <a:pt x="19255" y="17549"/>
                </a:cubicBezTo>
                <a:lnTo>
                  <a:pt x="19058" y="17549"/>
                </a:lnTo>
                <a:lnTo>
                  <a:pt x="3983" y="2226"/>
                </a:lnTo>
                <a:lnTo>
                  <a:pt x="3983" y="2025"/>
                </a:lnTo>
                <a:cubicBezTo>
                  <a:pt x="3983" y="1750"/>
                  <a:pt x="4144" y="1506"/>
                  <a:pt x="4393" y="1401"/>
                </a:cubicBezTo>
                <a:cubicBezTo>
                  <a:pt x="4475" y="1367"/>
                  <a:pt x="4560" y="1350"/>
                  <a:pt x="4647" y="1350"/>
                </a:cubicBezTo>
                <a:cubicBezTo>
                  <a:pt x="4824" y="1350"/>
                  <a:pt x="4991" y="1420"/>
                  <a:pt x="5116" y="1547"/>
                </a:cubicBezTo>
                <a:lnTo>
                  <a:pt x="19724" y="16397"/>
                </a:lnTo>
                <a:cubicBezTo>
                  <a:pt x="19915" y="16591"/>
                  <a:pt x="19972" y="16880"/>
                  <a:pt x="19868" y="17133"/>
                </a:cubicBezTo>
                <a:moveTo>
                  <a:pt x="10121" y="17549"/>
                </a:moveTo>
                <a:cubicBezTo>
                  <a:pt x="10017" y="17549"/>
                  <a:pt x="9922" y="17586"/>
                  <a:pt x="9824" y="17609"/>
                </a:cubicBezTo>
                <a:lnTo>
                  <a:pt x="3923" y="11612"/>
                </a:lnTo>
                <a:cubicBezTo>
                  <a:pt x="3946" y="11512"/>
                  <a:pt x="3982" y="11415"/>
                  <a:pt x="3982" y="11311"/>
                </a:cubicBezTo>
                <a:lnTo>
                  <a:pt x="3983" y="3180"/>
                </a:lnTo>
                <a:lnTo>
                  <a:pt x="18119" y="17549"/>
                </a:lnTo>
                <a:cubicBezTo>
                  <a:pt x="18119" y="17549"/>
                  <a:pt x="10121" y="17549"/>
                  <a:pt x="10121" y="17549"/>
                </a:cubicBezTo>
                <a:close/>
                <a:moveTo>
                  <a:pt x="9182" y="17945"/>
                </a:moveTo>
                <a:lnTo>
                  <a:pt x="7109" y="20052"/>
                </a:lnTo>
                <a:cubicBezTo>
                  <a:pt x="6939" y="20224"/>
                  <a:pt x="6742" y="20249"/>
                  <a:pt x="6640" y="20249"/>
                </a:cubicBezTo>
                <a:cubicBezTo>
                  <a:pt x="6537" y="20249"/>
                  <a:pt x="6339" y="20224"/>
                  <a:pt x="6170" y="20052"/>
                </a:cubicBezTo>
                <a:lnTo>
                  <a:pt x="1522" y="15327"/>
                </a:lnTo>
                <a:cubicBezTo>
                  <a:pt x="1352" y="15154"/>
                  <a:pt x="1327" y="14953"/>
                  <a:pt x="1327" y="14850"/>
                </a:cubicBezTo>
                <a:cubicBezTo>
                  <a:pt x="1327" y="14745"/>
                  <a:pt x="1352" y="14544"/>
                  <a:pt x="1522" y="14373"/>
                </a:cubicBezTo>
                <a:lnTo>
                  <a:pt x="3593" y="12266"/>
                </a:lnTo>
                <a:cubicBezTo>
                  <a:pt x="3599" y="12260"/>
                  <a:pt x="3601" y="12251"/>
                  <a:pt x="3607" y="12245"/>
                </a:cubicBezTo>
                <a:lnTo>
                  <a:pt x="9202" y="17932"/>
                </a:lnTo>
                <a:cubicBezTo>
                  <a:pt x="9196" y="17937"/>
                  <a:pt x="9187" y="17939"/>
                  <a:pt x="9182" y="17945"/>
                </a:cubicBezTo>
                <a:moveTo>
                  <a:pt x="6056" y="593"/>
                </a:moveTo>
                <a:cubicBezTo>
                  <a:pt x="5675" y="205"/>
                  <a:pt x="5165" y="0"/>
                  <a:pt x="4647" y="0"/>
                </a:cubicBezTo>
                <a:cubicBezTo>
                  <a:pt x="4390" y="0"/>
                  <a:pt x="4132" y="49"/>
                  <a:pt x="3885" y="154"/>
                </a:cubicBezTo>
                <a:cubicBezTo>
                  <a:pt x="3141" y="467"/>
                  <a:pt x="2655" y="1205"/>
                  <a:pt x="2655" y="2025"/>
                </a:cubicBezTo>
                <a:lnTo>
                  <a:pt x="2654" y="11311"/>
                </a:lnTo>
                <a:lnTo>
                  <a:pt x="583" y="13418"/>
                </a:lnTo>
                <a:cubicBezTo>
                  <a:pt x="-195" y="14208"/>
                  <a:pt x="-195" y="15491"/>
                  <a:pt x="583" y="16281"/>
                </a:cubicBezTo>
                <a:lnTo>
                  <a:pt x="5231" y="21006"/>
                </a:lnTo>
                <a:cubicBezTo>
                  <a:pt x="5620" y="21402"/>
                  <a:pt x="6131" y="21599"/>
                  <a:pt x="6640" y="21599"/>
                </a:cubicBezTo>
                <a:cubicBezTo>
                  <a:pt x="7150" y="21599"/>
                  <a:pt x="7659" y="21402"/>
                  <a:pt x="8048" y="21006"/>
                </a:cubicBezTo>
                <a:lnTo>
                  <a:pt x="10121" y="18900"/>
                </a:lnTo>
                <a:lnTo>
                  <a:pt x="19255" y="18900"/>
                </a:lnTo>
                <a:cubicBezTo>
                  <a:pt x="20062" y="18900"/>
                  <a:pt x="20788" y="18407"/>
                  <a:pt x="21095" y="17650"/>
                </a:cubicBezTo>
                <a:cubicBezTo>
                  <a:pt x="21405" y="16893"/>
                  <a:pt x="21234" y="16022"/>
                  <a:pt x="20663" y="15443"/>
                </a:cubicBezTo>
                <a:cubicBezTo>
                  <a:pt x="20663" y="15443"/>
                  <a:pt x="6056" y="593"/>
                  <a:pt x="6056" y="593"/>
                </a:cubicBezTo>
                <a:close/>
              </a:path>
            </a:pathLst>
          </a:custGeom>
          <a:solidFill>
            <a:srgbClr val="40937D"/>
          </a:solidFill>
          <a:ln>
            <a:noFill/>
          </a:ln>
          <a:effectLst/>
        </p:spPr>
        <p:txBody>
          <a:bodyPr lIns="38100" tIns="38100" rIns="38100" bIns="38100" anchor="ctr"/>
          <a:lstStyle/>
          <a:p>
            <a:pPr defTabSz="457200"/>
            <a:endParaRPr lang="en-US" sz="3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5" name="AutoShape 138"/>
          <p:cNvSpPr/>
          <p:nvPr/>
        </p:nvSpPr>
        <p:spPr bwMode="auto">
          <a:xfrm>
            <a:off x="1314979" y="3088550"/>
            <a:ext cx="171449" cy="16864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437" y="2880"/>
                </a:moveTo>
                <a:lnTo>
                  <a:pt x="1437" y="2885"/>
                </a:lnTo>
                <a:cubicBezTo>
                  <a:pt x="10965" y="2885"/>
                  <a:pt x="18717" y="10637"/>
                  <a:pt x="18717" y="20185"/>
                </a:cubicBezTo>
                <a:lnTo>
                  <a:pt x="18720" y="20185"/>
                </a:lnTo>
                <a:cubicBezTo>
                  <a:pt x="18722" y="20959"/>
                  <a:pt x="19366" y="21600"/>
                  <a:pt x="20180" y="21600"/>
                </a:cubicBezTo>
                <a:cubicBezTo>
                  <a:pt x="20955" y="21600"/>
                  <a:pt x="21599" y="20956"/>
                  <a:pt x="21599" y="20180"/>
                </a:cubicBezTo>
                <a:cubicBezTo>
                  <a:pt x="21599" y="20185"/>
                  <a:pt x="21597" y="20182"/>
                  <a:pt x="21597" y="20148"/>
                </a:cubicBezTo>
                <a:cubicBezTo>
                  <a:pt x="21588" y="9034"/>
                  <a:pt x="12588" y="28"/>
                  <a:pt x="1476" y="8"/>
                </a:cubicBezTo>
                <a:cubicBezTo>
                  <a:pt x="1465" y="7"/>
                  <a:pt x="1454" y="0"/>
                  <a:pt x="1440" y="0"/>
                </a:cubicBezTo>
                <a:cubicBezTo>
                  <a:pt x="644" y="0"/>
                  <a:pt x="0" y="644"/>
                  <a:pt x="0" y="1440"/>
                </a:cubicBezTo>
                <a:cubicBezTo>
                  <a:pt x="0" y="2234"/>
                  <a:pt x="644" y="2878"/>
                  <a:pt x="1437" y="2880"/>
                </a:cubicBezTo>
              </a:path>
            </a:pathLst>
          </a:custGeom>
          <a:solidFill>
            <a:srgbClr val="40937D"/>
          </a:solidFill>
          <a:ln>
            <a:noFill/>
          </a:ln>
          <a:effectLst/>
        </p:spPr>
        <p:txBody>
          <a:bodyPr lIns="38100" tIns="38100" rIns="38100" bIns="38100" anchor="ctr"/>
          <a:lstStyle/>
          <a:p>
            <a:pPr defTabSz="457200"/>
            <a:endParaRPr lang="en-US" sz="3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6" name="AutoShape 131"/>
          <p:cNvSpPr/>
          <p:nvPr/>
        </p:nvSpPr>
        <p:spPr bwMode="auto">
          <a:xfrm>
            <a:off x="1097643" y="3800833"/>
            <a:ext cx="320373" cy="36006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057" y="5400"/>
                </a:moveTo>
                <a:lnTo>
                  <a:pt x="20057" y="6075"/>
                </a:lnTo>
                <a:lnTo>
                  <a:pt x="1542" y="6075"/>
                </a:lnTo>
                <a:lnTo>
                  <a:pt x="1542" y="5400"/>
                </a:lnTo>
                <a:lnTo>
                  <a:pt x="1542" y="4725"/>
                </a:lnTo>
                <a:cubicBezTo>
                  <a:pt x="1542" y="4352"/>
                  <a:pt x="1887" y="4050"/>
                  <a:pt x="2314" y="4050"/>
                </a:cubicBezTo>
                <a:lnTo>
                  <a:pt x="19285" y="4050"/>
                </a:lnTo>
                <a:cubicBezTo>
                  <a:pt x="19712" y="4050"/>
                  <a:pt x="20057" y="4352"/>
                  <a:pt x="20057" y="4725"/>
                </a:cubicBezTo>
                <a:cubicBezTo>
                  <a:pt x="20057" y="4725"/>
                  <a:pt x="20057" y="5400"/>
                  <a:pt x="20057" y="5400"/>
                </a:cubicBezTo>
                <a:close/>
                <a:moveTo>
                  <a:pt x="18514" y="18900"/>
                </a:moveTo>
                <a:cubicBezTo>
                  <a:pt x="18514" y="19644"/>
                  <a:pt x="17822" y="20249"/>
                  <a:pt x="16971" y="20249"/>
                </a:cubicBezTo>
                <a:lnTo>
                  <a:pt x="4628" y="20249"/>
                </a:lnTo>
                <a:cubicBezTo>
                  <a:pt x="3777" y="20249"/>
                  <a:pt x="3085" y="19644"/>
                  <a:pt x="3085" y="18900"/>
                </a:cubicBezTo>
                <a:lnTo>
                  <a:pt x="3085" y="7425"/>
                </a:lnTo>
                <a:lnTo>
                  <a:pt x="18514" y="7425"/>
                </a:lnTo>
                <a:cubicBezTo>
                  <a:pt x="18514" y="7425"/>
                  <a:pt x="18514" y="18900"/>
                  <a:pt x="18514" y="18900"/>
                </a:cubicBezTo>
                <a:close/>
                <a:moveTo>
                  <a:pt x="6171" y="2025"/>
                </a:moveTo>
                <a:cubicBezTo>
                  <a:pt x="6171" y="1652"/>
                  <a:pt x="6516" y="1350"/>
                  <a:pt x="6942" y="1350"/>
                </a:cubicBezTo>
                <a:lnTo>
                  <a:pt x="14657" y="1350"/>
                </a:lnTo>
                <a:cubicBezTo>
                  <a:pt x="15083" y="1350"/>
                  <a:pt x="15428" y="1652"/>
                  <a:pt x="15428" y="2025"/>
                </a:cubicBezTo>
                <a:lnTo>
                  <a:pt x="15428" y="2700"/>
                </a:lnTo>
                <a:lnTo>
                  <a:pt x="6171" y="2700"/>
                </a:lnTo>
                <a:cubicBezTo>
                  <a:pt x="6171" y="2700"/>
                  <a:pt x="6171" y="2025"/>
                  <a:pt x="6171" y="2025"/>
                </a:cubicBezTo>
                <a:close/>
                <a:moveTo>
                  <a:pt x="21585" y="4601"/>
                </a:moveTo>
                <a:cubicBezTo>
                  <a:pt x="21511" y="3541"/>
                  <a:pt x="20516" y="2700"/>
                  <a:pt x="19285" y="2700"/>
                </a:cubicBezTo>
                <a:lnTo>
                  <a:pt x="16971" y="2700"/>
                </a:lnTo>
                <a:lnTo>
                  <a:pt x="16971" y="2025"/>
                </a:lnTo>
                <a:cubicBezTo>
                  <a:pt x="16971" y="906"/>
                  <a:pt x="15935" y="0"/>
                  <a:pt x="14657" y="0"/>
                </a:cubicBezTo>
                <a:lnTo>
                  <a:pt x="6942" y="0"/>
                </a:lnTo>
                <a:cubicBezTo>
                  <a:pt x="5664" y="0"/>
                  <a:pt x="4628" y="906"/>
                  <a:pt x="4628" y="2025"/>
                </a:cubicBezTo>
                <a:lnTo>
                  <a:pt x="4628" y="2700"/>
                </a:lnTo>
                <a:lnTo>
                  <a:pt x="2314" y="2700"/>
                </a:lnTo>
                <a:cubicBezTo>
                  <a:pt x="1083" y="2700"/>
                  <a:pt x="88" y="3541"/>
                  <a:pt x="14" y="4601"/>
                </a:cubicBezTo>
                <a:lnTo>
                  <a:pt x="0" y="4601"/>
                </a:lnTo>
                <a:lnTo>
                  <a:pt x="0" y="5400"/>
                </a:lnTo>
                <a:lnTo>
                  <a:pt x="0" y="6075"/>
                </a:lnTo>
                <a:cubicBezTo>
                  <a:pt x="0" y="6820"/>
                  <a:pt x="691" y="7425"/>
                  <a:pt x="1542" y="7425"/>
                </a:cubicBezTo>
                <a:lnTo>
                  <a:pt x="1542" y="18900"/>
                </a:lnTo>
                <a:cubicBezTo>
                  <a:pt x="1542" y="20391"/>
                  <a:pt x="2924" y="21599"/>
                  <a:pt x="4628" y="21599"/>
                </a:cubicBezTo>
                <a:lnTo>
                  <a:pt x="16971" y="21599"/>
                </a:lnTo>
                <a:cubicBezTo>
                  <a:pt x="18675" y="21599"/>
                  <a:pt x="20057" y="20391"/>
                  <a:pt x="20057" y="18900"/>
                </a:cubicBezTo>
                <a:lnTo>
                  <a:pt x="20057" y="7425"/>
                </a:lnTo>
                <a:cubicBezTo>
                  <a:pt x="20908" y="7425"/>
                  <a:pt x="21599" y="6820"/>
                  <a:pt x="21599" y="6075"/>
                </a:cubicBezTo>
                <a:lnTo>
                  <a:pt x="21599" y="5400"/>
                </a:lnTo>
                <a:lnTo>
                  <a:pt x="21599" y="4601"/>
                </a:lnTo>
                <a:cubicBezTo>
                  <a:pt x="21599" y="4601"/>
                  <a:pt x="21585" y="4601"/>
                  <a:pt x="21585" y="4601"/>
                </a:cubicBezTo>
                <a:close/>
              </a:path>
            </a:pathLst>
          </a:custGeom>
          <a:solidFill>
            <a:srgbClr val="40937D"/>
          </a:solidFill>
          <a:ln>
            <a:noFill/>
          </a:ln>
          <a:effectLst/>
        </p:spPr>
        <p:txBody>
          <a:bodyPr lIns="38100" tIns="38100" rIns="38100" bIns="38100" anchor="ctr"/>
          <a:lstStyle/>
          <a:p>
            <a:pPr defTabSz="457200"/>
            <a:endParaRPr lang="en-US" sz="3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8" name="AutoShape 132"/>
          <p:cNvSpPr/>
          <p:nvPr/>
        </p:nvSpPr>
        <p:spPr bwMode="auto">
          <a:xfrm>
            <a:off x="1168663" y="3949250"/>
            <a:ext cx="45678" cy="16926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5399" y="1440"/>
                </a:moveTo>
                <a:lnTo>
                  <a:pt x="16199" y="1440"/>
                </a:lnTo>
                <a:lnTo>
                  <a:pt x="16199" y="20180"/>
                </a:lnTo>
                <a:lnTo>
                  <a:pt x="5399" y="20180"/>
                </a:lnTo>
                <a:cubicBezTo>
                  <a:pt x="5399" y="20180"/>
                  <a:pt x="5399" y="1440"/>
                  <a:pt x="5399" y="1440"/>
                </a:cubicBezTo>
                <a:close/>
                <a:moveTo>
                  <a:pt x="5399" y="21600"/>
                </a:moveTo>
                <a:lnTo>
                  <a:pt x="16199" y="21600"/>
                </a:lnTo>
                <a:cubicBezTo>
                  <a:pt x="19187" y="21600"/>
                  <a:pt x="21600" y="20956"/>
                  <a:pt x="21600" y="20180"/>
                </a:cubicBezTo>
                <a:lnTo>
                  <a:pt x="21600" y="1440"/>
                </a:lnTo>
                <a:cubicBezTo>
                  <a:pt x="21600" y="644"/>
                  <a:pt x="19187" y="0"/>
                  <a:pt x="16199" y="0"/>
                </a:cubicBezTo>
                <a:lnTo>
                  <a:pt x="5399" y="0"/>
                </a:lnTo>
                <a:cubicBezTo>
                  <a:pt x="2412" y="0"/>
                  <a:pt x="0" y="644"/>
                  <a:pt x="0" y="1440"/>
                </a:cubicBezTo>
                <a:lnTo>
                  <a:pt x="0" y="20180"/>
                </a:lnTo>
                <a:cubicBezTo>
                  <a:pt x="0" y="20956"/>
                  <a:pt x="2412" y="21600"/>
                  <a:pt x="5399" y="21600"/>
                </a:cubicBezTo>
              </a:path>
            </a:pathLst>
          </a:custGeom>
          <a:solidFill>
            <a:srgbClr val="40937D"/>
          </a:solidFill>
          <a:ln>
            <a:noFill/>
          </a:ln>
          <a:effectLst/>
        </p:spPr>
        <p:txBody>
          <a:bodyPr lIns="38100" tIns="38100" rIns="38100" bIns="38100" anchor="ctr"/>
          <a:lstStyle/>
          <a:p>
            <a:pPr defTabSz="457200"/>
            <a:endParaRPr lang="en-US" sz="3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9" name="AutoShape 133"/>
          <p:cNvSpPr/>
          <p:nvPr/>
        </p:nvSpPr>
        <p:spPr bwMode="auto">
          <a:xfrm>
            <a:off x="1237493" y="3949250"/>
            <a:ext cx="45678" cy="16926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5399" y="1440"/>
                </a:moveTo>
                <a:lnTo>
                  <a:pt x="16199" y="1440"/>
                </a:lnTo>
                <a:lnTo>
                  <a:pt x="16199" y="20180"/>
                </a:lnTo>
                <a:lnTo>
                  <a:pt x="5399" y="20180"/>
                </a:lnTo>
                <a:cubicBezTo>
                  <a:pt x="5399" y="20180"/>
                  <a:pt x="5399" y="1440"/>
                  <a:pt x="5399" y="1440"/>
                </a:cubicBezTo>
                <a:close/>
                <a:moveTo>
                  <a:pt x="5399" y="21600"/>
                </a:moveTo>
                <a:lnTo>
                  <a:pt x="16199" y="21600"/>
                </a:lnTo>
                <a:cubicBezTo>
                  <a:pt x="19187" y="21600"/>
                  <a:pt x="21600" y="20956"/>
                  <a:pt x="21600" y="20180"/>
                </a:cubicBezTo>
                <a:lnTo>
                  <a:pt x="21600" y="1440"/>
                </a:lnTo>
                <a:cubicBezTo>
                  <a:pt x="21600" y="644"/>
                  <a:pt x="19187" y="0"/>
                  <a:pt x="16199" y="0"/>
                </a:cubicBezTo>
                <a:lnTo>
                  <a:pt x="5399" y="0"/>
                </a:lnTo>
                <a:cubicBezTo>
                  <a:pt x="2412" y="0"/>
                  <a:pt x="0" y="644"/>
                  <a:pt x="0" y="1440"/>
                </a:cubicBezTo>
                <a:lnTo>
                  <a:pt x="0" y="20180"/>
                </a:lnTo>
                <a:cubicBezTo>
                  <a:pt x="0" y="20956"/>
                  <a:pt x="2412" y="21600"/>
                  <a:pt x="5399" y="21600"/>
                </a:cubicBezTo>
              </a:path>
            </a:pathLst>
          </a:custGeom>
          <a:solidFill>
            <a:srgbClr val="40937D"/>
          </a:solidFill>
          <a:ln>
            <a:noFill/>
          </a:ln>
          <a:effectLst/>
        </p:spPr>
        <p:txBody>
          <a:bodyPr lIns="38100" tIns="38100" rIns="38100" bIns="38100" anchor="ctr"/>
          <a:lstStyle/>
          <a:p>
            <a:pPr defTabSz="457200"/>
            <a:endParaRPr lang="en-US" sz="3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0" name="AutoShape 134"/>
          <p:cNvSpPr/>
          <p:nvPr/>
        </p:nvSpPr>
        <p:spPr bwMode="auto">
          <a:xfrm>
            <a:off x="1305698" y="3949250"/>
            <a:ext cx="45678" cy="16926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5399" y="1440"/>
                </a:moveTo>
                <a:lnTo>
                  <a:pt x="16199" y="1440"/>
                </a:lnTo>
                <a:lnTo>
                  <a:pt x="16199" y="20180"/>
                </a:lnTo>
                <a:lnTo>
                  <a:pt x="5399" y="20180"/>
                </a:lnTo>
                <a:cubicBezTo>
                  <a:pt x="5399" y="20180"/>
                  <a:pt x="5399" y="1440"/>
                  <a:pt x="5399" y="1440"/>
                </a:cubicBezTo>
                <a:close/>
                <a:moveTo>
                  <a:pt x="5399" y="21600"/>
                </a:moveTo>
                <a:lnTo>
                  <a:pt x="16199" y="21600"/>
                </a:lnTo>
                <a:cubicBezTo>
                  <a:pt x="19187" y="21600"/>
                  <a:pt x="21600" y="20956"/>
                  <a:pt x="21600" y="20180"/>
                </a:cubicBezTo>
                <a:lnTo>
                  <a:pt x="21600" y="1440"/>
                </a:lnTo>
                <a:cubicBezTo>
                  <a:pt x="21600" y="644"/>
                  <a:pt x="19187" y="0"/>
                  <a:pt x="16199" y="0"/>
                </a:cubicBezTo>
                <a:lnTo>
                  <a:pt x="5399" y="0"/>
                </a:lnTo>
                <a:cubicBezTo>
                  <a:pt x="2412" y="0"/>
                  <a:pt x="0" y="644"/>
                  <a:pt x="0" y="1440"/>
                </a:cubicBezTo>
                <a:lnTo>
                  <a:pt x="0" y="20180"/>
                </a:lnTo>
                <a:cubicBezTo>
                  <a:pt x="0" y="20956"/>
                  <a:pt x="2412" y="21600"/>
                  <a:pt x="5399" y="21600"/>
                </a:cubicBezTo>
              </a:path>
            </a:pathLst>
          </a:custGeom>
          <a:solidFill>
            <a:srgbClr val="40937D"/>
          </a:solidFill>
          <a:ln>
            <a:noFill/>
          </a:ln>
          <a:effectLst/>
        </p:spPr>
        <p:txBody>
          <a:bodyPr lIns="38100" tIns="38100" rIns="38100" bIns="38100" anchor="ctr"/>
          <a:lstStyle/>
          <a:p>
            <a:pPr defTabSz="457200"/>
            <a:endParaRPr lang="en-US" sz="3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switch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31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5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750"/>
                            </p:stCondLst>
                            <p:childTnLst>
                              <p:par>
                                <p:cTn id="3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45" dur="50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500"/>
                            </p:stCondLst>
                            <p:childTnLst>
                              <p:par>
                                <p:cTn id="5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59" dur="500" tmFilter="0,0; .5, 1; 1, 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250"/>
                            </p:stCondLst>
                            <p:childTnLst>
                              <p:par>
                                <p:cTn id="6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6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250"/>
                            </p:stCondLst>
                            <p:childTnLst>
                              <p:par>
                                <p:cTn id="6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>
                                      <p:cBhvr>
                                        <p:cTn id="73" dur="500" tmFilter="0,0; .5, 1; 1, 1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000"/>
                            </p:stCondLst>
                            <p:childTnLst>
                              <p:par>
                                <p:cTn id="7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 autoUpdateAnimBg="0"/>
      <p:bldP spid="13" grpId="0" bldLvl="0" autoUpdateAnimBg="0"/>
      <p:bldP spid="15" grpId="0" bldLvl="0" animBg="1" autoUpdateAnimBg="0"/>
      <p:bldP spid="17" grpId="0" bldLvl="0" animBg="1" autoUpdateAnimBg="0"/>
      <p:bldP spid="19" grpId="0" bldLvl="0" animBg="1" autoUpdateAnimBg="0"/>
      <p:bldP spid="21" grpId="0" bldLvl="0" autoUpdateAnimBg="0"/>
      <p:bldP spid="22" grpId="0" bldLvl="0" autoUpdateAnimBg="0"/>
      <p:bldP spid="23" grpId="0" bldLvl="0" autoUpdateAnimBg="0"/>
      <p:bldP spid="24" grpId="0" bldLvl="0" autoUpdateAnimBg="0"/>
      <p:bldP spid="25" grpId="0" bldLvl="0" autoUpdateAnimBg="0"/>
      <p:bldP spid="26" grpId="0" bldLvl="0" autoUpdateAnimBg="0"/>
      <p:bldP spid="27" grpId="0" bldLvl="0" autoUpdateAnimBg="0"/>
      <p:bldP spid="2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框 33"/>
          <p:cNvSpPr txBox="1">
            <a:spLocks noChangeArrowheads="1"/>
          </p:cNvSpPr>
          <p:nvPr/>
        </p:nvSpPr>
        <p:spPr bwMode="auto">
          <a:xfrm>
            <a:off x="4213143" y="2384820"/>
            <a:ext cx="299537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800" dirty="0" smtClean="0">
                <a:solidFill>
                  <a:srgbClr val="40937D"/>
                </a:solidFill>
                <a:latin typeface="Copperplate Gothic Bold" pitchFamily="34" charset="0"/>
                <a:ea typeface="微软雅黑" panose="020B0503020204020204" pitchFamily="34" charset="-122"/>
              </a:rPr>
              <a:t>03</a:t>
            </a:r>
            <a:r>
              <a:rPr lang="en-US" altLang="zh-CN" sz="4800" dirty="0" smtClean="0">
                <a:solidFill>
                  <a:srgbClr val="4093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3200" dirty="0" smtClean="0">
                <a:solidFill>
                  <a:srgbClr val="4093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企业文化</a:t>
            </a:r>
            <a:endParaRPr lang="zh-CN" altLang="en-US" sz="3200" dirty="0">
              <a:solidFill>
                <a:srgbClr val="40937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文本框 35"/>
          <p:cNvSpPr txBox="1">
            <a:spLocks noChangeArrowheads="1"/>
          </p:cNvSpPr>
          <p:nvPr/>
        </p:nvSpPr>
        <p:spPr bwMode="auto">
          <a:xfrm>
            <a:off x="5246372" y="3177956"/>
            <a:ext cx="1543048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500" dirty="0" smtClean="0">
                <a:solidFill>
                  <a:srgbClr val="4093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单击添加小标题</a:t>
            </a:r>
            <a:endParaRPr lang="zh-CN" altLang="en-US" sz="1500" dirty="0">
              <a:solidFill>
                <a:srgbClr val="40937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Group 79"/>
          <p:cNvGrpSpPr/>
          <p:nvPr/>
        </p:nvGrpSpPr>
        <p:grpSpPr>
          <a:xfrm>
            <a:off x="2974166" y="1224482"/>
            <a:ext cx="689408" cy="2813263"/>
            <a:chOff x="1858693" y="1193726"/>
            <a:chExt cx="593901" cy="2463832"/>
          </a:xfrm>
          <a:solidFill>
            <a:srgbClr val="40937D"/>
          </a:solidFill>
        </p:grpSpPr>
        <p:sp>
          <p:nvSpPr>
            <p:cNvPr id="10" name="Freeform 7"/>
            <p:cNvSpPr/>
            <p:nvPr/>
          </p:nvSpPr>
          <p:spPr bwMode="auto">
            <a:xfrm>
              <a:off x="1943535" y="1193726"/>
              <a:ext cx="295254" cy="363128"/>
            </a:xfrm>
            <a:custGeom>
              <a:avLst/>
              <a:gdLst/>
              <a:ahLst/>
              <a:cxnLst>
                <a:cxn ang="0">
                  <a:pos x="0" y="160"/>
                </a:cxn>
                <a:cxn ang="0">
                  <a:pos x="11" y="163"/>
                </a:cxn>
                <a:cxn ang="0">
                  <a:pos x="27" y="175"/>
                </a:cxn>
                <a:cxn ang="0">
                  <a:pos x="36" y="182"/>
                </a:cxn>
                <a:cxn ang="0">
                  <a:pos x="93" y="215"/>
                </a:cxn>
                <a:cxn ang="0">
                  <a:pos x="93" y="209"/>
                </a:cxn>
                <a:cxn ang="0">
                  <a:pos x="96" y="206"/>
                </a:cxn>
                <a:cxn ang="0">
                  <a:pos x="106" y="204"/>
                </a:cxn>
                <a:cxn ang="0">
                  <a:pos x="126" y="202"/>
                </a:cxn>
                <a:cxn ang="0">
                  <a:pos x="130" y="200"/>
                </a:cxn>
                <a:cxn ang="0">
                  <a:pos x="141" y="183"/>
                </a:cxn>
                <a:cxn ang="0">
                  <a:pos x="147" y="164"/>
                </a:cxn>
                <a:cxn ang="0">
                  <a:pos x="156" y="125"/>
                </a:cxn>
                <a:cxn ang="0">
                  <a:pos x="164" y="104"/>
                </a:cxn>
                <a:cxn ang="0">
                  <a:pos x="175" y="86"/>
                </a:cxn>
                <a:cxn ang="0">
                  <a:pos x="175" y="80"/>
                </a:cxn>
                <a:cxn ang="0">
                  <a:pos x="171" y="56"/>
                </a:cxn>
                <a:cxn ang="0">
                  <a:pos x="164" y="43"/>
                </a:cxn>
                <a:cxn ang="0">
                  <a:pos x="146" y="21"/>
                </a:cxn>
                <a:cxn ang="0">
                  <a:pos x="134" y="11"/>
                </a:cxn>
                <a:cxn ang="0">
                  <a:pos x="119" y="5"/>
                </a:cxn>
                <a:cxn ang="0">
                  <a:pos x="104" y="0"/>
                </a:cxn>
                <a:cxn ang="0">
                  <a:pos x="89" y="2"/>
                </a:cxn>
                <a:cxn ang="0">
                  <a:pos x="74" y="6"/>
                </a:cxn>
                <a:cxn ang="0">
                  <a:pos x="49" y="21"/>
                </a:cxn>
                <a:cxn ang="0">
                  <a:pos x="29" y="47"/>
                </a:cxn>
                <a:cxn ang="0">
                  <a:pos x="23" y="63"/>
                </a:cxn>
                <a:cxn ang="0">
                  <a:pos x="14" y="96"/>
                </a:cxn>
                <a:cxn ang="0">
                  <a:pos x="11" y="114"/>
                </a:cxn>
                <a:cxn ang="0">
                  <a:pos x="12" y="141"/>
                </a:cxn>
                <a:cxn ang="0">
                  <a:pos x="10" y="152"/>
                </a:cxn>
                <a:cxn ang="0">
                  <a:pos x="0" y="160"/>
                </a:cxn>
                <a:cxn ang="0">
                  <a:pos x="10" y="159"/>
                </a:cxn>
                <a:cxn ang="0">
                  <a:pos x="14" y="157"/>
                </a:cxn>
                <a:cxn ang="0">
                  <a:pos x="0" y="160"/>
                </a:cxn>
              </a:cxnLst>
              <a:rect l="0" t="0" r="r" b="b"/>
              <a:pathLst>
                <a:path w="175" h="215">
                  <a:moveTo>
                    <a:pt x="0" y="160"/>
                  </a:moveTo>
                  <a:lnTo>
                    <a:pt x="0" y="160"/>
                  </a:lnTo>
                  <a:lnTo>
                    <a:pt x="6" y="161"/>
                  </a:lnTo>
                  <a:lnTo>
                    <a:pt x="11" y="163"/>
                  </a:lnTo>
                  <a:lnTo>
                    <a:pt x="19" y="168"/>
                  </a:lnTo>
                  <a:lnTo>
                    <a:pt x="27" y="175"/>
                  </a:lnTo>
                  <a:lnTo>
                    <a:pt x="36" y="182"/>
                  </a:lnTo>
                  <a:lnTo>
                    <a:pt x="36" y="182"/>
                  </a:lnTo>
                  <a:lnTo>
                    <a:pt x="64" y="198"/>
                  </a:lnTo>
                  <a:lnTo>
                    <a:pt x="93" y="215"/>
                  </a:lnTo>
                  <a:lnTo>
                    <a:pt x="93" y="215"/>
                  </a:lnTo>
                  <a:lnTo>
                    <a:pt x="93" y="209"/>
                  </a:lnTo>
                  <a:lnTo>
                    <a:pt x="94" y="208"/>
                  </a:lnTo>
                  <a:lnTo>
                    <a:pt x="96" y="206"/>
                  </a:lnTo>
                  <a:lnTo>
                    <a:pt x="101" y="205"/>
                  </a:lnTo>
                  <a:lnTo>
                    <a:pt x="106" y="204"/>
                  </a:lnTo>
                  <a:lnTo>
                    <a:pt x="120" y="204"/>
                  </a:lnTo>
                  <a:lnTo>
                    <a:pt x="126" y="202"/>
                  </a:lnTo>
                  <a:lnTo>
                    <a:pt x="130" y="200"/>
                  </a:lnTo>
                  <a:lnTo>
                    <a:pt x="130" y="200"/>
                  </a:lnTo>
                  <a:lnTo>
                    <a:pt x="135" y="191"/>
                  </a:lnTo>
                  <a:lnTo>
                    <a:pt x="141" y="183"/>
                  </a:lnTo>
                  <a:lnTo>
                    <a:pt x="143" y="174"/>
                  </a:lnTo>
                  <a:lnTo>
                    <a:pt x="147" y="164"/>
                  </a:lnTo>
                  <a:lnTo>
                    <a:pt x="156" y="125"/>
                  </a:lnTo>
                  <a:lnTo>
                    <a:pt x="156" y="125"/>
                  </a:lnTo>
                  <a:lnTo>
                    <a:pt x="160" y="114"/>
                  </a:lnTo>
                  <a:lnTo>
                    <a:pt x="164" y="104"/>
                  </a:lnTo>
                  <a:lnTo>
                    <a:pt x="169" y="95"/>
                  </a:lnTo>
                  <a:lnTo>
                    <a:pt x="175" y="86"/>
                  </a:lnTo>
                  <a:lnTo>
                    <a:pt x="175" y="86"/>
                  </a:lnTo>
                  <a:lnTo>
                    <a:pt x="175" y="80"/>
                  </a:lnTo>
                  <a:lnTo>
                    <a:pt x="175" y="71"/>
                  </a:lnTo>
                  <a:lnTo>
                    <a:pt x="171" y="56"/>
                  </a:lnTo>
                  <a:lnTo>
                    <a:pt x="171" y="56"/>
                  </a:lnTo>
                  <a:lnTo>
                    <a:pt x="164" y="43"/>
                  </a:lnTo>
                  <a:lnTo>
                    <a:pt x="156" y="30"/>
                  </a:lnTo>
                  <a:lnTo>
                    <a:pt x="146" y="21"/>
                  </a:lnTo>
                  <a:lnTo>
                    <a:pt x="134" y="11"/>
                  </a:lnTo>
                  <a:lnTo>
                    <a:pt x="134" y="11"/>
                  </a:lnTo>
                  <a:lnTo>
                    <a:pt x="126" y="7"/>
                  </a:lnTo>
                  <a:lnTo>
                    <a:pt x="119" y="5"/>
                  </a:lnTo>
                  <a:lnTo>
                    <a:pt x="111" y="2"/>
                  </a:lnTo>
                  <a:lnTo>
                    <a:pt x="104" y="0"/>
                  </a:lnTo>
                  <a:lnTo>
                    <a:pt x="96" y="0"/>
                  </a:lnTo>
                  <a:lnTo>
                    <a:pt x="89" y="2"/>
                  </a:lnTo>
                  <a:lnTo>
                    <a:pt x="81" y="3"/>
                  </a:lnTo>
                  <a:lnTo>
                    <a:pt x="74" y="6"/>
                  </a:lnTo>
                  <a:lnTo>
                    <a:pt x="62" y="11"/>
                  </a:lnTo>
                  <a:lnTo>
                    <a:pt x="49" y="21"/>
                  </a:lnTo>
                  <a:lnTo>
                    <a:pt x="38" y="33"/>
                  </a:lnTo>
                  <a:lnTo>
                    <a:pt x="29" y="47"/>
                  </a:lnTo>
                  <a:lnTo>
                    <a:pt x="29" y="47"/>
                  </a:lnTo>
                  <a:lnTo>
                    <a:pt x="23" y="63"/>
                  </a:lnTo>
                  <a:lnTo>
                    <a:pt x="18" y="80"/>
                  </a:lnTo>
                  <a:lnTo>
                    <a:pt x="14" y="96"/>
                  </a:lnTo>
                  <a:lnTo>
                    <a:pt x="11" y="114"/>
                  </a:lnTo>
                  <a:lnTo>
                    <a:pt x="11" y="114"/>
                  </a:lnTo>
                  <a:lnTo>
                    <a:pt x="11" y="126"/>
                  </a:lnTo>
                  <a:lnTo>
                    <a:pt x="12" y="141"/>
                  </a:lnTo>
                  <a:lnTo>
                    <a:pt x="12" y="146"/>
                  </a:lnTo>
                  <a:lnTo>
                    <a:pt x="10" y="152"/>
                  </a:lnTo>
                  <a:lnTo>
                    <a:pt x="7" y="157"/>
                  </a:lnTo>
                  <a:lnTo>
                    <a:pt x="0" y="160"/>
                  </a:lnTo>
                  <a:lnTo>
                    <a:pt x="0" y="160"/>
                  </a:lnTo>
                  <a:lnTo>
                    <a:pt x="10" y="159"/>
                  </a:lnTo>
                  <a:lnTo>
                    <a:pt x="14" y="157"/>
                  </a:lnTo>
                  <a:lnTo>
                    <a:pt x="14" y="157"/>
                  </a:lnTo>
                  <a:lnTo>
                    <a:pt x="12" y="157"/>
                  </a:lnTo>
                  <a:lnTo>
                    <a:pt x="0" y="160"/>
                  </a:lnTo>
                  <a:lnTo>
                    <a:pt x="0" y="16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1" name="Freeform 8"/>
            <p:cNvSpPr>
              <a:spLocks noEditPoints="1"/>
            </p:cNvSpPr>
            <p:nvPr/>
          </p:nvSpPr>
          <p:spPr bwMode="auto">
            <a:xfrm>
              <a:off x="1858693" y="1526309"/>
              <a:ext cx="593901" cy="2131249"/>
            </a:xfrm>
            <a:custGeom>
              <a:avLst/>
              <a:gdLst/>
              <a:ahLst/>
              <a:cxnLst>
                <a:cxn ang="0">
                  <a:pos x="256" y="133"/>
                </a:cxn>
                <a:cxn ang="0">
                  <a:pos x="209" y="60"/>
                </a:cxn>
                <a:cxn ang="0">
                  <a:pos x="143" y="26"/>
                </a:cxn>
                <a:cxn ang="0">
                  <a:pos x="126" y="34"/>
                </a:cxn>
                <a:cxn ang="0">
                  <a:pos x="76" y="1"/>
                </a:cxn>
                <a:cxn ang="0">
                  <a:pos x="33" y="13"/>
                </a:cxn>
                <a:cxn ang="0">
                  <a:pos x="0" y="109"/>
                </a:cxn>
                <a:cxn ang="0">
                  <a:pos x="29" y="230"/>
                </a:cxn>
                <a:cxn ang="0">
                  <a:pos x="61" y="369"/>
                </a:cxn>
                <a:cxn ang="0">
                  <a:pos x="63" y="523"/>
                </a:cxn>
                <a:cxn ang="0">
                  <a:pos x="90" y="529"/>
                </a:cxn>
                <a:cxn ang="0">
                  <a:pos x="98" y="789"/>
                </a:cxn>
                <a:cxn ang="0">
                  <a:pos x="90" y="861"/>
                </a:cxn>
                <a:cxn ang="0">
                  <a:pos x="61" y="989"/>
                </a:cxn>
                <a:cxn ang="0">
                  <a:pos x="52" y="1096"/>
                </a:cxn>
                <a:cxn ang="0">
                  <a:pos x="41" y="1124"/>
                </a:cxn>
                <a:cxn ang="0">
                  <a:pos x="49" y="1148"/>
                </a:cxn>
                <a:cxn ang="0">
                  <a:pos x="45" y="1212"/>
                </a:cxn>
                <a:cxn ang="0">
                  <a:pos x="67" y="1228"/>
                </a:cxn>
                <a:cxn ang="0">
                  <a:pos x="98" y="1242"/>
                </a:cxn>
                <a:cxn ang="0">
                  <a:pos x="190" y="1257"/>
                </a:cxn>
                <a:cxn ang="0">
                  <a:pos x="241" y="1246"/>
                </a:cxn>
                <a:cxn ang="0">
                  <a:pos x="213" y="1210"/>
                </a:cxn>
                <a:cxn ang="0">
                  <a:pos x="168" y="1175"/>
                </a:cxn>
                <a:cxn ang="0">
                  <a:pos x="170" y="1137"/>
                </a:cxn>
                <a:cxn ang="0">
                  <a:pos x="210" y="1152"/>
                </a:cxn>
                <a:cxn ang="0">
                  <a:pos x="277" y="1150"/>
                </a:cxn>
                <a:cxn ang="0">
                  <a:pos x="292" y="1130"/>
                </a:cxn>
                <a:cxn ang="0">
                  <a:pos x="244" y="1113"/>
                </a:cxn>
                <a:cxn ang="0">
                  <a:pos x="205" y="1083"/>
                </a:cxn>
                <a:cxn ang="0">
                  <a:pos x="192" y="1059"/>
                </a:cxn>
                <a:cxn ang="0">
                  <a:pos x="190" y="1015"/>
                </a:cxn>
                <a:cxn ang="0">
                  <a:pos x="206" y="929"/>
                </a:cxn>
                <a:cxn ang="0">
                  <a:pos x="255" y="760"/>
                </a:cxn>
                <a:cxn ang="0">
                  <a:pos x="275" y="559"/>
                </a:cxn>
                <a:cxn ang="0">
                  <a:pos x="305" y="516"/>
                </a:cxn>
                <a:cxn ang="0">
                  <a:pos x="318" y="452"/>
                </a:cxn>
                <a:cxn ang="0">
                  <a:pos x="275" y="315"/>
                </a:cxn>
                <a:cxn ang="0">
                  <a:pos x="282" y="270"/>
                </a:cxn>
                <a:cxn ang="0">
                  <a:pos x="341" y="261"/>
                </a:cxn>
                <a:cxn ang="0">
                  <a:pos x="350" y="219"/>
                </a:cxn>
                <a:cxn ang="0">
                  <a:pos x="315" y="180"/>
                </a:cxn>
                <a:cxn ang="0">
                  <a:pos x="161" y="41"/>
                </a:cxn>
                <a:cxn ang="0">
                  <a:pos x="202" y="146"/>
                </a:cxn>
                <a:cxn ang="0">
                  <a:pos x="177" y="84"/>
                </a:cxn>
                <a:cxn ang="0">
                  <a:pos x="170" y="56"/>
                </a:cxn>
                <a:cxn ang="0">
                  <a:pos x="214" y="124"/>
                </a:cxn>
                <a:cxn ang="0">
                  <a:pos x="215" y="159"/>
                </a:cxn>
                <a:cxn ang="0">
                  <a:pos x="220" y="107"/>
                </a:cxn>
                <a:cxn ang="0">
                  <a:pos x="207" y="80"/>
                </a:cxn>
                <a:cxn ang="0">
                  <a:pos x="251" y="161"/>
                </a:cxn>
                <a:cxn ang="0">
                  <a:pos x="222" y="113"/>
                </a:cxn>
                <a:cxn ang="0">
                  <a:pos x="248" y="443"/>
                </a:cxn>
                <a:cxn ang="0">
                  <a:pos x="265" y="417"/>
                </a:cxn>
                <a:cxn ang="0">
                  <a:pos x="248" y="443"/>
                </a:cxn>
                <a:cxn ang="0">
                  <a:pos x="255" y="407"/>
                </a:cxn>
                <a:cxn ang="0">
                  <a:pos x="254" y="353"/>
                </a:cxn>
                <a:cxn ang="0">
                  <a:pos x="262" y="281"/>
                </a:cxn>
                <a:cxn ang="0">
                  <a:pos x="278" y="405"/>
                </a:cxn>
              </a:cxnLst>
              <a:rect l="0" t="0" r="r" b="b"/>
              <a:pathLst>
                <a:path w="350" h="1257">
                  <a:moveTo>
                    <a:pt x="315" y="180"/>
                  </a:moveTo>
                  <a:lnTo>
                    <a:pt x="315" y="180"/>
                  </a:lnTo>
                  <a:lnTo>
                    <a:pt x="297" y="169"/>
                  </a:lnTo>
                  <a:lnTo>
                    <a:pt x="280" y="157"/>
                  </a:lnTo>
                  <a:lnTo>
                    <a:pt x="271" y="150"/>
                  </a:lnTo>
                  <a:lnTo>
                    <a:pt x="263" y="142"/>
                  </a:lnTo>
                  <a:lnTo>
                    <a:pt x="256" y="133"/>
                  </a:lnTo>
                  <a:lnTo>
                    <a:pt x="251" y="124"/>
                  </a:lnTo>
                  <a:lnTo>
                    <a:pt x="251" y="124"/>
                  </a:lnTo>
                  <a:lnTo>
                    <a:pt x="241" y="105"/>
                  </a:lnTo>
                  <a:lnTo>
                    <a:pt x="230" y="84"/>
                  </a:lnTo>
                  <a:lnTo>
                    <a:pt x="225" y="75"/>
                  </a:lnTo>
                  <a:lnTo>
                    <a:pt x="217" y="67"/>
                  </a:lnTo>
                  <a:lnTo>
                    <a:pt x="209" y="60"/>
                  </a:lnTo>
                  <a:lnTo>
                    <a:pt x="199" y="54"/>
                  </a:lnTo>
                  <a:lnTo>
                    <a:pt x="199" y="54"/>
                  </a:lnTo>
                  <a:lnTo>
                    <a:pt x="175" y="41"/>
                  </a:lnTo>
                  <a:lnTo>
                    <a:pt x="150" y="27"/>
                  </a:lnTo>
                  <a:lnTo>
                    <a:pt x="150" y="27"/>
                  </a:lnTo>
                  <a:lnTo>
                    <a:pt x="146" y="26"/>
                  </a:lnTo>
                  <a:lnTo>
                    <a:pt x="143" y="26"/>
                  </a:lnTo>
                  <a:lnTo>
                    <a:pt x="142" y="27"/>
                  </a:lnTo>
                  <a:lnTo>
                    <a:pt x="139" y="30"/>
                  </a:lnTo>
                  <a:lnTo>
                    <a:pt x="136" y="34"/>
                  </a:lnTo>
                  <a:lnTo>
                    <a:pt x="134" y="35"/>
                  </a:lnTo>
                  <a:lnTo>
                    <a:pt x="130" y="35"/>
                  </a:lnTo>
                  <a:lnTo>
                    <a:pt x="130" y="35"/>
                  </a:lnTo>
                  <a:lnTo>
                    <a:pt x="126" y="34"/>
                  </a:lnTo>
                  <a:lnTo>
                    <a:pt x="120" y="30"/>
                  </a:lnTo>
                  <a:lnTo>
                    <a:pt x="112" y="23"/>
                  </a:lnTo>
                  <a:lnTo>
                    <a:pt x="112" y="23"/>
                  </a:lnTo>
                  <a:lnTo>
                    <a:pt x="100" y="13"/>
                  </a:lnTo>
                  <a:lnTo>
                    <a:pt x="85" y="5"/>
                  </a:lnTo>
                  <a:lnTo>
                    <a:pt x="85" y="5"/>
                  </a:lnTo>
                  <a:lnTo>
                    <a:pt x="76" y="1"/>
                  </a:lnTo>
                  <a:lnTo>
                    <a:pt x="70" y="0"/>
                  </a:lnTo>
                  <a:lnTo>
                    <a:pt x="63" y="0"/>
                  </a:lnTo>
                  <a:lnTo>
                    <a:pt x="56" y="0"/>
                  </a:lnTo>
                  <a:lnTo>
                    <a:pt x="49" y="3"/>
                  </a:lnTo>
                  <a:lnTo>
                    <a:pt x="44" y="5"/>
                  </a:lnTo>
                  <a:lnTo>
                    <a:pt x="38" y="9"/>
                  </a:lnTo>
                  <a:lnTo>
                    <a:pt x="33" y="13"/>
                  </a:lnTo>
                  <a:lnTo>
                    <a:pt x="25" y="26"/>
                  </a:lnTo>
                  <a:lnTo>
                    <a:pt x="16" y="39"/>
                  </a:lnTo>
                  <a:lnTo>
                    <a:pt x="11" y="53"/>
                  </a:lnTo>
                  <a:lnTo>
                    <a:pt x="7" y="68"/>
                  </a:lnTo>
                  <a:lnTo>
                    <a:pt x="7" y="68"/>
                  </a:lnTo>
                  <a:lnTo>
                    <a:pt x="3" y="87"/>
                  </a:lnTo>
                  <a:lnTo>
                    <a:pt x="0" y="109"/>
                  </a:lnTo>
                  <a:lnTo>
                    <a:pt x="1" y="129"/>
                  </a:lnTo>
                  <a:lnTo>
                    <a:pt x="4" y="150"/>
                  </a:lnTo>
                  <a:lnTo>
                    <a:pt x="8" y="172"/>
                  </a:lnTo>
                  <a:lnTo>
                    <a:pt x="14" y="192"/>
                  </a:lnTo>
                  <a:lnTo>
                    <a:pt x="21" y="211"/>
                  </a:lnTo>
                  <a:lnTo>
                    <a:pt x="29" y="230"/>
                  </a:lnTo>
                  <a:lnTo>
                    <a:pt x="29" y="230"/>
                  </a:lnTo>
                  <a:lnTo>
                    <a:pt x="48" y="271"/>
                  </a:lnTo>
                  <a:lnTo>
                    <a:pt x="56" y="291"/>
                  </a:lnTo>
                  <a:lnTo>
                    <a:pt x="59" y="302"/>
                  </a:lnTo>
                  <a:lnTo>
                    <a:pt x="60" y="313"/>
                  </a:lnTo>
                  <a:lnTo>
                    <a:pt x="60" y="313"/>
                  </a:lnTo>
                  <a:lnTo>
                    <a:pt x="61" y="341"/>
                  </a:lnTo>
                  <a:lnTo>
                    <a:pt x="61" y="369"/>
                  </a:lnTo>
                  <a:lnTo>
                    <a:pt x="61" y="424"/>
                  </a:lnTo>
                  <a:lnTo>
                    <a:pt x="61" y="424"/>
                  </a:lnTo>
                  <a:lnTo>
                    <a:pt x="61" y="448"/>
                  </a:lnTo>
                  <a:lnTo>
                    <a:pt x="60" y="474"/>
                  </a:lnTo>
                  <a:lnTo>
                    <a:pt x="60" y="499"/>
                  </a:lnTo>
                  <a:lnTo>
                    <a:pt x="60" y="511"/>
                  </a:lnTo>
                  <a:lnTo>
                    <a:pt x="63" y="523"/>
                  </a:lnTo>
                  <a:lnTo>
                    <a:pt x="63" y="523"/>
                  </a:lnTo>
                  <a:lnTo>
                    <a:pt x="63" y="526"/>
                  </a:lnTo>
                  <a:lnTo>
                    <a:pt x="66" y="527"/>
                  </a:lnTo>
                  <a:lnTo>
                    <a:pt x="71" y="529"/>
                  </a:lnTo>
                  <a:lnTo>
                    <a:pt x="83" y="529"/>
                  </a:lnTo>
                  <a:lnTo>
                    <a:pt x="83" y="529"/>
                  </a:lnTo>
                  <a:lnTo>
                    <a:pt x="90" y="529"/>
                  </a:lnTo>
                  <a:lnTo>
                    <a:pt x="94" y="531"/>
                  </a:lnTo>
                  <a:lnTo>
                    <a:pt x="97" y="535"/>
                  </a:lnTo>
                  <a:lnTo>
                    <a:pt x="98" y="540"/>
                  </a:lnTo>
                  <a:lnTo>
                    <a:pt x="98" y="552"/>
                  </a:lnTo>
                  <a:lnTo>
                    <a:pt x="97" y="563"/>
                  </a:lnTo>
                  <a:lnTo>
                    <a:pt x="97" y="563"/>
                  </a:lnTo>
                  <a:lnTo>
                    <a:pt x="98" y="789"/>
                  </a:lnTo>
                  <a:lnTo>
                    <a:pt x="98" y="789"/>
                  </a:lnTo>
                  <a:lnTo>
                    <a:pt x="98" y="815"/>
                  </a:lnTo>
                  <a:lnTo>
                    <a:pt x="98" y="829"/>
                  </a:lnTo>
                  <a:lnTo>
                    <a:pt x="97" y="841"/>
                  </a:lnTo>
                  <a:lnTo>
                    <a:pt x="97" y="841"/>
                  </a:lnTo>
                  <a:lnTo>
                    <a:pt x="94" y="850"/>
                  </a:lnTo>
                  <a:lnTo>
                    <a:pt x="90" y="861"/>
                  </a:lnTo>
                  <a:lnTo>
                    <a:pt x="83" y="882"/>
                  </a:lnTo>
                  <a:lnTo>
                    <a:pt x="83" y="882"/>
                  </a:lnTo>
                  <a:lnTo>
                    <a:pt x="76" y="909"/>
                  </a:lnTo>
                  <a:lnTo>
                    <a:pt x="70" y="935"/>
                  </a:lnTo>
                  <a:lnTo>
                    <a:pt x="66" y="962"/>
                  </a:lnTo>
                  <a:lnTo>
                    <a:pt x="61" y="989"/>
                  </a:lnTo>
                  <a:lnTo>
                    <a:pt x="61" y="989"/>
                  </a:lnTo>
                  <a:lnTo>
                    <a:pt x="56" y="1037"/>
                  </a:lnTo>
                  <a:lnTo>
                    <a:pt x="53" y="1085"/>
                  </a:lnTo>
                  <a:lnTo>
                    <a:pt x="53" y="1085"/>
                  </a:lnTo>
                  <a:lnTo>
                    <a:pt x="55" y="1081"/>
                  </a:lnTo>
                  <a:lnTo>
                    <a:pt x="55" y="1081"/>
                  </a:lnTo>
                  <a:lnTo>
                    <a:pt x="53" y="1090"/>
                  </a:lnTo>
                  <a:lnTo>
                    <a:pt x="52" y="1096"/>
                  </a:lnTo>
                  <a:lnTo>
                    <a:pt x="51" y="1101"/>
                  </a:lnTo>
                  <a:lnTo>
                    <a:pt x="51" y="1101"/>
                  </a:lnTo>
                  <a:lnTo>
                    <a:pt x="53" y="1086"/>
                  </a:lnTo>
                  <a:lnTo>
                    <a:pt x="53" y="1086"/>
                  </a:lnTo>
                  <a:lnTo>
                    <a:pt x="45" y="1108"/>
                  </a:lnTo>
                  <a:lnTo>
                    <a:pt x="41" y="1119"/>
                  </a:lnTo>
                  <a:lnTo>
                    <a:pt x="41" y="1124"/>
                  </a:lnTo>
                  <a:lnTo>
                    <a:pt x="41" y="1130"/>
                  </a:lnTo>
                  <a:lnTo>
                    <a:pt x="41" y="1130"/>
                  </a:lnTo>
                  <a:lnTo>
                    <a:pt x="45" y="1135"/>
                  </a:lnTo>
                  <a:lnTo>
                    <a:pt x="48" y="1138"/>
                  </a:lnTo>
                  <a:lnTo>
                    <a:pt x="49" y="1141"/>
                  </a:lnTo>
                  <a:lnTo>
                    <a:pt x="49" y="1141"/>
                  </a:lnTo>
                  <a:lnTo>
                    <a:pt x="49" y="1148"/>
                  </a:lnTo>
                  <a:lnTo>
                    <a:pt x="48" y="1154"/>
                  </a:lnTo>
                  <a:lnTo>
                    <a:pt x="44" y="1168"/>
                  </a:lnTo>
                  <a:lnTo>
                    <a:pt x="44" y="1168"/>
                  </a:lnTo>
                  <a:lnTo>
                    <a:pt x="42" y="1182"/>
                  </a:lnTo>
                  <a:lnTo>
                    <a:pt x="42" y="1197"/>
                  </a:lnTo>
                  <a:lnTo>
                    <a:pt x="42" y="1205"/>
                  </a:lnTo>
                  <a:lnTo>
                    <a:pt x="45" y="1212"/>
                  </a:lnTo>
                  <a:lnTo>
                    <a:pt x="48" y="1217"/>
                  </a:lnTo>
                  <a:lnTo>
                    <a:pt x="52" y="1222"/>
                  </a:lnTo>
                  <a:lnTo>
                    <a:pt x="52" y="1222"/>
                  </a:lnTo>
                  <a:lnTo>
                    <a:pt x="56" y="1227"/>
                  </a:lnTo>
                  <a:lnTo>
                    <a:pt x="60" y="1229"/>
                  </a:lnTo>
                  <a:lnTo>
                    <a:pt x="64" y="1229"/>
                  </a:lnTo>
                  <a:lnTo>
                    <a:pt x="67" y="1228"/>
                  </a:lnTo>
                  <a:lnTo>
                    <a:pt x="72" y="1224"/>
                  </a:lnTo>
                  <a:lnTo>
                    <a:pt x="81" y="1218"/>
                  </a:lnTo>
                  <a:lnTo>
                    <a:pt x="81" y="1218"/>
                  </a:lnTo>
                  <a:lnTo>
                    <a:pt x="83" y="1225"/>
                  </a:lnTo>
                  <a:lnTo>
                    <a:pt x="87" y="1232"/>
                  </a:lnTo>
                  <a:lnTo>
                    <a:pt x="93" y="1236"/>
                  </a:lnTo>
                  <a:lnTo>
                    <a:pt x="98" y="1242"/>
                  </a:lnTo>
                  <a:lnTo>
                    <a:pt x="105" y="1244"/>
                  </a:lnTo>
                  <a:lnTo>
                    <a:pt x="112" y="1248"/>
                  </a:lnTo>
                  <a:lnTo>
                    <a:pt x="128" y="1252"/>
                  </a:lnTo>
                  <a:lnTo>
                    <a:pt x="145" y="1255"/>
                  </a:lnTo>
                  <a:lnTo>
                    <a:pt x="161" y="1257"/>
                  </a:lnTo>
                  <a:lnTo>
                    <a:pt x="190" y="1257"/>
                  </a:lnTo>
                  <a:lnTo>
                    <a:pt x="190" y="1257"/>
                  </a:lnTo>
                  <a:lnTo>
                    <a:pt x="205" y="1257"/>
                  </a:lnTo>
                  <a:lnTo>
                    <a:pt x="222" y="1257"/>
                  </a:lnTo>
                  <a:lnTo>
                    <a:pt x="232" y="1255"/>
                  </a:lnTo>
                  <a:lnTo>
                    <a:pt x="239" y="1252"/>
                  </a:lnTo>
                  <a:lnTo>
                    <a:pt x="240" y="1251"/>
                  </a:lnTo>
                  <a:lnTo>
                    <a:pt x="241" y="1248"/>
                  </a:lnTo>
                  <a:lnTo>
                    <a:pt x="241" y="1246"/>
                  </a:lnTo>
                  <a:lnTo>
                    <a:pt x="241" y="1242"/>
                  </a:lnTo>
                  <a:lnTo>
                    <a:pt x="241" y="1242"/>
                  </a:lnTo>
                  <a:lnTo>
                    <a:pt x="237" y="1235"/>
                  </a:lnTo>
                  <a:lnTo>
                    <a:pt x="233" y="1228"/>
                  </a:lnTo>
                  <a:lnTo>
                    <a:pt x="229" y="1222"/>
                  </a:lnTo>
                  <a:lnTo>
                    <a:pt x="224" y="1218"/>
                  </a:lnTo>
                  <a:lnTo>
                    <a:pt x="213" y="1210"/>
                  </a:lnTo>
                  <a:lnTo>
                    <a:pt x="199" y="1203"/>
                  </a:lnTo>
                  <a:lnTo>
                    <a:pt x="199" y="1203"/>
                  </a:lnTo>
                  <a:lnTo>
                    <a:pt x="185" y="1195"/>
                  </a:lnTo>
                  <a:lnTo>
                    <a:pt x="180" y="1191"/>
                  </a:lnTo>
                  <a:lnTo>
                    <a:pt x="176" y="1186"/>
                  </a:lnTo>
                  <a:lnTo>
                    <a:pt x="172" y="1180"/>
                  </a:lnTo>
                  <a:lnTo>
                    <a:pt x="168" y="1175"/>
                  </a:lnTo>
                  <a:lnTo>
                    <a:pt x="165" y="1167"/>
                  </a:lnTo>
                  <a:lnTo>
                    <a:pt x="164" y="1160"/>
                  </a:lnTo>
                  <a:lnTo>
                    <a:pt x="164" y="1160"/>
                  </a:lnTo>
                  <a:lnTo>
                    <a:pt x="164" y="1152"/>
                  </a:lnTo>
                  <a:lnTo>
                    <a:pt x="164" y="1145"/>
                  </a:lnTo>
                  <a:lnTo>
                    <a:pt x="166" y="1139"/>
                  </a:lnTo>
                  <a:lnTo>
                    <a:pt x="170" y="1137"/>
                  </a:lnTo>
                  <a:lnTo>
                    <a:pt x="175" y="1135"/>
                  </a:lnTo>
                  <a:lnTo>
                    <a:pt x="181" y="1135"/>
                  </a:lnTo>
                  <a:lnTo>
                    <a:pt x="187" y="1138"/>
                  </a:lnTo>
                  <a:lnTo>
                    <a:pt x="194" y="1142"/>
                  </a:lnTo>
                  <a:lnTo>
                    <a:pt x="194" y="1142"/>
                  </a:lnTo>
                  <a:lnTo>
                    <a:pt x="202" y="1148"/>
                  </a:lnTo>
                  <a:lnTo>
                    <a:pt x="210" y="1152"/>
                  </a:lnTo>
                  <a:lnTo>
                    <a:pt x="220" y="1153"/>
                  </a:lnTo>
                  <a:lnTo>
                    <a:pt x="230" y="1154"/>
                  </a:lnTo>
                  <a:lnTo>
                    <a:pt x="240" y="1154"/>
                  </a:lnTo>
                  <a:lnTo>
                    <a:pt x="251" y="1154"/>
                  </a:lnTo>
                  <a:lnTo>
                    <a:pt x="270" y="1152"/>
                  </a:lnTo>
                  <a:lnTo>
                    <a:pt x="270" y="1152"/>
                  </a:lnTo>
                  <a:lnTo>
                    <a:pt x="277" y="1150"/>
                  </a:lnTo>
                  <a:lnTo>
                    <a:pt x="285" y="1149"/>
                  </a:lnTo>
                  <a:lnTo>
                    <a:pt x="288" y="1148"/>
                  </a:lnTo>
                  <a:lnTo>
                    <a:pt x="292" y="1145"/>
                  </a:lnTo>
                  <a:lnTo>
                    <a:pt x="293" y="1142"/>
                  </a:lnTo>
                  <a:lnTo>
                    <a:pt x="293" y="1138"/>
                  </a:lnTo>
                  <a:lnTo>
                    <a:pt x="293" y="1138"/>
                  </a:lnTo>
                  <a:lnTo>
                    <a:pt x="292" y="1130"/>
                  </a:lnTo>
                  <a:lnTo>
                    <a:pt x="290" y="1127"/>
                  </a:lnTo>
                  <a:lnTo>
                    <a:pt x="289" y="1126"/>
                  </a:lnTo>
                  <a:lnTo>
                    <a:pt x="284" y="1123"/>
                  </a:lnTo>
                  <a:lnTo>
                    <a:pt x="275" y="1122"/>
                  </a:lnTo>
                  <a:lnTo>
                    <a:pt x="275" y="1122"/>
                  </a:lnTo>
                  <a:lnTo>
                    <a:pt x="255" y="1116"/>
                  </a:lnTo>
                  <a:lnTo>
                    <a:pt x="244" y="1113"/>
                  </a:lnTo>
                  <a:lnTo>
                    <a:pt x="232" y="1111"/>
                  </a:lnTo>
                  <a:lnTo>
                    <a:pt x="222" y="1105"/>
                  </a:lnTo>
                  <a:lnTo>
                    <a:pt x="213" y="1100"/>
                  </a:lnTo>
                  <a:lnTo>
                    <a:pt x="210" y="1097"/>
                  </a:lnTo>
                  <a:lnTo>
                    <a:pt x="207" y="1093"/>
                  </a:lnTo>
                  <a:lnTo>
                    <a:pt x="206" y="1089"/>
                  </a:lnTo>
                  <a:lnTo>
                    <a:pt x="205" y="1083"/>
                  </a:lnTo>
                  <a:lnTo>
                    <a:pt x="205" y="1083"/>
                  </a:lnTo>
                  <a:lnTo>
                    <a:pt x="203" y="1077"/>
                  </a:lnTo>
                  <a:lnTo>
                    <a:pt x="200" y="1073"/>
                  </a:lnTo>
                  <a:lnTo>
                    <a:pt x="196" y="1067"/>
                  </a:lnTo>
                  <a:lnTo>
                    <a:pt x="194" y="1062"/>
                  </a:lnTo>
                  <a:lnTo>
                    <a:pt x="194" y="1062"/>
                  </a:lnTo>
                  <a:lnTo>
                    <a:pt x="192" y="1059"/>
                  </a:lnTo>
                  <a:lnTo>
                    <a:pt x="192" y="1055"/>
                  </a:lnTo>
                  <a:lnTo>
                    <a:pt x="195" y="1047"/>
                  </a:lnTo>
                  <a:lnTo>
                    <a:pt x="198" y="1040"/>
                  </a:lnTo>
                  <a:lnTo>
                    <a:pt x="198" y="1036"/>
                  </a:lnTo>
                  <a:lnTo>
                    <a:pt x="198" y="1032"/>
                  </a:lnTo>
                  <a:lnTo>
                    <a:pt x="198" y="1032"/>
                  </a:lnTo>
                  <a:lnTo>
                    <a:pt x="190" y="1015"/>
                  </a:lnTo>
                  <a:lnTo>
                    <a:pt x="187" y="1006"/>
                  </a:lnTo>
                  <a:lnTo>
                    <a:pt x="187" y="1002"/>
                  </a:lnTo>
                  <a:lnTo>
                    <a:pt x="187" y="996"/>
                  </a:lnTo>
                  <a:lnTo>
                    <a:pt x="187" y="996"/>
                  </a:lnTo>
                  <a:lnTo>
                    <a:pt x="198" y="953"/>
                  </a:lnTo>
                  <a:lnTo>
                    <a:pt x="198" y="953"/>
                  </a:lnTo>
                  <a:lnTo>
                    <a:pt x="206" y="929"/>
                  </a:lnTo>
                  <a:lnTo>
                    <a:pt x="215" y="906"/>
                  </a:lnTo>
                  <a:lnTo>
                    <a:pt x="225" y="884"/>
                  </a:lnTo>
                  <a:lnTo>
                    <a:pt x="233" y="861"/>
                  </a:lnTo>
                  <a:lnTo>
                    <a:pt x="233" y="861"/>
                  </a:lnTo>
                  <a:lnTo>
                    <a:pt x="240" y="837"/>
                  </a:lnTo>
                  <a:lnTo>
                    <a:pt x="245" y="811"/>
                  </a:lnTo>
                  <a:lnTo>
                    <a:pt x="255" y="760"/>
                  </a:lnTo>
                  <a:lnTo>
                    <a:pt x="262" y="709"/>
                  </a:lnTo>
                  <a:lnTo>
                    <a:pt x="269" y="658"/>
                  </a:lnTo>
                  <a:lnTo>
                    <a:pt x="269" y="658"/>
                  </a:lnTo>
                  <a:lnTo>
                    <a:pt x="274" y="609"/>
                  </a:lnTo>
                  <a:lnTo>
                    <a:pt x="275" y="583"/>
                  </a:lnTo>
                  <a:lnTo>
                    <a:pt x="275" y="559"/>
                  </a:lnTo>
                  <a:lnTo>
                    <a:pt x="275" y="559"/>
                  </a:lnTo>
                  <a:lnTo>
                    <a:pt x="275" y="548"/>
                  </a:lnTo>
                  <a:lnTo>
                    <a:pt x="277" y="538"/>
                  </a:lnTo>
                  <a:lnTo>
                    <a:pt x="278" y="530"/>
                  </a:lnTo>
                  <a:lnTo>
                    <a:pt x="282" y="523"/>
                  </a:lnTo>
                  <a:lnTo>
                    <a:pt x="288" y="519"/>
                  </a:lnTo>
                  <a:lnTo>
                    <a:pt x="296" y="516"/>
                  </a:lnTo>
                  <a:lnTo>
                    <a:pt x="305" y="516"/>
                  </a:lnTo>
                  <a:lnTo>
                    <a:pt x="316" y="518"/>
                  </a:lnTo>
                  <a:lnTo>
                    <a:pt x="316" y="518"/>
                  </a:lnTo>
                  <a:lnTo>
                    <a:pt x="331" y="519"/>
                  </a:lnTo>
                  <a:lnTo>
                    <a:pt x="331" y="519"/>
                  </a:lnTo>
                  <a:lnTo>
                    <a:pt x="329" y="501"/>
                  </a:lnTo>
                  <a:lnTo>
                    <a:pt x="326" y="485"/>
                  </a:lnTo>
                  <a:lnTo>
                    <a:pt x="318" y="452"/>
                  </a:lnTo>
                  <a:lnTo>
                    <a:pt x="307" y="420"/>
                  </a:lnTo>
                  <a:lnTo>
                    <a:pt x="296" y="388"/>
                  </a:lnTo>
                  <a:lnTo>
                    <a:pt x="296" y="388"/>
                  </a:lnTo>
                  <a:lnTo>
                    <a:pt x="286" y="357"/>
                  </a:lnTo>
                  <a:lnTo>
                    <a:pt x="278" y="327"/>
                  </a:lnTo>
                  <a:lnTo>
                    <a:pt x="278" y="327"/>
                  </a:lnTo>
                  <a:lnTo>
                    <a:pt x="275" y="315"/>
                  </a:lnTo>
                  <a:lnTo>
                    <a:pt x="271" y="298"/>
                  </a:lnTo>
                  <a:lnTo>
                    <a:pt x="270" y="290"/>
                  </a:lnTo>
                  <a:lnTo>
                    <a:pt x="270" y="283"/>
                  </a:lnTo>
                  <a:lnTo>
                    <a:pt x="271" y="276"/>
                  </a:lnTo>
                  <a:lnTo>
                    <a:pt x="274" y="272"/>
                  </a:lnTo>
                  <a:lnTo>
                    <a:pt x="274" y="272"/>
                  </a:lnTo>
                  <a:lnTo>
                    <a:pt x="282" y="270"/>
                  </a:lnTo>
                  <a:lnTo>
                    <a:pt x="290" y="268"/>
                  </a:lnTo>
                  <a:lnTo>
                    <a:pt x="308" y="270"/>
                  </a:lnTo>
                  <a:lnTo>
                    <a:pt x="318" y="271"/>
                  </a:lnTo>
                  <a:lnTo>
                    <a:pt x="326" y="271"/>
                  </a:lnTo>
                  <a:lnTo>
                    <a:pt x="334" y="268"/>
                  </a:lnTo>
                  <a:lnTo>
                    <a:pt x="338" y="266"/>
                  </a:lnTo>
                  <a:lnTo>
                    <a:pt x="341" y="261"/>
                  </a:lnTo>
                  <a:lnTo>
                    <a:pt x="341" y="261"/>
                  </a:lnTo>
                  <a:lnTo>
                    <a:pt x="345" y="257"/>
                  </a:lnTo>
                  <a:lnTo>
                    <a:pt x="346" y="253"/>
                  </a:lnTo>
                  <a:lnTo>
                    <a:pt x="350" y="241"/>
                  </a:lnTo>
                  <a:lnTo>
                    <a:pt x="350" y="230"/>
                  </a:lnTo>
                  <a:lnTo>
                    <a:pt x="350" y="219"/>
                  </a:lnTo>
                  <a:lnTo>
                    <a:pt x="350" y="219"/>
                  </a:lnTo>
                  <a:lnTo>
                    <a:pt x="349" y="212"/>
                  </a:lnTo>
                  <a:lnTo>
                    <a:pt x="345" y="207"/>
                  </a:lnTo>
                  <a:lnTo>
                    <a:pt x="342" y="202"/>
                  </a:lnTo>
                  <a:lnTo>
                    <a:pt x="337" y="196"/>
                  </a:lnTo>
                  <a:lnTo>
                    <a:pt x="326" y="188"/>
                  </a:lnTo>
                  <a:lnTo>
                    <a:pt x="315" y="180"/>
                  </a:lnTo>
                  <a:lnTo>
                    <a:pt x="315" y="180"/>
                  </a:lnTo>
                  <a:lnTo>
                    <a:pt x="316" y="181"/>
                  </a:lnTo>
                  <a:lnTo>
                    <a:pt x="315" y="180"/>
                  </a:lnTo>
                  <a:lnTo>
                    <a:pt x="315" y="180"/>
                  </a:lnTo>
                  <a:close/>
                  <a:moveTo>
                    <a:pt x="165" y="43"/>
                  </a:moveTo>
                  <a:lnTo>
                    <a:pt x="165" y="43"/>
                  </a:lnTo>
                  <a:lnTo>
                    <a:pt x="162" y="43"/>
                  </a:lnTo>
                  <a:lnTo>
                    <a:pt x="161" y="41"/>
                  </a:lnTo>
                  <a:lnTo>
                    <a:pt x="165" y="43"/>
                  </a:lnTo>
                  <a:close/>
                  <a:moveTo>
                    <a:pt x="221" y="158"/>
                  </a:moveTo>
                  <a:lnTo>
                    <a:pt x="221" y="158"/>
                  </a:lnTo>
                  <a:lnTo>
                    <a:pt x="213" y="158"/>
                  </a:lnTo>
                  <a:lnTo>
                    <a:pt x="207" y="157"/>
                  </a:lnTo>
                  <a:lnTo>
                    <a:pt x="203" y="152"/>
                  </a:lnTo>
                  <a:lnTo>
                    <a:pt x="202" y="146"/>
                  </a:lnTo>
                  <a:lnTo>
                    <a:pt x="199" y="132"/>
                  </a:lnTo>
                  <a:lnTo>
                    <a:pt x="198" y="124"/>
                  </a:lnTo>
                  <a:lnTo>
                    <a:pt x="195" y="116"/>
                  </a:lnTo>
                  <a:lnTo>
                    <a:pt x="195" y="116"/>
                  </a:lnTo>
                  <a:lnTo>
                    <a:pt x="190" y="105"/>
                  </a:lnTo>
                  <a:lnTo>
                    <a:pt x="184" y="95"/>
                  </a:lnTo>
                  <a:lnTo>
                    <a:pt x="177" y="84"/>
                  </a:lnTo>
                  <a:lnTo>
                    <a:pt x="169" y="75"/>
                  </a:lnTo>
                  <a:lnTo>
                    <a:pt x="153" y="57"/>
                  </a:lnTo>
                  <a:lnTo>
                    <a:pt x="135" y="41"/>
                  </a:lnTo>
                  <a:lnTo>
                    <a:pt x="135" y="41"/>
                  </a:lnTo>
                  <a:lnTo>
                    <a:pt x="151" y="46"/>
                  </a:lnTo>
                  <a:lnTo>
                    <a:pt x="165" y="52"/>
                  </a:lnTo>
                  <a:lnTo>
                    <a:pt x="170" y="56"/>
                  </a:lnTo>
                  <a:lnTo>
                    <a:pt x="177" y="61"/>
                  </a:lnTo>
                  <a:lnTo>
                    <a:pt x="190" y="73"/>
                  </a:lnTo>
                  <a:lnTo>
                    <a:pt x="190" y="73"/>
                  </a:lnTo>
                  <a:lnTo>
                    <a:pt x="198" y="84"/>
                  </a:lnTo>
                  <a:lnTo>
                    <a:pt x="205" y="97"/>
                  </a:lnTo>
                  <a:lnTo>
                    <a:pt x="210" y="110"/>
                  </a:lnTo>
                  <a:lnTo>
                    <a:pt x="214" y="124"/>
                  </a:lnTo>
                  <a:lnTo>
                    <a:pt x="214" y="124"/>
                  </a:lnTo>
                  <a:lnTo>
                    <a:pt x="220" y="142"/>
                  </a:lnTo>
                  <a:lnTo>
                    <a:pt x="222" y="151"/>
                  </a:lnTo>
                  <a:lnTo>
                    <a:pt x="222" y="155"/>
                  </a:lnTo>
                  <a:lnTo>
                    <a:pt x="221" y="158"/>
                  </a:lnTo>
                  <a:lnTo>
                    <a:pt x="221" y="158"/>
                  </a:lnTo>
                  <a:lnTo>
                    <a:pt x="215" y="159"/>
                  </a:lnTo>
                  <a:lnTo>
                    <a:pt x="217" y="158"/>
                  </a:lnTo>
                  <a:lnTo>
                    <a:pt x="220" y="158"/>
                  </a:lnTo>
                  <a:lnTo>
                    <a:pt x="221" y="158"/>
                  </a:lnTo>
                  <a:lnTo>
                    <a:pt x="221" y="158"/>
                  </a:lnTo>
                  <a:lnTo>
                    <a:pt x="221" y="158"/>
                  </a:lnTo>
                  <a:close/>
                  <a:moveTo>
                    <a:pt x="220" y="107"/>
                  </a:moveTo>
                  <a:lnTo>
                    <a:pt x="220" y="107"/>
                  </a:lnTo>
                  <a:lnTo>
                    <a:pt x="209" y="90"/>
                  </a:lnTo>
                  <a:lnTo>
                    <a:pt x="195" y="73"/>
                  </a:lnTo>
                  <a:lnTo>
                    <a:pt x="180" y="58"/>
                  </a:lnTo>
                  <a:lnTo>
                    <a:pt x="165" y="43"/>
                  </a:lnTo>
                  <a:lnTo>
                    <a:pt x="165" y="43"/>
                  </a:lnTo>
                  <a:lnTo>
                    <a:pt x="194" y="67"/>
                  </a:lnTo>
                  <a:lnTo>
                    <a:pt x="207" y="80"/>
                  </a:lnTo>
                  <a:lnTo>
                    <a:pt x="220" y="95"/>
                  </a:lnTo>
                  <a:lnTo>
                    <a:pt x="232" y="110"/>
                  </a:lnTo>
                  <a:lnTo>
                    <a:pt x="240" y="127"/>
                  </a:lnTo>
                  <a:lnTo>
                    <a:pt x="247" y="143"/>
                  </a:lnTo>
                  <a:lnTo>
                    <a:pt x="250" y="152"/>
                  </a:lnTo>
                  <a:lnTo>
                    <a:pt x="251" y="161"/>
                  </a:lnTo>
                  <a:lnTo>
                    <a:pt x="251" y="161"/>
                  </a:lnTo>
                  <a:lnTo>
                    <a:pt x="247" y="161"/>
                  </a:lnTo>
                  <a:lnTo>
                    <a:pt x="244" y="161"/>
                  </a:lnTo>
                  <a:lnTo>
                    <a:pt x="239" y="155"/>
                  </a:lnTo>
                  <a:lnTo>
                    <a:pt x="235" y="148"/>
                  </a:lnTo>
                  <a:lnTo>
                    <a:pt x="230" y="140"/>
                  </a:lnTo>
                  <a:lnTo>
                    <a:pt x="225" y="121"/>
                  </a:lnTo>
                  <a:lnTo>
                    <a:pt x="222" y="113"/>
                  </a:lnTo>
                  <a:lnTo>
                    <a:pt x="220" y="107"/>
                  </a:lnTo>
                  <a:lnTo>
                    <a:pt x="220" y="107"/>
                  </a:lnTo>
                  <a:lnTo>
                    <a:pt x="217" y="102"/>
                  </a:lnTo>
                  <a:lnTo>
                    <a:pt x="220" y="107"/>
                  </a:lnTo>
                  <a:lnTo>
                    <a:pt x="220" y="107"/>
                  </a:lnTo>
                  <a:close/>
                  <a:moveTo>
                    <a:pt x="248" y="443"/>
                  </a:moveTo>
                  <a:lnTo>
                    <a:pt x="248" y="443"/>
                  </a:lnTo>
                  <a:lnTo>
                    <a:pt x="250" y="433"/>
                  </a:lnTo>
                  <a:lnTo>
                    <a:pt x="251" y="422"/>
                  </a:lnTo>
                  <a:lnTo>
                    <a:pt x="252" y="420"/>
                  </a:lnTo>
                  <a:lnTo>
                    <a:pt x="255" y="417"/>
                  </a:lnTo>
                  <a:lnTo>
                    <a:pt x="259" y="416"/>
                  </a:lnTo>
                  <a:lnTo>
                    <a:pt x="265" y="417"/>
                  </a:lnTo>
                  <a:lnTo>
                    <a:pt x="265" y="417"/>
                  </a:lnTo>
                  <a:lnTo>
                    <a:pt x="265" y="429"/>
                  </a:lnTo>
                  <a:lnTo>
                    <a:pt x="265" y="437"/>
                  </a:lnTo>
                  <a:lnTo>
                    <a:pt x="262" y="440"/>
                  </a:lnTo>
                  <a:lnTo>
                    <a:pt x="259" y="441"/>
                  </a:lnTo>
                  <a:lnTo>
                    <a:pt x="255" y="443"/>
                  </a:lnTo>
                  <a:lnTo>
                    <a:pt x="248" y="443"/>
                  </a:lnTo>
                  <a:lnTo>
                    <a:pt x="248" y="443"/>
                  </a:lnTo>
                  <a:close/>
                  <a:moveTo>
                    <a:pt x="281" y="410"/>
                  </a:moveTo>
                  <a:lnTo>
                    <a:pt x="281" y="410"/>
                  </a:lnTo>
                  <a:lnTo>
                    <a:pt x="271" y="413"/>
                  </a:lnTo>
                  <a:lnTo>
                    <a:pt x="263" y="414"/>
                  </a:lnTo>
                  <a:lnTo>
                    <a:pt x="260" y="413"/>
                  </a:lnTo>
                  <a:lnTo>
                    <a:pt x="258" y="411"/>
                  </a:lnTo>
                  <a:lnTo>
                    <a:pt x="255" y="407"/>
                  </a:lnTo>
                  <a:lnTo>
                    <a:pt x="254" y="403"/>
                  </a:lnTo>
                  <a:lnTo>
                    <a:pt x="254" y="403"/>
                  </a:lnTo>
                  <a:lnTo>
                    <a:pt x="251" y="391"/>
                  </a:lnTo>
                  <a:lnTo>
                    <a:pt x="252" y="379"/>
                  </a:lnTo>
                  <a:lnTo>
                    <a:pt x="254" y="365"/>
                  </a:lnTo>
                  <a:lnTo>
                    <a:pt x="254" y="353"/>
                  </a:lnTo>
                  <a:lnTo>
                    <a:pt x="254" y="353"/>
                  </a:lnTo>
                  <a:lnTo>
                    <a:pt x="252" y="336"/>
                  </a:lnTo>
                  <a:lnTo>
                    <a:pt x="251" y="313"/>
                  </a:lnTo>
                  <a:lnTo>
                    <a:pt x="252" y="301"/>
                  </a:lnTo>
                  <a:lnTo>
                    <a:pt x="254" y="291"/>
                  </a:lnTo>
                  <a:lnTo>
                    <a:pt x="256" y="283"/>
                  </a:lnTo>
                  <a:lnTo>
                    <a:pt x="259" y="282"/>
                  </a:lnTo>
                  <a:lnTo>
                    <a:pt x="262" y="281"/>
                  </a:lnTo>
                  <a:lnTo>
                    <a:pt x="262" y="281"/>
                  </a:lnTo>
                  <a:lnTo>
                    <a:pt x="266" y="313"/>
                  </a:lnTo>
                  <a:lnTo>
                    <a:pt x="271" y="346"/>
                  </a:lnTo>
                  <a:lnTo>
                    <a:pt x="281" y="410"/>
                  </a:lnTo>
                  <a:lnTo>
                    <a:pt x="281" y="410"/>
                  </a:lnTo>
                  <a:lnTo>
                    <a:pt x="280" y="409"/>
                  </a:lnTo>
                  <a:lnTo>
                    <a:pt x="278" y="405"/>
                  </a:lnTo>
                  <a:lnTo>
                    <a:pt x="277" y="395"/>
                  </a:lnTo>
                  <a:lnTo>
                    <a:pt x="277" y="392"/>
                  </a:lnTo>
                  <a:lnTo>
                    <a:pt x="278" y="392"/>
                  </a:lnTo>
                  <a:lnTo>
                    <a:pt x="281" y="410"/>
                  </a:lnTo>
                  <a:lnTo>
                    <a:pt x="281" y="41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Tm="0">
        <p:checker/>
      </p:transition>
    </mc:Choice>
    <mc:Fallback>
      <p:transition spd="slow" advTm="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Straight Connector 7"/>
          <p:cNvCxnSpPr/>
          <p:nvPr/>
        </p:nvCxnSpPr>
        <p:spPr>
          <a:xfrm rot="5400000">
            <a:off x="3272017" y="2845141"/>
            <a:ext cx="2599969" cy="1507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8"/>
          <p:cNvCxnSpPr/>
          <p:nvPr/>
        </p:nvCxnSpPr>
        <p:spPr>
          <a:xfrm>
            <a:off x="2832775" y="2844332"/>
            <a:ext cx="3357586" cy="1562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Group 48"/>
          <p:cNvGrpSpPr/>
          <p:nvPr/>
        </p:nvGrpSpPr>
        <p:grpSpPr>
          <a:xfrm>
            <a:off x="4714908" y="1124293"/>
            <a:ext cx="3183876" cy="1375166"/>
            <a:chOff x="4714908" y="1142990"/>
            <a:chExt cx="3183876" cy="1398036"/>
          </a:xfrm>
        </p:grpSpPr>
        <p:grpSp>
          <p:nvGrpSpPr>
            <p:cNvPr id="34" name="Group 94"/>
            <p:cNvGrpSpPr/>
            <p:nvPr/>
          </p:nvGrpSpPr>
          <p:grpSpPr>
            <a:xfrm>
              <a:off x="4714908" y="1785932"/>
              <a:ext cx="2275672" cy="755094"/>
              <a:chOff x="4714908" y="1785932"/>
              <a:chExt cx="2275672" cy="755094"/>
            </a:xfrm>
          </p:grpSpPr>
          <p:sp>
            <p:nvSpPr>
              <p:cNvPr id="39" name="Rectangle 18"/>
              <p:cNvSpPr/>
              <p:nvPr/>
            </p:nvSpPr>
            <p:spPr>
              <a:xfrm>
                <a:off x="4714908" y="2071684"/>
                <a:ext cx="2214578" cy="4693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sz="800" dirty="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Segoe UI" panose="020B0502040204020203" pitchFamily="34" charset="0"/>
                    <a:sym typeface="微软雅黑" panose="020B0503020204020204" pitchFamily="34" charset="-122"/>
                  </a:rPr>
                  <a:t>在此录入上述图表的描述说明，在此录入上述图表的描述说明，在此录入上述图表的描述说明。</a:t>
                </a:r>
                <a:endParaRPr lang="zh-CN" altLang="en-US" sz="8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" panose="020B0502040204020203" pitchFamily="34" charset="0"/>
                  <a:sym typeface="微软雅黑" panose="020B0503020204020204" pitchFamily="34" charset="-122"/>
                </a:endParaRPr>
              </a:p>
            </p:txBody>
          </p:sp>
          <p:sp>
            <p:nvSpPr>
              <p:cNvPr id="40" name="Rectangle 19"/>
              <p:cNvSpPr/>
              <p:nvPr/>
            </p:nvSpPr>
            <p:spPr>
              <a:xfrm>
                <a:off x="6190361" y="1785932"/>
                <a:ext cx="800219" cy="2816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zh-CN" altLang="en-US" sz="1200" dirty="0" smtClean="0">
                    <a:solidFill>
                      <a:schemeClr val="bg1">
                        <a:lumMod val="6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Open Sans" pitchFamily="34" charset="0"/>
                  </a:rPr>
                  <a:t>精益求精</a:t>
                </a:r>
                <a:endParaRPr lang="en-US" altLang="zh-CN" sz="12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 pitchFamily="34" charset="0"/>
                </a:endParaRPr>
              </a:p>
            </p:txBody>
          </p:sp>
        </p:grpSp>
        <p:grpSp>
          <p:nvGrpSpPr>
            <p:cNvPr id="35" name="Group 72"/>
            <p:cNvGrpSpPr/>
            <p:nvPr/>
          </p:nvGrpSpPr>
          <p:grpSpPr>
            <a:xfrm>
              <a:off x="7000892" y="1142990"/>
              <a:ext cx="897892" cy="751794"/>
              <a:chOff x="2951142" y="2589225"/>
              <a:chExt cx="468313" cy="392113"/>
            </a:xfrm>
            <a:solidFill>
              <a:schemeClr val="accent3"/>
            </a:solidFill>
          </p:grpSpPr>
          <p:sp>
            <p:nvSpPr>
              <p:cNvPr id="36" name="Freeform 13"/>
              <p:cNvSpPr>
                <a:spLocks noEditPoints="1"/>
              </p:cNvSpPr>
              <p:nvPr/>
            </p:nvSpPr>
            <p:spPr bwMode="auto">
              <a:xfrm>
                <a:off x="2951142" y="2646375"/>
                <a:ext cx="284163" cy="284163"/>
              </a:xfrm>
              <a:custGeom>
                <a:avLst/>
                <a:gdLst/>
                <a:ahLst/>
                <a:cxnLst>
                  <a:cxn ang="0">
                    <a:pos x="208" y="331"/>
                  </a:cxn>
                  <a:cxn ang="0">
                    <a:pos x="239" y="322"/>
                  </a:cxn>
                  <a:cxn ang="0">
                    <a:pos x="286" y="326"/>
                  </a:cxn>
                  <a:cxn ang="0">
                    <a:pos x="307" y="267"/>
                  </a:cxn>
                  <a:cxn ang="0">
                    <a:pos x="328" y="223"/>
                  </a:cxn>
                  <a:cxn ang="0">
                    <a:pos x="359" y="150"/>
                  </a:cxn>
                  <a:cxn ang="0">
                    <a:pos x="328" y="136"/>
                  </a:cxn>
                  <a:cxn ang="0">
                    <a:pos x="307" y="91"/>
                  </a:cxn>
                  <a:cxn ang="0">
                    <a:pos x="267" y="51"/>
                  </a:cxn>
                  <a:cxn ang="0">
                    <a:pos x="239" y="37"/>
                  </a:cxn>
                  <a:cxn ang="0">
                    <a:pos x="208" y="0"/>
                  </a:cxn>
                  <a:cxn ang="0">
                    <a:pos x="179" y="65"/>
                  </a:cxn>
                  <a:cxn ang="0">
                    <a:pos x="213" y="70"/>
                  </a:cxn>
                  <a:cxn ang="0">
                    <a:pos x="244" y="85"/>
                  </a:cxn>
                  <a:cxn ang="0">
                    <a:pos x="267" y="106"/>
                  </a:cxn>
                  <a:cxn ang="0">
                    <a:pos x="284" y="134"/>
                  </a:cxn>
                  <a:cxn ang="0">
                    <a:pos x="293" y="168"/>
                  </a:cxn>
                  <a:cxn ang="0">
                    <a:pos x="293" y="191"/>
                  </a:cxn>
                  <a:cxn ang="0">
                    <a:pos x="284" y="223"/>
                  </a:cxn>
                  <a:cxn ang="0">
                    <a:pos x="267" y="252"/>
                  </a:cxn>
                  <a:cxn ang="0">
                    <a:pos x="244" y="274"/>
                  </a:cxn>
                  <a:cxn ang="0">
                    <a:pos x="213" y="289"/>
                  </a:cxn>
                  <a:cxn ang="0">
                    <a:pos x="179" y="294"/>
                  </a:cxn>
                  <a:cxn ang="0">
                    <a:pos x="32" y="286"/>
                  </a:cxn>
                  <a:cxn ang="0">
                    <a:pos x="92" y="307"/>
                  </a:cxn>
                  <a:cxn ang="0">
                    <a:pos x="135" y="327"/>
                  </a:cxn>
                  <a:cxn ang="0">
                    <a:pos x="179" y="358"/>
                  </a:cxn>
                  <a:cxn ang="0">
                    <a:pos x="179" y="294"/>
                  </a:cxn>
                  <a:cxn ang="0">
                    <a:pos x="145" y="289"/>
                  </a:cxn>
                  <a:cxn ang="0">
                    <a:pos x="115" y="274"/>
                  </a:cxn>
                  <a:cxn ang="0">
                    <a:pos x="92" y="252"/>
                  </a:cxn>
                  <a:cxn ang="0">
                    <a:pos x="74" y="223"/>
                  </a:cxn>
                  <a:cxn ang="0">
                    <a:pos x="66" y="191"/>
                  </a:cxn>
                  <a:cxn ang="0">
                    <a:pos x="66" y="168"/>
                  </a:cxn>
                  <a:cxn ang="0">
                    <a:pos x="74" y="134"/>
                  </a:cxn>
                  <a:cxn ang="0">
                    <a:pos x="92" y="106"/>
                  </a:cxn>
                  <a:cxn ang="0">
                    <a:pos x="115" y="85"/>
                  </a:cxn>
                  <a:cxn ang="0">
                    <a:pos x="145" y="70"/>
                  </a:cxn>
                  <a:cxn ang="0">
                    <a:pos x="179" y="65"/>
                  </a:cxn>
                  <a:cxn ang="0">
                    <a:pos x="179" y="0"/>
                  </a:cxn>
                  <a:cxn ang="0">
                    <a:pos x="151" y="27"/>
                  </a:cxn>
                  <a:cxn ang="0">
                    <a:pos x="105" y="43"/>
                  </a:cxn>
                  <a:cxn ang="0">
                    <a:pos x="32" y="72"/>
                  </a:cxn>
                  <a:cxn ang="0">
                    <a:pos x="43" y="105"/>
                  </a:cxn>
                  <a:cxn ang="0">
                    <a:pos x="27" y="150"/>
                  </a:cxn>
                  <a:cxn ang="0">
                    <a:pos x="27" y="207"/>
                  </a:cxn>
                  <a:cxn ang="0">
                    <a:pos x="36" y="238"/>
                  </a:cxn>
                  <a:cxn ang="0">
                    <a:pos x="52" y="267"/>
                  </a:cxn>
                </a:cxnLst>
                <a:rect l="0" t="0" r="r" b="b"/>
                <a:pathLst>
                  <a:path w="359" h="358">
                    <a:moveTo>
                      <a:pt x="179" y="358"/>
                    </a:moveTo>
                    <a:lnTo>
                      <a:pt x="208" y="358"/>
                    </a:lnTo>
                    <a:lnTo>
                      <a:pt x="208" y="331"/>
                    </a:lnTo>
                    <a:lnTo>
                      <a:pt x="208" y="331"/>
                    </a:lnTo>
                    <a:lnTo>
                      <a:pt x="224" y="327"/>
                    </a:lnTo>
                    <a:lnTo>
                      <a:pt x="239" y="322"/>
                    </a:lnTo>
                    <a:lnTo>
                      <a:pt x="254" y="315"/>
                    </a:lnTo>
                    <a:lnTo>
                      <a:pt x="267" y="307"/>
                    </a:lnTo>
                    <a:lnTo>
                      <a:pt x="286" y="326"/>
                    </a:lnTo>
                    <a:lnTo>
                      <a:pt x="326" y="286"/>
                    </a:lnTo>
                    <a:lnTo>
                      <a:pt x="307" y="267"/>
                    </a:lnTo>
                    <a:lnTo>
                      <a:pt x="307" y="267"/>
                    </a:lnTo>
                    <a:lnTo>
                      <a:pt x="315" y="253"/>
                    </a:lnTo>
                    <a:lnTo>
                      <a:pt x="323" y="238"/>
                    </a:lnTo>
                    <a:lnTo>
                      <a:pt x="328" y="223"/>
                    </a:lnTo>
                    <a:lnTo>
                      <a:pt x="331" y="207"/>
                    </a:lnTo>
                    <a:lnTo>
                      <a:pt x="359" y="207"/>
                    </a:lnTo>
                    <a:lnTo>
                      <a:pt x="359" y="150"/>
                    </a:lnTo>
                    <a:lnTo>
                      <a:pt x="331" y="150"/>
                    </a:lnTo>
                    <a:lnTo>
                      <a:pt x="331" y="150"/>
                    </a:lnTo>
                    <a:lnTo>
                      <a:pt x="328" y="136"/>
                    </a:lnTo>
                    <a:lnTo>
                      <a:pt x="323" y="119"/>
                    </a:lnTo>
                    <a:lnTo>
                      <a:pt x="315" y="105"/>
                    </a:lnTo>
                    <a:lnTo>
                      <a:pt x="307" y="91"/>
                    </a:lnTo>
                    <a:lnTo>
                      <a:pt x="326" y="72"/>
                    </a:lnTo>
                    <a:lnTo>
                      <a:pt x="286" y="33"/>
                    </a:lnTo>
                    <a:lnTo>
                      <a:pt x="267" y="51"/>
                    </a:lnTo>
                    <a:lnTo>
                      <a:pt x="267" y="51"/>
                    </a:lnTo>
                    <a:lnTo>
                      <a:pt x="254" y="43"/>
                    </a:lnTo>
                    <a:lnTo>
                      <a:pt x="239" y="37"/>
                    </a:lnTo>
                    <a:lnTo>
                      <a:pt x="224" y="30"/>
                    </a:lnTo>
                    <a:lnTo>
                      <a:pt x="208" y="27"/>
                    </a:lnTo>
                    <a:lnTo>
                      <a:pt x="208" y="0"/>
                    </a:lnTo>
                    <a:lnTo>
                      <a:pt x="179" y="0"/>
                    </a:lnTo>
                    <a:lnTo>
                      <a:pt x="179" y="65"/>
                    </a:lnTo>
                    <a:lnTo>
                      <a:pt x="179" y="65"/>
                    </a:lnTo>
                    <a:lnTo>
                      <a:pt x="190" y="65"/>
                    </a:lnTo>
                    <a:lnTo>
                      <a:pt x="203" y="68"/>
                    </a:lnTo>
                    <a:lnTo>
                      <a:pt x="213" y="70"/>
                    </a:lnTo>
                    <a:lnTo>
                      <a:pt x="224" y="74"/>
                    </a:lnTo>
                    <a:lnTo>
                      <a:pt x="234" y="79"/>
                    </a:lnTo>
                    <a:lnTo>
                      <a:pt x="244" y="85"/>
                    </a:lnTo>
                    <a:lnTo>
                      <a:pt x="252" y="91"/>
                    </a:lnTo>
                    <a:lnTo>
                      <a:pt x="260" y="98"/>
                    </a:lnTo>
                    <a:lnTo>
                      <a:pt x="267" y="106"/>
                    </a:lnTo>
                    <a:lnTo>
                      <a:pt x="275" y="116"/>
                    </a:lnTo>
                    <a:lnTo>
                      <a:pt x="279" y="124"/>
                    </a:lnTo>
                    <a:lnTo>
                      <a:pt x="284" y="134"/>
                    </a:lnTo>
                    <a:lnTo>
                      <a:pt x="288" y="145"/>
                    </a:lnTo>
                    <a:lnTo>
                      <a:pt x="292" y="157"/>
                    </a:lnTo>
                    <a:lnTo>
                      <a:pt x="293" y="168"/>
                    </a:lnTo>
                    <a:lnTo>
                      <a:pt x="293" y="179"/>
                    </a:lnTo>
                    <a:lnTo>
                      <a:pt x="293" y="179"/>
                    </a:lnTo>
                    <a:lnTo>
                      <a:pt x="293" y="191"/>
                    </a:lnTo>
                    <a:lnTo>
                      <a:pt x="292" y="202"/>
                    </a:lnTo>
                    <a:lnTo>
                      <a:pt x="288" y="213"/>
                    </a:lnTo>
                    <a:lnTo>
                      <a:pt x="284" y="223"/>
                    </a:lnTo>
                    <a:lnTo>
                      <a:pt x="279" y="233"/>
                    </a:lnTo>
                    <a:lnTo>
                      <a:pt x="275" y="243"/>
                    </a:lnTo>
                    <a:lnTo>
                      <a:pt x="267" y="252"/>
                    </a:lnTo>
                    <a:lnTo>
                      <a:pt x="260" y="260"/>
                    </a:lnTo>
                    <a:lnTo>
                      <a:pt x="252" y="268"/>
                    </a:lnTo>
                    <a:lnTo>
                      <a:pt x="244" y="274"/>
                    </a:lnTo>
                    <a:lnTo>
                      <a:pt x="234" y="280"/>
                    </a:lnTo>
                    <a:lnTo>
                      <a:pt x="224" y="285"/>
                    </a:lnTo>
                    <a:lnTo>
                      <a:pt x="213" y="289"/>
                    </a:lnTo>
                    <a:lnTo>
                      <a:pt x="203" y="291"/>
                    </a:lnTo>
                    <a:lnTo>
                      <a:pt x="190" y="293"/>
                    </a:lnTo>
                    <a:lnTo>
                      <a:pt x="179" y="294"/>
                    </a:lnTo>
                    <a:lnTo>
                      <a:pt x="179" y="358"/>
                    </a:lnTo>
                    <a:close/>
                    <a:moveTo>
                      <a:pt x="52" y="267"/>
                    </a:moveTo>
                    <a:lnTo>
                      <a:pt x="32" y="286"/>
                    </a:lnTo>
                    <a:lnTo>
                      <a:pt x="73" y="326"/>
                    </a:lnTo>
                    <a:lnTo>
                      <a:pt x="92" y="307"/>
                    </a:lnTo>
                    <a:lnTo>
                      <a:pt x="92" y="307"/>
                    </a:lnTo>
                    <a:lnTo>
                      <a:pt x="105" y="315"/>
                    </a:lnTo>
                    <a:lnTo>
                      <a:pt x="120" y="322"/>
                    </a:lnTo>
                    <a:lnTo>
                      <a:pt x="135" y="327"/>
                    </a:lnTo>
                    <a:lnTo>
                      <a:pt x="151" y="331"/>
                    </a:lnTo>
                    <a:lnTo>
                      <a:pt x="151" y="358"/>
                    </a:lnTo>
                    <a:lnTo>
                      <a:pt x="179" y="358"/>
                    </a:lnTo>
                    <a:lnTo>
                      <a:pt x="179" y="294"/>
                    </a:lnTo>
                    <a:lnTo>
                      <a:pt x="179" y="294"/>
                    </a:lnTo>
                    <a:lnTo>
                      <a:pt x="179" y="294"/>
                    </a:lnTo>
                    <a:lnTo>
                      <a:pt x="168" y="293"/>
                    </a:lnTo>
                    <a:lnTo>
                      <a:pt x="156" y="291"/>
                    </a:lnTo>
                    <a:lnTo>
                      <a:pt x="145" y="289"/>
                    </a:lnTo>
                    <a:lnTo>
                      <a:pt x="135" y="285"/>
                    </a:lnTo>
                    <a:lnTo>
                      <a:pt x="125" y="280"/>
                    </a:lnTo>
                    <a:lnTo>
                      <a:pt x="115" y="274"/>
                    </a:lnTo>
                    <a:lnTo>
                      <a:pt x="106" y="268"/>
                    </a:lnTo>
                    <a:lnTo>
                      <a:pt x="99" y="260"/>
                    </a:lnTo>
                    <a:lnTo>
                      <a:pt x="92" y="252"/>
                    </a:lnTo>
                    <a:lnTo>
                      <a:pt x="84" y="243"/>
                    </a:lnTo>
                    <a:lnTo>
                      <a:pt x="79" y="233"/>
                    </a:lnTo>
                    <a:lnTo>
                      <a:pt x="74" y="223"/>
                    </a:lnTo>
                    <a:lnTo>
                      <a:pt x="71" y="213"/>
                    </a:lnTo>
                    <a:lnTo>
                      <a:pt x="67" y="202"/>
                    </a:lnTo>
                    <a:lnTo>
                      <a:pt x="66" y="191"/>
                    </a:lnTo>
                    <a:lnTo>
                      <a:pt x="64" y="179"/>
                    </a:lnTo>
                    <a:lnTo>
                      <a:pt x="64" y="179"/>
                    </a:lnTo>
                    <a:lnTo>
                      <a:pt x="66" y="168"/>
                    </a:lnTo>
                    <a:lnTo>
                      <a:pt x="67" y="157"/>
                    </a:lnTo>
                    <a:lnTo>
                      <a:pt x="71" y="145"/>
                    </a:lnTo>
                    <a:lnTo>
                      <a:pt x="74" y="134"/>
                    </a:lnTo>
                    <a:lnTo>
                      <a:pt x="79" y="124"/>
                    </a:lnTo>
                    <a:lnTo>
                      <a:pt x="84" y="116"/>
                    </a:lnTo>
                    <a:lnTo>
                      <a:pt x="92" y="106"/>
                    </a:lnTo>
                    <a:lnTo>
                      <a:pt x="99" y="98"/>
                    </a:lnTo>
                    <a:lnTo>
                      <a:pt x="106" y="91"/>
                    </a:lnTo>
                    <a:lnTo>
                      <a:pt x="115" y="85"/>
                    </a:lnTo>
                    <a:lnTo>
                      <a:pt x="125" y="79"/>
                    </a:lnTo>
                    <a:lnTo>
                      <a:pt x="135" y="74"/>
                    </a:lnTo>
                    <a:lnTo>
                      <a:pt x="145" y="70"/>
                    </a:lnTo>
                    <a:lnTo>
                      <a:pt x="156" y="68"/>
                    </a:lnTo>
                    <a:lnTo>
                      <a:pt x="168" y="65"/>
                    </a:lnTo>
                    <a:lnTo>
                      <a:pt x="179" y="65"/>
                    </a:lnTo>
                    <a:lnTo>
                      <a:pt x="179" y="65"/>
                    </a:lnTo>
                    <a:lnTo>
                      <a:pt x="179" y="65"/>
                    </a:lnTo>
                    <a:lnTo>
                      <a:pt x="179" y="0"/>
                    </a:lnTo>
                    <a:lnTo>
                      <a:pt x="151" y="0"/>
                    </a:lnTo>
                    <a:lnTo>
                      <a:pt x="151" y="27"/>
                    </a:lnTo>
                    <a:lnTo>
                      <a:pt x="151" y="27"/>
                    </a:lnTo>
                    <a:lnTo>
                      <a:pt x="135" y="30"/>
                    </a:lnTo>
                    <a:lnTo>
                      <a:pt x="120" y="37"/>
                    </a:lnTo>
                    <a:lnTo>
                      <a:pt x="105" y="43"/>
                    </a:lnTo>
                    <a:lnTo>
                      <a:pt x="92" y="51"/>
                    </a:lnTo>
                    <a:lnTo>
                      <a:pt x="73" y="33"/>
                    </a:lnTo>
                    <a:lnTo>
                      <a:pt x="32" y="72"/>
                    </a:lnTo>
                    <a:lnTo>
                      <a:pt x="52" y="91"/>
                    </a:lnTo>
                    <a:lnTo>
                      <a:pt x="52" y="91"/>
                    </a:lnTo>
                    <a:lnTo>
                      <a:pt x="43" y="105"/>
                    </a:lnTo>
                    <a:lnTo>
                      <a:pt x="36" y="119"/>
                    </a:lnTo>
                    <a:lnTo>
                      <a:pt x="31" y="136"/>
                    </a:lnTo>
                    <a:lnTo>
                      <a:pt x="27" y="150"/>
                    </a:lnTo>
                    <a:lnTo>
                      <a:pt x="0" y="150"/>
                    </a:lnTo>
                    <a:lnTo>
                      <a:pt x="0" y="207"/>
                    </a:lnTo>
                    <a:lnTo>
                      <a:pt x="27" y="207"/>
                    </a:lnTo>
                    <a:lnTo>
                      <a:pt x="27" y="207"/>
                    </a:lnTo>
                    <a:lnTo>
                      <a:pt x="31" y="223"/>
                    </a:lnTo>
                    <a:lnTo>
                      <a:pt x="36" y="238"/>
                    </a:lnTo>
                    <a:lnTo>
                      <a:pt x="43" y="253"/>
                    </a:lnTo>
                    <a:lnTo>
                      <a:pt x="52" y="267"/>
                    </a:lnTo>
                    <a:lnTo>
                      <a:pt x="52" y="267"/>
                    </a:lnTo>
                    <a:close/>
                  </a:path>
                </a:pathLst>
              </a:custGeom>
              <a:solidFill>
                <a:srgbClr val="40937D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7" name="Freeform 14"/>
              <p:cNvSpPr>
                <a:spLocks noEditPoints="1"/>
              </p:cNvSpPr>
              <p:nvPr/>
            </p:nvSpPr>
            <p:spPr bwMode="auto">
              <a:xfrm>
                <a:off x="3233717" y="2798775"/>
                <a:ext cx="182563" cy="182563"/>
              </a:xfrm>
              <a:custGeom>
                <a:avLst/>
                <a:gdLst/>
                <a:ahLst/>
                <a:cxnLst>
                  <a:cxn ang="0">
                    <a:pos x="131" y="20"/>
                  </a:cxn>
                  <a:cxn ang="0">
                    <a:pos x="152" y="6"/>
                  </a:cxn>
                  <a:cxn ang="0">
                    <a:pos x="183" y="21"/>
                  </a:cxn>
                  <a:cxn ang="0">
                    <a:pos x="179" y="42"/>
                  </a:cxn>
                  <a:cxn ang="0">
                    <a:pos x="198" y="64"/>
                  </a:cxn>
                  <a:cxn ang="0">
                    <a:pos x="219" y="64"/>
                  </a:cxn>
                  <a:cxn ang="0">
                    <a:pos x="230" y="97"/>
                  </a:cxn>
                  <a:cxn ang="0">
                    <a:pos x="213" y="109"/>
                  </a:cxn>
                  <a:cxn ang="0">
                    <a:pos x="210" y="137"/>
                  </a:cxn>
                  <a:cxn ang="0">
                    <a:pos x="225" y="152"/>
                  </a:cxn>
                  <a:cxn ang="0">
                    <a:pos x="210" y="183"/>
                  </a:cxn>
                  <a:cxn ang="0">
                    <a:pos x="189" y="179"/>
                  </a:cxn>
                  <a:cxn ang="0">
                    <a:pos x="167" y="198"/>
                  </a:cxn>
                  <a:cxn ang="0">
                    <a:pos x="167" y="220"/>
                  </a:cxn>
                  <a:cxn ang="0">
                    <a:pos x="135" y="230"/>
                  </a:cxn>
                  <a:cxn ang="0">
                    <a:pos x="123" y="213"/>
                  </a:cxn>
                  <a:cxn ang="0">
                    <a:pos x="115" y="163"/>
                  </a:cxn>
                  <a:cxn ang="0">
                    <a:pos x="136" y="158"/>
                  </a:cxn>
                  <a:cxn ang="0">
                    <a:pos x="153" y="144"/>
                  </a:cxn>
                  <a:cxn ang="0">
                    <a:pos x="161" y="131"/>
                  </a:cxn>
                  <a:cxn ang="0">
                    <a:pos x="161" y="103"/>
                  </a:cxn>
                  <a:cxn ang="0">
                    <a:pos x="147" y="80"/>
                  </a:cxn>
                  <a:cxn ang="0">
                    <a:pos x="130" y="71"/>
                  </a:cxn>
                  <a:cxn ang="0">
                    <a:pos x="115" y="19"/>
                  </a:cxn>
                  <a:cxn ang="0">
                    <a:pos x="11" y="167"/>
                  </a:cxn>
                  <a:cxn ang="0">
                    <a:pos x="1" y="135"/>
                  </a:cxn>
                  <a:cxn ang="0">
                    <a:pos x="19" y="123"/>
                  </a:cxn>
                  <a:cxn ang="0">
                    <a:pos x="20" y="94"/>
                  </a:cxn>
                  <a:cxn ang="0">
                    <a:pos x="5" y="79"/>
                  </a:cxn>
                  <a:cxn ang="0">
                    <a:pos x="21" y="48"/>
                  </a:cxn>
                  <a:cxn ang="0">
                    <a:pos x="42" y="52"/>
                  </a:cxn>
                  <a:cxn ang="0">
                    <a:pos x="63" y="34"/>
                  </a:cxn>
                  <a:cxn ang="0">
                    <a:pos x="63" y="12"/>
                  </a:cxn>
                  <a:cxn ang="0">
                    <a:pos x="97" y="1"/>
                  </a:cxn>
                  <a:cxn ang="0">
                    <a:pos x="109" y="19"/>
                  </a:cxn>
                  <a:cxn ang="0">
                    <a:pos x="115" y="68"/>
                  </a:cxn>
                  <a:cxn ang="0">
                    <a:pos x="94" y="73"/>
                  </a:cxn>
                  <a:cxn ang="0">
                    <a:pos x="78" y="88"/>
                  </a:cxn>
                  <a:cxn ang="0">
                    <a:pos x="71" y="100"/>
                  </a:cxn>
                  <a:cxn ang="0">
                    <a:pos x="71" y="129"/>
                  </a:cxn>
                  <a:cxn ang="0">
                    <a:pos x="84" y="151"/>
                  </a:cxn>
                  <a:cxn ang="0">
                    <a:pos x="100" y="161"/>
                  </a:cxn>
                  <a:cxn ang="0">
                    <a:pos x="115" y="213"/>
                  </a:cxn>
                  <a:cxn ang="0">
                    <a:pos x="84" y="208"/>
                  </a:cxn>
                  <a:cxn ang="0">
                    <a:pos x="68" y="221"/>
                  </a:cxn>
                  <a:cxn ang="0">
                    <a:pos x="40" y="203"/>
                  </a:cxn>
                  <a:cxn ang="0">
                    <a:pos x="45" y="183"/>
                  </a:cxn>
                  <a:cxn ang="0">
                    <a:pos x="29" y="160"/>
                  </a:cxn>
                </a:cxnLst>
                <a:rect l="0" t="0" r="r" b="b"/>
                <a:pathLst>
                  <a:path w="231" h="231">
                    <a:moveTo>
                      <a:pt x="115" y="19"/>
                    </a:moveTo>
                    <a:lnTo>
                      <a:pt x="115" y="19"/>
                    </a:lnTo>
                    <a:lnTo>
                      <a:pt x="131" y="20"/>
                    </a:lnTo>
                    <a:lnTo>
                      <a:pt x="146" y="24"/>
                    </a:lnTo>
                    <a:lnTo>
                      <a:pt x="152" y="6"/>
                    </a:lnTo>
                    <a:lnTo>
                      <a:pt x="152" y="6"/>
                    </a:lnTo>
                    <a:lnTo>
                      <a:pt x="163" y="10"/>
                    </a:lnTo>
                    <a:lnTo>
                      <a:pt x="173" y="15"/>
                    </a:lnTo>
                    <a:lnTo>
                      <a:pt x="183" y="21"/>
                    </a:lnTo>
                    <a:lnTo>
                      <a:pt x="192" y="29"/>
                    </a:lnTo>
                    <a:lnTo>
                      <a:pt x="179" y="42"/>
                    </a:lnTo>
                    <a:lnTo>
                      <a:pt x="179" y="42"/>
                    </a:lnTo>
                    <a:lnTo>
                      <a:pt x="187" y="48"/>
                    </a:lnTo>
                    <a:lnTo>
                      <a:pt x="193" y="56"/>
                    </a:lnTo>
                    <a:lnTo>
                      <a:pt x="198" y="64"/>
                    </a:lnTo>
                    <a:lnTo>
                      <a:pt x="203" y="72"/>
                    </a:lnTo>
                    <a:lnTo>
                      <a:pt x="219" y="64"/>
                    </a:lnTo>
                    <a:lnTo>
                      <a:pt x="219" y="64"/>
                    </a:lnTo>
                    <a:lnTo>
                      <a:pt x="224" y="74"/>
                    </a:lnTo>
                    <a:lnTo>
                      <a:pt x="228" y="85"/>
                    </a:lnTo>
                    <a:lnTo>
                      <a:pt x="230" y="97"/>
                    </a:lnTo>
                    <a:lnTo>
                      <a:pt x="231" y="108"/>
                    </a:lnTo>
                    <a:lnTo>
                      <a:pt x="213" y="109"/>
                    </a:lnTo>
                    <a:lnTo>
                      <a:pt x="213" y="109"/>
                    </a:lnTo>
                    <a:lnTo>
                      <a:pt x="213" y="119"/>
                    </a:lnTo>
                    <a:lnTo>
                      <a:pt x="213" y="127"/>
                    </a:lnTo>
                    <a:lnTo>
                      <a:pt x="210" y="137"/>
                    </a:lnTo>
                    <a:lnTo>
                      <a:pt x="208" y="147"/>
                    </a:lnTo>
                    <a:lnTo>
                      <a:pt x="225" y="152"/>
                    </a:lnTo>
                    <a:lnTo>
                      <a:pt x="225" y="152"/>
                    </a:lnTo>
                    <a:lnTo>
                      <a:pt x="221" y="163"/>
                    </a:lnTo>
                    <a:lnTo>
                      <a:pt x="217" y="173"/>
                    </a:lnTo>
                    <a:lnTo>
                      <a:pt x="210" y="183"/>
                    </a:lnTo>
                    <a:lnTo>
                      <a:pt x="203" y="192"/>
                    </a:lnTo>
                    <a:lnTo>
                      <a:pt x="189" y="179"/>
                    </a:lnTo>
                    <a:lnTo>
                      <a:pt x="189" y="179"/>
                    </a:lnTo>
                    <a:lnTo>
                      <a:pt x="183" y="187"/>
                    </a:lnTo>
                    <a:lnTo>
                      <a:pt x="176" y="193"/>
                    </a:lnTo>
                    <a:lnTo>
                      <a:pt x="167" y="198"/>
                    </a:lnTo>
                    <a:lnTo>
                      <a:pt x="160" y="203"/>
                    </a:lnTo>
                    <a:lnTo>
                      <a:pt x="167" y="220"/>
                    </a:lnTo>
                    <a:lnTo>
                      <a:pt x="167" y="220"/>
                    </a:lnTo>
                    <a:lnTo>
                      <a:pt x="157" y="224"/>
                    </a:lnTo>
                    <a:lnTo>
                      <a:pt x="146" y="228"/>
                    </a:lnTo>
                    <a:lnTo>
                      <a:pt x="135" y="230"/>
                    </a:lnTo>
                    <a:lnTo>
                      <a:pt x="124" y="231"/>
                    </a:lnTo>
                    <a:lnTo>
                      <a:pt x="123" y="213"/>
                    </a:lnTo>
                    <a:lnTo>
                      <a:pt x="123" y="213"/>
                    </a:lnTo>
                    <a:lnTo>
                      <a:pt x="115" y="213"/>
                    </a:lnTo>
                    <a:lnTo>
                      <a:pt x="115" y="163"/>
                    </a:lnTo>
                    <a:lnTo>
                      <a:pt x="115" y="163"/>
                    </a:lnTo>
                    <a:lnTo>
                      <a:pt x="123" y="162"/>
                    </a:lnTo>
                    <a:lnTo>
                      <a:pt x="130" y="161"/>
                    </a:lnTo>
                    <a:lnTo>
                      <a:pt x="136" y="158"/>
                    </a:lnTo>
                    <a:lnTo>
                      <a:pt x="144" y="155"/>
                    </a:lnTo>
                    <a:lnTo>
                      <a:pt x="149" y="150"/>
                    </a:lnTo>
                    <a:lnTo>
                      <a:pt x="153" y="144"/>
                    </a:lnTo>
                    <a:lnTo>
                      <a:pt x="157" y="137"/>
                    </a:lnTo>
                    <a:lnTo>
                      <a:pt x="161" y="131"/>
                    </a:lnTo>
                    <a:lnTo>
                      <a:pt x="161" y="131"/>
                    </a:lnTo>
                    <a:lnTo>
                      <a:pt x="162" y="121"/>
                    </a:lnTo>
                    <a:lnTo>
                      <a:pt x="162" y="113"/>
                    </a:lnTo>
                    <a:lnTo>
                      <a:pt x="161" y="103"/>
                    </a:lnTo>
                    <a:lnTo>
                      <a:pt x="158" y="94"/>
                    </a:lnTo>
                    <a:lnTo>
                      <a:pt x="153" y="87"/>
                    </a:lnTo>
                    <a:lnTo>
                      <a:pt x="147" y="80"/>
                    </a:lnTo>
                    <a:lnTo>
                      <a:pt x="140" y="74"/>
                    </a:lnTo>
                    <a:lnTo>
                      <a:pt x="130" y="71"/>
                    </a:lnTo>
                    <a:lnTo>
                      <a:pt x="130" y="71"/>
                    </a:lnTo>
                    <a:lnTo>
                      <a:pt x="123" y="69"/>
                    </a:lnTo>
                    <a:lnTo>
                      <a:pt x="115" y="68"/>
                    </a:lnTo>
                    <a:lnTo>
                      <a:pt x="115" y="19"/>
                    </a:lnTo>
                    <a:close/>
                    <a:moveTo>
                      <a:pt x="29" y="160"/>
                    </a:moveTo>
                    <a:lnTo>
                      <a:pt x="11" y="167"/>
                    </a:lnTo>
                    <a:lnTo>
                      <a:pt x="11" y="167"/>
                    </a:lnTo>
                    <a:lnTo>
                      <a:pt x="8" y="157"/>
                    </a:lnTo>
                    <a:lnTo>
                      <a:pt x="4" y="146"/>
                    </a:lnTo>
                    <a:lnTo>
                      <a:pt x="1" y="135"/>
                    </a:lnTo>
                    <a:lnTo>
                      <a:pt x="0" y="124"/>
                    </a:lnTo>
                    <a:lnTo>
                      <a:pt x="19" y="123"/>
                    </a:lnTo>
                    <a:lnTo>
                      <a:pt x="19" y="123"/>
                    </a:lnTo>
                    <a:lnTo>
                      <a:pt x="17" y="114"/>
                    </a:lnTo>
                    <a:lnTo>
                      <a:pt x="19" y="104"/>
                    </a:lnTo>
                    <a:lnTo>
                      <a:pt x="20" y="94"/>
                    </a:lnTo>
                    <a:lnTo>
                      <a:pt x="24" y="85"/>
                    </a:lnTo>
                    <a:lnTo>
                      <a:pt x="5" y="79"/>
                    </a:lnTo>
                    <a:lnTo>
                      <a:pt x="5" y="79"/>
                    </a:lnTo>
                    <a:lnTo>
                      <a:pt x="10" y="68"/>
                    </a:lnTo>
                    <a:lnTo>
                      <a:pt x="15" y="58"/>
                    </a:lnTo>
                    <a:lnTo>
                      <a:pt x="21" y="48"/>
                    </a:lnTo>
                    <a:lnTo>
                      <a:pt x="29" y="40"/>
                    </a:lnTo>
                    <a:lnTo>
                      <a:pt x="42" y="52"/>
                    </a:lnTo>
                    <a:lnTo>
                      <a:pt x="42" y="52"/>
                    </a:lnTo>
                    <a:lnTo>
                      <a:pt x="48" y="45"/>
                    </a:lnTo>
                    <a:lnTo>
                      <a:pt x="56" y="38"/>
                    </a:lnTo>
                    <a:lnTo>
                      <a:pt x="63" y="34"/>
                    </a:lnTo>
                    <a:lnTo>
                      <a:pt x="72" y="29"/>
                    </a:lnTo>
                    <a:lnTo>
                      <a:pt x="63" y="12"/>
                    </a:lnTo>
                    <a:lnTo>
                      <a:pt x="63" y="12"/>
                    </a:lnTo>
                    <a:lnTo>
                      <a:pt x="74" y="8"/>
                    </a:lnTo>
                    <a:lnTo>
                      <a:pt x="85" y="4"/>
                    </a:lnTo>
                    <a:lnTo>
                      <a:pt x="97" y="1"/>
                    </a:lnTo>
                    <a:lnTo>
                      <a:pt x="108" y="0"/>
                    </a:lnTo>
                    <a:lnTo>
                      <a:pt x="109" y="19"/>
                    </a:lnTo>
                    <a:lnTo>
                      <a:pt x="109" y="19"/>
                    </a:lnTo>
                    <a:lnTo>
                      <a:pt x="115" y="19"/>
                    </a:lnTo>
                    <a:lnTo>
                      <a:pt x="115" y="68"/>
                    </a:lnTo>
                    <a:lnTo>
                      <a:pt x="115" y="68"/>
                    </a:lnTo>
                    <a:lnTo>
                      <a:pt x="108" y="69"/>
                    </a:lnTo>
                    <a:lnTo>
                      <a:pt x="102" y="71"/>
                    </a:lnTo>
                    <a:lnTo>
                      <a:pt x="94" y="73"/>
                    </a:lnTo>
                    <a:lnTo>
                      <a:pt x="88" y="77"/>
                    </a:lnTo>
                    <a:lnTo>
                      <a:pt x="83" y="82"/>
                    </a:lnTo>
                    <a:lnTo>
                      <a:pt x="78" y="88"/>
                    </a:lnTo>
                    <a:lnTo>
                      <a:pt x="74" y="94"/>
                    </a:lnTo>
                    <a:lnTo>
                      <a:pt x="71" y="100"/>
                    </a:lnTo>
                    <a:lnTo>
                      <a:pt x="71" y="100"/>
                    </a:lnTo>
                    <a:lnTo>
                      <a:pt x="68" y="110"/>
                    </a:lnTo>
                    <a:lnTo>
                      <a:pt x="68" y="120"/>
                    </a:lnTo>
                    <a:lnTo>
                      <a:pt x="71" y="129"/>
                    </a:lnTo>
                    <a:lnTo>
                      <a:pt x="73" y="137"/>
                    </a:lnTo>
                    <a:lnTo>
                      <a:pt x="78" y="145"/>
                    </a:lnTo>
                    <a:lnTo>
                      <a:pt x="84" y="151"/>
                    </a:lnTo>
                    <a:lnTo>
                      <a:pt x="92" y="157"/>
                    </a:lnTo>
                    <a:lnTo>
                      <a:pt x="100" y="161"/>
                    </a:lnTo>
                    <a:lnTo>
                      <a:pt x="100" y="161"/>
                    </a:lnTo>
                    <a:lnTo>
                      <a:pt x="108" y="162"/>
                    </a:lnTo>
                    <a:lnTo>
                      <a:pt x="115" y="163"/>
                    </a:lnTo>
                    <a:lnTo>
                      <a:pt x="115" y="213"/>
                    </a:lnTo>
                    <a:lnTo>
                      <a:pt x="115" y="213"/>
                    </a:lnTo>
                    <a:lnTo>
                      <a:pt x="100" y="212"/>
                    </a:lnTo>
                    <a:lnTo>
                      <a:pt x="84" y="208"/>
                    </a:lnTo>
                    <a:lnTo>
                      <a:pt x="79" y="226"/>
                    </a:lnTo>
                    <a:lnTo>
                      <a:pt x="79" y="226"/>
                    </a:lnTo>
                    <a:lnTo>
                      <a:pt x="68" y="221"/>
                    </a:lnTo>
                    <a:lnTo>
                      <a:pt x="58" y="216"/>
                    </a:lnTo>
                    <a:lnTo>
                      <a:pt x="48" y="210"/>
                    </a:lnTo>
                    <a:lnTo>
                      <a:pt x="40" y="203"/>
                    </a:lnTo>
                    <a:lnTo>
                      <a:pt x="52" y="189"/>
                    </a:lnTo>
                    <a:lnTo>
                      <a:pt x="52" y="189"/>
                    </a:lnTo>
                    <a:lnTo>
                      <a:pt x="45" y="183"/>
                    </a:lnTo>
                    <a:lnTo>
                      <a:pt x="38" y="176"/>
                    </a:lnTo>
                    <a:lnTo>
                      <a:pt x="34" y="168"/>
                    </a:lnTo>
                    <a:lnTo>
                      <a:pt x="29" y="160"/>
                    </a:lnTo>
                    <a:lnTo>
                      <a:pt x="29" y="160"/>
                    </a:lnTo>
                    <a:close/>
                  </a:path>
                </a:pathLst>
              </a:custGeom>
              <a:solidFill>
                <a:srgbClr val="40937D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8" name="Freeform 15"/>
              <p:cNvSpPr>
                <a:spLocks noEditPoints="1"/>
              </p:cNvSpPr>
              <p:nvPr/>
            </p:nvSpPr>
            <p:spPr bwMode="auto">
              <a:xfrm>
                <a:off x="3228955" y="2589225"/>
                <a:ext cx="190500" cy="190500"/>
              </a:xfrm>
              <a:custGeom>
                <a:avLst/>
                <a:gdLst/>
                <a:ahLst/>
                <a:cxnLst>
                  <a:cxn ang="0">
                    <a:pos x="131" y="0"/>
                  </a:cxn>
                  <a:cxn ang="0">
                    <a:pos x="170" y="10"/>
                  </a:cxn>
                  <a:cxn ang="0">
                    <a:pos x="163" y="47"/>
                  </a:cxn>
                  <a:cxn ang="0">
                    <a:pos x="186" y="65"/>
                  </a:cxn>
                  <a:cxn ang="0">
                    <a:pos x="222" y="53"/>
                  </a:cxn>
                  <a:cxn ang="0">
                    <a:pos x="234" y="76"/>
                  </a:cxn>
                  <a:cxn ang="0">
                    <a:pos x="204" y="107"/>
                  </a:cxn>
                  <a:cxn ang="0">
                    <a:pos x="205" y="127"/>
                  </a:cxn>
                  <a:cxn ang="0">
                    <a:pos x="236" y="157"/>
                  </a:cxn>
                  <a:cxn ang="0">
                    <a:pos x="225" y="180"/>
                  </a:cxn>
                  <a:cxn ang="0">
                    <a:pos x="182" y="178"/>
                  </a:cxn>
                  <a:cxn ang="0">
                    <a:pos x="168" y="190"/>
                  </a:cxn>
                  <a:cxn ang="0">
                    <a:pos x="151" y="199"/>
                  </a:cxn>
                  <a:cxn ang="0">
                    <a:pos x="154" y="236"/>
                  </a:cxn>
                  <a:cxn ang="0">
                    <a:pos x="121" y="240"/>
                  </a:cxn>
                  <a:cxn ang="0">
                    <a:pos x="134" y="189"/>
                  </a:cxn>
                  <a:cxn ang="0">
                    <a:pos x="158" y="179"/>
                  </a:cxn>
                  <a:cxn ang="0">
                    <a:pos x="184" y="148"/>
                  </a:cxn>
                  <a:cxn ang="0">
                    <a:pos x="191" y="109"/>
                  </a:cxn>
                  <a:cxn ang="0">
                    <a:pos x="182" y="85"/>
                  </a:cxn>
                  <a:cxn ang="0">
                    <a:pos x="160" y="62"/>
                  </a:cxn>
                  <a:cxn ang="0">
                    <a:pos x="131" y="50"/>
                  </a:cxn>
                  <a:cxn ang="0">
                    <a:pos x="121" y="34"/>
                  </a:cxn>
                  <a:cxn ang="0">
                    <a:pos x="121" y="240"/>
                  </a:cxn>
                  <a:cxn ang="0">
                    <a:pos x="114" y="204"/>
                  </a:cxn>
                  <a:cxn ang="0">
                    <a:pos x="95" y="200"/>
                  </a:cxn>
                  <a:cxn ang="0">
                    <a:pos x="60" y="224"/>
                  </a:cxn>
                  <a:cxn ang="0">
                    <a:pos x="39" y="208"/>
                  </a:cxn>
                  <a:cxn ang="0">
                    <a:pos x="51" y="167"/>
                  </a:cxn>
                  <a:cxn ang="0">
                    <a:pos x="42" y="149"/>
                  </a:cxn>
                  <a:cxn ang="0">
                    <a:pos x="37" y="131"/>
                  </a:cxn>
                  <a:cxn ang="0">
                    <a:pos x="0" y="122"/>
                  </a:cxn>
                  <a:cxn ang="0">
                    <a:pos x="6" y="83"/>
                  </a:cxn>
                  <a:cxn ang="0">
                    <a:pos x="43" y="85"/>
                  </a:cxn>
                  <a:cxn ang="0">
                    <a:pos x="60" y="62"/>
                  </a:cxn>
                  <a:cxn ang="0">
                    <a:pos x="42" y="27"/>
                  </a:cxn>
                  <a:cxn ang="0">
                    <a:pos x="78" y="7"/>
                  </a:cxn>
                  <a:cxn ang="0">
                    <a:pos x="105" y="37"/>
                  </a:cxn>
                  <a:cxn ang="0">
                    <a:pos x="121" y="49"/>
                  </a:cxn>
                  <a:cxn ang="0">
                    <a:pos x="95" y="54"/>
                  </a:cxn>
                  <a:cxn ang="0">
                    <a:pos x="63" y="79"/>
                  </a:cxn>
                  <a:cxn ang="0">
                    <a:pos x="51" y="117"/>
                  </a:cxn>
                  <a:cxn ang="0">
                    <a:pos x="55" y="144"/>
                  </a:cxn>
                  <a:cxn ang="0">
                    <a:pos x="73" y="172"/>
                  </a:cxn>
                  <a:cxn ang="0">
                    <a:pos x="100" y="186"/>
                  </a:cxn>
                  <a:cxn ang="0">
                    <a:pos x="121" y="240"/>
                  </a:cxn>
                </a:cxnLst>
                <a:rect l="0" t="0" r="r" b="b"/>
                <a:pathLst>
                  <a:path w="240" h="240">
                    <a:moveTo>
                      <a:pt x="128" y="36"/>
                    </a:moveTo>
                    <a:lnTo>
                      <a:pt x="131" y="0"/>
                    </a:lnTo>
                    <a:lnTo>
                      <a:pt x="131" y="0"/>
                    </a:lnTo>
                    <a:lnTo>
                      <a:pt x="145" y="1"/>
                    </a:lnTo>
                    <a:lnTo>
                      <a:pt x="157" y="5"/>
                    </a:lnTo>
                    <a:lnTo>
                      <a:pt x="170" y="10"/>
                    </a:lnTo>
                    <a:lnTo>
                      <a:pt x="182" y="16"/>
                    </a:lnTo>
                    <a:lnTo>
                      <a:pt x="163" y="47"/>
                    </a:lnTo>
                    <a:lnTo>
                      <a:pt x="163" y="47"/>
                    </a:lnTo>
                    <a:lnTo>
                      <a:pt x="172" y="52"/>
                    </a:lnTo>
                    <a:lnTo>
                      <a:pt x="178" y="58"/>
                    </a:lnTo>
                    <a:lnTo>
                      <a:pt x="186" y="65"/>
                    </a:lnTo>
                    <a:lnTo>
                      <a:pt x="191" y="73"/>
                    </a:lnTo>
                    <a:lnTo>
                      <a:pt x="222" y="53"/>
                    </a:lnTo>
                    <a:lnTo>
                      <a:pt x="222" y="53"/>
                    </a:lnTo>
                    <a:lnTo>
                      <a:pt x="228" y="64"/>
                    </a:lnTo>
                    <a:lnTo>
                      <a:pt x="234" y="76"/>
                    </a:lnTo>
                    <a:lnTo>
                      <a:pt x="234" y="76"/>
                    </a:lnTo>
                    <a:lnTo>
                      <a:pt x="238" y="90"/>
                    </a:lnTo>
                    <a:lnTo>
                      <a:pt x="240" y="102"/>
                    </a:lnTo>
                    <a:lnTo>
                      <a:pt x="204" y="107"/>
                    </a:lnTo>
                    <a:lnTo>
                      <a:pt x="204" y="107"/>
                    </a:lnTo>
                    <a:lnTo>
                      <a:pt x="205" y="117"/>
                    </a:lnTo>
                    <a:lnTo>
                      <a:pt x="205" y="127"/>
                    </a:lnTo>
                    <a:lnTo>
                      <a:pt x="204" y="136"/>
                    </a:lnTo>
                    <a:lnTo>
                      <a:pt x="202" y="146"/>
                    </a:lnTo>
                    <a:lnTo>
                      <a:pt x="236" y="157"/>
                    </a:lnTo>
                    <a:lnTo>
                      <a:pt x="236" y="157"/>
                    </a:lnTo>
                    <a:lnTo>
                      <a:pt x="231" y="169"/>
                    </a:lnTo>
                    <a:lnTo>
                      <a:pt x="225" y="180"/>
                    </a:lnTo>
                    <a:lnTo>
                      <a:pt x="218" y="193"/>
                    </a:lnTo>
                    <a:lnTo>
                      <a:pt x="208" y="203"/>
                    </a:lnTo>
                    <a:lnTo>
                      <a:pt x="182" y="178"/>
                    </a:lnTo>
                    <a:lnTo>
                      <a:pt x="182" y="178"/>
                    </a:lnTo>
                    <a:lnTo>
                      <a:pt x="176" y="184"/>
                    </a:lnTo>
                    <a:lnTo>
                      <a:pt x="168" y="190"/>
                    </a:lnTo>
                    <a:lnTo>
                      <a:pt x="160" y="195"/>
                    </a:lnTo>
                    <a:lnTo>
                      <a:pt x="151" y="199"/>
                    </a:lnTo>
                    <a:lnTo>
                      <a:pt x="151" y="199"/>
                    </a:lnTo>
                    <a:lnTo>
                      <a:pt x="163" y="232"/>
                    </a:lnTo>
                    <a:lnTo>
                      <a:pt x="163" y="232"/>
                    </a:lnTo>
                    <a:lnTo>
                      <a:pt x="154" y="236"/>
                    </a:lnTo>
                    <a:lnTo>
                      <a:pt x="142" y="238"/>
                    </a:lnTo>
                    <a:lnTo>
                      <a:pt x="131" y="240"/>
                    </a:lnTo>
                    <a:lnTo>
                      <a:pt x="121" y="240"/>
                    </a:lnTo>
                    <a:lnTo>
                      <a:pt x="121" y="190"/>
                    </a:lnTo>
                    <a:lnTo>
                      <a:pt x="121" y="190"/>
                    </a:lnTo>
                    <a:lnTo>
                      <a:pt x="134" y="189"/>
                    </a:lnTo>
                    <a:lnTo>
                      <a:pt x="146" y="185"/>
                    </a:lnTo>
                    <a:lnTo>
                      <a:pt x="146" y="185"/>
                    </a:lnTo>
                    <a:lnTo>
                      <a:pt x="158" y="179"/>
                    </a:lnTo>
                    <a:lnTo>
                      <a:pt x="170" y="170"/>
                    </a:lnTo>
                    <a:lnTo>
                      <a:pt x="178" y="161"/>
                    </a:lnTo>
                    <a:lnTo>
                      <a:pt x="184" y="148"/>
                    </a:lnTo>
                    <a:lnTo>
                      <a:pt x="189" y="136"/>
                    </a:lnTo>
                    <a:lnTo>
                      <a:pt x="191" y="122"/>
                    </a:lnTo>
                    <a:lnTo>
                      <a:pt x="191" y="109"/>
                    </a:lnTo>
                    <a:lnTo>
                      <a:pt x="187" y="95"/>
                    </a:lnTo>
                    <a:lnTo>
                      <a:pt x="187" y="95"/>
                    </a:lnTo>
                    <a:lnTo>
                      <a:pt x="182" y="85"/>
                    </a:lnTo>
                    <a:lnTo>
                      <a:pt x="176" y="75"/>
                    </a:lnTo>
                    <a:lnTo>
                      <a:pt x="168" y="68"/>
                    </a:lnTo>
                    <a:lnTo>
                      <a:pt x="160" y="62"/>
                    </a:lnTo>
                    <a:lnTo>
                      <a:pt x="151" y="57"/>
                    </a:lnTo>
                    <a:lnTo>
                      <a:pt x="141" y="53"/>
                    </a:lnTo>
                    <a:lnTo>
                      <a:pt x="131" y="50"/>
                    </a:lnTo>
                    <a:lnTo>
                      <a:pt x="121" y="49"/>
                    </a:lnTo>
                    <a:lnTo>
                      <a:pt x="121" y="34"/>
                    </a:lnTo>
                    <a:lnTo>
                      <a:pt x="121" y="34"/>
                    </a:lnTo>
                    <a:lnTo>
                      <a:pt x="128" y="36"/>
                    </a:lnTo>
                    <a:lnTo>
                      <a:pt x="128" y="36"/>
                    </a:lnTo>
                    <a:close/>
                    <a:moveTo>
                      <a:pt x="121" y="240"/>
                    </a:moveTo>
                    <a:lnTo>
                      <a:pt x="121" y="240"/>
                    </a:lnTo>
                    <a:lnTo>
                      <a:pt x="110" y="240"/>
                    </a:lnTo>
                    <a:lnTo>
                      <a:pt x="114" y="204"/>
                    </a:lnTo>
                    <a:lnTo>
                      <a:pt x="114" y="204"/>
                    </a:lnTo>
                    <a:lnTo>
                      <a:pt x="104" y="203"/>
                    </a:lnTo>
                    <a:lnTo>
                      <a:pt x="95" y="200"/>
                    </a:lnTo>
                    <a:lnTo>
                      <a:pt x="87" y="196"/>
                    </a:lnTo>
                    <a:lnTo>
                      <a:pt x="78" y="193"/>
                    </a:lnTo>
                    <a:lnTo>
                      <a:pt x="60" y="224"/>
                    </a:lnTo>
                    <a:lnTo>
                      <a:pt x="60" y="224"/>
                    </a:lnTo>
                    <a:lnTo>
                      <a:pt x="48" y="216"/>
                    </a:lnTo>
                    <a:lnTo>
                      <a:pt x="39" y="208"/>
                    </a:lnTo>
                    <a:lnTo>
                      <a:pt x="29" y="198"/>
                    </a:lnTo>
                    <a:lnTo>
                      <a:pt x="20" y="186"/>
                    </a:lnTo>
                    <a:lnTo>
                      <a:pt x="51" y="167"/>
                    </a:lnTo>
                    <a:lnTo>
                      <a:pt x="51" y="167"/>
                    </a:lnTo>
                    <a:lnTo>
                      <a:pt x="46" y="158"/>
                    </a:lnTo>
                    <a:lnTo>
                      <a:pt x="42" y="149"/>
                    </a:lnTo>
                    <a:lnTo>
                      <a:pt x="42" y="149"/>
                    </a:lnTo>
                    <a:lnTo>
                      <a:pt x="39" y="141"/>
                    </a:lnTo>
                    <a:lnTo>
                      <a:pt x="37" y="131"/>
                    </a:lnTo>
                    <a:lnTo>
                      <a:pt x="1" y="137"/>
                    </a:lnTo>
                    <a:lnTo>
                      <a:pt x="1" y="137"/>
                    </a:lnTo>
                    <a:lnTo>
                      <a:pt x="0" y="122"/>
                    </a:lnTo>
                    <a:lnTo>
                      <a:pt x="0" y="109"/>
                    </a:lnTo>
                    <a:lnTo>
                      <a:pt x="3" y="96"/>
                    </a:lnTo>
                    <a:lnTo>
                      <a:pt x="6" y="83"/>
                    </a:lnTo>
                    <a:lnTo>
                      <a:pt x="40" y="94"/>
                    </a:lnTo>
                    <a:lnTo>
                      <a:pt x="40" y="94"/>
                    </a:lnTo>
                    <a:lnTo>
                      <a:pt x="43" y="85"/>
                    </a:lnTo>
                    <a:lnTo>
                      <a:pt x="48" y="76"/>
                    </a:lnTo>
                    <a:lnTo>
                      <a:pt x="53" y="69"/>
                    </a:lnTo>
                    <a:lnTo>
                      <a:pt x="60" y="62"/>
                    </a:lnTo>
                    <a:lnTo>
                      <a:pt x="34" y="37"/>
                    </a:lnTo>
                    <a:lnTo>
                      <a:pt x="34" y="37"/>
                    </a:lnTo>
                    <a:lnTo>
                      <a:pt x="42" y="27"/>
                    </a:lnTo>
                    <a:lnTo>
                      <a:pt x="53" y="20"/>
                    </a:lnTo>
                    <a:lnTo>
                      <a:pt x="64" y="12"/>
                    </a:lnTo>
                    <a:lnTo>
                      <a:pt x="78" y="7"/>
                    </a:lnTo>
                    <a:lnTo>
                      <a:pt x="90" y="41"/>
                    </a:lnTo>
                    <a:lnTo>
                      <a:pt x="90" y="41"/>
                    </a:lnTo>
                    <a:lnTo>
                      <a:pt x="105" y="37"/>
                    </a:lnTo>
                    <a:lnTo>
                      <a:pt x="121" y="34"/>
                    </a:lnTo>
                    <a:lnTo>
                      <a:pt x="121" y="49"/>
                    </a:lnTo>
                    <a:lnTo>
                      <a:pt x="121" y="49"/>
                    </a:lnTo>
                    <a:lnTo>
                      <a:pt x="108" y="50"/>
                    </a:lnTo>
                    <a:lnTo>
                      <a:pt x="95" y="54"/>
                    </a:lnTo>
                    <a:lnTo>
                      <a:pt x="95" y="54"/>
                    </a:lnTo>
                    <a:lnTo>
                      <a:pt x="83" y="60"/>
                    </a:lnTo>
                    <a:lnTo>
                      <a:pt x="72" y="69"/>
                    </a:lnTo>
                    <a:lnTo>
                      <a:pt x="63" y="79"/>
                    </a:lnTo>
                    <a:lnTo>
                      <a:pt x="57" y="91"/>
                    </a:lnTo>
                    <a:lnTo>
                      <a:pt x="52" y="104"/>
                    </a:lnTo>
                    <a:lnTo>
                      <a:pt x="51" y="117"/>
                    </a:lnTo>
                    <a:lnTo>
                      <a:pt x="51" y="131"/>
                    </a:lnTo>
                    <a:lnTo>
                      <a:pt x="55" y="144"/>
                    </a:lnTo>
                    <a:lnTo>
                      <a:pt x="55" y="144"/>
                    </a:lnTo>
                    <a:lnTo>
                      <a:pt x="60" y="154"/>
                    </a:lnTo>
                    <a:lnTo>
                      <a:pt x="66" y="163"/>
                    </a:lnTo>
                    <a:lnTo>
                      <a:pt x="73" y="172"/>
                    </a:lnTo>
                    <a:lnTo>
                      <a:pt x="82" y="178"/>
                    </a:lnTo>
                    <a:lnTo>
                      <a:pt x="90" y="183"/>
                    </a:lnTo>
                    <a:lnTo>
                      <a:pt x="100" y="186"/>
                    </a:lnTo>
                    <a:lnTo>
                      <a:pt x="110" y="189"/>
                    </a:lnTo>
                    <a:lnTo>
                      <a:pt x="121" y="190"/>
                    </a:lnTo>
                    <a:lnTo>
                      <a:pt x="121" y="240"/>
                    </a:lnTo>
                    <a:close/>
                  </a:path>
                </a:pathLst>
              </a:custGeom>
              <a:solidFill>
                <a:srgbClr val="40937D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</p:grpSp>
      <p:grpSp>
        <p:nvGrpSpPr>
          <p:cNvPr id="41" name="Group 49"/>
          <p:cNvGrpSpPr/>
          <p:nvPr/>
        </p:nvGrpSpPr>
        <p:grpSpPr>
          <a:xfrm>
            <a:off x="4714908" y="3162107"/>
            <a:ext cx="3159348" cy="1321025"/>
            <a:chOff x="4714908" y="3214692"/>
            <a:chExt cx="3159348" cy="1342994"/>
          </a:xfrm>
          <a:solidFill>
            <a:srgbClr val="40937D"/>
          </a:solidFill>
        </p:grpSpPr>
        <p:grpSp>
          <p:nvGrpSpPr>
            <p:cNvPr id="42" name="Group 95"/>
            <p:cNvGrpSpPr/>
            <p:nvPr/>
          </p:nvGrpSpPr>
          <p:grpSpPr>
            <a:xfrm>
              <a:off x="4714908" y="3214692"/>
              <a:ext cx="2429564" cy="755094"/>
              <a:chOff x="4714908" y="3214692"/>
              <a:chExt cx="2429564" cy="755094"/>
            </a:xfrm>
            <a:grpFill/>
          </p:grpSpPr>
          <p:sp>
            <p:nvSpPr>
              <p:cNvPr id="47" name="Rectangle 20"/>
              <p:cNvSpPr/>
              <p:nvPr/>
            </p:nvSpPr>
            <p:spPr>
              <a:xfrm>
                <a:off x="4714908" y="3500444"/>
                <a:ext cx="2214578" cy="4693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sz="800" dirty="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Segoe UI" panose="020B0502040204020203" pitchFamily="34" charset="0"/>
                    <a:sym typeface="微软雅黑" panose="020B0503020204020204" pitchFamily="34" charset="-122"/>
                  </a:rPr>
                  <a:t>在此录入上述图表的描述说明，在此录入上述图表的描述说明，在此录入上述图表的描述说明。</a:t>
                </a:r>
                <a:endParaRPr lang="zh-CN" altLang="en-US" sz="8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" panose="020B0502040204020203" pitchFamily="34" charset="0"/>
                  <a:sym typeface="微软雅黑" panose="020B0503020204020204" pitchFamily="34" charset="-122"/>
                </a:endParaRPr>
              </a:p>
            </p:txBody>
          </p:sp>
          <p:sp>
            <p:nvSpPr>
              <p:cNvPr id="48" name="Rectangle 21"/>
              <p:cNvSpPr/>
              <p:nvPr/>
            </p:nvSpPr>
            <p:spPr>
              <a:xfrm>
                <a:off x="6036475" y="3214692"/>
                <a:ext cx="1107997" cy="281605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/>
                <a:r>
                  <a:rPr lang="zh-CN" altLang="en-US" sz="1200" dirty="0">
                    <a:solidFill>
                      <a:schemeClr val="bg1">
                        <a:lumMod val="6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Open Sans" pitchFamily="34" charset="0"/>
                  </a:rPr>
                  <a:t>点击添加标题</a:t>
                </a:r>
                <a:endParaRPr lang="en-US" altLang="zh-CN" sz="12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 pitchFamily="34" charset="0"/>
                </a:endParaRPr>
              </a:p>
            </p:txBody>
          </p:sp>
        </p:grpSp>
        <p:grpSp>
          <p:nvGrpSpPr>
            <p:cNvPr id="43" name="Group 89"/>
            <p:cNvGrpSpPr/>
            <p:nvPr/>
          </p:nvGrpSpPr>
          <p:grpSpPr>
            <a:xfrm>
              <a:off x="7143768" y="3857634"/>
              <a:ext cx="730488" cy="700052"/>
              <a:chOff x="431784" y="3611563"/>
              <a:chExt cx="381000" cy="365126"/>
            </a:xfrm>
            <a:grpFill/>
          </p:grpSpPr>
          <p:sp>
            <p:nvSpPr>
              <p:cNvPr id="44" name="Freeform 16"/>
              <p:cNvSpPr/>
              <p:nvPr/>
            </p:nvSpPr>
            <p:spPr bwMode="auto">
              <a:xfrm>
                <a:off x="487346" y="3768726"/>
                <a:ext cx="146050" cy="207963"/>
              </a:xfrm>
              <a:custGeom>
                <a:avLst/>
                <a:gdLst/>
                <a:ahLst/>
                <a:cxnLst>
                  <a:cxn ang="0">
                    <a:pos x="125" y="101"/>
                  </a:cxn>
                  <a:cxn ang="0">
                    <a:pos x="125" y="231"/>
                  </a:cxn>
                  <a:cxn ang="0">
                    <a:pos x="125" y="231"/>
                  </a:cxn>
                  <a:cxn ang="0">
                    <a:pos x="124" y="237"/>
                  </a:cxn>
                  <a:cxn ang="0">
                    <a:pos x="122" y="243"/>
                  </a:cxn>
                  <a:cxn ang="0">
                    <a:pos x="119" y="248"/>
                  </a:cxn>
                  <a:cxn ang="0">
                    <a:pos x="115" y="253"/>
                  </a:cxn>
                  <a:cxn ang="0">
                    <a:pos x="110" y="257"/>
                  </a:cxn>
                  <a:cxn ang="0">
                    <a:pos x="105" y="260"/>
                  </a:cxn>
                  <a:cxn ang="0">
                    <a:pos x="99" y="262"/>
                  </a:cxn>
                  <a:cxn ang="0">
                    <a:pos x="93" y="263"/>
                  </a:cxn>
                  <a:cxn ang="0">
                    <a:pos x="93" y="263"/>
                  </a:cxn>
                  <a:cxn ang="0">
                    <a:pos x="93" y="263"/>
                  </a:cxn>
                  <a:cxn ang="0">
                    <a:pos x="87" y="262"/>
                  </a:cxn>
                  <a:cxn ang="0">
                    <a:pos x="80" y="260"/>
                  </a:cxn>
                  <a:cxn ang="0">
                    <a:pos x="74" y="257"/>
                  </a:cxn>
                  <a:cxn ang="0">
                    <a:pos x="69" y="253"/>
                  </a:cxn>
                  <a:cxn ang="0">
                    <a:pos x="66" y="248"/>
                  </a:cxn>
                  <a:cxn ang="0">
                    <a:pos x="63" y="243"/>
                  </a:cxn>
                  <a:cxn ang="0">
                    <a:pos x="61" y="237"/>
                  </a:cxn>
                  <a:cxn ang="0">
                    <a:pos x="61" y="231"/>
                  </a:cxn>
                  <a:cxn ang="0">
                    <a:pos x="61" y="101"/>
                  </a:cxn>
                  <a:cxn ang="0">
                    <a:pos x="16" y="101"/>
                  </a:cxn>
                  <a:cxn ang="0">
                    <a:pos x="16" y="101"/>
                  </a:cxn>
                  <a:cxn ang="0">
                    <a:pos x="10" y="100"/>
                  </a:cxn>
                  <a:cxn ang="0">
                    <a:pos x="5" y="99"/>
                  </a:cxn>
                  <a:cxn ang="0">
                    <a:pos x="1" y="95"/>
                  </a:cxn>
                  <a:cxn ang="0">
                    <a:pos x="0" y="91"/>
                  </a:cxn>
                  <a:cxn ang="0">
                    <a:pos x="0" y="87"/>
                  </a:cxn>
                  <a:cxn ang="0">
                    <a:pos x="0" y="82"/>
                  </a:cxn>
                  <a:cxn ang="0">
                    <a:pos x="3" y="77"/>
                  </a:cxn>
                  <a:cxn ang="0">
                    <a:pos x="7" y="73"/>
                  </a:cxn>
                  <a:cxn ang="0">
                    <a:pos x="69" y="11"/>
                  </a:cxn>
                  <a:cxn ang="0">
                    <a:pos x="69" y="11"/>
                  </a:cxn>
                  <a:cxn ang="0">
                    <a:pos x="75" y="6"/>
                  </a:cxn>
                  <a:cxn ang="0">
                    <a:pos x="80" y="2"/>
                  </a:cxn>
                  <a:cxn ang="0">
                    <a:pos x="87" y="0"/>
                  </a:cxn>
                  <a:cxn ang="0">
                    <a:pos x="93" y="0"/>
                  </a:cxn>
                  <a:cxn ang="0">
                    <a:pos x="98" y="0"/>
                  </a:cxn>
                  <a:cxn ang="0">
                    <a:pos x="104" y="2"/>
                  </a:cxn>
                  <a:cxn ang="0">
                    <a:pos x="110" y="6"/>
                  </a:cxn>
                  <a:cxn ang="0">
                    <a:pos x="115" y="11"/>
                  </a:cxn>
                  <a:cxn ang="0">
                    <a:pos x="178" y="73"/>
                  </a:cxn>
                  <a:cxn ang="0">
                    <a:pos x="178" y="73"/>
                  </a:cxn>
                  <a:cxn ang="0">
                    <a:pos x="182" y="77"/>
                  </a:cxn>
                  <a:cxn ang="0">
                    <a:pos x="184" y="82"/>
                  </a:cxn>
                  <a:cxn ang="0">
                    <a:pos x="184" y="86"/>
                  </a:cxn>
                  <a:cxn ang="0">
                    <a:pos x="184" y="91"/>
                  </a:cxn>
                  <a:cxn ang="0">
                    <a:pos x="182" y="95"/>
                  </a:cxn>
                  <a:cxn ang="0">
                    <a:pos x="178" y="97"/>
                  </a:cxn>
                  <a:cxn ang="0">
                    <a:pos x="173" y="100"/>
                  </a:cxn>
                  <a:cxn ang="0">
                    <a:pos x="166" y="101"/>
                  </a:cxn>
                  <a:cxn ang="0">
                    <a:pos x="125" y="101"/>
                  </a:cxn>
                </a:cxnLst>
                <a:rect l="0" t="0" r="r" b="b"/>
                <a:pathLst>
                  <a:path w="184" h="263">
                    <a:moveTo>
                      <a:pt x="125" y="101"/>
                    </a:moveTo>
                    <a:lnTo>
                      <a:pt x="125" y="231"/>
                    </a:lnTo>
                    <a:lnTo>
                      <a:pt x="125" y="231"/>
                    </a:lnTo>
                    <a:lnTo>
                      <a:pt x="124" y="237"/>
                    </a:lnTo>
                    <a:lnTo>
                      <a:pt x="122" y="243"/>
                    </a:lnTo>
                    <a:lnTo>
                      <a:pt x="119" y="248"/>
                    </a:lnTo>
                    <a:lnTo>
                      <a:pt x="115" y="253"/>
                    </a:lnTo>
                    <a:lnTo>
                      <a:pt x="110" y="257"/>
                    </a:lnTo>
                    <a:lnTo>
                      <a:pt x="105" y="260"/>
                    </a:lnTo>
                    <a:lnTo>
                      <a:pt x="99" y="262"/>
                    </a:lnTo>
                    <a:lnTo>
                      <a:pt x="93" y="263"/>
                    </a:lnTo>
                    <a:lnTo>
                      <a:pt x="93" y="263"/>
                    </a:lnTo>
                    <a:lnTo>
                      <a:pt x="93" y="263"/>
                    </a:lnTo>
                    <a:lnTo>
                      <a:pt x="87" y="262"/>
                    </a:lnTo>
                    <a:lnTo>
                      <a:pt x="80" y="260"/>
                    </a:lnTo>
                    <a:lnTo>
                      <a:pt x="74" y="257"/>
                    </a:lnTo>
                    <a:lnTo>
                      <a:pt x="69" y="253"/>
                    </a:lnTo>
                    <a:lnTo>
                      <a:pt x="66" y="248"/>
                    </a:lnTo>
                    <a:lnTo>
                      <a:pt x="63" y="243"/>
                    </a:lnTo>
                    <a:lnTo>
                      <a:pt x="61" y="237"/>
                    </a:lnTo>
                    <a:lnTo>
                      <a:pt x="61" y="231"/>
                    </a:lnTo>
                    <a:lnTo>
                      <a:pt x="61" y="101"/>
                    </a:lnTo>
                    <a:lnTo>
                      <a:pt x="16" y="101"/>
                    </a:lnTo>
                    <a:lnTo>
                      <a:pt x="16" y="101"/>
                    </a:lnTo>
                    <a:lnTo>
                      <a:pt x="10" y="100"/>
                    </a:lnTo>
                    <a:lnTo>
                      <a:pt x="5" y="99"/>
                    </a:lnTo>
                    <a:lnTo>
                      <a:pt x="1" y="95"/>
                    </a:lnTo>
                    <a:lnTo>
                      <a:pt x="0" y="91"/>
                    </a:lnTo>
                    <a:lnTo>
                      <a:pt x="0" y="87"/>
                    </a:lnTo>
                    <a:lnTo>
                      <a:pt x="0" y="82"/>
                    </a:lnTo>
                    <a:lnTo>
                      <a:pt x="3" y="77"/>
                    </a:lnTo>
                    <a:lnTo>
                      <a:pt x="7" y="73"/>
                    </a:lnTo>
                    <a:lnTo>
                      <a:pt x="69" y="11"/>
                    </a:lnTo>
                    <a:lnTo>
                      <a:pt x="69" y="11"/>
                    </a:lnTo>
                    <a:lnTo>
                      <a:pt x="75" y="6"/>
                    </a:lnTo>
                    <a:lnTo>
                      <a:pt x="80" y="2"/>
                    </a:lnTo>
                    <a:lnTo>
                      <a:pt x="87" y="0"/>
                    </a:lnTo>
                    <a:lnTo>
                      <a:pt x="93" y="0"/>
                    </a:lnTo>
                    <a:lnTo>
                      <a:pt x="98" y="0"/>
                    </a:lnTo>
                    <a:lnTo>
                      <a:pt x="104" y="2"/>
                    </a:lnTo>
                    <a:lnTo>
                      <a:pt x="110" y="6"/>
                    </a:lnTo>
                    <a:lnTo>
                      <a:pt x="115" y="11"/>
                    </a:lnTo>
                    <a:lnTo>
                      <a:pt x="178" y="73"/>
                    </a:lnTo>
                    <a:lnTo>
                      <a:pt x="178" y="73"/>
                    </a:lnTo>
                    <a:lnTo>
                      <a:pt x="182" y="77"/>
                    </a:lnTo>
                    <a:lnTo>
                      <a:pt x="184" y="82"/>
                    </a:lnTo>
                    <a:lnTo>
                      <a:pt x="184" y="86"/>
                    </a:lnTo>
                    <a:lnTo>
                      <a:pt x="184" y="91"/>
                    </a:lnTo>
                    <a:lnTo>
                      <a:pt x="182" y="95"/>
                    </a:lnTo>
                    <a:lnTo>
                      <a:pt x="178" y="97"/>
                    </a:lnTo>
                    <a:lnTo>
                      <a:pt x="173" y="100"/>
                    </a:lnTo>
                    <a:lnTo>
                      <a:pt x="166" y="101"/>
                    </a:lnTo>
                    <a:lnTo>
                      <a:pt x="125" y="101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45" name="Freeform 17"/>
              <p:cNvSpPr/>
              <p:nvPr/>
            </p:nvSpPr>
            <p:spPr bwMode="auto">
              <a:xfrm>
                <a:off x="431784" y="3611563"/>
                <a:ext cx="381000" cy="266700"/>
              </a:xfrm>
              <a:custGeom>
                <a:avLst/>
                <a:gdLst/>
                <a:ahLst/>
                <a:cxnLst>
                  <a:cxn ang="0">
                    <a:pos x="392" y="125"/>
                  </a:cxn>
                  <a:cxn ang="0">
                    <a:pos x="420" y="136"/>
                  </a:cxn>
                  <a:cxn ang="0">
                    <a:pos x="445" y="153"/>
                  </a:cxn>
                  <a:cxn ang="0">
                    <a:pos x="463" y="175"/>
                  </a:cxn>
                  <a:cxn ang="0">
                    <a:pos x="476" y="200"/>
                  </a:cxn>
                  <a:cxn ang="0">
                    <a:pos x="480" y="227"/>
                  </a:cxn>
                  <a:cxn ang="0">
                    <a:pos x="480" y="237"/>
                  </a:cxn>
                  <a:cxn ang="0">
                    <a:pos x="472" y="264"/>
                  </a:cxn>
                  <a:cxn ang="0">
                    <a:pos x="457" y="289"/>
                  </a:cxn>
                  <a:cxn ang="0">
                    <a:pos x="435" y="310"/>
                  </a:cxn>
                  <a:cxn ang="0">
                    <a:pos x="408" y="325"/>
                  </a:cxn>
                  <a:cxn ang="0">
                    <a:pos x="376" y="334"/>
                  </a:cxn>
                  <a:cxn ang="0">
                    <a:pos x="376" y="220"/>
                  </a:cxn>
                  <a:cxn ang="0">
                    <a:pos x="362" y="195"/>
                  </a:cxn>
                  <a:cxn ang="0">
                    <a:pos x="347" y="185"/>
                  </a:cxn>
                  <a:cxn ang="0">
                    <a:pos x="329" y="182"/>
                  </a:cxn>
                  <a:cxn ang="0">
                    <a:pos x="301" y="190"/>
                  </a:cxn>
                  <a:cxn ang="0">
                    <a:pos x="288" y="203"/>
                  </a:cxn>
                  <a:cxn ang="0">
                    <a:pos x="280" y="230"/>
                  </a:cxn>
                  <a:cxn ang="0">
                    <a:pos x="210" y="315"/>
                  </a:cxn>
                  <a:cxn ang="0">
                    <a:pos x="246" y="313"/>
                  </a:cxn>
                  <a:cxn ang="0">
                    <a:pos x="259" y="306"/>
                  </a:cxn>
                  <a:cxn ang="0">
                    <a:pos x="268" y="295"/>
                  </a:cxn>
                  <a:cxn ang="0">
                    <a:pos x="268" y="277"/>
                  </a:cxn>
                  <a:cxn ang="0">
                    <a:pos x="258" y="259"/>
                  </a:cxn>
                  <a:cxn ang="0">
                    <a:pos x="188" y="190"/>
                  </a:cxn>
                  <a:cxn ang="0">
                    <a:pos x="162" y="182"/>
                  </a:cxn>
                  <a:cxn ang="0">
                    <a:pos x="143" y="185"/>
                  </a:cxn>
                  <a:cxn ang="0">
                    <a:pos x="65" y="259"/>
                  </a:cxn>
                  <a:cxn ang="0">
                    <a:pos x="54" y="278"/>
                  </a:cxn>
                  <a:cxn ang="0">
                    <a:pos x="54" y="295"/>
                  </a:cxn>
                  <a:cxn ang="0">
                    <a:pos x="59" y="304"/>
                  </a:cxn>
                  <a:cxn ang="0">
                    <a:pos x="67" y="310"/>
                  </a:cxn>
                  <a:cxn ang="0">
                    <a:pos x="114" y="315"/>
                  </a:cxn>
                  <a:cxn ang="0">
                    <a:pos x="101" y="334"/>
                  </a:cxn>
                  <a:cxn ang="0">
                    <a:pos x="69" y="324"/>
                  </a:cxn>
                  <a:cxn ang="0">
                    <a:pos x="41" y="306"/>
                  </a:cxn>
                  <a:cxn ang="0">
                    <a:pos x="20" y="284"/>
                  </a:cxn>
                  <a:cxn ang="0">
                    <a:pos x="5" y="257"/>
                  </a:cxn>
                  <a:cxn ang="0">
                    <a:pos x="0" y="227"/>
                  </a:cxn>
                  <a:cxn ang="0">
                    <a:pos x="1" y="219"/>
                  </a:cxn>
                  <a:cxn ang="0">
                    <a:pos x="7" y="191"/>
                  </a:cxn>
                  <a:cxn ang="0">
                    <a:pos x="22" y="167"/>
                  </a:cxn>
                  <a:cxn ang="0">
                    <a:pos x="43" y="147"/>
                  </a:cxn>
                  <a:cxn ang="0">
                    <a:pos x="69" y="132"/>
                  </a:cxn>
                  <a:cxn ang="0">
                    <a:pos x="99" y="122"/>
                  </a:cxn>
                  <a:cxn ang="0">
                    <a:pos x="99" y="118"/>
                  </a:cxn>
                  <a:cxn ang="0">
                    <a:pos x="105" y="84"/>
                  </a:cxn>
                  <a:cxn ang="0">
                    <a:pos x="123" y="53"/>
                  </a:cxn>
                  <a:cxn ang="0">
                    <a:pos x="151" y="27"/>
                  </a:cxn>
                  <a:cxn ang="0">
                    <a:pos x="185" y="10"/>
                  </a:cxn>
                  <a:cxn ang="0">
                    <a:pos x="226" y="1"/>
                  </a:cxn>
                  <a:cxn ang="0">
                    <a:pos x="255" y="1"/>
                  </a:cxn>
                  <a:cxn ang="0">
                    <a:pos x="295" y="10"/>
                  </a:cxn>
                  <a:cxn ang="0">
                    <a:pos x="330" y="27"/>
                  </a:cxn>
                  <a:cxn ang="0">
                    <a:pos x="357" y="53"/>
                  </a:cxn>
                  <a:cxn ang="0">
                    <a:pos x="374" y="84"/>
                  </a:cxn>
                  <a:cxn ang="0">
                    <a:pos x="381" y="118"/>
                  </a:cxn>
                  <a:cxn ang="0">
                    <a:pos x="381" y="122"/>
                  </a:cxn>
                </a:cxnLst>
                <a:rect l="0" t="0" r="r" b="b"/>
                <a:pathLst>
                  <a:path w="480" h="336">
                    <a:moveTo>
                      <a:pt x="381" y="122"/>
                    </a:moveTo>
                    <a:lnTo>
                      <a:pt x="381" y="122"/>
                    </a:lnTo>
                    <a:lnTo>
                      <a:pt x="392" y="125"/>
                    </a:lnTo>
                    <a:lnTo>
                      <a:pt x="402" y="127"/>
                    </a:lnTo>
                    <a:lnTo>
                      <a:pt x="412" y="132"/>
                    </a:lnTo>
                    <a:lnTo>
                      <a:pt x="420" y="136"/>
                    </a:lnTo>
                    <a:lnTo>
                      <a:pt x="429" y="141"/>
                    </a:lnTo>
                    <a:lnTo>
                      <a:pt x="438" y="147"/>
                    </a:lnTo>
                    <a:lnTo>
                      <a:pt x="445" y="153"/>
                    </a:lnTo>
                    <a:lnTo>
                      <a:pt x="451" y="161"/>
                    </a:lnTo>
                    <a:lnTo>
                      <a:pt x="457" y="167"/>
                    </a:lnTo>
                    <a:lnTo>
                      <a:pt x="463" y="175"/>
                    </a:lnTo>
                    <a:lnTo>
                      <a:pt x="468" y="183"/>
                    </a:lnTo>
                    <a:lnTo>
                      <a:pt x="472" y="191"/>
                    </a:lnTo>
                    <a:lnTo>
                      <a:pt x="476" y="200"/>
                    </a:lnTo>
                    <a:lnTo>
                      <a:pt x="478" y="209"/>
                    </a:lnTo>
                    <a:lnTo>
                      <a:pt x="480" y="219"/>
                    </a:lnTo>
                    <a:lnTo>
                      <a:pt x="480" y="227"/>
                    </a:lnTo>
                    <a:lnTo>
                      <a:pt x="480" y="227"/>
                    </a:lnTo>
                    <a:lnTo>
                      <a:pt x="480" y="227"/>
                    </a:lnTo>
                    <a:lnTo>
                      <a:pt x="480" y="237"/>
                    </a:lnTo>
                    <a:lnTo>
                      <a:pt x="478" y="247"/>
                    </a:lnTo>
                    <a:lnTo>
                      <a:pt x="476" y="256"/>
                    </a:lnTo>
                    <a:lnTo>
                      <a:pt x="472" y="264"/>
                    </a:lnTo>
                    <a:lnTo>
                      <a:pt x="467" y="273"/>
                    </a:lnTo>
                    <a:lnTo>
                      <a:pt x="462" y="282"/>
                    </a:lnTo>
                    <a:lnTo>
                      <a:pt x="457" y="289"/>
                    </a:lnTo>
                    <a:lnTo>
                      <a:pt x="450" y="297"/>
                    </a:lnTo>
                    <a:lnTo>
                      <a:pt x="442" y="304"/>
                    </a:lnTo>
                    <a:lnTo>
                      <a:pt x="435" y="310"/>
                    </a:lnTo>
                    <a:lnTo>
                      <a:pt x="426" y="315"/>
                    </a:lnTo>
                    <a:lnTo>
                      <a:pt x="418" y="320"/>
                    </a:lnTo>
                    <a:lnTo>
                      <a:pt x="408" y="325"/>
                    </a:lnTo>
                    <a:lnTo>
                      <a:pt x="398" y="329"/>
                    </a:lnTo>
                    <a:lnTo>
                      <a:pt x="387" y="331"/>
                    </a:lnTo>
                    <a:lnTo>
                      <a:pt x="376" y="334"/>
                    </a:lnTo>
                    <a:lnTo>
                      <a:pt x="376" y="230"/>
                    </a:lnTo>
                    <a:lnTo>
                      <a:pt x="376" y="230"/>
                    </a:lnTo>
                    <a:lnTo>
                      <a:pt x="376" y="220"/>
                    </a:lnTo>
                    <a:lnTo>
                      <a:pt x="372" y="211"/>
                    </a:lnTo>
                    <a:lnTo>
                      <a:pt x="368" y="203"/>
                    </a:lnTo>
                    <a:lnTo>
                      <a:pt x="362" y="195"/>
                    </a:lnTo>
                    <a:lnTo>
                      <a:pt x="362" y="195"/>
                    </a:lnTo>
                    <a:lnTo>
                      <a:pt x="355" y="190"/>
                    </a:lnTo>
                    <a:lnTo>
                      <a:pt x="347" y="185"/>
                    </a:lnTo>
                    <a:lnTo>
                      <a:pt x="337" y="183"/>
                    </a:lnTo>
                    <a:lnTo>
                      <a:pt x="329" y="182"/>
                    </a:lnTo>
                    <a:lnTo>
                      <a:pt x="329" y="182"/>
                    </a:lnTo>
                    <a:lnTo>
                      <a:pt x="319" y="183"/>
                    </a:lnTo>
                    <a:lnTo>
                      <a:pt x="309" y="185"/>
                    </a:lnTo>
                    <a:lnTo>
                      <a:pt x="301" y="190"/>
                    </a:lnTo>
                    <a:lnTo>
                      <a:pt x="294" y="195"/>
                    </a:lnTo>
                    <a:lnTo>
                      <a:pt x="294" y="195"/>
                    </a:lnTo>
                    <a:lnTo>
                      <a:pt x="288" y="203"/>
                    </a:lnTo>
                    <a:lnTo>
                      <a:pt x="284" y="211"/>
                    </a:lnTo>
                    <a:lnTo>
                      <a:pt x="280" y="220"/>
                    </a:lnTo>
                    <a:lnTo>
                      <a:pt x="280" y="230"/>
                    </a:lnTo>
                    <a:lnTo>
                      <a:pt x="280" y="336"/>
                    </a:lnTo>
                    <a:lnTo>
                      <a:pt x="210" y="336"/>
                    </a:lnTo>
                    <a:lnTo>
                      <a:pt x="210" y="315"/>
                    </a:lnTo>
                    <a:lnTo>
                      <a:pt x="235" y="315"/>
                    </a:lnTo>
                    <a:lnTo>
                      <a:pt x="235" y="315"/>
                    </a:lnTo>
                    <a:lnTo>
                      <a:pt x="246" y="313"/>
                    </a:lnTo>
                    <a:lnTo>
                      <a:pt x="255" y="310"/>
                    </a:lnTo>
                    <a:lnTo>
                      <a:pt x="255" y="310"/>
                    </a:lnTo>
                    <a:lnTo>
                      <a:pt x="259" y="306"/>
                    </a:lnTo>
                    <a:lnTo>
                      <a:pt x="263" y="303"/>
                    </a:lnTo>
                    <a:lnTo>
                      <a:pt x="266" y="299"/>
                    </a:lnTo>
                    <a:lnTo>
                      <a:pt x="268" y="295"/>
                    </a:lnTo>
                    <a:lnTo>
                      <a:pt x="268" y="295"/>
                    </a:lnTo>
                    <a:lnTo>
                      <a:pt x="269" y="285"/>
                    </a:lnTo>
                    <a:lnTo>
                      <a:pt x="268" y="277"/>
                    </a:lnTo>
                    <a:lnTo>
                      <a:pt x="268" y="277"/>
                    </a:lnTo>
                    <a:lnTo>
                      <a:pt x="264" y="268"/>
                    </a:lnTo>
                    <a:lnTo>
                      <a:pt x="258" y="259"/>
                    </a:lnTo>
                    <a:lnTo>
                      <a:pt x="195" y="198"/>
                    </a:lnTo>
                    <a:lnTo>
                      <a:pt x="195" y="198"/>
                    </a:lnTo>
                    <a:lnTo>
                      <a:pt x="188" y="190"/>
                    </a:lnTo>
                    <a:lnTo>
                      <a:pt x="179" y="185"/>
                    </a:lnTo>
                    <a:lnTo>
                      <a:pt x="170" y="183"/>
                    </a:lnTo>
                    <a:lnTo>
                      <a:pt x="162" y="182"/>
                    </a:lnTo>
                    <a:lnTo>
                      <a:pt x="162" y="182"/>
                    </a:lnTo>
                    <a:lnTo>
                      <a:pt x="152" y="183"/>
                    </a:lnTo>
                    <a:lnTo>
                      <a:pt x="143" y="185"/>
                    </a:lnTo>
                    <a:lnTo>
                      <a:pt x="136" y="190"/>
                    </a:lnTo>
                    <a:lnTo>
                      <a:pt x="127" y="198"/>
                    </a:lnTo>
                    <a:lnTo>
                      <a:pt x="65" y="259"/>
                    </a:lnTo>
                    <a:lnTo>
                      <a:pt x="65" y="259"/>
                    </a:lnTo>
                    <a:lnTo>
                      <a:pt x="58" y="268"/>
                    </a:lnTo>
                    <a:lnTo>
                      <a:pt x="54" y="278"/>
                    </a:lnTo>
                    <a:lnTo>
                      <a:pt x="54" y="278"/>
                    </a:lnTo>
                    <a:lnTo>
                      <a:pt x="53" y="287"/>
                    </a:lnTo>
                    <a:lnTo>
                      <a:pt x="54" y="295"/>
                    </a:lnTo>
                    <a:lnTo>
                      <a:pt x="54" y="295"/>
                    </a:lnTo>
                    <a:lnTo>
                      <a:pt x="57" y="300"/>
                    </a:lnTo>
                    <a:lnTo>
                      <a:pt x="59" y="304"/>
                    </a:lnTo>
                    <a:lnTo>
                      <a:pt x="63" y="306"/>
                    </a:lnTo>
                    <a:lnTo>
                      <a:pt x="67" y="310"/>
                    </a:lnTo>
                    <a:lnTo>
                      <a:pt x="67" y="310"/>
                    </a:lnTo>
                    <a:lnTo>
                      <a:pt x="75" y="314"/>
                    </a:lnTo>
                    <a:lnTo>
                      <a:pt x="85" y="315"/>
                    </a:lnTo>
                    <a:lnTo>
                      <a:pt x="114" y="315"/>
                    </a:lnTo>
                    <a:lnTo>
                      <a:pt x="114" y="335"/>
                    </a:lnTo>
                    <a:lnTo>
                      <a:pt x="114" y="335"/>
                    </a:lnTo>
                    <a:lnTo>
                      <a:pt x="101" y="334"/>
                    </a:lnTo>
                    <a:lnTo>
                      <a:pt x="90" y="331"/>
                    </a:lnTo>
                    <a:lnTo>
                      <a:pt x="79" y="327"/>
                    </a:lnTo>
                    <a:lnTo>
                      <a:pt x="69" y="324"/>
                    </a:lnTo>
                    <a:lnTo>
                      <a:pt x="59" y="319"/>
                    </a:lnTo>
                    <a:lnTo>
                      <a:pt x="49" y="313"/>
                    </a:lnTo>
                    <a:lnTo>
                      <a:pt x="41" y="306"/>
                    </a:lnTo>
                    <a:lnTo>
                      <a:pt x="33" y="300"/>
                    </a:lnTo>
                    <a:lnTo>
                      <a:pt x="26" y="292"/>
                    </a:lnTo>
                    <a:lnTo>
                      <a:pt x="20" y="284"/>
                    </a:lnTo>
                    <a:lnTo>
                      <a:pt x="13" y="275"/>
                    </a:lnTo>
                    <a:lnTo>
                      <a:pt x="8" y="267"/>
                    </a:lnTo>
                    <a:lnTo>
                      <a:pt x="5" y="257"/>
                    </a:lnTo>
                    <a:lnTo>
                      <a:pt x="2" y="248"/>
                    </a:lnTo>
                    <a:lnTo>
                      <a:pt x="1" y="237"/>
                    </a:lnTo>
                    <a:lnTo>
                      <a:pt x="0" y="227"/>
                    </a:lnTo>
                    <a:lnTo>
                      <a:pt x="0" y="227"/>
                    </a:lnTo>
                    <a:lnTo>
                      <a:pt x="0" y="227"/>
                    </a:lnTo>
                    <a:lnTo>
                      <a:pt x="1" y="219"/>
                    </a:lnTo>
                    <a:lnTo>
                      <a:pt x="2" y="209"/>
                    </a:lnTo>
                    <a:lnTo>
                      <a:pt x="5" y="200"/>
                    </a:lnTo>
                    <a:lnTo>
                      <a:pt x="7" y="191"/>
                    </a:lnTo>
                    <a:lnTo>
                      <a:pt x="12" y="183"/>
                    </a:lnTo>
                    <a:lnTo>
                      <a:pt x="16" y="175"/>
                    </a:lnTo>
                    <a:lnTo>
                      <a:pt x="22" y="167"/>
                    </a:lnTo>
                    <a:lnTo>
                      <a:pt x="28" y="161"/>
                    </a:lnTo>
                    <a:lnTo>
                      <a:pt x="36" y="153"/>
                    </a:lnTo>
                    <a:lnTo>
                      <a:pt x="43" y="147"/>
                    </a:lnTo>
                    <a:lnTo>
                      <a:pt x="50" y="141"/>
                    </a:lnTo>
                    <a:lnTo>
                      <a:pt x="59" y="136"/>
                    </a:lnTo>
                    <a:lnTo>
                      <a:pt x="69" y="132"/>
                    </a:lnTo>
                    <a:lnTo>
                      <a:pt x="79" y="127"/>
                    </a:lnTo>
                    <a:lnTo>
                      <a:pt x="89" y="125"/>
                    </a:lnTo>
                    <a:lnTo>
                      <a:pt x="99" y="122"/>
                    </a:lnTo>
                    <a:lnTo>
                      <a:pt x="99" y="122"/>
                    </a:lnTo>
                    <a:lnTo>
                      <a:pt x="99" y="118"/>
                    </a:lnTo>
                    <a:lnTo>
                      <a:pt x="99" y="118"/>
                    </a:lnTo>
                    <a:lnTo>
                      <a:pt x="100" y="107"/>
                    </a:lnTo>
                    <a:lnTo>
                      <a:pt x="101" y="95"/>
                    </a:lnTo>
                    <a:lnTo>
                      <a:pt x="105" y="84"/>
                    </a:lnTo>
                    <a:lnTo>
                      <a:pt x="110" y="73"/>
                    </a:lnTo>
                    <a:lnTo>
                      <a:pt x="116" y="63"/>
                    </a:lnTo>
                    <a:lnTo>
                      <a:pt x="123" y="53"/>
                    </a:lnTo>
                    <a:lnTo>
                      <a:pt x="131" y="43"/>
                    </a:lnTo>
                    <a:lnTo>
                      <a:pt x="141" y="36"/>
                    </a:lnTo>
                    <a:lnTo>
                      <a:pt x="151" y="27"/>
                    </a:lnTo>
                    <a:lnTo>
                      <a:pt x="161" y="21"/>
                    </a:lnTo>
                    <a:lnTo>
                      <a:pt x="173" y="15"/>
                    </a:lnTo>
                    <a:lnTo>
                      <a:pt x="185" y="10"/>
                    </a:lnTo>
                    <a:lnTo>
                      <a:pt x="198" y="6"/>
                    </a:lnTo>
                    <a:lnTo>
                      <a:pt x="211" y="2"/>
                    </a:lnTo>
                    <a:lnTo>
                      <a:pt x="226" y="1"/>
                    </a:lnTo>
                    <a:lnTo>
                      <a:pt x="240" y="0"/>
                    </a:lnTo>
                    <a:lnTo>
                      <a:pt x="240" y="0"/>
                    </a:lnTo>
                    <a:lnTo>
                      <a:pt x="255" y="1"/>
                    </a:lnTo>
                    <a:lnTo>
                      <a:pt x="268" y="2"/>
                    </a:lnTo>
                    <a:lnTo>
                      <a:pt x="282" y="6"/>
                    </a:lnTo>
                    <a:lnTo>
                      <a:pt x="295" y="10"/>
                    </a:lnTo>
                    <a:lnTo>
                      <a:pt x="308" y="15"/>
                    </a:lnTo>
                    <a:lnTo>
                      <a:pt x="319" y="21"/>
                    </a:lnTo>
                    <a:lnTo>
                      <a:pt x="330" y="27"/>
                    </a:lnTo>
                    <a:lnTo>
                      <a:pt x="340" y="36"/>
                    </a:lnTo>
                    <a:lnTo>
                      <a:pt x="348" y="43"/>
                    </a:lnTo>
                    <a:lnTo>
                      <a:pt x="357" y="53"/>
                    </a:lnTo>
                    <a:lnTo>
                      <a:pt x="365" y="63"/>
                    </a:lnTo>
                    <a:lnTo>
                      <a:pt x="369" y="73"/>
                    </a:lnTo>
                    <a:lnTo>
                      <a:pt x="374" y="84"/>
                    </a:lnTo>
                    <a:lnTo>
                      <a:pt x="378" y="95"/>
                    </a:lnTo>
                    <a:lnTo>
                      <a:pt x="381" y="107"/>
                    </a:lnTo>
                    <a:lnTo>
                      <a:pt x="381" y="118"/>
                    </a:lnTo>
                    <a:lnTo>
                      <a:pt x="381" y="118"/>
                    </a:lnTo>
                    <a:lnTo>
                      <a:pt x="381" y="122"/>
                    </a:lnTo>
                    <a:lnTo>
                      <a:pt x="381" y="12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46" name="Freeform 18"/>
              <p:cNvSpPr/>
              <p:nvPr/>
            </p:nvSpPr>
            <p:spPr bwMode="auto">
              <a:xfrm>
                <a:off x="619109" y="3768726"/>
                <a:ext cx="147638" cy="207963"/>
              </a:xfrm>
              <a:custGeom>
                <a:avLst/>
                <a:gdLst/>
                <a:ahLst/>
                <a:cxnLst>
                  <a:cxn ang="0">
                    <a:pos x="126" y="162"/>
                  </a:cxn>
                  <a:cxn ang="0">
                    <a:pos x="126" y="32"/>
                  </a:cxn>
                  <a:cxn ang="0">
                    <a:pos x="126" y="32"/>
                  </a:cxn>
                  <a:cxn ang="0">
                    <a:pos x="125" y="26"/>
                  </a:cxn>
                  <a:cxn ang="0">
                    <a:pos x="123" y="19"/>
                  </a:cxn>
                  <a:cxn ang="0">
                    <a:pos x="120" y="13"/>
                  </a:cxn>
                  <a:cxn ang="0">
                    <a:pos x="116" y="8"/>
                  </a:cxn>
                  <a:cxn ang="0">
                    <a:pos x="111" y="5"/>
                  </a:cxn>
                  <a:cxn ang="0">
                    <a:pos x="106" y="2"/>
                  </a:cxn>
                  <a:cxn ang="0">
                    <a:pos x="100" y="0"/>
                  </a:cxn>
                  <a:cxn ang="0">
                    <a:pos x="94" y="0"/>
                  </a:cxn>
                  <a:cxn ang="0">
                    <a:pos x="94" y="0"/>
                  </a:cxn>
                  <a:cxn ang="0">
                    <a:pos x="94" y="0"/>
                  </a:cxn>
                  <a:cxn ang="0">
                    <a:pos x="86" y="0"/>
                  </a:cxn>
                  <a:cxn ang="0">
                    <a:pos x="80" y="2"/>
                  </a:cxn>
                  <a:cxn ang="0">
                    <a:pos x="75" y="5"/>
                  </a:cxn>
                  <a:cxn ang="0">
                    <a:pos x="70" y="8"/>
                  </a:cxn>
                  <a:cxn ang="0">
                    <a:pos x="66" y="13"/>
                  </a:cxn>
                  <a:cxn ang="0">
                    <a:pos x="64" y="19"/>
                  </a:cxn>
                  <a:cxn ang="0">
                    <a:pos x="62" y="26"/>
                  </a:cxn>
                  <a:cxn ang="0">
                    <a:pos x="62" y="32"/>
                  </a:cxn>
                  <a:cxn ang="0">
                    <a:pos x="62" y="162"/>
                  </a:cxn>
                  <a:cxn ang="0">
                    <a:pos x="17" y="162"/>
                  </a:cxn>
                  <a:cxn ang="0">
                    <a:pos x="17" y="162"/>
                  </a:cxn>
                  <a:cxn ang="0">
                    <a:pos x="11" y="162"/>
                  </a:cxn>
                  <a:cxn ang="0">
                    <a:pos x="6" y="164"/>
                  </a:cxn>
                  <a:cxn ang="0">
                    <a:pos x="2" y="167"/>
                  </a:cxn>
                  <a:cxn ang="0">
                    <a:pos x="1" y="170"/>
                  </a:cxn>
                  <a:cxn ang="0">
                    <a:pos x="0" y="175"/>
                  </a:cxn>
                  <a:cxn ang="0">
                    <a:pos x="1" y="179"/>
                  </a:cxn>
                  <a:cxn ang="0">
                    <a:pos x="3" y="184"/>
                  </a:cxn>
                  <a:cxn ang="0">
                    <a:pos x="7" y="189"/>
                  </a:cxn>
                  <a:cxn ang="0">
                    <a:pos x="70" y="251"/>
                  </a:cxn>
                  <a:cxn ang="0">
                    <a:pos x="70" y="251"/>
                  </a:cxn>
                  <a:cxn ang="0">
                    <a:pos x="76" y="256"/>
                  </a:cxn>
                  <a:cxn ang="0">
                    <a:pos x="81" y="259"/>
                  </a:cxn>
                  <a:cxn ang="0">
                    <a:pos x="88" y="262"/>
                  </a:cxn>
                  <a:cxn ang="0">
                    <a:pos x="92" y="263"/>
                  </a:cxn>
                  <a:cxn ang="0">
                    <a:pos x="99" y="262"/>
                  </a:cxn>
                  <a:cxn ang="0">
                    <a:pos x="105" y="259"/>
                  </a:cxn>
                  <a:cxn ang="0">
                    <a:pos x="110" y="256"/>
                  </a:cxn>
                  <a:cxn ang="0">
                    <a:pos x="116" y="251"/>
                  </a:cxn>
                  <a:cxn ang="0">
                    <a:pos x="179" y="189"/>
                  </a:cxn>
                  <a:cxn ang="0">
                    <a:pos x="179" y="189"/>
                  </a:cxn>
                  <a:cxn ang="0">
                    <a:pos x="183" y="185"/>
                  </a:cxn>
                  <a:cxn ang="0">
                    <a:pos x="184" y="180"/>
                  </a:cxn>
                  <a:cxn ang="0">
                    <a:pos x="185" y="175"/>
                  </a:cxn>
                  <a:cxn ang="0">
                    <a:pos x="185" y="171"/>
                  </a:cxn>
                  <a:cxn ang="0">
                    <a:pos x="183" y="168"/>
                  </a:cxn>
                  <a:cxn ang="0">
                    <a:pos x="179" y="164"/>
                  </a:cxn>
                  <a:cxn ang="0">
                    <a:pos x="173" y="162"/>
                  </a:cxn>
                  <a:cxn ang="0">
                    <a:pos x="165" y="162"/>
                  </a:cxn>
                  <a:cxn ang="0">
                    <a:pos x="126" y="162"/>
                  </a:cxn>
                </a:cxnLst>
                <a:rect l="0" t="0" r="r" b="b"/>
                <a:pathLst>
                  <a:path w="185" h="263">
                    <a:moveTo>
                      <a:pt x="126" y="162"/>
                    </a:moveTo>
                    <a:lnTo>
                      <a:pt x="126" y="32"/>
                    </a:lnTo>
                    <a:lnTo>
                      <a:pt x="126" y="32"/>
                    </a:lnTo>
                    <a:lnTo>
                      <a:pt x="125" y="26"/>
                    </a:lnTo>
                    <a:lnTo>
                      <a:pt x="123" y="19"/>
                    </a:lnTo>
                    <a:lnTo>
                      <a:pt x="120" y="13"/>
                    </a:lnTo>
                    <a:lnTo>
                      <a:pt x="116" y="8"/>
                    </a:lnTo>
                    <a:lnTo>
                      <a:pt x="111" y="5"/>
                    </a:lnTo>
                    <a:lnTo>
                      <a:pt x="106" y="2"/>
                    </a:lnTo>
                    <a:lnTo>
                      <a:pt x="100" y="0"/>
                    </a:lnTo>
                    <a:lnTo>
                      <a:pt x="94" y="0"/>
                    </a:lnTo>
                    <a:lnTo>
                      <a:pt x="94" y="0"/>
                    </a:lnTo>
                    <a:lnTo>
                      <a:pt x="94" y="0"/>
                    </a:lnTo>
                    <a:lnTo>
                      <a:pt x="86" y="0"/>
                    </a:lnTo>
                    <a:lnTo>
                      <a:pt x="80" y="2"/>
                    </a:lnTo>
                    <a:lnTo>
                      <a:pt x="75" y="5"/>
                    </a:lnTo>
                    <a:lnTo>
                      <a:pt x="70" y="8"/>
                    </a:lnTo>
                    <a:lnTo>
                      <a:pt x="66" y="13"/>
                    </a:lnTo>
                    <a:lnTo>
                      <a:pt x="64" y="19"/>
                    </a:lnTo>
                    <a:lnTo>
                      <a:pt x="62" y="26"/>
                    </a:lnTo>
                    <a:lnTo>
                      <a:pt x="62" y="32"/>
                    </a:lnTo>
                    <a:lnTo>
                      <a:pt x="62" y="162"/>
                    </a:lnTo>
                    <a:lnTo>
                      <a:pt x="17" y="162"/>
                    </a:lnTo>
                    <a:lnTo>
                      <a:pt x="17" y="162"/>
                    </a:lnTo>
                    <a:lnTo>
                      <a:pt x="11" y="162"/>
                    </a:lnTo>
                    <a:lnTo>
                      <a:pt x="6" y="164"/>
                    </a:lnTo>
                    <a:lnTo>
                      <a:pt x="2" y="167"/>
                    </a:lnTo>
                    <a:lnTo>
                      <a:pt x="1" y="170"/>
                    </a:lnTo>
                    <a:lnTo>
                      <a:pt x="0" y="175"/>
                    </a:lnTo>
                    <a:lnTo>
                      <a:pt x="1" y="179"/>
                    </a:lnTo>
                    <a:lnTo>
                      <a:pt x="3" y="184"/>
                    </a:lnTo>
                    <a:lnTo>
                      <a:pt x="7" y="189"/>
                    </a:lnTo>
                    <a:lnTo>
                      <a:pt x="70" y="251"/>
                    </a:lnTo>
                    <a:lnTo>
                      <a:pt x="70" y="251"/>
                    </a:lnTo>
                    <a:lnTo>
                      <a:pt x="76" y="256"/>
                    </a:lnTo>
                    <a:lnTo>
                      <a:pt x="81" y="259"/>
                    </a:lnTo>
                    <a:lnTo>
                      <a:pt x="88" y="262"/>
                    </a:lnTo>
                    <a:lnTo>
                      <a:pt x="92" y="263"/>
                    </a:lnTo>
                    <a:lnTo>
                      <a:pt x="99" y="262"/>
                    </a:lnTo>
                    <a:lnTo>
                      <a:pt x="105" y="259"/>
                    </a:lnTo>
                    <a:lnTo>
                      <a:pt x="110" y="256"/>
                    </a:lnTo>
                    <a:lnTo>
                      <a:pt x="116" y="251"/>
                    </a:lnTo>
                    <a:lnTo>
                      <a:pt x="179" y="189"/>
                    </a:lnTo>
                    <a:lnTo>
                      <a:pt x="179" y="189"/>
                    </a:lnTo>
                    <a:lnTo>
                      <a:pt x="183" y="185"/>
                    </a:lnTo>
                    <a:lnTo>
                      <a:pt x="184" y="180"/>
                    </a:lnTo>
                    <a:lnTo>
                      <a:pt x="185" y="175"/>
                    </a:lnTo>
                    <a:lnTo>
                      <a:pt x="185" y="171"/>
                    </a:lnTo>
                    <a:lnTo>
                      <a:pt x="183" y="168"/>
                    </a:lnTo>
                    <a:lnTo>
                      <a:pt x="179" y="164"/>
                    </a:lnTo>
                    <a:lnTo>
                      <a:pt x="173" y="162"/>
                    </a:lnTo>
                    <a:lnTo>
                      <a:pt x="165" y="162"/>
                    </a:lnTo>
                    <a:lnTo>
                      <a:pt x="126" y="16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</p:grpSp>
      <p:grpSp>
        <p:nvGrpSpPr>
          <p:cNvPr id="49" name="Group 47"/>
          <p:cNvGrpSpPr/>
          <p:nvPr/>
        </p:nvGrpSpPr>
        <p:grpSpPr>
          <a:xfrm>
            <a:off x="1138862" y="3162107"/>
            <a:ext cx="3290295" cy="1207258"/>
            <a:chOff x="1138861" y="3214692"/>
            <a:chExt cx="3290295" cy="1227334"/>
          </a:xfrm>
          <a:solidFill>
            <a:srgbClr val="40937D"/>
          </a:solidFill>
        </p:grpSpPr>
        <p:grpSp>
          <p:nvGrpSpPr>
            <p:cNvPr id="50" name="Group 93"/>
            <p:cNvGrpSpPr/>
            <p:nvPr/>
          </p:nvGrpSpPr>
          <p:grpSpPr>
            <a:xfrm>
              <a:off x="2137602" y="3214692"/>
              <a:ext cx="2291554" cy="755094"/>
              <a:chOff x="2137602" y="3214692"/>
              <a:chExt cx="2291554" cy="755094"/>
            </a:xfrm>
            <a:grpFill/>
          </p:grpSpPr>
          <p:sp>
            <p:nvSpPr>
              <p:cNvPr id="61" name="Rectangle 16"/>
              <p:cNvSpPr/>
              <p:nvPr/>
            </p:nvSpPr>
            <p:spPr>
              <a:xfrm>
                <a:off x="2214578" y="3500444"/>
                <a:ext cx="2214578" cy="4693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sz="800" dirty="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Segoe UI" panose="020B0502040204020203" pitchFamily="34" charset="0"/>
                    <a:sym typeface="微软雅黑" panose="020B0503020204020204" pitchFamily="34" charset="-122"/>
                  </a:rPr>
                  <a:t>在此录入上述图表的描述说明，在此录入上述图表的描述说明，在此录入上述图表的描述说明。</a:t>
                </a:r>
                <a:endParaRPr lang="zh-CN" altLang="en-US" sz="8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" panose="020B0502040204020203" pitchFamily="34" charset="0"/>
                  <a:sym typeface="微软雅黑" panose="020B0503020204020204" pitchFamily="34" charset="-122"/>
                </a:endParaRPr>
              </a:p>
            </p:txBody>
          </p:sp>
          <p:sp>
            <p:nvSpPr>
              <p:cNvPr id="62" name="Rectangle 17"/>
              <p:cNvSpPr/>
              <p:nvPr/>
            </p:nvSpPr>
            <p:spPr>
              <a:xfrm>
                <a:off x="2137602" y="3214692"/>
                <a:ext cx="800219" cy="281606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algn="ctr"/>
                <a:r>
                  <a:rPr lang="zh-CN" altLang="en-US" sz="1200" dirty="0" smtClean="0">
                    <a:solidFill>
                      <a:schemeClr val="bg1">
                        <a:lumMod val="6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Open Sans" pitchFamily="34" charset="0"/>
                  </a:rPr>
                  <a:t>勇于创新</a:t>
                </a:r>
                <a:endParaRPr lang="en-US" altLang="zh-CN" sz="12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 pitchFamily="34" charset="0"/>
                </a:endParaRPr>
              </a:p>
            </p:txBody>
          </p:sp>
        </p:grpSp>
        <p:grpSp>
          <p:nvGrpSpPr>
            <p:cNvPr id="51" name="Group 79"/>
            <p:cNvGrpSpPr/>
            <p:nvPr/>
          </p:nvGrpSpPr>
          <p:grpSpPr>
            <a:xfrm>
              <a:off x="1138861" y="3857636"/>
              <a:ext cx="913110" cy="584390"/>
              <a:chOff x="2141517" y="2373325"/>
              <a:chExt cx="476251" cy="304800"/>
            </a:xfrm>
            <a:grpFill/>
          </p:grpSpPr>
          <p:sp>
            <p:nvSpPr>
              <p:cNvPr id="53" name="Rectangle 23"/>
              <p:cNvSpPr>
                <a:spLocks noChangeArrowheads="1"/>
              </p:cNvSpPr>
              <p:nvPr/>
            </p:nvSpPr>
            <p:spPr bwMode="auto">
              <a:xfrm>
                <a:off x="2517755" y="2468575"/>
                <a:ext cx="69850" cy="209550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54" name="Rectangle 24"/>
              <p:cNvSpPr>
                <a:spLocks noChangeArrowheads="1"/>
              </p:cNvSpPr>
              <p:nvPr/>
            </p:nvSpPr>
            <p:spPr bwMode="auto">
              <a:xfrm>
                <a:off x="2438380" y="2547950"/>
                <a:ext cx="69850" cy="130175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55" name="Rectangle 25"/>
              <p:cNvSpPr>
                <a:spLocks noChangeArrowheads="1"/>
              </p:cNvSpPr>
              <p:nvPr/>
            </p:nvSpPr>
            <p:spPr bwMode="auto">
              <a:xfrm>
                <a:off x="2359005" y="2592400"/>
                <a:ext cx="69850" cy="85725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56" name="Rectangle 26"/>
              <p:cNvSpPr>
                <a:spLocks noChangeArrowheads="1"/>
              </p:cNvSpPr>
              <p:nvPr/>
            </p:nvSpPr>
            <p:spPr bwMode="auto">
              <a:xfrm>
                <a:off x="2279630" y="2551125"/>
                <a:ext cx="69850" cy="127000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57" name="Rectangle 27"/>
              <p:cNvSpPr>
                <a:spLocks noChangeArrowheads="1"/>
              </p:cNvSpPr>
              <p:nvPr/>
            </p:nvSpPr>
            <p:spPr bwMode="auto">
              <a:xfrm>
                <a:off x="2200255" y="2587637"/>
                <a:ext cx="68263" cy="90488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58" name="Freeform 28"/>
              <p:cNvSpPr/>
              <p:nvPr/>
            </p:nvSpPr>
            <p:spPr bwMode="auto">
              <a:xfrm>
                <a:off x="2141517" y="2559062"/>
                <a:ext cx="36513" cy="38100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22" y="0"/>
                  </a:cxn>
                  <a:cxn ang="0">
                    <a:pos x="27" y="0"/>
                  </a:cxn>
                  <a:cxn ang="0">
                    <a:pos x="32" y="1"/>
                  </a:cxn>
                  <a:cxn ang="0">
                    <a:pos x="36" y="3"/>
                  </a:cxn>
                  <a:cxn ang="0">
                    <a:pos x="40" y="7"/>
                  </a:cxn>
                  <a:cxn ang="0">
                    <a:pos x="42" y="10"/>
                  </a:cxn>
                  <a:cxn ang="0">
                    <a:pos x="45" y="15"/>
                  </a:cxn>
                  <a:cxn ang="0">
                    <a:pos x="46" y="18"/>
                  </a:cxn>
                  <a:cxn ang="0">
                    <a:pos x="46" y="23"/>
                  </a:cxn>
                  <a:cxn ang="0">
                    <a:pos x="46" y="23"/>
                  </a:cxn>
                  <a:cxn ang="0">
                    <a:pos x="46" y="28"/>
                  </a:cxn>
                  <a:cxn ang="0">
                    <a:pos x="45" y="32"/>
                  </a:cxn>
                  <a:cxn ang="0">
                    <a:pos x="42" y="36"/>
                  </a:cxn>
                  <a:cxn ang="0">
                    <a:pos x="40" y="39"/>
                  </a:cxn>
                  <a:cxn ang="0">
                    <a:pos x="36" y="43"/>
                  </a:cxn>
                  <a:cxn ang="0">
                    <a:pos x="32" y="44"/>
                  </a:cxn>
                  <a:cxn ang="0">
                    <a:pos x="27" y="45"/>
                  </a:cxn>
                  <a:cxn ang="0">
                    <a:pos x="22" y="47"/>
                  </a:cxn>
                  <a:cxn ang="0">
                    <a:pos x="22" y="47"/>
                  </a:cxn>
                  <a:cxn ang="0">
                    <a:pos x="19" y="45"/>
                  </a:cxn>
                  <a:cxn ang="0">
                    <a:pos x="14" y="44"/>
                  </a:cxn>
                  <a:cxn ang="0">
                    <a:pos x="10" y="43"/>
                  </a:cxn>
                  <a:cxn ang="0">
                    <a:pos x="6" y="39"/>
                  </a:cxn>
                  <a:cxn ang="0">
                    <a:pos x="4" y="36"/>
                  </a:cxn>
                  <a:cxn ang="0">
                    <a:pos x="1" y="32"/>
                  </a:cxn>
                  <a:cxn ang="0">
                    <a:pos x="0" y="28"/>
                  </a:cxn>
                  <a:cxn ang="0">
                    <a:pos x="0" y="23"/>
                  </a:cxn>
                  <a:cxn ang="0">
                    <a:pos x="0" y="23"/>
                  </a:cxn>
                  <a:cxn ang="0">
                    <a:pos x="0" y="18"/>
                  </a:cxn>
                  <a:cxn ang="0">
                    <a:pos x="1" y="15"/>
                  </a:cxn>
                  <a:cxn ang="0">
                    <a:pos x="4" y="10"/>
                  </a:cxn>
                  <a:cxn ang="0">
                    <a:pos x="6" y="7"/>
                  </a:cxn>
                  <a:cxn ang="0">
                    <a:pos x="10" y="3"/>
                  </a:cxn>
                  <a:cxn ang="0">
                    <a:pos x="14" y="1"/>
                  </a:cxn>
                  <a:cxn ang="0">
                    <a:pos x="19" y="0"/>
                  </a:cxn>
                  <a:cxn ang="0">
                    <a:pos x="22" y="0"/>
                  </a:cxn>
                  <a:cxn ang="0">
                    <a:pos x="22" y="0"/>
                  </a:cxn>
                </a:cxnLst>
                <a:rect l="0" t="0" r="r" b="b"/>
                <a:pathLst>
                  <a:path w="46" h="47">
                    <a:moveTo>
                      <a:pt x="22" y="0"/>
                    </a:moveTo>
                    <a:lnTo>
                      <a:pt x="22" y="0"/>
                    </a:lnTo>
                    <a:lnTo>
                      <a:pt x="27" y="0"/>
                    </a:lnTo>
                    <a:lnTo>
                      <a:pt x="32" y="1"/>
                    </a:lnTo>
                    <a:lnTo>
                      <a:pt x="36" y="3"/>
                    </a:lnTo>
                    <a:lnTo>
                      <a:pt x="40" y="7"/>
                    </a:lnTo>
                    <a:lnTo>
                      <a:pt x="42" y="10"/>
                    </a:lnTo>
                    <a:lnTo>
                      <a:pt x="45" y="15"/>
                    </a:lnTo>
                    <a:lnTo>
                      <a:pt x="46" y="18"/>
                    </a:lnTo>
                    <a:lnTo>
                      <a:pt x="46" y="23"/>
                    </a:lnTo>
                    <a:lnTo>
                      <a:pt x="46" y="23"/>
                    </a:lnTo>
                    <a:lnTo>
                      <a:pt x="46" y="28"/>
                    </a:lnTo>
                    <a:lnTo>
                      <a:pt x="45" y="32"/>
                    </a:lnTo>
                    <a:lnTo>
                      <a:pt x="42" y="36"/>
                    </a:lnTo>
                    <a:lnTo>
                      <a:pt x="40" y="39"/>
                    </a:lnTo>
                    <a:lnTo>
                      <a:pt x="36" y="43"/>
                    </a:lnTo>
                    <a:lnTo>
                      <a:pt x="32" y="44"/>
                    </a:lnTo>
                    <a:lnTo>
                      <a:pt x="27" y="45"/>
                    </a:lnTo>
                    <a:lnTo>
                      <a:pt x="22" y="47"/>
                    </a:lnTo>
                    <a:lnTo>
                      <a:pt x="22" y="47"/>
                    </a:lnTo>
                    <a:lnTo>
                      <a:pt x="19" y="45"/>
                    </a:lnTo>
                    <a:lnTo>
                      <a:pt x="14" y="44"/>
                    </a:lnTo>
                    <a:lnTo>
                      <a:pt x="10" y="43"/>
                    </a:lnTo>
                    <a:lnTo>
                      <a:pt x="6" y="39"/>
                    </a:lnTo>
                    <a:lnTo>
                      <a:pt x="4" y="36"/>
                    </a:lnTo>
                    <a:lnTo>
                      <a:pt x="1" y="32"/>
                    </a:lnTo>
                    <a:lnTo>
                      <a:pt x="0" y="28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18"/>
                    </a:lnTo>
                    <a:lnTo>
                      <a:pt x="1" y="15"/>
                    </a:lnTo>
                    <a:lnTo>
                      <a:pt x="4" y="10"/>
                    </a:lnTo>
                    <a:lnTo>
                      <a:pt x="6" y="7"/>
                    </a:lnTo>
                    <a:lnTo>
                      <a:pt x="10" y="3"/>
                    </a:lnTo>
                    <a:lnTo>
                      <a:pt x="14" y="1"/>
                    </a:lnTo>
                    <a:lnTo>
                      <a:pt x="19" y="0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59" name="Freeform 29"/>
              <p:cNvSpPr/>
              <p:nvPr/>
            </p:nvSpPr>
            <p:spPr bwMode="auto">
              <a:xfrm>
                <a:off x="2568555" y="2373325"/>
                <a:ext cx="49213" cy="47625"/>
              </a:xfrm>
              <a:custGeom>
                <a:avLst/>
                <a:gdLst/>
                <a:ahLst/>
                <a:cxnLst>
                  <a:cxn ang="0">
                    <a:pos x="62" y="0"/>
                  </a:cxn>
                  <a:cxn ang="0">
                    <a:pos x="0" y="1"/>
                  </a:cxn>
                  <a:cxn ang="0">
                    <a:pos x="22" y="29"/>
                  </a:cxn>
                  <a:cxn ang="0">
                    <a:pos x="43" y="59"/>
                  </a:cxn>
                  <a:cxn ang="0">
                    <a:pos x="62" y="0"/>
                  </a:cxn>
                </a:cxnLst>
                <a:rect l="0" t="0" r="r" b="b"/>
                <a:pathLst>
                  <a:path w="62" h="59">
                    <a:moveTo>
                      <a:pt x="62" y="0"/>
                    </a:moveTo>
                    <a:lnTo>
                      <a:pt x="0" y="1"/>
                    </a:lnTo>
                    <a:lnTo>
                      <a:pt x="22" y="29"/>
                    </a:lnTo>
                    <a:lnTo>
                      <a:pt x="43" y="59"/>
                    </a:lnTo>
                    <a:lnTo>
                      <a:pt x="62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60" name="Freeform 30"/>
              <p:cNvSpPr/>
              <p:nvPr/>
            </p:nvSpPr>
            <p:spPr bwMode="auto">
              <a:xfrm>
                <a:off x="2176442" y="2397137"/>
                <a:ext cx="404813" cy="169863"/>
              </a:xfrm>
              <a:custGeom>
                <a:avLst/>
                <a:gdLst/>
                <a:ahLst/>
                <a:cxnLst>
                  <a:cxn ang="0">
                    <a:pos x="0" y="204"/>
                  </a:cxn>
                  <a:cxn ang="0">
                    <a:pos x="176" y="73"/>
                  </a:cxn>
                  <a:cxn ang="0">
                    <a:pos x="182" y="70"/>
                  </a:cxn>
                  <a:cxn ang="0">
                    <a:pos x="186" y="75"/>
                  </a:cxn>
                  <a:cxn ang="0">
                    <a:pos x="270" y="174"/>
                  </a:cxn>
                  <a:cxn ang="0">
                    <a:pos x="502" y="0"/>
                  </a:cxn>
                  <a:cxn ang="0">
                    <a:pos x="507" y="7"/>
                  </a:cxn>
                  <a:cxn ang="0">
                    <a:pos x="511" y="12"/>
                  </a:cxn>
                  <a:cxn ang="0">
                    <a:pos x="274" y="190"/>
                  </a:cxn>
                  <a:cxn ang="0">
                    <a:pos x="268" y="193"/>
                  </a:cxn>
                  <a:cxn ang="0">
                    <a:pos x="263" y="188"/>
                  </a:cxn>
                  <a:cxn ang="0">
                    <a:pos x="180" y="89"/>
                  </a:cxn>
                  <a:cxn ang="0">
                    <a:pos x="9" y="216"/>
                  </a:cxn>
                  <a:cxn ang="0">
                    <a:pos x="9" y="216"/>
                  </a:cxn>
                  <a:cxn ang="0">
                    <a:pos x="5" y="209"/>
                  </a:cxn>
                  <a:cxn ang="0">
                    <a:pos x="0" y="204"/>
                  </a:cxn>
                  <a:cxn ang="0">
                    <a:pos x="0" y="204"/>
                  </a:cxn>
                </a:cxnLst>
                <a:rect l="0" t="0" r="r" b="b"/>
                <a:pathLst>
                  <a:path w="511" h="216">
                    <a:moveTo>
                      <a:pt x="0" y="204"/>
                    </a:moveTo>
                    <a:lnTo>
                      <a:pt x="176" y="73"/>
                    </a:lnTo>
                    <a:lnTo>
                      <a:pt x="182" y="70"/>
                    </a:lnTo>
                    <a:lnTo>
                      <a:pt x="186" y="75"/>
                    </a:lnTo>
                    <a:lnTo>
                      <a:pt x="270" y="174"/>
                    </a:lnTo>
                    <a:lnTo>
                      <a:pt x="502" y="0"/>
                    </a:lnTo>
                    <a:lnTo>
                      <a:pt x="507" y="7"/>
                    </a:lnTo>
                    <a:lnTo>
                      <a:pt x="511" y="12"/>
                    </a:lnTo>
                    <a:lnTo>
                      <a:pt x="274" y="190"/>
                    </a:lnTo>
                    <a:lnTo>
                      <a:pt x="268" y="193"/>
                    </a:lnTo>
                    <a:lnTo>
                      <a:pt x="263" y="188"/>
                    </a:lnTo>
                    <a:lnTo>
                      <a:pt x="180" y="89"/>
                    </a:lnTo>
                    <a:lnTo>
                      <a:pt x="9" y="216"/>
                    </a:lnTo>
                    <a:lnTo>
                      <a:pt x="9" y="216"/>
                    </a:lnTo>
                    <a:lnTo>
                      <a:pt x="5" y="209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</p:grpSp>
      <p:grpSp>
        <p:nvGrpSpPr>
          <p:cNvPr id="63" name="Group 46"/>
          <p:cNvGrpSpPr/>
          <p:nvPr/>
        </p:nvGrpSpPr>
        <p:grpSpPr>
          <a:xfrm>
            <a:off x="1214414" y="1192760"/>
            <a:ext cx="3214742" cy="1306699"/>
            <a:chOff x="1214414" y="1212596"/>
            <a:chExt cx="3214742" cy="1328430"/>
          </a:xfrm>
        </p:grpSpPr>
        <p:grpSp>
          <p:nvGrpSpPr>
            <p:cNvPr id="64" name="Group 92"/>
            <p:cNvGrpSpPr/>
            <p:nvPr/>
          </p:nvGrpSpPr>
          <p:grpSpPr>
            <a:xfrm>
              <a:off x="2137601" y="1785932"/>
              <a:ext cx="2291555" cy="755094"/>
              <a:chOff x="2137601" y="1785932"/>
              <a:chExt cx="2291555" cy="755094"/>
            </a:xfrm>
          </p:grpSpPr>
          <p:sp>
            <p:nvSpPr>
              <p:cNvPr id="66" name="Rectangle 14"/>
              <p:cNvSpPr/>
              <p:nvPr/>
            </p:nvSpPr>
            <p:spPr>
              <a:xfrm>
                <a:off x="2214578" y="2071684"/>
                <a:ext cx="2214578" cy="4693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sz="800" dirty="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Segoe UI" panose="020B0502040204020203" pitchFamily="34" charset="0"/>
                    <a:sym typeface="微软雅黑" panose="020B0503020204020204" pitchFamily="34" charset="-122"/>
                  </a:rPr>
                  <a:t>在此录入上述图表的描述说明，在此录入上述图表的描述说明，在此录入上述图表的描述说明。</a:t>
                </a:r>
                <a:endParaRPr lang="zh-CN" altLang="en-US" sz="8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" panose="020B0502040204020203" pitchFamily="34" charset="0"/>
                  <a:sym typeface="微软雅黑" panose="020B0503020204020204" pitchFamily="34" charset="-122"/>
                </a:endParaRPr>
              </a:p>
            </p:txBody>
          </p:sp>
          <p:sp>
            <p:nvSpPr>
              <p:cNvPr id="67" name="Rectangle 15"/>
              <p:cNvSpPr/>
              <p:nvPr/>
            </p:nvSpPr>
            <p:spPr>
              <a:xfrm>
                <a:off x="2137601" y="1785932"/>
                <a:ext cx="800220" cy="2816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zh-CN" altLang="en-US" sz="1200" dirty="0" smtClean="0">
                    <a:solidFill>
                      <a:schemeClr val="bg1">
                        <a:lumMod val="6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Open Sans" pitchFamily="34" charset="0"/>
                  </a:rPr>
                  <a:t>以人为本</a:t>
                </a:r>
                <a:endParaRPr lang="en-US" altLang="zh-CN" sz="12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 pitchFamily="34" charset="0"/>
                </a:endParaRPr>
              </a:p>
            </p:txBody>
          </p:sp>
        </p:grpSp>
        <p:sp>
          <p:nvSpPr>
            <p:cNvPr id="65" name="Freeform 23"/>
            <p:cNvSpPr>
              <a:spLocks noEditPoints="1"/>
            </p:cNvSpPr>
            <p:nvPr/>
          </p:nvSpPr>
          <p:spPr bwMode="auto">
            <a:xfrm>
              <a:off x="1214414" y="1212596"/>
              <a:ext cx="758928" cy="629662"/>
            </a:xfrm>
            <a:custGeom>
              <a:avLst/>
              <a:gdLst/>
              <a:ahLst/>
              <a:cxnLst>
                <a:cxn ang="0">
                  <a:pos x="312" y="110"/>
                </a:cxn>
                <a:cxn ang="0">
                  <a:pos x="323" y="138"/>
                </a:cxn>
                <a:cxn ang="0">
                  <a:pos x="350" y="127"/>
                </a:cxn>
                <a:cxn ang="0">
                  <a:pos x="339" y="100"/>
                </a:cxn>
                <a:cxn ang="0">
                  <a:pos x="25" y="100"/>
                </a:cxn>
                <a:cxn ang="0">
                  <a:pos x="15" y="127"/>
                </a:cxn>
                <a:cxn ang="0">
                  <a:pos x="42" y="138"/>
                </a:cxn>
                <a:cxn ang="0">
                  <a:pos x="53" y="110"/>
                </a:cxn>
                <a:cxn ang="0">
                  <a:pos x="270" y="60"/>
                </a:cxn>
                <a:cxn ang="0">
                  <a:pos x="248" y="69"/>
                </a:cxn>
                <a:cxn ang="0">
                  <a:pos x="239" y="91"/>
                </a:cxn>
                <a:cxn ang="0">
                  <a:pos x="252" y="116"/>
                </a:cxn>
                <a:cxn ang="0">
                  <a:pos x="276" y="121"/>
                </a:cxn>
                <a:cxn ang="0">
                  <a:pos x="297" y="103"/>
                </a:cxn>
                <a:cxn ang="0">
                  <a:pos x="297" y="80"/>
                </a:cxn>
                <a:cxn ang="0">
                  <a:pos x="276" y="62"/>
                </a:cxn>
                <a:cxn ang="0">
                  <a:pos x="330" y="183"/>
                </a:cxn>
                <a:cxn ang="0">
                  <a:pos x="321" y="152"/>
                </a:cxn>
                <a:cxn ang="0">
                  <a:pos x="350" y="158"/>
                </a:cxn>
                <a:cxn ang="0">
                  <a:pos x="364" y="185"/>
                </a:cxn>
                <a:cxn ang="0">
                  <a:pos x="83" y="63"/>
                </a:cxn>
                <a:cxn ang="0">
                  <a:pos x="65" y="85"/>
                </a:cxn>
                <a:cxn ang="0">
                  <a:pos x="71" y="109"/>
                </a:cxn>
                <a:cxn ang="0">
                  <a:pos x="96" y="121"/>
                </a:cxn>
                <a:cxn ang="0">
                  <a:pos x="118" y="112"/>
                </a:cxn>
                <a:cxn ang="0">
                  <a:pos x="127" y="91"/>
                </a:cxn>
                <a:cxn ang="0">
                  <a:pos x="112" y="65"/>
                </a:cxn>
                <a:cxn ang="0">
                  <a:pos x="35" y="150"/>
                </a:cxn>
                <a:cxn ang="0">
                  <a:pos x="36" y="176"/>
                </a:cxn>
                <a:cxn ang="0">
                  <a:pos x="0" y="185"/>
                </a:cxn>
                <a:cxn ang="0">
                  <a:pos x="15" y="158"/>
                </a:cxn>
                <a:cxn ang="0">
                  <a:pos x="183" y="0"/>
                </a:cxn>
                <a:cxn ang="0">
                  <a:pos x="151" y="13"/>
                </a:cxn>
                <a:cxn ang="0">
                  <a:pos x="138" y="45"/>
                </a:cxn>
                <a:cxn ang="0">
                  <a:pos x="158" y="81"/>
                </a:cxn>
                <a:cxn ang="0">
                  <a:pos x="192" y="89"/>
                </a:cxn>
                <a:cxn ang="0">
                  <a:pos x="225" y="62"/>
                </a:cxn>
                <a:cxn ang="0">
                  <a:pos x="225" y="27"/>
                </a:cxn>
                <a:cxn ang="0">
                  <a:pos x="192" y="0"/>
                </a:cxn>
                <a:cxn ang="0">
                  <a:pos x="265" y="174"/>
                </a:cxn>
                <a:cxn ang="0">
                  <a:pos x="256" y="136"/>
                </a:cxn>
                <a:cxn ang="0">
                  <a:pos x="279" y="136"/>
                </a:cxn>
                <a:cxn ang="0">
                  <a:pos x="316" y="165"/>
                </a:cxn>
                <a:cxn ang="0">
                  <a:pos x="100" y="272"/>
                </a:cxn>
                <a:cxn ang="0">
                  <a:pos x="51" y="165"/>
                </a:cxn>
                <a:cxn ang="0">
                  <a:pos x="85" y="136"/>
                </a:cxn>
                <a:cxn ang="0">
                  <a:pos x="109" y="136"/>
                </a:cxn>
                <a:cxn ang="0">
                  <a:pos x="100" y="174"/>
                </a:cxn>
                <a:cxn ang="0">
                  <a:pos x="252" y="159"/>
                </a:cxn>
                <a:cxn ang="0">
                  <a:pos x="210" y="109"/>
                </a:cxn>
                <a:cxn ang="0">
                  <a:pos x="154" y="109"/>
                </a:cxn>
                <a:cxn ang="0">
                  <a:pos x="112" y="159"/>
                </a:cxn>
              </a:cxnLst>
              <a:rect l="0" t="0" r="r" b="b"/>
              <a:pathLst>
                <a:path w="364" h="301">
                  <a:moveTo>
                    <a:pt x="332" y="98"/>
                  </a:moveTo>
                  <a:lnTo>
                    <a:pt x="332" y="98"/>
                  </a:lnTo>
                  <a:lnTo>
                    <a:pt x="323" y="100"/>
                  </a:lnTo>
                  <a:lnTo>
                    <a:pt x="317" y="105"/>
                  </a:lnTo>
                  <a:lnTo>
                    <a:pt x="312" y="110"/>
                  </a:lnTo>
                  <a:lnTo>
                    <a:pt x="310" y="120"/>
                  </a:lnTo>
                  <a:lnTo>
                    <a:pt x="310" y="120"/>
                  </a:lnTo>
                  <a:lnTo>
                    <a:pt x="312" y="127"/>
                  </a:lnTo>
                  <a:lnTo>
                    <a:pt x="317" y="134"/>
                  </a:lnTo>
                  <a:lnTo>
                    <a:pt x="323" y="138"/>
                  </a:lnTo>
                  <a:lnTo>
                    <a:pt x="332" y="139"/>
                  </a:lnTo>
                  <a:lnTo>
                    <a:pt x="332" y="139"/>
                  </a:lnTo>
                  <a:lnTo>
                    <a:pt x="339" y="138"/>
                  </a:lnTo>
                  <a:lnTo>
                    <a:pt x="346" y="134"/>
                  </a:lnTo>
                  <a:lnTo>
                    <a:pt x="350" y="127"/>
                  </a:lnTo>
                  <a:lnTo>
                    <a:pt x="352" y="120"/>
                  </a:lnTo>
                  <a:lnTo>
                    <a:pt x="352" y="120"/>
                  </a:lnTo>
                  <a:lnTo>
                    <a:pt x="350" y="110"/>
                  </a:lnTo>
                  <a:lnTo>
                    <a:pt x="346" y="105"/>
                  </a:lnTo>
                  <a:lnTo>
                    <a:pt x="339" y="100"/>
                  </a:lnTo>
                  <a:lnTo>
                    <a:pt x="332" y="98"/>
                  </a:lnTo>
                  <a:lnTo>
                    <a:pt x="332" y="98"/>
                  </a:lnTo>
                  <a:close/>
                  <a:moveTo>
                    <a:pt x="35" y="98"/>
                  </a:moveTo>
                  <a:lnTo>
                    <a:pt x="35" y="98"/>
                  </a:lnTo>
                  <a:lnTo>
                    <a:pt x="25" y="100"/>
                  </a:lnTo>
                  <a:lnTo>
                    <a:pt x="20" y="105"/>
                  </a:lnTo>
                  <a:lnTo>
                    <a:pt x="15" y="110"/>
                  </a:lnTo>
                  <a:lnTo>
                    <a:pt x="13" y="120"/>
                  </a:lnTo>
                  <a:lnTo>
                    <a:pt x="13" y="120"/>
                  </a:lnTo>
                  <a:lnTo>
                    <a:pt x="15" y="127"/>
                  </a:lnTo>
                  <a:lnTo>
                    <a:pt x="20" y="134"/>
                  </a:lnTo>
                  <a:lnTo>
                    <a:pt x="25" y="138"/>
                  </a:lnTo>
                  <a:lnTo>
                    <a:pt x="35" y="139"/>
                  </a:lnTo>
                  <a:lnTo>
                    <a:pt x="35" y="139"/>
                  </a:lnTo>
                  <a:lnTo>
                    <a:pt x="42" y="138"/>
                  </a:lnTo>
                  <a:lnTo>
                    <a:pt x="49" y="134"/>
                  </a:lnTo>
                  <a:lnTo>
                    <a:pt x="53" y="127"/>
                  </a:lnTo>
                  <a:lnTo>
                    <a:pt x="54" y="120"/>
                  </a:lnTo>
                  <a:lnTo>
                    <a:pt x="54" y="120"/>
                  </a:lnTo>
                  <a:lnTo>
                    <a:pt x="53" y="110"/>
                  </a:lnTo>
                  <a:lnTo>
                    <a:pt x="49" y="105"/>
                  </a:lnTo>
                  <a:lnTo>
                    <a:pt x="42" y="100"/>
                  </a:lnTo>
                  <a:lnTo>
                    <a:pt x="35" y="98"/>
                  </a:lnTo>
                  <a:lnTo>
                    <a:pt x="35" y="98"/>
                  </a:lnTo>
                  <a:close/>
                  <a:moveTo>
                    <a:pt x="270" y="60"/>
                  </a:moveTo>
                  <a:lnTo>
                    <a:pt x="270" y="60"/>
                  </a:lnTo>
                  <a:lnTo>
                    <a:pt x="263" y="62"/>
                  </a:lnTo>
                  <a:lnTo>
                    <a:pt x="258" y="63"/>
                  </a:lnTo>
                  <a:lnTo>
                    <a:pt x="252" y="65"/>
                  </a:lnTo>
                  <a:lnTo>
                    <a:pt x="248" y="69"/>
                  </a:lnTo>
                  <a:lnTo>
                    <a:pt x="245" y="74"/>
                  </a:lnTo>
                  <a:lnTo>
                    <a:pt x="241" y="80"/>
                  </a:lnTo>
                  <a:lnTo>
                    <a:pt x="239" y="85"/>
                  </a:lnTo>
                  <a:lnTo>
                    <a:pt x="239" y="91"/>
                  </a:lnTo>
                  <a:lnTo>
                    <a:pt x="239" y="91"/>
                  </a:lnTo>
                  <a:lnTo>
                    <a:pt x="239" y="98"/>
                  </a:lnTo>
                  <a:lnTo>
                    <a:pt x="241" y="103"/>
                  </a:lnTo>
                  <a:lnTo>
                    <a:pt x="245" y="109"/>
                  </a:lnTo>
                  <a:lnTo>
                    <a:pt x="248" y="112"/>
                  </a:lnTo>
                  <a:lnTo>
                    <a:pt x="252" y="116"/>
                  </a:lnTo>
                  <a:lnTo>
                    <a:pt x="258" y="120"/>
                  </a:lnTo>
                  <a:lnTo>
                    <a:pt x="263" y="121"/>
                  </a:lnTo>
                  <a:lnTo>
                    <a:pt x="270" y="121"/>
                  </a:lnTo>
                  <a:lnTo>
                    <a:pt x="270" y="121"/>
                  </a:lnTo>
                  <a:lnTo>
                    <a:pt x="276" y="121"/>
                  </a:lnTo>
                  <a:lnTo>
                    <a:pt x="281" y="120"/>
                  </a:lnTo>
                  <a:lnTo>
                    <a:pt x="287" y="116"/>
                  </a:lnTo>
                  <a:lnTo>
                    <a:pt x="292" y="112"/>
                  </a:lnTo>
                  <a:lnTo>
                    <a:pt x="296" y="109"/>
                  </a:lnTo>
                  <a:lnTo>
                    <a:pt x="297" y="103"/>
                  </a:lnTo>
                  <a:lnTo>
                    <a:pt x="299" y="98"/>
                  </a:lnTo>
                  <a:lnTo>
                    <a:pt x="301" y="91"/>
                  </a:lnTo>
                  <a:lnTo>
                    <a:pt x="301" y="91"/>
                  </a:lnTo>
                  <a:lnTo>
                    <a:pt x="299" y="85"/>
                  </a:lnTo>
                  <a:lnTo>
                    <a:pt x="297" y="80"/>
                  </a:lnTo>
                  <a:lnTo>
                    <a:pt x="296" y="74"/>
                  </a:lnTo>
                  <a:lnTo>
                    <a:pt x="292" y="69"/>
                  </a:lnTo>
                  <a:lnTo>
                    <a:pt x="287" y="65"/>
                  </a:lnTo>
                  <a:lnTo>
                    <a:pt x="281" y="63"/>
                  </a:lnTo>
                  <a:lnTo>
                    <a:pt x="276" y="62"/>
                  </a:lnTo>
                  <a:lnTo>
                    <a:pt x="270" y="60"/>
                  </a:lnTo>
                  <a:lnTo>
                    <a:pt x="270" y="60"/>
                  </a:lnTo>
                  <a:close/>
                  <a:moveTo>
                    <a:pt x="364" y="248"/>
                  </a:moveTo>
                  <a:lnTo>
                    <a:pt x="330" y="248"/>
                  </a:lnTo>
                  <a:lnTo>
                    <a:pt x="330" y="183"/>
                  </a:lnTo>
                  <a:lnTo>
                    <a:pt x="330" y="183"/>
                  </a:lnTo>
                  <a:lnTo>
                    <a:pt x="330" y="176"/>
                  </a:lnTo>
                  <a:lnTo>
                    <a:pt x="328" y="167"/>
                  </a:lnTo>
                  <a:lnTo>
                    <a:pt x="321" y="152"/>
                  </a:lnTo>
                  <a:lnTo>
                    <a:pt x="321" y="152"/>
                  </a:lnTo>
                  <a:lnTo>
                    <a:pt x="332" y="150"/>
                  </a:lnTo>
                  <a:lnTo>
                    <a:pt x="332" y="150"/>
                  </a:lnTo>
                  <a:lnTo>
                    <a:pt x="337" y="152"/>
                  </a:lnTo>
                  <a:lnTo>
                    <a:pt x="345" y="154"/>
                  </a:lnTo>
                  <a:lnTo>
                    <a:pt x="350" y="158"/>
                  </a:lnTo>
                  <a:lnTo>
                    <a:pt x="355" y="161"/>
                  </a:lnTo>
                  <a:lnTo>
                    <a:pt x="359" y="167"/>
                  </a:lnTo>
                  <a:lnTo>
                    <a:pt x="363" y="172"/>
                  </a:lnTo>
                  <a:lnTo>
                    <a:pt x="364" y="178"/>
                  </a:lnTo>
                  <a:lnTo>
                    <a:pt x="364" y="185"/>
                  </a:lnTo>
                  <a:lnTo>
                    <a:pt x="364" y="248"/>
                  </a:lnTo>
                  <a:close/>
                  <a:moveTo>
                    <a:pt x="96" y="60"/>
                  </a:moveTo>
                  <a:lnTo>
                    <a:pt x="96" y="60"/>
                  </a:lnTo>
                  <a:lnTo>
                    <a:pt x="89" y="62"/>
                  </a:lnTo>
                  <a:lnTo>
                    <a:pt x="83" y="63"/>
                  </a:lnTo>
                  <a:lnTo>
                    <a:pt x="78" y="65"/>
                  </a:lnTo>
                  <a:lnTo>
                    <a:pt x="74" y="69"/>
                  </a:lnTo>
                  <a:lnTo>
                    <a:pt x="71" y="74"/>
                  </a:lnTo>
                  <a:lnTo>
                    <a:pt x="67" y="80"/>
                  </a:lnTo>
                  <a:lnTo>
                    <a:pt x="65" y="85"/>
                  </a:lnTo>
                  <a:lnTo>
                    <a:pt x="65" y="91"/>
                  </a:lnTo>
                  <a:lnTo>
                    <a:pt x="65" y="91"/>
                  </a:lnTo>
                  <a:lnTo>
                    <a:pt x="65" y="98"/>
                  </a:lnTo>
                  <a:lnTo>
                    <a:pt x="67" y="103"/>
                  </a:lnTo>
                  <a:lnTo>
                    <a:pt x="71" y="109"/>
                  </a:lnTo>
                  <a:lnTo>
                    <a:pt x="74" y="112"/>
                  </a:lnTo>
                  <a:lnTo>
                    <a:pt x="78" y="116"/>
                  </a:lnTo>
                  <a:lnTo>
                    <a:pt x="83" y="120"/>
                  </a:lnTo>
                  <a:lnTo>
                    <a:pt x="89" y="121"/>
                  </a:lnTo>
                  <a:lnTo>
                    <a:pt x="96" y="121"/>
                  </a:lnTo>
                  <a:lnTo>
                    <a:pt x="96" y="121"/>
                  </a:lnTo>
                  <a:lnTo>
                    <a:pt x="102" y="121"/>
                  </a:lnTo>
                  <a:lnTo>
                    <a:pt x="107" y="120"/>
                  </a:lnTo>
                  <a:lnTo>
                    <a:pt x="112" y="116"/>
                  </a:lnTo>
                  <a:lnTo>
                    <a:pt x="118" y="112"/>
                  </a:lnTo>
                  <a:lnTo>
                    <a:pt x="122" y="109"/>
                  </a:lnTo>
                  <a:lnTo>
                    <a:pt x="123" y="103"/>
                  </a:lnTo>
                  <a:lnTo>
                    <a:pt x="125" y="98"/>
                  </a:lnTo>
                  <a:lnTo>
                    <a:pt x="127" y="91"/>
                  </a:lnTo>
                  <a:lnTo>
                    <a:pt x="127" y="91"/>
                  </a:lnTo>
                  <a:lnTo>
                    <a:pt x="125" y="85"/>
                  </a:lnTo>
                  <a:lnTo>
                    <a:pt x="123" y="80"/>
                  </a:lnTo>
                  <a:lnTo>
                    <a:pt x="122" y="74"/>
                  </a:lnTo>
                  <a:lnTo>
                    <a:pt x="118" y="69"/>
                  </a:lnTo>
                  <a:lnTo>
                    <a:pt x="112" y="65"/>
                  </a:lnTo>
                  <a:lnTo>
                    <a:pt x="107" y="63"/>
                  </a:lnTo>
                  <a:lnTo>
                    <a:pt x="102" y="62"/>
                  </a:lnTo>
                  <a:lnTo>
                    <a:pt x="96" y="60"/>
                  </a:lnTo>
                  <a:lnTo>
                    <a:pt x="96" y="60"/>
                  </a:lnTo>
                  <a:close/>
                  <a:moveTo>
                    <a:pt x="35" y="150"/>
                  </a:moveTo>
                  <a:lnTo>
                    <a:pt x="35" y="150"/>
                  </a:lnTo>
                  <a:lnTo>
                    <a:pt x="44" y="152"/>
                  </a:lnTo>
                  <a:lnTo>
                    <a:pt x="44" y="152"/>
                  </a:lnTo>
                  <a:lnTo>
                    <a:pt x="38" y="167"/>
                  </a:lnTo>
                  <a:lnTo>
                    <a:pt x="36" y="176"/>
                  </a:lnTo>
                  <a:lnTo>
                    <a:pt x="35" y="183"/>
                  </a:lnTo>
                  <a:lnTo>
                    <a:pt x="35" y="248"/>
                  </a:lnTo>
                  <a:lnTo>
                    <a:pt x="0" y="248"/>
                  </a:lnTo>
                  <a:lnTo>
                    <a:pt x="0" y="185"/>
                  </a:lnTo>
                  <a:lnTo>
                    <a:pt x="0" y="185"/>
                  </a:lnTo>
                  <a:lnTo>
                    <a:pt x="0" y="178"/>
                  </a:lnTo>
                  <a:lnTo>
                    <a:pt x="2" y="172"/>
                  </a:lnTo>
                  <a:lnTo>
                    <a:pt x="6" y="167"/>
                  </a:lnTo>
                  <a:lnTo>
                    <a:pt x="9" y="161"/>
                  </a:lnTo>
                  <a:lnTo>
                    <a:pt x="15" y="158"/>
                  </a:lnTo>
                  <a:lnTo>
                    <a:pt x="20" y="154"/>
                  </a:lnTo>
                  <a:lnTo>
                    <a:pt x="27" y="152"/>
                  </a:lnTo>
                  <a:lnTo>
                    <a:pt x="35" y="150"/>
                  </a:lnTo>
                  <a:lnTo>
                    <a:pt x="35" y="150"/>
                  </a:lnTo>
                  <a:close/>
                  <a:moveTo>
                    <a:pt x="183" y="0"/>
                  </a:moveTo>
                  <a:lnTo>
                    <a:pt x="183" y="0"/>
                  </a:lnTo>
                  <a:lnTo>
                    <a:pt x="174" y="0"/>
                  </a:lnTo>
                  <a:lnTo>
                    <a:pt x="165" y="4"/>
                  </a:lnTo>
                  <a:lnTo>
                    <a:pt x="158" y="7"/>
                  </a:lnTo>
                  <a:lnTo>
                    <a:pt x="151" y="13"/>
                  </a:lnTo>
                  <a:lnTo>
                    <a:pt x="145" y="20"/>
                  </a:lnTo>
                  <a:lnTo>
                    <a:pt x="141" y="27"/>
                  </a:lnTo>
                  <a:lnTo>
                    <a:pt x="138" y="36"/>
                  </a:lnTo>
                  <a:lnTo>
                    <a:pt x="138" y="45"/>
                  </a:lnTo>
                  <a:lnTo>
                    <a:pt x="138" y="45"/>
                  </a:lnTo>
                  <a:lnTo>
                    <a:pt x="138" y="54"/>
                  </a:lnTo>
                  <a:lnTo>
                    <a:pt x="141" y="62"/>
                  </a:lnTo>
                  <a:lnTo>
                    <a:pt x="145" y="71"/>
                  </a:lnTo>
                  <a:lnTo>
                    <a:pt x="151" y="76"/>
                  </a:lnTo>
                  <a:lnTo>
                    <a:pt x="158" y="81"/>
                  </a:lnTo>
                  <a:lnTo>
                    <a:pt x="165" y="87"/>
                  </a:lnTo>
                  <a:lnTo>
                    <a:pt x="174" y="89"/>
                  </a:lnTo>
                  <a:lnTo>
                    <a:pt x="183" y="91"/>
                  </a:lnTo>
                  <a:lnTo>
                    <a:pt x="183" y="91"/>
                  </a:lnTo>
                  <a:lnTo>
                    <a:pt x="192" y="89"/>
                  </a:lnTo>
                  <a:lnTo>
                    <a:pt x="200" y="87"/>
                  </a:lnTo>
                  <a:lnTo>
                    <a:pt x="209" y="81"/>
                  </a:lnTo>
                  <a:lnTo>
                    <a:pt x="214" y="76"/>
                  </a:lnTo>
                  <a:lnTo>
                    <a:pt x="219" y="71"/>
                  </a:lnTo>
                  <a:lnTo>
                    <a:pt x="225" y="62"/>
                  </a:lnTo>
                  <a:lnTo>
                    <a:pt x="227" y="54"/>
                  </a:lnTo>
                  <a:lnTo>
                    <a:pt x="229" y="45"/>
                  </a:lnTo>
                  <a:lnTo>
                    <a:pt x="229" y="45"/>
                  </a:lnTo>
                  <a:lnTo>
                    <a:pt x="227" y="36"/>
                  </a:lnTo>
                  <a:lnTo>
                    <a:pt x="225" y="27"/>
                  </a:lnTo>
                  <a:lnTo>
                    <a:pt x="219" y="20"/>
                  </a:lnTo>
                  <a:lnTo>
                    <a:pt x="214" y="13"/>
                  </a:lnTo>
                  <a:lnTo>
                    <a:pt x="209" y="7"/>
                  </a:lnTo>
                  <a:lnTo>
                    <a:pt x="200" y="4"/>
                  </a:lnTo>
                  <a:lnTo>
                    <a:pt x="192" y="0"/>
                  </a:lnTo>
                  <a:lnTo>
                    <a:pt x="183" y="0"/>
                  </a:lnTo>
                  <a:lnTo>
                    <a:pt x="183" y="0"/>
                  </a:lnTo>
                  <a:close/>
                  <a:moveTo>
                    <a:pt x="319" y="272"/>
                  </a:moveTo>
                  <a:lnTo>
                    <a:pt x="265" y="272"/>
                  </a:lnTo>
                  <a:lnTo>
                    <a:pt x="265" y="174"/>
                  </a:lnTo>
                  <a:lnTo>
                    <a:pt x="265" y="174"/>
                  </a:lnTo>
                  <a:lnTo>
                    <a:pt x="265" y="163"/>
                  </a:lnTo>
                  <a:lnTo>
                    <a:pt x="263" y="154"/>
                  </a:lnTo>
                  <a:lnTo>
                    <a:pt x="259" y="145"/>
                  </a:lnTo>
                  <a:lnTo>
                    <a:pt x="256" y="136"/>
                  </a:lnTo>
                  <a:lnTo>
                    <a:pt x="256" y="136"/>
                  </a:lnTo>
                  <a:lnTo>
                    <a:pt x="263" y="134"/>
                  </a:lnTo>
                  <a:lnTo>
                    <a:pt x="270" y="134"/>
                  </a:lnTo>
                  <a:lnTo>
                    <a:pt x="270" y="134"/>
                  </a:lnTo>
                  <a:lnTo>
                    <a:pt x="279" y="136"/>
                  </a:lnTo>
                  <a:lnTo>
                    <a:pt x="288" y="138"/>
                  </a:lnTo>
                  <a:lnTo>
                    <a:pt x="297" y="143"/>
                  </a:lnTo>
                  <a:lnTo>
                    <a:pt x="305" y="149"/>
                  </a:lnTo>
                  <a:lnTo>
                    <a:pt x="310" y="156"/>
                  </a:lnTo>
                  <a:lnTo>
                    <a:pt x="316" y="165"/>
                  </a:lnTo>
                  <a:lnTo>
                    <a:pt x="317" y="174"/>
                  </a:lnTo>
                  <a:lnTo>
                    <a:pt x="319" y="183"/>
                  </a:lnTo>
                  <a:lnTo>
                    <a:pt x="319" y="272"/>
                  </a:lnTo>
                  <a:close/>
                  <a:moveTo>
                    <a:pt x="100" y="174"/>
                  </a:moveTo>
                  <a:lnTo>
                    <a:pt x="100" y="272"/>
                  </a:lnTo>
                  <a:lnTo>
                    <a:pt x="45" y="272"/>
                  </a:lnTo>
                  <a:lnTo>
                    <a:pt x="45" y="183"/>
                  </a:lnTo>
                  <a:lnTo>
                    <a:pt x="45" y="183"/>
                  </a:lnTo>
                  <a:lnTo>
                    <a:pt x="47" y="174"/>
                  </a:lnTo>
                  <a:lnTo>
                    <a:pt x="51" y="165"/>
                  </a:lnTo>
                  <a:lnTo>
                    <a:pt x="54" y="156"/>
                  </a:lnTo>
                  <a:lnTo>
                    <a:pt x="60" y="149"/>
                  </a:lnTo>
                  <a:lnTo>
                    <a:pt x="67" y="143"/>
                  </a:lnTo>
                  <a:lnTo>
                    <a:pt x="76" y="138"/>
                  </a:lnTo>
                  <a:lnTo>
                    <a:pt x="85" y="136"/>
                  </a:lnTo>
                  <a:lnTo>
                    <a:pt x="96" y="134"/>
                  </a:lnTo>
                  <a:lnTo>
                    <a:pt x="96" y="134"/>
                  </a:lnTo>
                  <a:lnTo>
                    <a:pt x="103" y="134"/>
                  </a:lnTo>
                  <a:lnTo>
                    <a:pt x="109" y="136"/>
                  </a:lnTo>
                  <a:lnTo>
                    <a:pt x="109" y="136"/>
                  </a:lnTo>
                  <a:lnTo>
                    <a:pt x="105" y="145"/>
                  </a:lnTo>
                  <a:lnTo>
                    <a:pt x="102" y="154"/>
                  </a:lnTo>
                  <a:lnTo>
                    <a:pt x="100" y="163"/>
                  </a:lnTo>
                  <a:lnTo>
                    <a:pt x="100" y="174"/>
                  </a:lnTo>
                  <a:lnTo>
                    <a:pt x="100" y="174"/>
                  </a:lnTo>
                  <a:close/>
                  <a:moveTo>
                    <a:pt x="111" y="301"/>
                  </a:moveTo>
                  <a:lnTo>
                    <a:pt x="254" y="301"/>
                  </a:lnTo>
                  <a:lnTo>
                    <a:pt x="254" y="174"/>
                  </a:lnTo>
                  <a:lnTo>
                    <a:pt x="254" y="174"/>
                  </a:lnTo>
                  <a:lnTo>
                    <a:pt x="252" y="159"/>
                  </a:lnTo>
                  <a:lnTo>
                    <a:pt x="248" y="145"/>
                  </a:lnTo>
                  <a:lnTo>
                    <a:pt x="241" y="134"/>
                  </a:lnTo>
                  <a:lnTo>
                    <a:pt x="232" y="123"/>
                  </a:lnTo>
                  <a:lnTo>
                    <a:pt x="223" y="114"/>
                  </a:lnTo>
                  <a:lnTo>
                    <a:pt x="210" y="109"/>
                  </a:lnTo>
                  <a:lnTo>
                    <a:pt x="198" y="103"/>
                  </a:lnTo>
                  <a:lnTo>
                    <a:pt x="183" y="101"/>
                  </a:lnTo>
                  <a:lnTo>
                    <a:pt x="183" y="101"/>
                  </a:lnTo>
                  <a:lnTo>
                    <a:pt x="169" y="103"/>
                  </a:lnTo>
                  <a:lnTo>
                    <a:pt x="154" y="109"/>
                  </a:lnTo>
                  <a:lnTo>
                    <a:pt x="143" y="114"/>
                  </a:lnTo>
                  <a:lnTo>
                    <a:pt x="132" y="123"/>
                  </a:lnTo>
                  <a:lnTo>
                    <a:pt x="123" y="134"/>
                  </a:lnTo>
                  <a:lnTo>
                    <a:pt x="116" y="145"/>
                  </a:lnTo>
                  <a:lnTo>
                    <a:pt x="112" y="159"/>
                  </a:lnTo>
                  <a:lnTo>
                    <a:pt x="111" y="174"/>
                  </a:lnTo>
                  <a:lnTo>
                    <a:pt x="111" y="301"/>
                  </a:lnTo>
                  <a:close/>
                </a:path>
              </a:pathLst>
            </a:custGeom>
            <a:solidFill>
              <a:srgbClr val="40937D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69" name="文本框 36"/>
          <p:cNvSpPr txBox="1">
            <a:spLocks noChangeArrowheads="1"/>
          </p:cNvSpPr>
          <p:nvPr/>
        </p:nvSpPr>
        <p:spPr bwMode="auto">
          <a:xfrm>
            <a:off x="-1" y="317899"/>
            <a:ext cx="228880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 dirty="0" smtClean="0">
                <a:solidFill>
                  <a:srgbClr val="4093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3200" b="1" dirty="0" smtClean="0">
                <a:solidFill>
                  <a:srgbClr val="4093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公司文化</a:t>
            </a:r>
            <a:endParaRPr lang="zh-CN" altLang="en-US" sz="3200" b="1" dirty="0">
              <a:solidFill>
                <a:srgbClr val="40937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switch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331"/>
          <p:cNvGrpSpPr/>
          <p:nvPr/>
        </p:nvGrpSpPr>
        <p:grpSpPr>
          <a:xfrm>
            <a:off x="428596" y="1335101"/>
            <a:ext cx="3031676" cy="2982084"/>
            <a:chOff x="428596" y="1357304"/>
            <a:chExt cx="3031676" cy="3031676"/>
          </a:xfrm>
        </p:grpSpPr>
        <p:sp>
          <p:nvSpPr>
            <p:cNvPr id="74" name="Oval 32"/>
            <p:cNvSpPr/>
            <p:nvPr/>
          </p:nvSpPr>
          <p:spPr>
            <a:xfrm>
              <a:off x="428596" y="1357304"/>
              <a:ext cx="3031676" cy="3031676"/>
            </a:xfrm>
            <a:prstGeom prst="cub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4093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5" name="Group 44"/>
            <p:cNvGrpSpPr/>
            <p:nvPr/>
          </p:nvGrpSpPr>
          <p:grpSpPr>
            <a:xfrm>
              <a:off x="816862" y="1653033"/>
              <a:ext cx="2158764" cy="2407338"/>
              <a:chOff x="3557587" y="2728912"/>
              <a:chExt cx="1792288" cy="1998663"/>
            </a:xfrm>
          </p:grpSpPr>
          <p:sp>
            <p:nvSpPr>
              <p:cNvPr id="76" name="Freeform 3254"/>
              <p:cNvSpPr/>
              <p:nvPr/>
            </p:nvSpPr>
            <p:spPr bwMode="auto">
              <a:xfrm>
                <a:off x="4060825" y="3489325"/>
                <a:ext cx="803275" cy="354013"/>
              </a:xfrm>
              <a:prstGeom prst="cube">
                <a:avLst/>
              </a:prstGeom>
              <a:solidFill>
                <a:srgbClr val="000000"/>
              </a:solidFill>
              <a:ln w="9525">
                <a:solidFill>
                  <a:srgbClr val="40937D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77" name="Freeform 3255"/>
              <p:cNvSpPr/>
              <p:nvPr/>
            </p:nvSpPr>
            <p:spPr bwMode="auto">
              <a:xfrm>
                <a:off x="4060825" y="3489325"/>
                <a:ext cx="803275" cy="354013"/>
              </a:xfrm>
              <a:prstGeom prst="cube">
                <a:avLst/>
              </a:prstGeom>
              <a:noFill/>
              <a:ln w="9525">
                <a:solidFill>
                  <a:srgbClr val="40937D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78" name="Freeform 3256"/>
              <p:cNvSpPr/>
              <p:nvPr/>
            </p:nvSpPr>
            <p:spPr bwMode="auto">
              <a:xfrm>
                <a:off x="4090987" y="3562350"/>
                <a:ext cx="803275" cy="354013"/>
              </a:xfrm>
              <a:prstGeom prst="cube">
                <a:avLst/>
              </a:prstGeom>
              <a:solidFill>
                <a:srgbClr val="000000"/>
              </a:solidFill>
              <a:ln w="9525">
                <a:solidFill>
                  <a:srgbClr val="40937D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79" name="Freeform 3257"/>
              <p:cNvSpPr/>
              <p:nvPr/>
            </p:nvSpPr>
            <p:spPr bwMode="auto">
              <a:xfrm>
                <a:off x="4090987" y="3562350"/>
                <a:ext cx="803275" cy="354013"/>
              </a:xfrm>
              <a:prstGeom prst="cube">
                <a:avLst/>
              </a:prstGeom>
              <a:noFill/>
              <a:ln w="9525">
                <a:solidFill>
                  <a:srgbClr val="40937D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80" name="Freeform 3258"/>
              <p:cNvSpPr/>
              <p:nvPr/>
            </p:nvSpPr>
            <p:spPr bwMode="auto">
              <a:xfrm>
                <a:off x="4121150" y="3638550"/>
                <a:ext cx="803275" cy="354013"/>
              </a:xfrm>
              <a:prstGeom prst="cube">
                <a:avLst/>
              </a:prstGeom>
              <a:solidFill>
                <a:srgbClr val="000000"/>
              </a:solidFill>
              <a:ln w="9525">
                <a:solidFill>
                  <a:srgbClr val="40937D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81" name="Freeform 3259"/>
              <p:cNvSpPr/>
              <p:nvPr/>
            </p:nvSpPr>
            <p:spPr bwMode="auto">
              <a:xfrm>
                <a:off x="4121150" y="3638550"/>
                <a:ext cx="803275" cy="354013"/>
              </a:xfrm>
              <a:prstGeom prst="cube">
                <a:avLst/>
              </a:prstGeom>
              <a:noFill/>
              <a:ln w="9525">
                <a:solidFill>
                  <a:srgbClr val="40937D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82" name="Freeform 3260"/>
              <p:cNvSpPr/>
              <p:nvPr/>
            </p:nvSpPr>
            <p:spPr bwMode="auto">
              <a:xfrm>
                <a:off x="4152900" y="3714750"/>
                <a:ext cx="803275" cy="354013"/>
              </a:xfrm>
              <a:prstGeom prst="cube">
                <a:avLst/>
              </a:prstGeom>
              <a:solidFill>
                <a:srgbClr val="000000"/>
              </a:solidFill>
              <a:ln w="9525">
                <a:solidFill>
                  <a:srgbClr val="40937D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83" name="Freeform 3261"/>
              <p:cNvSpPr/>
              <p:nvPr/>
            </p:nvSpPr>
            <p:spPr bwMode="auto">
              <a:xfrm>
                <a:off x="4152900" y="3714750"/>
                <a:ext cx="803275" cy="354013"/>
              </a:xfrm>
              <a:prstGeom prst="cube">
                <a:avLst/>
              </a:prstGeom>
              <a:noFill/>
              <a:ln w="9525">
                <a:solidFill>
                  <a:srgbClr val="40937D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84" name="Freeform 3262"/>
              <p:cNvSpPr/>
              <p:nvPr/>
            </p:nvSpPr>
            <p:spPr bwMode="auto">
              <a:xfrm>
                <a:off x="4183062" y="3786187"/>
                <a:ext cx="801688" cy="354013"/>
              </a:xfrm>
              <a:prstGeom prst="cube">
                <a:avLst/>
              </a:prstGeom>
              <a:solidFill>
                <a:srgbClr val="000000"/>
              </a:solidFill>
              <a:ln w="9525">
                <a:solidFill>
                  <a:srgbClr val="40937D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85" name="Freeform 3263"/>
              <p:cNvSpPr/>
              <p:nvPr/>
            </p:nvSpPr>
            <p:spPr bwMode="auto">
              <a:xfrm>
                <a:off x="4183062" y="3786187"/>
                <a:ext cx="801688" cy="354013"/>
              </a:xfrm>
              <a:prstGeom prst="cube">
                <a:avLst/>
              </a:prstGeom>
              <a:noFill/>
              <a:ln w="9525">
                <a:solidFill>
                  <a:srgbClr val="40937D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86" name="Freeform 3264"/>
              <p:cNvSpPr/>
              <p:nvPr/>
            </p:nvSpPr>
            <p:spPr bwMode="auto">
              <a:xfrm>
                <a:off x="4213225" y="3860800"/>
                <a:ext cx="803275" cy="355600"/>
              </a:xfrm>
              <a:prstGeom prst="cube">
                <a:avLst/>
              </a:prstGeom>
              <a:solidFill>
                <a:srgbClr val="000000"/>
              </a:solidFill>
              <a:ln w="9525">
                <a:solidFill>
                  <a:srgbClr val="40937D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87" name="Freeform 3265"/>
              <p:cNvSpPr/>
              <p:nvPr/>
            </p:nvSpPr>
            <p:spPr bwMode="auto">
              <a:xfrm>
                <a:off x="4213225" y="3860800"/>
                <a:ext cx="803275" cy="355600"/>
              </a:xfrm>
              <a:prstGeom prst="cube">
                <a:avLst/>
              </a:prstGeom>
              <a:noFill/>
              <a:ln w="9525">
                <a:solidFill>
                  <a:srgbClr val="40937D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88" name="Freeform 3266"/>
              <p:cNvSpPr/>
              <p:nvPr/>
            </p:nvSpPr>
            <p:spPr bwMode="auto">
              <a:xfrm>
                <a:off x="4244975" y="3937000"/>
                <a:ext cx="801688" cy="355600"/>
              </a:xfrm>
              <a:prstGeom prst="cube">
                <a:avLst/>
              </a:prstGeom>
              <a:solidFill>
                <a:srgbClr val="000000"/>
              </a:solidFill>
              <a:ln w="9525">
                <a:solidFill>
                  <a:srgbClr val="40937D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89" name="Freeform 3267"/>
              <p:cNvSpPr/>
              <p:nvPr/>
            </p:nvSpPr>
            <p:spPr bwMode="auto">
              <a:xfrm>
                <a:off x="4244975" y="3937000"/>
                <a:ext cx="801688" cy="355600"/>
              </a:xfrm>
              <a:prstGeom prst="cube">
                <a:avLst/>
              </a:prstGeom>
              <a:noFill/>
              <a:ln w="9525">
                <a:solidFill>
                  <a:srgbClr val="40937D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90" name="Freeform 3268"/>
              <p:cNvSpPr/>
              <p:nvPr/>
            </p:nvSpPr>
            <p:spPr bwMode="auto">
              <a:xfrm>
                <a:off x="4273550" y="4011612"/>
                <a:ext cx="803275" cy="354013"/>
              </a:xfrm>
              <a:prstGeom prst="cube">
                <a:avLst/>
              </a:prstGeom>
              <a:solidFill>
                <a:srgbClr val="000000"/>
              </a:solidFill>
              <a:ln w="9525">
                <a:solidFill>
                  <a:srgbClr val="40937D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91" name="Freeform 3269"/>
              <p:cNvSpPr/>
              <p:nvPr/>
            </p:nvSpPr>
            <p:spPr bwMode="auto">
              <a:xfrm>
                <a:off x="4273550" y="4011612"/>
                <a:ext cx="803275" cy="354013"/>
              </a:xfrm>
              <a:prstGeom prst="cube">
                <a:avLst/>
              </a:prstGeom>
              <a:noFill/>
              <a:ln w="9525">
                <a:solidFill>
                  <a:srgbClr val="40937D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92" name="Freeform 3273"/>
              <p:cNvSpPr>
                <a:spLocks noEditPoints="1"/>
              </p:cNvSpPr>
              <p:nvPr/>
            </p:nvSpPr>
            <p:spPr bwMode="auto">
              <a:xfrm>
                <a:off x="3557587" y="2728912"/>
                <a:ext cx="1122363" cy="1998663"/>
              </a:xfrm>
              <a:prstGeom prst="cube">
                <a:avLst/>
              </a:prstGeom>
              <a:solidFill>
                <a:srgbClr val="ADADAD"/>
              </a:solidFill>
              <a:ln w="9525">
                <a:solidFill>
                  <a:srgbClr val="40937D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93" name="Freeform 3274"/>
              <p:cNvSpPr/>
              <p:nvPr/>
            </p:nvSpPr>
            <p:spPr bwMode="auto">
              <a:xfrm>
                <a:off x="4019550" y="2860675"/>
                <a:ext cx="85725" cy="114300"/>
              </a:xfrm>
              <a:prstGeom prst="cube">
                <a:avLst/>
              </a:prstGeom>
              <a:noFill/>
              <a:ln w="9525">
                <a:solidFill>
                  <a:srgbClr val="40937D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94" name="Freeform 3275"/>
              <p:cNvSpPr/>
              <p:nvPr/>
            </p:nvSpPr>
            <p:spPr bwMode="auto">
              <a:xfrm>
                <a:off x="3557587" y="2728912"/>
                <a:ext cx="1122363" cy="1998663"/>
              </a:xfrm>
              <a:prstGeom prst="cube">
                <a:avLst/>
              </a:prstGeom>
              <a:noFill/>
              <a:ln w="9525">
                <a:solidFill>
                  <a:srgbClr val="40937D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95" name="Freeform 3276"/>
              <p:cNvSpPr/>
              <p:nvPr/>
            </p:nvSpPr>
            <p:spPr bwMode="auto">
              <a:xfrm>
                <a:off x="3576637" y="2728912"/>
                <a:ext cx="1773238" cy="1998663"/>
              </a:xfrm>
              <a:prstGeom prst="cube">
                <a:avLst/>
              </a:prstGeom>
              <a:solidFill>
                <a:srgbClr val="40937D"/>
              </a:solidFill>
              <a:ln w="9525">
                <a:solidFill>
                  <a:srgbClr val="40937D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96" name="Freeform 3277"/>
              <p:cNvSpPr/>
              <p:nvPr/>
            </p:nvSpPr>
            <p:spPr bwMode="auto">
              <a:xfrm>
                <a:off x="3576637" y="2728912"/>
                <a:ext cx="1773238" cy="1998663"/>
              </a:xfrm>
              <a:prstGeom prst="cube">
                <a:avLst/>
              </a:prstGeom>
              <a:noFill/>
              <a:ln w="9525">
                <a:solidFill>
                  <a:srgbClr val="40937D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97" name="Freeform 3278"/>
              <p:cNvSpPr/>
              <p:nvPr/>
            </p:nvSpPr>
            <p:spPr bwMode="auto">
              <a:xfrm>
                <a:off x="3657600" y="2800350"/>
                <a:ext cx="1601788" cy="1827213"/>
              </a:xfrm>
              <a:prstGeom prst="cube">
                <a:avLst/>
              </a:prstGeom>
              <a:solidFill>
                <a:schemeClr val="bg1"/>
              </a:solidFill>
              <a:ln w="9525">
                <a:solidFill>
                  <a:srgbClr val="40937D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98" name="Freeform 3279"/>
              <p:cNvSpPr/>
              <p:nvPr/>
            </p:nvSpPr>
            <p:spPr bwMode="auto">
              <a:xfrm>
                <a:off x="3657600" y="2800350"/>
                <a:ext cx="1601788" cy="1827213"/>
              </a:xfrm>
              <a:prstGeom prst="cube">
                <a:avLst/>
              </a:prstGeom>
              <a:noFill/>
              <a:ln w="9525">
                <a:solidFill>
                  <a:srgbClr val="40937D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99" name="Freeform 3280"/>
              <p:cNvSpPr/>
              <p:nvPr/>
            </p:nvSpPr>
            <p:spPr bwMode="auto">
              <a:xfrm>
                <a:off x="4002087" y="2922587"/>
                <a:ext cx="252413" cy="196850"/>
              </a:xfrm>
              <a:prstGeom prst="cube">
                <a:avLst/>
              </a:prstGeom>
              <a:solidFill>
                <a:srgbClr val="333333"/>
              </a:solidFill>
              <a:ln w="9525">
                <a:solidFill>
                  <a:srgbClr val="40937D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00" name="Freeform 3281"/>
              <p:cNvSpPr/>
              <p:nvPr/>
            </p:nvSpPr>
            <p:spPr bwMode="auto">
              <a:xfrm>
                <a:off x="4138612" y="3071812"/>
                <a:ext cx="36513" cy="22225"/>
              </a:xfrm>
              <a:prstGeom prst="cube">
                <a:avLst/>
              </a:prstGeom>
              <a:solidFill>
                <a:srgbClr val="4D4D4D"/>
              </a:solidFill>
              <a:ln w="9525">
                <a:solidFill>
                  <a:srgbClr val="40937D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01" name="Freeform 3282"/>
              <p:cNvSpPr/>
              <p:nvPr/>
            </p:nvSpPr>
            <p:spPr bwMode="auto">
              <a:xfrm>
                <a:off x="4030662" y="2854325"/>
                <a:ext cx="163513" cy="246063"/>
              </a:xfrm>
              <a:prstGeom prst="cube">
                <a:avLst/>
              </a:prstGeom>
              <a:solidFill>
                <a:srgbClr val="FBB03B"/>
              </a:solidFill>
              <a:ln w="9525">
                <a:solidFill>
                  <a:srgbClr val="40937D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02" name="Freeform 3283"/>
              <p:cNvSpPr/>
              <p:nvPr/>
            </p:nvSpPr>
            <p:spPr bwMode="auto">
              <a:xfrm>
                <a:off x="4184650" y="3024187"/>
                <a:ext cx="76200" cy="44450"/>
              </a:xfrm>
              <a:prstGeom prst="cube">
                <a:avLst/>
              </a:prstGeom>
              <a:solidFill>
                <a:srgbClr val="4D4D4D"/>
              </a:solidFill>
              <a:ln w="9525">
                <a:solidFill>
                  <a:srgbClr val="40937D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03" name="Freeform 3284"/>
              <p:cNvSpPr/>
              <p:nvPr/>
            </p:nvSpPr>
            <p:spPr bwMode="auto">
              <a:xfrm>
                <a:off x="4043362" y="3086100"/>
                <a:ext cx="77788" cy="44450"/>
              </a:xfrm>
              <a:prstGeom prst="cube">
                <a:avLst/>
              </a:prstGeom>
              <a:solidFill>
                <a:srgbClr val="4D4D4D"/>
              </a:solidFill>
              <a:ln w="9525">
                <a:solidFill>
                  <a:srgbClr val="40937D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04" name="Freeform 3285"/>
              <p:cNvSpPr/>
              <p:nvPr/>
            </p:nvSpPr>
            <p:spPr bwMode="auto">
              <a:xfrm>
                <a:off x="3941762" y="3259137"/>
                <a:ext cx="749300" cy="317500"/>
              </a:xfrm>
              <a:prstGeom prst="cube">
                <a:avLst/>
              </a:prstGeom>
              <a:solidFill>
                <a:srgbClr val="87653D"/>
              </a:solidFill>
              <a:ln w="9525">
                <a:solidFill>
                  <a:srgbClr val="40937D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05" name="Freeform 3286"/>
              <p:cNvSpPr/>
              <p:nvPr/>
            </p:nvSpPr>
            <p:spPr bwMode="auto">
              <a:xfrm>
                <a:off x="3975100" y="3538537"/>
                <a:ext cx="28575" cy="30163"/>
              </a:xfrm>
              <a:prstGeom prst="cube">
                <a:avLst/>
              </a:prstGeom>
              <a:solidFill>
                <a:srgbClr val="E2713B"/>
              </a:solidFill>
              <a:ln w="9525">
                <a:solidFill>
                  <a:srgbClr val="40937D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06" name="Freeform 3287"/>
              <p:cNvSpPr>
                <a:spLocks noEditPoints="1"/>
              </p:cNvSpPr>
              <p:nvPr/>
            </p:nvSpPr>
            <p:spPr bwMode="auto">
              <a:xfrm>
                <a:off x="3971925" y="3535362"/>
                <a:ext cx="34925" cy="34925"/>
              </a:xfrm>
              <a:prstGeom prst="cube">
                <a:avLst/>
              </a:prstGeom>
              <a:solidFill>
                <a:srgbClr val="F9EEC0"/>
              </a:solidFill>
              <a:ln w="9525">
                <a:solidFill>
                  <a:srgbClr val="40937D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07" name="Freeform 3288"/>
              <p:cNvSpPr/>
              <p:nvPr/>
            </p:nvSpPr>
            <p:spPr bwMode="auto">
              <a:xfrm>
                <a:off x="3976687" y="3540125"/>
                <a:ext cx="25400" cy="25400"/>
              </a:xfrm>
              <a:prstGeom prst="cube">
                <a:avLst/>
              </a:prstGeom>
              <a:noFill/>
              <a:ln w="9525">
                <a:solidFill>
                  <a:srgbClr val="40937D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08" name="Freeform 3289"/>
              <p:cNvSpPr/>
              <p:nvPr/>
            </p:nvSpPr>
            <p:spPr bwMode="auto">
              <a:xfrm>
                <a:off x="3971925" y="3535362"/>
                <a:ext cx="34925" cy="34925"/>
              </a:xfrm>
              <a:prstGeom prst="cube">
                <a:avLst/>
              </a:prstGeom>
              <a:noFill/>
              <a:ln w="9525">
                <a:solidFill>
                  <a:srgbClr val="40937D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09" name="Freeform 3290"/>
              <p:cNvSpPr/>
              <p:nvPr/>
            </p:nvSpPr>
            <p:spPr bwMode="auto">
              <a:xfrm>
                <a:off x="4621212" y="3270250"/>
                <a:ext cx="28575" cy="30163"/>
              </a:xfrm>
              <a:prstGeom prst="cube">
                <a:avLst/>
              </a:prstGeom>
              <a:solidFill>
                <a:srgbClr val="B79980"/>
              </a:solidFill>
              <a:ln w="9525">
                <a:solidFill>
                  <a:srgbClr val="40937D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10" name="Freeform 3291"/>
              <p:cNvSpPr>
                <a:spLocks noEditPoints="1"/>
              </p:cNvSpPr>
              <p:nvPr/>
            </p:nvSpPr>
            <p:spPr bwMode="auto">
              <a:xfrm>
                <a:off x="4618037" y="3270250"/>
                <a:ext cx="33338" cy="33338"/>
              </a:xfrm>
              <a:prstGeom prst="cube">
                <a:avLst/>
              </a:prstGeom>
              <a:solidFill>
                <a:srgbClr val="F9EEC0"/>
              </a:solidFill>
              <a:ln w="9525">
                <a:solidFill>
                  <a:srgbClr val="40937D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11" name="Freeform 3292"/>
              <p:cNvSpPr/>
              <p:nvPr/>
            </p:nvSpPr>
            <p:spPr bwMode="auto">
              <a:xfrm>
                <a:off x="4622800" y="3273425"/>
                <a:ext cx="25400" cy="23813"/>
              </a:xfrm>
              <a:prstGeom prst="cube">
                <a:avLst/>
              </a:prstGeom>
              <a:noFill/>
              <a:ln w="9525">
                <a:solidFill>
                  <a:srgbClr val="40937D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12" name="Freeform 3293"/>
              <p:cNvSpPr/>
              <p:nvPr/>
            </p:nvSpPr>
            <p:spPr bwMode="auto">
              <a:xfrm>
                <a:off x="4618037" y="3270250"/>
                <a:ext cx="33338" cy="33338"/>
              </a:xfrm>
              <a:prstGeom prst="cube">
                <a:avLst/>
              </a:prstGeom>
              <a:noFill/>
              <a:ln w="9525">
                <a:solidFill>
                  <a:srgbClr val="40937D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13" name="Freeform 3294"/>
              <p:cNvSpPr/>
              <p:nvPr/>
            </p:nvSpPr>
            <p:spPr bwMode="auto">
              <a:xfrm>
                <a:off x="4308475" y="3400425"/>
                <a:ext cx="30163" cy="28575"/>
              </a:xfrm>
              <a:prstGeom prst="cube">
                <a:avLst/>
              </a:prstGeom>
              <a:solidFill>
                <a:srgbClr val="E3C62F"/>
              </a:solidFill>
              <a:ln w="9525">
                <a:solidFill>
                  <a:srgbClr val="40937D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14" name="Freeform 3295"/>
              <p:cNvSpPr>
                <a:spLocks noEditPoints="1"/>
              </p:cNvSpPr>
              <p:nvPr/>
            </p:nvSpPr>
            <p:spPr bwMode="auto">
              <a:xfrm>
                <a:off x="4308475" y="3397250"/>
                <a:ext cx="33338" cy="34925"/>
              </a:xfrm>
              <a:prstGeom prst="cube">
                <a:avLst/>
              </a:prstGeom>
              <a:solidFill>
                <a:srgbClr val="F9EEC0"/>
              </a:solidFill>
              <a:ln w="9525">
                <a:solidFill>
                  <a:srgbClr val="40937D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15" name="Freeform 3296"/>
              <p:cNvSpPr/>
              <p:nvPr/>
            </p:nvSpPr>
            <p:spPr bwMode="auto">
              <a:xfrm>
                <a:off x="4311650" y="3402012"/>
                <a:ext cx="25400" cy="25400"/>
              </a:xfrm>
              <a:prstGeom prst="cube">
                <a:avLst/>
              </a:prstGeom>
              <a:noFill/>
              <a:ln w="9525">
                <a:solidFill>
                  <a:srgbClr val="40937D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16" name="Freeform 3297"/>
              <p:cNvSpPr/>
              <p:nvPr/>
            </p:nvSpPr>
            <p:spPr bwMode="auto">
              <a:xfrm>
                <a:off x="4308475" y="3397250"/>
                <a:ext cx="33338" cy="34925"/>
              </a:xfrm>
              <a:prstGeom prst="cube">
                <a:avLst/>
              </a:prstGeom>
              <a:noFill/>
              <a:ln w="9525">
                <a:solidFill>
                  <a:srgbClr val="40937D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17" name="Freeform 3298"/>
              <p:cNvSpPr/>
              <p:nvPr/>
            </p:nvSpPr>
            <p:spPr bwMode="auto">
              <a:xfrm>
                <a:off x="4389437" y="3367087"/>
                <a:ext cx="30163" cy="28575"/>
              </a:xfrm>
              <a:prstGeom prst="cube">
                <a:avLst/>
              </a:prstGeom>
              <a:solidFill>
                <a:srgbClr val="56997D"/>
              </a:solidFill>
              <a:ln w="9525">
                <a:solidFill>
                  <a:srgbClr val="40937D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18" name="Freeform 3299"/>
              <p:cNvSpPr>
                <a:spLocks noEditPoints="1"/>
              </p:cNvSpPr>
              <p:nvPr/>
            </p:nvSpPr>
            <p:spPr bwMode="auto">
              <a:xfrm>
                <a:off x="4387850" y="3363912"/>
                <a:ext cx="33338" cy="34925"/>
              </a:xfrm>
              <a:prstGeom prst="cube">
                <a:avLst/>
              </a:prstGeom>
              <a:solidFill>
                <a:srgbClr val="F9EEC0"/>
              </a:solidFill>
              <a:ln w="9525">
                <a:solidFill>
                  <a:srgbClr val="40937D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19" name="Freeform 3300"/>
              <p:cNvSpPr/>
              <p:nvPr/>
            </p:nvSpPr>
            <p:spPr bwMode="auto">
              <a:xfrm>
                <a:off x="4392612" y="3368675"/>
                <a:ext cx="25400" cy="25400"/>
              </a:xfrm>
              <a:prstGeom prst="cube">
                <a:avLst/>
              </a:prstGeom>
              <a:noFill/>
              <a:ln w="9525">
                <a:solidFill>
                  <a:srgbClr val="40937D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20" name="Freeform 3301"/>
              <p:cNvSpPr/>
              <p:nvPr/>
            </p:nvSpPr>
            <p:spPr bwMode="auto">
              <a:xfrm>
                <a:off x="4387850" y="3363912"/>
                <a:ext cx="33338" cy="34925"/>
              </a:xfrm>
              <a:prstGeom prst="cube">
                <a:avLst/>
              </a:prstGeom>
              <a:noFill/>
              <a:ln w="9525">
                <a:solidFill>
                  <a:srgbClr val="40937D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21" name="Freeform 3302"/>
              <p:cNvSpPr/>
              <p:nvPr/>
            </p:nvSpPr>
            <p:spPr bwMode="auto">
              <a:xfrm>
                <a:off x="4148137" y="3465512"/>
                <a:ext cx="30163" cy="30163"/>
              </a:xfrm>
              <a:prstGeom prst="cube">
                <a:avLst/>
              </a:prstGeom>
              <a:solidFill>
                <a:srgbClr val="D3B666"/>
              </a:solidFill>
              <a:ln w="9525">
                <a:solidFill>
                  <a:srgbClr val="40937D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22" name="Freeform 3303"/>
              <p:cNvSpPr>
                <a:spLocks noEditPoints="1"/>
              </p:cNvSpPr>
              <p:nvPr/>
            </p:nvSpPr>
            <p:spPr bwMode="auto">
              <a:xfrm>
                <a:off x="4146550" y="3463925"/>
                <a:ext cx="34925" cy="34925"/>
              </a:xfrm>
              <a:prstGeom prst="cube">
                <a:avLst/>
              </a:prstGeom>
              <a:solidFill>
                <a:srgbClr val="F9EEC0"/>
              </a:solidFill>
              <a:ln w="9525">
                <a:solidFill>
                  <a:srgbClr val="40937D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23" name="Freeform 3304"/>
              <p:cNvSpPr/>
              <p:nvPr/>
            </p:nvSpPr>
            <p:spPr bwMode="auto">
              <a:xfrm>
                <a:off x="4151312" y="3468687"/>
                <a:ext cx="25400" cy="23813"/>
              </a:xfrm>
              <a:prstGeom prst="cube">
                <a:avLst/>
              </a:prstGeom>
              <a:noFill/>
              <a:ln w="9525">
                <a:solidFill>
                  <a:srgbClr val="40937D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24" name="Freeform 3305"/>
              <p:cNvSpPr/>
              <p:nvPr/>
            </p:nvSpPr>
            <p:spPr bwMode="auto">
              <a:xfrm>
                <a:off x="4146550" y="3463925"/>
                <a:ext cx="34925" cy="34925"/>
              </a:xfrm>
              <a:prstGeom prst="cube">
                <a:avLst/>
              </a:prstGeom>
              <a:noFill/>
              <a:ln w="9525">
                <a:solidFill>
                  <a:srgbClr val="40937D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25" name="Freeform 3306"/>
              <p:cNvSpPr/>
              <p:nvPr/>
            </p:nvSpPr>
            <p:spPr bwMode="auto">
              <a:xfrm>
                <a:off x="4095750" y="3487737"/>
                <a:ext cx="30163" cy="30163"/>
              </a:xfrm>
              <a:prstGeom prst="cube">
                <a:avLst/>
              </a:prstGeom>
              <a:solidFill>
                <a:srgbClr val="E29674"/>
              </a:solidFill>
              <a:ln w="9525">
                <a:solidFill>
                  <a:srgbClr val="40937D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26" name="Freeform 3307"/>
              <p:cNvSpPr>
                <a:spLocks noEditPoints="1"/>
              </p:cNvSpPr>
              <p:nvPr/>
            </p:nvSpPr>
            <p:spPr bwMode="auto">
              <a:xfrm>
                <a:off x="4092575" y="3484562"/>
                <a:ext cx="34925" cy="34925"/>
              </a:xfrm>
              <a:prstGeom prst="cube">
                <a:avLst/>
              </a:prstGeom>
              <a:solidFill>
                <a:srgbClr val="F9EEC0"/>
              </a:solidFill>
              <a:ln w="9525">
                <a:solidFill>
                  <a:srgbClr val="40937D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27" name="Freeform 3308"/>
              <p:cNvSpPr/>
              <p:nvPr/>
            </p:nvSpPr>
            <p:spPr bwMode="auto">
              <a:xfrm>
                <a:off x="4098925" y="3490912"/>
                <a:ext cx="23813" cy="23813"/>
              </a:xfrm>
              <a:prstGeom prst="cube">
                <a:avLst/>
              </a:prstGeom>
              <a:noFill/>
              <a:ln w="9525">
                <a:solidFill>
                  <a:srgbClr val="40937D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28" name="Freeform 3309"/>
              <p:cNvSpPr/>
              <p:nvPr/>
            </p:nvSpPr>
            <p:spPr bwMode="auto">
              <a:xfrm>
                <a:off x="4092575" y="3484562"/>
                <a:ext cx="34925" cy="34925"/>
              </a:xfrm>
              <a:prstGeom prst="cube">
                <a:avLst/>
              </a:prstGeom>
              <a:noFill/>
              <a:ln w="9525">
                <a:solidFill>
                  <a:srgbClr val="40937D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29" name="Freeform 3310"/>
              <p:cNvSpPr/>
              <p:nvPr/>
            </p:nvSpPr>
            <p:spPr bwMode="auto">
              <a:xfrm>
                <a:off x="4454525" y="3338512"/>
                <a:ext cx="30163" cy="30163"/>
              </a:xfrm>
              <a:prstGeom prst="cube">
                <a:avLst/>
              </a:prstGeom>
              <a:solidFill>
                <a:srgbClr val="7AC1A0"/>
              </a:solidFill>
              <a:ln w="9525">
                <a:solidFill>
                  <a:srgbClr val="40937D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30" name="Freeform 3311"/>
              <p:cNvSpPr>
                <a:spLocks noEditPoints="1"/>
              </p:cNvSpPr>
              <p:nvPr/>
            </p:nvSpPr>
            <p:spPr bwMode="auto">
              <a:xfrm>
                <a:off x="4452937" y="3336925"/>
                <a:ext cx="34925" cy="34925"/>
              </a:xfrm>
              <a:prstGeom prst="cube">
                <a:avLst/>
              </a:prstGeom>
              <a:solidFill>
                <a:srgbClr val="F9EEC0"/>
              </a:solidFill>
              <a:ln w="9525">
                <a:solidFill>
                  <a:srgbClr val="40937D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31" name="Freeform 3312"/>
              <p:cNvSpPr/>
              <p:nvPr/>
            </p:nvSpPr>
            <p:spPr bwMode="auto">
              <a:xfrm>
                <a:off x="4457700" y="3341687"/>
                <a:ext cx="25400" cy="25400"/>
              </a:xfrm>
              <a:prstGeom prst="cube">
                <a:avLst/>
              </a:prstGeom>
              <a:noFill/>
              <a:ln w="9525">
                <a:solidFill>
                  <a:srgbClr val="40937D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32" name="Freeform 3313"/>
              <p:cNvSpPr/>
              <p:nvPr/>
            </p:nvSpPr>
            <p:spPr bwMode="auto">
              <a:xfrm>
                <a:off x="4452937" y="3336925"/>
                <a:ext cx="34925" cy="34925"/>
              </a:xfrm>
              <a:prstGeom prst="cube">
                <a:avLst/>
              </a:prstGeom>
              <a:noFill/>
              <a:ln w="9525">
                <a:solidFill>
                  <a:srgbClr val="40937D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33" name="Freeform 3314"/>
              <p:cNvSpPr/>
              <p:nvPr/>
            </p:nvSpPr>
            <p:spPr bwMode="auto">
              <a:xfrm>
                <a:off x="4519612" y="3313112"/>
                <a:ext cx="30163" cy="28575"/>
              </a:xfrm>
              <a:prstGeom prst="cube">
                <a:avLst/>
              </a:prstGeom>
              <a:solidFill>
                <a:srgbClr val="87653D"/>
              </a:solidFill>
              <a:ln w="9525">
                <a:solidFill>
                  <a:srgbClr val="40937D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34" name="Freeform 3315"/>
              <p:cNvSpPr>
                <a:spLocks noEditPoints="1"/>
              </p:cNvSpPr>
              <p:nvPr/>
            </p:nvSpPr>
            <p:spPr bwMode="auto">
              <a:xfrm>
                <a:off x="4518025" y="3311525"/>
                <a:ext cx="34925" cy="33338"/>
              </a:xfrm>
              <a:prstGeom prst="cube">
                <a:avLst/>
              </a:prstGeom>
              <a:solidFill>
                <a:srgbClr val="F9EEC0"/>
              </a:solidFill>
              <a:ln w="9525">
                <a:solidFill>
                  <a:srgbClr val="40937D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35" name="Freeform 3316"/>
              <p:cNvSpPr/>
              <p:nvPr/>
            </p:nvSpPr>
            <p:spPr bwMode="auto">
              <a:xfrm>
                <a:off x="4522787" y="3314700"/>
                <a:ext cx="23813" cy="25400"/>
              </a:xfrm>
              <a:prstGeom prst="cube">
                <a:avLst/>
              </a:prstGeom>
              <a:noFill/>
              <a:ln w="9525">
                <a:solidFill>
                  <a:srgbClr val="40937D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36" name="Freeform 3317"/>
              <p:cNvSpPr/>
              <p:nvPr/>
            </p:nvSpPr>
            <p:spPr bwMode="auto">
              <a:xfrm>
                <a:off x="4518025" y="3311525"/>
                <a:ext cx="34925" cy="33338"/>
              </a:xfrm>
              <a:prstGeom prst="cube">
                <a:avLst/>
              </a:prstGeom>
              <a:noFill/>
              <a:ln w="9525">
                <a:solidFill>
                  <a:srgbClr val="40937D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37" name="Freeform 3318"/>
              <p:cNvSpPr/>
              <p:nvPr/>
            </p:nvSpPr>
            <p:spPr bwMode="auto">
              <a:xfrm>
                <a:off x="3998912" y="3556000"/>
                <a:ext cx="127000" cy="104775"/>
              </a:xfrm>
              <a:prstGeom prst="cube">
                <a:avLst/>
              </a:prstGeom>
              <a:solidFill>
                <a:srgbClr val="FFFF66"/>
              </a:solidFill>
              <a:ln w="9525">
                <a:solidFill>
                  <a:srgbClr val="40937D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38" name="Freeform 3319"/>
              <p:cNvSpPr/>
              <p:nvPr/>
            </p:nvSpPr>
            <p:spPr bwMode="auto">
              <a:xfrm>
                <a:off x="4043362" y="3582987"/>
                <a:ext cx="52388" cy="53975"/>
              </a:xfrm>
              <a:prstGeom prst="cube">
                <a:avLst/>
              </a:prstGeom>
              <a:solidFill>
                <a:srgbClr val="A67C52"/>
              </a:solidFill>
              <a:ln w="9525">
                <a:solidFill>
                  <a:srgbClr val="40937D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39" name="Freeform 3320"/>
              <p:cNvSpPr/>
              <p:nvPr/>
            </p:nvSpPr>
            <p:spPr bwMode="auto">
              <a:xfrm>
                <a:off x="4043362" y="3582987"/>
                <a:ext cx="52388" cy="53975"/>
              </a:xfrm>
              <a:prstGeom prst="cube">
                <a:avLst/>
              </a:prstGeom>
              <a:noFill/>
              <a:ln w="9525">
                <a:solidFill>
                  <a:srgbClr val="40937D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40" name="Freeform 3321"/>
              <p:cNvSpPr/>
              <p:nvPr/>
            </p:nvSpPr>
            <p:spPr bwMode="auto">
              <a:xfrm>
                <a:off x="4051300" y="3614737"/>
                <a:ext cx="14288" cy="22225"/>
              </a:xfrm>
              <a:prstGeom prst="cube">
                <a:avLst/>
              </a:prstGeom>
              <a:solidFill>
                <a:srgbClr val="A67C52"/>
              </a:solidFill>
              <a:ln w="9525">
                <a:solidFill>
                  <a:srgbClr val="40937D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41" name="Freeform 3322"/>
              <p:cNvSpPr/>
              <p:nvPr/>
            </p:nvSpPr>
            <p:spPr bwMode="auto">
              <a:xfrm>
                <a:off x="4076700" y="3603625"/>
                <a:ext cx="15875" cy="22225"/>
              </a:xfrm>
              <a:prstGeom prst="cube">
                <a:avLst/>
              </a:prstGeom>
              <a:solidFill>
                <a:srgbClr val="A67C52"/>
              </a:solidFill>
              <a:ln w="9525">
                <a:solidFill>
                  <a:srgbClr val="40937D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42" name="Freeform 3323"/>
              <p:cNvSpPr/>
              <p:nvPr/>
            </p:nvSpPr>
            <p:spPr bwMode="auto">
              <a:xfrm>
                <a:off x="4043362" y="3625850"/>
                <a:ext cx="4763" cy="6350"/>
              </a:xfrm>
              <a:prstGeom prst="cube">
                <a:avLst/>
              </a:prstGeom>
              <a:solidFill>
                <a:srgbClr val="A67C52"/>
              </a:solidFill>
              <a:ln w="9525">
                <a:solidFill>
                  <a:srgbClr val="40937D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43" name="Freeform 3324"/>
              <p:cNvSpPr/>
              <p:nvPr/>
            </p:nvSpPr>
            <p:spPr bwMode="auto">
              <a:xfrm>
                <a:off x="4092575" y="3605212"/>
                <a:ext cx="4763" cy="7938"/>
              </a:xfrm>
              <a:prstGeom prst="cube">
                <a:avLst/>
              </a:prstGeom>
              <a:solidFill>
                <a:srgbClr val="A67C52"/>
              </a:solidFill>
              <a:ln w="9525">
                <a:solidFill>
                  <a:srgbClr val="40937D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44" name="Freeform 3325"/>
              <p:cNvSpPr/>
              <p:nvPr/>
            </p:nvSpPr>
            <p:spPr bwMode="auto">
              <a:xfrm>
                <a:off x="4173537" y="3484562"/>
                <a:ext cx="127000" cy="104775"/>
              </a:xfrm>
              <a:prstGeom prst="cube">
                <a:avLst/>
              </a:prstGeom>
              <a:solidFill>
                <a:srgbClr val="D34658"/>
              </a:solidFill>
              <a:ln w="9525">
                <a:solidFill>
                  <a:srgbClr val="40937D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45" name="Freeform 3326"/>
              <p:cNvSpPr>
                <a:spLocks noEditPoints="1"/>
              </p:cNvSpPr>
              <p:nvPr/>
            </p:nvSpPr>
            <p:spPr bwMode="auto">
              <a:xfrm>
                <a:off x="4202112" y="3513137"/>
                <a:ext cx="71438" cy="47625"/>
              </a:xfrm>
              <a:prstGeom prst="cube">
                <a:avLst/>
              </a:prstGeom>
              <a:solidFill>
                <a:srgbClr val="F9EEC0"/>
              </a:solidFill>
              <a:ln w="9525">
                <a:solidFill>
                  <a:srgbClr val="40937D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46" name="Freeform 3327"/>
              <p:cNvSpPr/>
              <p:nvPr/>
            </p:nvSpPr>
            <p:spPr bwMode="auto">
              <a:xfrm>
                <a:off x="3970337" y="3392487"/>
                <a:ext cx="127000" cy="104775"/>
              </a:xfrm>
              <a:prstGeom prst="cube">
                <a:avLst/>
              </a:prstGeom>
              <a:solidFill>
                <a:srgbClr val="FF6666"/>
              </a:solidFill>
              <a:ln w="9525">
                <a:solidFill>
                  <a:srgbClr val="40937D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47" name="Freeform 3328"/>
              <p:cNvSpPr/>
              <p:nvPr/>
            </p:nvSpPr>
            <p:spPr bwMode="auto">
              <a:xfrm>
                <a:off x="4005262" y="3419475"/>
                <a:ext cx="31750" cy="20638"/>
              </a:xfrm>
              <a:prstGeom prst="cube">
                <a:avLst/>
              </a:prstGeom>
              <a:solidFill>
                <a:srgbClr val="F9EEC0"/>
              </a:solidFill>
              <a:ln w="9525">
                <a:solidFill>
                  <a:srgbClr val="40937D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48" name="Freeform 3329"/>
              <p:cNvSpPr/>
              <p:nvPr/>
            </p:nvSpPr>
            <p:spPr bwMode="auto">
              <a:xfrm>
                <a:off x="4005262" y="3419475"/>
                <a:ext cx="31750" cy="20638"/>
              </a:xfrm>
              <a:prstGeom prst="cube">
                <a:avLst/>
              </a:prstGeom>
              <a:noFill/>
              <a:ln w="9525">
                <a:solidFill>
                  <a:srgbClr val="40937D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49" name="Freeform 3330"/>
              <p:cNvSpPr>
                <a:spLocks noEditPoints="1"/>
              </p:cNvSpPr>
              <p:nvPr/>
            </p:nvSpPr>
            <p:spPr bwMode="auto">
              <a:xfrm>
                <a:off x="4010025" y="3432175"/>
                <a:ext cx="34925" cy="39688"/>
              </a:xfrm>
              <a:prstGeom prst="cube">
                <a:avLst/>
              </a:prstGeom>
              <a:solidFill>
                <a:srgbClr val="F9EEC0"/>
              </a:solidFill>
              <a:ln w="9525">
                <a:solidFill>
                  <a:srgbClr val="40937D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50" name="Freeform 3331"/>
              <p:cNvSpPr/>
              <p:nvPr/>
            </p:nvSpPr>
            <p:spPr bwMode="auto">
              <a:xfrm>
                <a:off x="4189412" y="3302000"/>
                <a:ext cx="125413" cy="104775"/>
              </a:xfrm>
              <a:prstGeom prst="cube">
                <a:avLst/>
              </a:prstGeom>
              <a:solidFill>
                <a:srgbClr val="FFFF66"/>
              </a:solidFill>
              <a:ln w="9525">
                <a:solidFill>
                  <a:srgbClr val="40937D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51" name="Freeform 3332"/>
              <p:cNvSpPr>
                <a:spLocks noEditPoints="1"/>
              </p:cNvSpPr>
              <p:nvPr/>
            </p:nvSpPr>
            <p:spPr bwMode="auto">
              <a:xfrm>
                <a:off x="4214812" y="3324225"/>
                <a:ext cx="61913" cy="61913"/>
              </a:xfrm>
              <a:prstGeom prst="cube">
                <a:avLst/>
              </a:prstGeom>
              <a:solidFill>
                <a:srgbClr val="A67C52"/>
              </a:solidFill>
              <a:ln w="9525">
                <a:solidFill>
                  <a:srgbClr val="40937D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52" name="Freeform 3333"/>
              <p:cNvSpPr/>
              <p:nvPr/>
            </p:nvSpPr>
            <p:spPr bwMode="auto">
              <a:xfrm>
                <a:off x="4418012" y="3390900"/>
                <a:ext cx="127000" cy="104775"/>
              </a:xfrm>
              <a:prstGeom prst="cube">
                <a:avLst/>
              </a:prstGeom>
              <a:solidFill>
                <a:srgbClr val="FF6666"/>
              </a:solidFill>
              <a:ln w="9525">
                <a:solidFill>
                  <a:srgbClr val="40937D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53" name="Freeform 3334"/>
              <p:cNvSpPr>
                <a:spLocks noEditPoints="1"/>
              </p:cNvSpPr>
              <p:nvPr/>
            </p:nvSpPr>
            <p:spPr bwMode="auto">
              <a:xfrm>
                <a:off x="4462462" y="3413125"/>
                <a:ext cx="47625" cy="60325"/>
              </a:xfrm>
              <a:prstGeom prst="cube">
                <a:avLst/>
              </a:prstGeom>
              <a:solidFill>
                <a:srgbClr val="F9EEC0"/>
              </a:solidFill>
              <a:ln w="9525">
                <a:solidFill>
                  <a:srgbClr val="40937D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54" name="Freeform 3335"/>
              <p:cNvSpPr/>
              <p:nvPr/>
            </p:nvSpPr>
            <p:spPr bwMode="auto">
              <a:xfrm>
                <a:off x="4473575" y="3421062"/>
                <a:ext cx="7938" cy="3175"/>
              </a:xfrm>
              <a:prstGeom prst="cube">
                <a:avLst/>
              </a:prstGeom>
              <a:solidFill>
                <a:srgbClr val="F9EEC0"/>
              </a:solidFill>
              <a:ln w="9525">
                <a:solidFill>
                  <a:srgbClr val="40937D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55" name="Freeform 3336"/>
              <p:cNvSpPr/>
              <p:nvPr/>
            </p:nvSpPr>
            <p:spPr bwMode="auto">
              <a:xfrm>
                <a:off x="4545012" y="3338512"/>
                <a:ext cx="125413" cy="104775"/>
              </a:xfrm>
              <a:prstGeom prst="cube">
                <a:avLst/>
              </a:prstGeom>
              <a:solidFill>
                <a:srgbClr val="00CCCC"/>
              </a:solidFill>
              <a:ln w="9525">
                <a:solidFill>
                  <a:srgbClr val="40937D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56" name="Freeform 3337"/>
              <p:cNvSpPr>
                <a:spLocks noEditPoints="1"/>
              </p:cNvSpPr>
              <p:nvPr/>
            </p:nvSpPr>
            <p:spPr bwMode="auto">
              <a:xfrm>
                <a:off x="4595812" y="3360737"/>
                <a:ext cx="33338" cy="57150"/>
              </a:xfrm>
              <a:prstGeom prst="cube">
                <a:avLst/>
              </a:prstGeom>
              <a:solidFill>
                <a:srgbClr val="F9EEC0"/>
              </a:solidFill>
              <a:ln w="9525">
                <a:solidFill>
                  <a:srgbClr val="40937D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57" name="Freeform 3338"/>
              <p:cNvSpPr/>
              <p:nvPr/>
            </p:nvSpPr>
            <p:spPr bwMode="auto">
              <a:xfrm>
                <a:off x="4329112" y="3243262"/>
                <a:ext cx="127000" cy="104775"/>
              </a:xfrm>
              <a:prstGeom prst="cube">
                <a:avLst/>
              </a:prstGeom>
              <a:solidFill>
                <a:srgbClr val="00CCCC"/>
              </a:solidFill>
              <a:ln w="9525">
                <a:solidFill>
                  <a:srgbClr val="40937D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58" name="Freeform 3339"/>
              <p:cNvSpPr/>
              <p:nvPr/>
            </p:nvSpPr>
            <p:spPr bwMode="auto">
              <a:xfrm>
                <a:off x="4359275" y="3282950"/>
                <a:ext cx="61913" cy="33338"/>
              </a:xfrm>
              <a:prstGeom prst="cube">
                <a:avLst/>
              </a:prstGeom>
              <a:solidFill>
                <a:srgbClr val="F9EEC0"/>
              </a:solidFill>
              <a:ln w="9525">
                <a:solidFill>
                  <a:srgbClr val="40937D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59" name="Freeform 3340"/>
              <p:cNvSpPr/>
              <p:nvPr/>
            </p:nvSpPr>
            <p:spPr bwMode="auto">
              <a:xfrm>
                <a:off x="4359275" y="3282950"/>
                <a:ext cx="61913" cy="33338"/>
              </a:xfrm>
              <a:prstGeom prst="cube">
                <a:avLst/>
              </a:prstGeom>
              <a:noFill/>
              <a:ln w="9525">
                <a:solidFill>
                  <a:srgbClr val="40937D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60" name="Freeform 3341"/>
              <p:cNvSpPr/>
              <p:nvPr/>
            </p:nvSpPr>
            <p:spPr bwMode="auto">
              <a:xfrm>
                <a:off x="4492625" y="3176587"/>
                <a:ext cx="125413" cy="104775"/>
              </a:xfrm>
              <a:prstGeom prst="cube">
                <a:avLst/>
              </a:prstGeom>
              <a:solidFill>
                <a:srgbClr val="D34658"/>
              </a:solidFill>
              <a:ln w="9525">
                <a:solidFill>
                  <a:srgbClr val="40937D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61" name="Freeform 3342"/>
              <p:cNvSpPr/>
              <p:nvPr/>
            </p:nvSpPr>
            <p:spPr bwMode="auto">
              <a:xfrm>
                <a:off x="4530725" y="3203575"/>
                <a:ext cx="47625" cy="52388"/>
              </a:xfrm>
              <a:prstGeom prst="cube">
                <a:avLst/>
              </a:prstGeom>
              <a:solidFill>
                <a:srgbClr val="F9EEC0"/>
              </a:solidFill>
              <a:ln w="9525">
                <a:solidFill>
                  <a:srgbClr val="40937D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62" name="Freeform 3518"/>
              <p:cNvSpPr>
                <a:spLocks noEditPoints="1"/>
              </p:cNvSpPr>
              <p:nvPr/>
            </p:nvSpPr>
            <p:spPr bwMode="auto">
              <a:xfrm>
                <a:off x="4433887" y="3633787"/>
                <a:ext cx="677863" cy="477838"/>
              </a:xfrm>
              <a:prstGeom prst="cube">
                <a:avLst/>
              </a:prstGeom>
              <a:solidFill>
                <a:srgbClr val="ADAD8F"/>
              </a:solidFill>
              <a:ln w="9525">
                <a:solidFill>
                  <a:srgbClr val="40937D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63" name="Freeform 3519"/>
              <p:cNvSpPr/>
              <p:nvPr/>
            </p:nvSpPr>
            <p:spPr bwMode="auto">
              <a:xfrm>
                <a:off x="4433887" y="3876675"/>
                <a:ext cx="677863" cy="234950"/>
              </a:xfrm>
              <a:prstGeom prst="cube">
                <a:avLst/>
              </a:prstGeom>
              <a:noFill/>
              <a:ln w="9525">
                <a:solidFill>
                  <a:srgbClr val="40937D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64" name="Freeform 3520"/>
              <p:cNvSpPr/>
              <p:nvPr/>
            </p:nvSpPr>
            <p:spPr bwMode="auto">
              <a:xfrm>
                <a:off x="4946649" y="3633787"/>
                <a:ext cx="60325" cy="176213"/>
              </a:xfrm>
              <a:prstGeom prst="cube">
                <a:avLst/>
              </a:prstGeom>
              <a:noFill/>
              <a:ln w="9525">
                <a:solidFill>
                  <a:srgbClr val="40937D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65" name="Freeform 3521"/>
              <p:cNvSpPr/>
              <p:nvPr/>
            </p:nvSpPr>
            <p:spPr bwMode="auto">
              <a:xfrm>
                <a:off x="4865687" y="3781425"/>
                <a:ext cx="209550" cy="122238"/>
              </a:xfrm>
              <a:prstGeom prst="cube">
                <a:avLst/>
              </a:prstGeom>
              <a:solidFill>
                <a:schemeClr val="accent4"/>
              </a:solidFill>
              <a:ln w="9525">
                <a:solidFill>
                  <a:srgbClr val="40937D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66" name="Freeform 3522"/>
              <p:cNvSpPr/>
              <p:nvPr/>
            </p:nvSpPr>
            <p:spPr bwMode="auto">
              <a:xfrm>
                <a:off x="4865687" y="3781425"/>
                <a:ext cx="209550" cy="122238"/>
              </a:xfrm>
              <a:prstGeom prst="cube">
                <a:avLst/>
              </a:prstGeom>
              <a:noFill/>
              <a:ln w="9525">
                <a:solidFill>
                  <a:srgbClr val="40937D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67" name="Freeform 3523"/>
              <p:cNvSpPr/>
              <p:nvPr/>
            </p:nvSpPr>
            <p:spPr bwMode="auto">
              <a:xfrm>
                <a:off x="4373562" y="3451225"/>
                <a:ext cx="596900" cy="595313"/>
              </a:xfrm>
              <a:prstGeom prst="cube">
                <a:avLst/>
              </a:prstGeom>
              <a:solidFill>
                <a:schemeClr val="accent4"/>
              </a:solidFill>
              <a:ln w="9525">
                <a:solidFill>
                  <a:srgbClr val="40937D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68" name="Freeform 3524"/>
              <p:cNvSpPr/>
              <p:nvPr/>
            </p:nvSpPr>
            <p:spPr bwMode="auto">
              <a:xfrm>
                <a:off x="4373562" y="3451225"/>
                <a:ext cx="596900" cy="595313"/>
              </a:xfrm>
              <a:prstGeom prst="cube">
                <a:avLst/>
              </a:prstGeom>
              <a:noFill/>
              <a:ln w="9525">
                <a:solidFill>
                  <a:srgbClr val="40937D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69" name="Freeform 3525"/>
              <p:cNvSpPr/>
              <p:nvPr/>
            </p:nvSpPr>
            <p:spPr bwMode="auto">
              <a:xfrm>
                <a:off x="4440237" y="3516312"/>
                <a:ext cx="463550" cy="463550"/>
              </a:xfrm>
              <a:prstGeom prst="cube">
                <a:avLst/>
              </a:prstGeom>
              <a:solidFill>
                <a:srgbClr val="C69C6D"/>
              </a:solidFill>
              <a:ln w="9525">
                <a:solidFill>
                  <a:srgbClr val="40937D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70" name="Freeform 3526"/>
              <p:cNvSpPr/>
              <p:nvPr/>
            </p:nvSpPr>
            <p:spPr bwMode="auto">
              <a:xfrm>
                <a:off x="4440237" y="3516312"/>
                <a:ext cx="463550" cy="463550"/>
              </a:xfrm>
              <a:prstGeom prst="cube">
                <a:avLst/>
              </a:prstGeom>
              <a:noFill/>
              <a:ln w="9525">
                <a:solidFill>
                  <a:srgbClr val="40937D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71" name="Freeform 3527"/>
              <p:cNvSpPr/>
              <p:nvPr/>
            </p:nvSpPr>
            <p:spPr bwMode="auto">
              <a:xfrm>
                <a:off x="4492624" y="3570287"/>
                <a:ext cx="358775" cy="360363"/>
              </a:xfrm>
              <a:prstGeom prst="cube">
                <a:avLst/>
              </a:prstGeom>
              <a:solidFill>
                <a:srgbClr val="FFFFCC"/>
              </a:solidFill>
              <a:ln w="9525">
                <a:solidFill>
                  <a:srgbClr val="40937D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72" name="Freeform 3528"/>
              <p:cNvSpPr/>
              <p:nvPr/>
            </p:nvSpPr>
            <p:spPr bwMode="auto">
              <a:xfrm>
                <a:off x="4492624" y="3570287"/>
                <a:ext cx="358775" cy="360363"/>
              </a:xfrm>
              <a:prstGeom prst="cube">
                <a:avLst/>
              </a:prstGeom>
              <a:noFill/>
              <a:ln w="9525">
                <a:solidFill>
                  <a:srgbClr val="40937D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73" name="Freeform 3529"/>
              <p:cNvSpPr/>
              <p:nvPr/>
            </p:nvSpPr>
            <p:spPr bwMode="auto">
              <a:xfrm>
                <a:off x="4565649" y="3656012"/>
                <a:ext cx="160338" cy="201813"/>
              </a:xfrm>
              <a:prstGeom prst="cube">
                <a:avLst/>
              </a:prstGeom>
              <a:solidFill>
                <a:srgbClr val="FFFFE6"/>
              </a:solidFill>
              <a:ln w="9525">
                <a:solidFill>
                  <a:srgbClr val="40937D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74" name="Freeform 3530"/>
              <p:cNvSpPr/>
              <p:nvPr/>
            </p:nvSpPr>
            <p:spPr bwMode="auto">
              <a:xfrm>
                <a:off x="4565649" y="3656012"/>
                <a:ext cx="160338" cy="201813"/>
              </a:xfrm>
              <a:prstGeom prst="cube">
                <a:avLst/>
              </a:prstGeom>
              <a:noFill/>
              <a:ln w="9525">
                <a:solidFill>
                  <a:srgbClr val="40937D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75" name="Freeform 3531"/>
              <p:cNvSpPr/>
              <p:nvPr/>
            </p:nvSpPr>
            <p:spPr bwMode="auto">
              <a:xfrm>
                <a:off x="4565649" y="3559175"/>
                <a:ext cx="19050" cy="17463"/>
              </a:xfrm>
              <a:prstGeom prst="cube">
                <a:avLst/>
              </a:prstGeom>
              <a:solidFill>
                <a:srgbClr val="603813"/>
              </a:solidFill>
              <a:ln w="9525">
                <a:solidFill>
                  <a:srgbClr val="40937D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76" name="Freeform 3532"/>
              <p:cNvSpPr/>
              <p:nvPr/>
            </p:nvSpPr>
            <p:spPr bwMode="auto">
              <a:xfrm>
                <a:off x="4565649" y="3559175"/>
                <a:ext cx="19050" cy="17463"/>
              </a:xfrm>
              <a:prstGeom prst="cube">
                <a:avLst/>
              </a:prstGeom>
              <a:noFill/>
              <a:ln w="9525">
                <a:solidFill>
                  <a:srgbClr val="40937D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77" name="Freeform 3533"/>
              <p:cNvSpPr/>
              <p:nvPr/>
            </p:nvSpPr>
            <p:spPr bwMode="auto">
              <a:xfrm>
                <a:off x="4518024" y="3600450"/>
                <a:ext cx="20638" cy="19050"/>
              </a:xfrm>
              <a:prstGeom prst="cube">
                <a:avLst/>
              </a:prstGeom>
              <a:solidFill>
                <a:srgbClr val="603813"/>
              </a:solidFill>
              <a:ln w="9525">
                <a:solidFill>
                  <a:srgbClr val="40937D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78" name="Freeform 3534"/>
              <p:cNvSpPr/>
              <p:nvPr/>
            </p:nvSpPr>
            <p:spPr bwMode="auto">
              <a:xfrm>
                <a:off x="4591049" y="3554412"/>
                <a:ext cx="12700" cy="14288"/>
              </a:xfrm>
              <a:prstGeom prst="cube">
                <a:avLst/>
              </a:prstGeom>
              <a:solidFill>
                <a:srgbClr val="603813"/>
              </a:solidFill>
              <a:ln w="9525">
                <a:solidFill>
                  <a:srgbClr val="40937D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79" name="Freeform 3535"/>
              <p:cNvSpPr/>
              <p:nvPr/>
            </p:nvSpPr>
            <p:spPr bwMode="auto">
              <a:xfrm>
                <a:off x="4591049" y="3554412"/>
                <a:ext cx="12700" cy="14288"/>
              </a:xfrm>
              <a:prstGeom prst="cube">
                <a:avLst/>
              </a:prstGeom>
              <a:noFill/>
              <a:ln w="9525">
                <a:solidFill>
                  <a:srgbClr val="40937D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80" name="Freeform 3536"/>
              <p:cNvSpPr/>
              <p:nvPr/>
            </p:nvSpPr>
            <p:spPr bwMode="auto">
              <a:xfrm>
                <a:off x="4548187" y="3568700"/>
                <a:ext cx="14288" cy="14288"/>
              </a:xfrm>
              <a:prstGeom prst="cube">
                <a:avLst/>
              </a:prstGeom>
              <a:solidFill>
                <a:srgbClr val="603813"/>
              </a:solidFill>
              <a:ln w="9525">
                <a:solidFill>
                  <a:srgbClr val="40937D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81" name="Freeform 3537"/>
              <p:cNvSpPr/>
              <p:nvPr/>
            </p:nvSpPr>
            <p:spPr bwMode="auto">
              <a:xfrm>
                <a:off x="4538662" y="3587750"/>
                <a:ext cx="14288" cy="14288"/>
              </a:xfrm>
              <a:prstGeom prst="cube">
                <a:avLst/>
              </a:prstGeom>
              <a:solidFill>
                <a:srgbClr val="603813"/>
              </a:solidFill>
              <a:ln w="9525">
                <a:solidFill>
                  <a:srgbClr val="40937D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82" name="Freeform 3538"/>
              <p:cNvSpPr/>
              <p:nvPr/>
            </p:nvSpPr>
            <p:spPr bwMode="auto">
              <a:xfrm>
                <a:off x="4483099" y="3638550"/>
                <a:ext cx="19050" cy="19050"/>
              </a:xfrm>
              <a:prstGeom prst="cube">
                <a:avLst/>
              </a:prstGeom>
              <a:solidFill>
                <a:srgbClr val="603813"/>
              </a:solidFill>
              <a:ln w="9525">
                <a:solidFill>
                  <a:srgbClr val="40937D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83" name="Freeform 3539"/>
              <p:cNvSpPr/>
              <p:nvPr/>
            </p:nvSpPr>
            <p:spPr bwMode="auto">
              <a:xfrm>
                <a:off x="4467224" y="3700462"/>
                <a:ext cx="17463" cy="17463"/>
              </a:xfrm>
              <a:prstGeom prst="cube">
                <a:avLst/>
              </a:prstGeom>
              <a:solidFill>
                <a:srgbClr val="603813"/>
              </a:solidFill>
              <a:ln w="9525">
                <a:solidFill>
                  <a:srgbClr val="40937D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84" name="Freeform 3540"/>
              <p:cNvSpPr/>
              <p:nvPr/>
            </p:nvSpPr>
            <p:spPr bwMode="auto">
              <a:xfrm>
                <a:off x="4500562" y="3624262"/>
                <a:ext cx="14288" cy="12700"/>
              </a:xfrm>
              <a:prstGeom prst="cube">
                <a:avLst/>
              </a:prstGeom>
              <a:solidFill>
                <a:srgbClr val="603813"/>
              </a:solidFill>
              <a:ln w="9525">
                <a:solidFill>
                  <a:srgbClr val="40937D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85" name="Freeform 3541"/>
              <p:cNvSpPr/>
              <p:nvPr/>
            </p:nvSpPr>
            <p:spPr bwMode="auto">
              <a:xfrm>
                <a:off x="4473574" y="3659187"/>
                <a:ext cx="12700" cy="12700"/>
              </a:xfrm>
              <a:prstGeom prst="cube">
                <a:avLst/>
              </a:prstGeom>
              <a:solidFill>
                <a:srgbClr val="603813"/>
              </a:solidFill>
              <a:ln w="9525">
                <a:solidFill>
                  <a:srgbClr val="40937D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86" name="Freeform 3542"/>
              <p:cNvSpPr/>
              <p:nvPr/>
            </p:nvSpPr>
            <p:spPr bwMode="auto">
              <a:xfrm>
                <a:off x="4475162" y="3679825"/>
                <a:ext cx="14288" cy="12700"/>
              </a:xfrm>
              <a:prstGeom prst="cube">
                <a:avLst/>
              </a:prstGeom>
              <a:solidFill>
                <a:srgbClr val="603813"/>
              </a:solidFill>
              <a:ln w="9525">
                <a:solidFill>
                  <a:srgbClr val="40937D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87" name="Freeform 3543"/>
              <p:cNvSpPr/>
              <p:nvPr/>
            </p:nvSpPr>
            <p:spPr bwMode="auto">
              <a:xfrm>
                <a:off x="4465637" y="3756025"/>
                <a:ext cx="19050" cy="20638"/>
              </a:xfrm>
              <a:prstGeom prst="cube">
                <a:avLst/>
              </a:prstGeom>
              <a:solidFill>
                <a:srgbClr val="603813"/>
              </a:solidFill>
              <a:ln w="9525">
                <a:solidFill>
                  <a:srgbClr val="40937D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88" name="Freeform 3544"/>
              <p:cNvSpPr/>
              <p:nvPr/>
            </p:nvSpPr>
            <p:spPr bwMode="auto">
              <a:xfrm>
                <a:off x="4481512" y="3817937"/>
                <a:ext cx="17463" cy="19050"/>
              </a:xfrm>
              <a:prstGeom prst="cube">
                <a:avLst/>
              </a:prstGeom>
              <a:solidFill>
                <a:srgbClr val="603813"/>
              </a:solidFill>
              <a:ln w="9525">
                <a:solidFill>
                  <a:srgbClr val="40937D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89" name="Freeform 3545"/>
              <p:cNvSpPr/>
              <p:nvPr/>
            </p:nvSpPr>
            <p:spPr bwMode="auto">
              <a:xfrm>
                <a:off x="4473574" y="3735387"/>
                <a:ext cx="14288" cy="14288"/>
              </a:xfrm>
              <a:prstGeom prst="cube">
                <a:avLst/>
              </a:prstGeom>
              <a:solidFill>
                <a:srgbClr val="603813"/>
              </a:solidFill>
              <a:ln w="9525">
                <a:solidFill>
                  <a:srgbClr val="40937D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90" name="Freeform 3546"/>
              <p:cNvSpPr/>
              <p:nvPr/>
            </p:nvSpPr>
            <p:spPr bwMode="auto">
              <a:xfrm>
                <a:off x="4465637" y="3779837"/>
                <a:ext cx="14288" cy="12700"/>
              </a:xfrm>
              <a:prstGeom prst="cube">
                <a:avLst/>
              </a:prstGeom>
              <a:solidFill>
                <a:srgbClr val="603813"/>
              </a:solidFill>
              <a:ln w="9525">
                <a:solidFill>
                  <a:srgbClr val="40937D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91" name="Freeform 3547"/>
              <p:cNvSpPr/>
              <p:nvPr/>
            </p:nvSpPr>
            <p:spPr bwMode="auto">
              <a:xfrm>
                <a:off x="4478337" y="3797300"/>
                <a:ext cx="12700" cy="14288"/>
              </a:xfrm>
              <a:prstGeom prst="cube">
                <a:avLst/>
              </a:prstGeom>
              <a:solidFill>
                <a:srgbClr val="603813"/>
              </a:solidFill>
              <a:ln w="9525">
                <a:solidFill>
                  <a:srgbClr val="40937D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92" name="Freeform 3548"/>
              <p:cNvSpPr/>
              <p:nvPr/>
            </p:nvSpPr>
            <p:spPr bwMode="auto">
              <a:xfrm>
                <a:off x="4497387" y="3868737"/>
                <a:ext cx="19050" cy="17463"/>
              </a:xfrm>
              <a:prstGeom prst="cube">
                <a:avLst/>
              </a:prstGeom>
              <a:solidFill>
                <a:srgbClr val="603813"/>
              </a:solidFill>
              <a:ln w="9525">
                <a:solidFill>
                  <a:srgbClr val="40937D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93" name="Freeform 3549"/>
              <p:cNvSpPr/>
              <p:nvPr/>
            </p:nvSpPr>
            <p:spPr bwMode="auto">
              <a:xfrm>
                <a:off x="4543424" y="3910012"/>
                <a:ext cx="17463" cy="20638"/>
              </a:xfrm>
              <a:prstGeom prst="cube">
                <a:avLst/>
              </a:prstGeom>
              <a:solidFill>
                <a:srgbClr val="603813"/>
              </a:solidFill>
              <a:ln w="9525">
                <a:solidFill>
                  <a:srgbClr val="40937D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94" name="Freeform 3550"/>
              <p:cNvSpPr/>
              <p:nvPr/>
            </p:nvSpPr>
            <p:spPr bwMode="auto">
              <a:xfrm>
                <a:off x="4491037" y="3848100"/>
                <a:ext cx="12700" cy="12700"/>
              </a:xfrm>
              <a:prstGeom prst="cube">
                <a:avLst/>
              </a:prstGeom>
              <a:solidFill>
                <a:srgbClr val="603813"/>
              </a:solidFill>
              <a:ln w="9525">
                <a:solidFill>
                  <a:srgbClr val="40937D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95" name="Freeform 3551"/>
              <p:cNvSpPr/>
              <p:nvPr/>
            </p:nvSpPr>
            <p:spPr bwMode="auto">
              <a:xfrm>
                <a:off x="4508499" y="3889375"/>
                <a:ext cx="14288" cy="12700"/>
              </a:xfrm>
              <a:prstGeom prst="cube">
                <a:avLst/>
              </a:prstGeom>
              <a:solidFill>
                <a:srgbClr val="603813"/>
              </a:solidFill>
              <a:ln w="9525">
                <a:solidFill>
                  <a:srgbClr val="40937D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96" name="Freeform 3552"/>
              <p:cNvSpPr/>
              <p:nvPr/>
            </p:nvSpPr>
            <p:spPr bwMode="auto">
              <a:xfrm>
                <a:off x="4529137" y="3895725"/>
                <a:ext cx="12700" cy="14288"/>
              </a:xfrm>
              <a:prstGeom prst="cube">
                <a:avLst/>
              </a:prstGeom>
              <a:solidFill>
                <a:srgbClr val="603813"/>
              </a:solidFill>
              <a:ln w="9525">
                <a:solidFill>
                  <a:srgbClr val="40937D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97" name="Freeform 3553"/>
              <p:cNvSpPr/>
              <p:nvPr/>
            </p:nvSpPr>
            <p:spPr bwMode="auto">
              <a:xfrm>
                <a:off x="4760912" y="3559175"/>
                <a:ext cx="20638" cy="17463"/>
              </a:xfrm>
              <a:prstGeom prst="cube">
                <a:avLst/>
              </a:prstGeom>
              <a:solidFill>
                <a:srgbClr val="603813"/>
              </a:solidFill>
              <a:ln w="9525">
                <a:solidFill>
                  <a:srgbClr val="40937D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98" name="Freeform 3554"/>
              <p:cNvSpPr/>
              <p:nvPr/>
            </p:nvSpPr>
            <p:spPr bwMode="auto">
              <a:xfrm>
                <a:off x="4760912" y="3559175"/>
                <a:ext cx="20638" cy="17463"/>
              </a:xfrm>
              <a:prstGeom prst="cube">
                <a:avLst/>
              </a:prstGeom>
              <a:noFill/>
              <a:ln w="9525">
                <a:solidFill>
                  <a:srgbClr val="40937D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199" name="Freeform 3555"/>
              <p:cNvSpPr/>
              <p:nvPr/>
            </p:nvSpPr>
            <p:spPr bwMode="auto">
              <a:xfrm>
                <a:off x="4808537" y="3600450"/>
                <a:ext cx="19050" cy="19050"/>
              </a:xfrm>
              <a:prstGeom prst="cube">
                <a:avLst/>
              </a:prstGeom>
              <a:solidFill>
                <a:srgbClr val="603813"/>
              </a:solidFill>
              <a:ln w="9525">
                <a:solidFill>
                  <a:srgbClr val="40937D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00" name="Freeform 3556"/>
              <p:cNvSpPr/>
              <p:nvPr/>
            </p:nvSpPr>
            <p:spPr bwMode="auto">
              <a:xfrm>
                <a:off x="4808537" y="3600450"/>
                <a:ext cx="19050" cy="19050"/>
              </a:xfrm>
              <a:prstGeom prst="cube">
                <a:avLst/>
              </a:prstGeom>
              <a:noFill/>
              <a:ln w="9525">
                <a:solidFill>
                  <a:srgbClr val="40937D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01" name="Freeform 3557"/>
              <p:cNvSpPr/>
              <p:nvPr/>
            </p:nvSpPr>
            <p:spPr bwMode="auto">
              <a:xfrm>
                <a:off x="4741862" y="3554412"/>
                <a:ext cx="12700" cy="14288"/>
              </a:xfrm>
              <a:prstGeom prst="cube">
                <a:avLst/>
              </a:prstGeom>
              <a:solidFill>
                <a:srgbClr val="603813"/>
              </a:solidFill>
              <a:ln w="9525">
                <a:solidFill>
                  <a:srgbClr val="40937D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02" name="Freeform 3558"/>
              <p:cNvSpPr/>
              <p:nvPr/>
            </p:nvSpPr>
            <p:spPr bwMode="auto">
              <a:xfrm>
                <a:off x="4741862" y="3554412"/>
                <a:ext cx="12700" cy="14288"/>
              </a:xfrm>
              <a:prstGeom prst="cube">
                <a:avLst/>
              </a:prstGeom>
              <a:noFill/>
              <a:ln w="9525">
                <a:solidFill>
                  <a:srgbClr val="40937D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03" name="Freeform 3559"/>
              <p:cNvSpPr/>
              <p:nvPr/>
            </p:nvSpPr>
            <p:spPr bwMode="auto">
              <a:xfrm>
                <a:off x="4783137" y="3568700"/>
                <a:ext cx="14288" cy="14288"/>
              </a:xfrm>
              <a:prstGeom prst="cube">
                <a:avLst/>
              </a:prstGeom>
              <a:solidFill>
                <a:srgbClr val="603813"/>
              </a:solidFill>
              <a:ln w="9525">
                <a:solidFill>
                  <a:srgbClr val="40937D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04" name="Freeform 3560"/>
              <p:cNvSpPr/>
              <p:nvPr/>
            </p:nvSpPr>
            <p:spPr bwMode="auto">
              <a:xfrm>
                <a:off x="4783137" y="3568700"/>
                <a:ext cx="14288" cy="14288"/>
              </a:xfrm>
              <a:prstGeom prst="cube">
                <a:avLst/>
              </a:prstGeom>
              <a:noFill/>
              <a:ln w="9525">
                <a:solidFill>
                  <a:srgbClr val="40937D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05" name="Freeform 3561"/>
              <p:cNvSpPr/>
              <p:nvPr/>
            </p:nvSpPr>
            <p:spPr bwMode="auto">
              <a:xfrm>
                <a:off x="4792662" y="3587750"/>
                <a:ext cx="14288" cy="14288"/>
              </a:xfrm>
              <a:prstGeom prst="cube">
                <a:avLst/>
              </a:prstGeom>
              <a:solidFill>
                <a:srgbClr val="603813"/>
              </a:solidFill>
              <a:ln w="9525">
                <a:solidFill>
                  <a:srgbClr val="40937D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06" name="Freeform 3562"/>
              <p:cNvSpPr/>
              <p:nvPr/>
            </p:nvSpPr>
            <p:spPr bwMode="auto">
              <a:xfrm>
                <a:off x="4792662" y="3587750"/>
                <a:ext cx="14288" cy="14288"/>
              </a:xfrm>
              <a:prstGeom prst="cube">
                <a:avLst/>
              </a:prstGeom>
              <a:noFill/>
              <a:ln w="9525">
                <a:solidFill>
                  <a:srgbClr val="40937D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07" name="Freeform 3563"/>
              <p:cNvSpPr/>
              <p:nvPr/>
            </p:nvSpPr>
            <p:spPr bwMode="auto">
              <a:xfrm>
                <a:off x="4845049" y="3638550"/>
                <a:ext cx="19050" cy="19050"/>
              </a:xfrm>
              <a:prstGeom prst="cube">
                <a:avLst/>
              </a:prstGeom>
              <a:solidFill>
                <a:srgbClr val="603813"/>
              </a:solidFill>
              <a:ln w="9525">
                <a:solidFill>
                  <a:srgbClr val="40937D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08" name="Freeform 3564"/>
              <p:cNvSpPr/>
              <p:nvPr/>
            </p:nvSpPr>
            <p:spPr bwMode="auto">
              <a:xfrm>
                <a:off x="4845049" y="3638550"/>
                <a:ext cx="19050" cy="19050"/>
              </a:xfrm>
              <a:prstGeom prst="cube">
                <a:avLst/>
              </a:prstGeom>
              <a:noFill/>
              <a:ln w="9525">
                <a:solidFill>
                  <a:srgbClr val="40937D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09" name="Freeform 3565"/>
              <p:cNvSpPr/>
              <p:nvPr/>
            </p:nvSpPr>
            <p:spPr bwMode="auto">
              <a:xfrm>
                <a:off x="4860924" y="3700462"/>
                <a:ext cx="19050" cy="17463"/>
              </a:xfrm>
              <a:prstGeom prst="cube">
                <a:avLst/>
              </a:prstGeom>
              <a:solidFill>
                <a:srgbClr val="603813"/>
              </a:solidFill>
              <a:ln w="9525">
                <a:solidFill>
                  <a:srgbClr val="40937D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10" name="Freeform 3566"/>
              <p:cNvSpPr/>
              <p:nvPr/>
            </p:nvSpPr>
            <p:spPr bwMode="auto">
              <a:xfrm>
                <a:off x="4860924" y="3700462"/>
                <a:ext cx="19050" cy="17463"/>
              </a:xfrm>
              <a:prstGeom prst="cube">
                <a:avLst/>
              </a:prstGeom>
              <a:noFill/>
              <a:ln w="9525">
                <a:solidFill>
                  <a:srgbClr val="40937D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11" name="Freeform 3567"/>
              <p:cNvSpPr/>
              <p:nvPr/>
            </p:nvSpPr>
            <p:spPr bwMode="auto">
              <a:xfrm>
                <a:off x="4830762" y="3624262"/>
                <a:ext cx="14288" cy="12700"/>
              </a:xfrm>
              <a:prstGeom prst="cube">
                <a:avLst/>
              </a:prstGeom>
              <a:solidFill>
                <a:srgbClr val="603813"/>
              </a:solidFill>
              <a:ln w="9525">
                <a:solidFill>
                  <a:srgbClr val="40937D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12" name="Freeform 3568"/>
              <p:cNvSpPr/>
              <p:nvPr/>
            </p:nvSpPr>
            <p:spPr bwMode="auto">
              <a:xfrm>
                <a:off x="4830762" y="3624262"/>
                <a:ext cx="14288" cy="12700"/>
              </a:xfrm>
              <a:prstGeom prst="cube">
                <a:avLst/>
              </a:prstGeom>
              <a:noFill/>
              <a:ln w="9525">
                <a:solidFill>
                  <a:srgbClr val="40937D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13" name="Freeform 3569"/>
              <p:cNvSpPr/>
              <p:nvPr/>
            </p:nvSpPr>
            <p:spPr bwMode="auto">
              <a:xfrm>
                <a:off x="4859337" y="3659187"/>
                <a:ext cx="12700" cy="12700"/>
              </a:xfrm>
              <a:prstGeom prst="cube">
                <a:avLst/>
              </a:prstGeom>
              <a:solidFill>
                <a:srgbClr val="603813"/>
              </a:solidFill>
              <a:ln w="9525">
                <a:solidFill>
                  <a:srgbClr val="40937D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14" name="Freeform 3570"/>
              <p:cNvSpPr/>
              <p:nvPr/>
            </p:nvSpPr>
            <p:spPr bwMode="auto">
              <a:xfrm>
                <a:off x="4859337" y="3659187"/>
                <a:ext cx="12700" cy="12700"/>
              </a:xfrm>
              <a:prstGeom prst="cube">
                <a:avLst/>
              </a:prstGeom>
              <a:noFill/>
              <a:ln w="9525">
                <a:solidFill>
                  <a:srgbClr val="40937D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15" name="Freeform 3571"/>
              <p:cNvSpPr/>
              <p:nvPr/>
            </p:nvSpPr>
            <p:spPr bwMode="auto">
              <a:xfrm>
                <a:off x="4857749" y="3679825"/>
                <a:ext cx="12700" cy="12700"/>
              </a:xfrm>
              <a:prstGeom prst="cube">
                <a:avLst/>
              </a:prstGeom>
              <a:solidFill>
                <a:srgbClr val="603813"/>
              </a:solidFill>
              <a:ln w="9525">
                <a:solidFill>
                  <a:srgbClr val="40937D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16" name="Freeform 3572"/>
              <p:cNvSpPr/>
              <p:nvPr/>
            </p:nvSpPr>
            <p:spPr bwMode="auto">
              <a:xfrm>
                <a:off x="4857749" y="3679825"/>
                <a:ext cx="12700" cy="12700"/>
              </a:xfrm>
              <a:prstGeom prst="cube">
                <a:avLst/>
              </a:prstGeom>
              <a:noFill/>
              <a:ln w="9525">
                <a:solidFill>
                  <a:srgbClr val="40937D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17" name="Freeform 3573"/>
              <p:cNvSpPr/>
              <p:nvPr/>
            </p:nvSpPr>
            <p:spPr bwMode="auto">
              <a:xfrm>
                <a:off x="4659312" y="3533775"/>
                <a:ext cx="19050" cy="19050"/>
              </a:xfrm>
              <a:prstGeom prst="cube">
                <a:avLst/>
              </a:prstGeom>
              <a:solidFill>
                <a:srgbClr val="603813"/>
              </a:solidFill>
              <a:ln w="9525">
                <a:solidFill>
                  <a:srgbClr val="40937D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18" name="Freeform 3574"/>
              <p:cNvSpPr/>
              <p:nvPr/>
            </p:nvSpPr>
            <p:spPr bwMode="auto">
              <a:xfrm>
                <a:off x="4659312" y="3533775"/>
                <a:ext cx="19050" cy="19050"/>
              </a:xfrm>
              <a:prstGeom prst="cube">
                <a:avLst/>
              </a:prstGeom>
              <a:noFill/>
              <a:ln w="9525">
                <a:solidFill>
                  <a:srgbClr val="40937D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19" name="Freeform 3575"/>
              <p:cNvSpPr/>
              <p:nvPr/>
            </p:nvSpPr>
            <p:spPr bwMode="auto">
              <a:xfrm>
                <a:off x="4638674" y="3540125"/>
                <a:ext cx="12700" cy="14288"/>
              </a:xfrm>
              <a:prstGeom prst="cube">
                <a:avLst/>
              </a:prstGeom>
              <a:solidFill>
                <a:srgbClr val="603813"/>
              </a:solidFill>
              <a:ln w="9525">
                <a:solidFill>
                  <a:srgbClr val="40937D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20" name="Freeform 3576"/>
              <p:cNvSpPr/>
              <p:nvPr/>
            </p:nvSpPr>
            <p:spPr bwMode="auto">
              <a:xfrm>
                <a:off x="4638674" y="3540125"/>
                <a:ext cx="12700" cy="14288"/>
              </a:xfrm>
              <a:prstGeom prst="cube">
                <a:avLst/>
              </a:prstGeom>
              <a:noFill/>
              <a:ln w="9525">
                <a:solidFill>
                  <a:srgbClr val="40937D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21" name="Freeform 3577"/>
              <p:cNvSpPr/>
              <p:nvPr/>
            </p:nvSpPr>
            <p:spPr bwMode="auto">
              <a:xfrm>
                <a:off x="4683124" y="3533775"/>
                <a:ext cx="12700" cy="14288"/>
              </a:xfrm>
              <a:prstGeom prst="cube">
                <a:avLst/>
              </a:prstGeom>
              <a:solidFill>
                <a:srgbClr val="603813"/>
              </a:solidFill>
              <a:ln w="9525">
                <a:solidFill>
                  <a:srgbClr val="40937D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22" name="Freeform 3578"/>
              <p:cNvSpPr/>
              <p:nvPr/>
            </p:nvSpPr>
            <p:spPr bwMode="auto">
              <a:xfrm>
                <a:off x="4683124" y="3533775"/>
                <a:ext cx="12700" cy="14288"/>
              </a:xfrm>
              <a:prstGeom prst="cube">
                <a:avLst/>
              </a:prstGeom>
              <a:noFill/>
              <a:ln w="9525">
                <a:solidFill>
                  <a:srgbClr val="40937D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23" name="Freeform 3579"/>
              <p:cNvSpPr/>
              <p:nvPr/>
            </p:nvSpPr>
            <p:spPr bwMode="auto">
              <a:xfrm>
                <a:off x="4698999" y="3544887"/>
                <a:ext cx="14288" cy="14288"/>
              </a:xfrm>
              <a:prstGeom prst="cube">
                <a:avLst/>
              </a:prstGeom>
              <a:solidFill>
                <a:srgbClr val="603813"/>
              </a:solidFill>
              <a:ln w="9525">
                <a:solidFill>
                  <a:srgbClr val="40937D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24" name="Freeform 3580"/>
              <p:cNvSpPr/>
              <p:nvPr/>
            </p:nvSpPr>
            <p:spPr bwMode="auto">
              <a:xfrm>
                <a:off x="4698999" y="3544887"/>
                <a:ext cx="14288" cy="14288"/>
              </a:xfrm>
              <a:prstGeom prst="cube">
                <a:avLst/>
              </a:prstGeom>
              <a:noFill/>
              <a:ln w="9525">
                <a:solidFill>
                  <a:srgbClr val="40937D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25" name="Freeform 3581"/>
              <p:cNvSpPr/>
              <p:nvPr/>
            </p:nvSpPr>
            <p:spPr bwMode="auto">
              <a:xfrm>
                <a:off x="4603749" y="3943350"/>
                <a:ext cx="19050" cy="19050"/>
              </a:xfrm>
              <a:prstGeom prst="cube">
                <a:avLst/>
              </a:prstGeom>
              <a:solidFill>
                <a:srgbClr val="603813"/>
              </a:solidFill>
              <a:ln w="9525">
                <a:solidFill>
                  <a:srgbClr val="40937D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26" name="Freeform 3582"/>
              <p:cNvSpPr/>
              <p:nvPr/>
            </p:nvSpPr>
            <p:spPr bwMode="auto">
              <a:xfrm>
                <a:off x="4629149" y="3951287"/>
                <a:ext cx="14288" cy="14288"/>
              </a:xfrm>
              <a:prstGeom prst="cube">
                <a:avLst/>
              </a:prstGeom>
              <a:solidFill>
                <a:srgbClr val="603813"/>
              </a:solidFill>
              <a:ln w="9525">
                <a:solidFill>
                  <a:srgbClr val="40937D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27" name="Freeform 3583"/>
              <p:cNvSpPr/>
              <p:nvPr/>
            </p:nvSpPr>
            <p:spPr bwMode="auto">
              <a:xfrm>
                <a:off x="4587874" y="3938587"/>
                <a:ext cx="12700" cy="12700"/>
              </a:xfrm>
              <a:prstGeom prst="cube">
                <a:avLst/>
              </a:prstGeom>
              <a:solidFill>
                <a:srgbClr val="603813"/>
              </a:solidFill>
              <a:ln w="9525">
                <a:solidFill>
                  <a:srgbClr val="40937D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28" name="Freeform 3584"/>
              <p:cNvSpPr/>
              <p:nvPr/>
            </p:nvSpPr>
            <p:spPr bwMode="auto">
              <a:xfrm>
                <a:off x="4578349" y="3919537"/>
                <a:ext cx="12700" cy="14288"/>
              </a:xfrm>
              <a:prstGeom prst="cube">
                <a:avLst/>
              </a:prstGeom>
              <a:solidFill>
                <a:srgbClr val="603813"/>
              </a:solidFill>
              <a:ln w="9525">
                <a:solidFill>
                  <a:srgbClr val="40937D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29" name="Freeform 3585"/>
              <p:cNvSpPr/>
              <p:nvPr/>
            </p:nvSpPr>
            <p:spPr bwMode="auto">
              <a:xfrm>
                <a:off x="4713287" y="3944937"/>
                <a:ext cx="17463" cy="17463"/>
              </a:xfrm>
              <a:prstGeom prst="cube">
                <a:avLst/>
              </a:prstGeom>
              <a:solidFill>
                <a:srgbClr val="603813"/>
              </a:solidFill>
              <a:ln w="9525">
                <a:solidFill>
                  <a:srgbClr val="40937D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30" name="Freeform 3586"/>
              <p:cNvSpPr/>
              <p:nvPr/>
            </p:nvSpPr>
            <p:spPr bwMode="auto">
              <a:xfrm>
                <a:off x="4737099" y="3937000"/>
                <a:ext cx="12700" cy="14288"/>
              </a:xfrm>
              <a:prstGeom prst="cube">
                <a:avLst/>
              </a:prstGeom>
              <a:solidFill>
                <a:srgbClr val="603813"/>
              </a:solidFill>
              <a:ln w="9525">
                <a:solidFill>
                  <a:srgbClr val="40937D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31" name="Freeform 3587"/>
              <p:cNvSpPr/>
              <p:nvPr/>
            </p:nvSpPr>
            <p:spPr bwMode="auto">
              <a:xfrm>
                <a:off x="4695824" y="3952875"/>
                <a:ext cx="12700" cy="12700"/>
              </a:xfrm>
              <a:prstGeom prst="cube">
                <a:avLst/>
              </a:prstGeom>
              <a:solidFill>
                <a:srgbClr val="603813"/>
              </a:solidFill>
              <a:ln w="9525">
                <a:solidFill>
                  <a:srgbClr val="40937D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32" name="Freeform 3588"/>
              <p:cNvSpPr/>
              <p:nvPr/>
            </p:nvSpPr>
            <p:spPr bwMode="auto">
              <a:xfrm>
                <a:off x="4676774" y="3944937"/>
                <a:ext cx="12700" cy="14288"/>
              </a:xfrm>
              <a:prstGeom prst="cube">
                <a:avLst/>
              </a:prstGeom>
              <a:solidFill>
                <a:srgbClr val="603813"/>
              </a:solidFill>
              <a:ln w="9525">
                <a:solidFill>
                  <a:srgbClr val="40937D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33" name="Freeform 3589"/>
              <p:cNvSpPr/>
              <p:nvPr/>
            </p:nvSpPr>
            <p:spPr bwMode="auto">
              <a:xfrm>
                <a:off x="4860924" y="3756025"/>
                <a:ext cx="19050" cy="20638"/>
              </a:xfrm>
              <a:prstGeom prst="cube">
                <a:avLst/>
              </a:prstGeom>
              <a:solidFill>
                <a:srgbClr val="603813"/>
              </a:solidFill>
              <a:ln w="9525">
                <a:solidFill>
                  <a:srgbClr val="40937D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34" name="Freeform 3590"/>
              <p:cNvSpPr/>
              <p:nvPr/>
            </p:nvSpPr>
            <p:spPr bwMode="auto">
              <a:xfrm>
                <a:off x="4860924" y="3756025"/>
                <a:ext cx="19050" cy="20638"/>
              </a:xfrm>
              <a:prstGeom prst="cube">
                <a:avLst/>
              </a:prstGeom>
              <a:noFill/>
              <a:ln w="9525">
                <a:solidFill>
                  <a:srgbClr val="40937D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35" name="Freeform 3591"/>
              <p:cNvSpPr/>
              <p:nvPr/>
            </p:nvSpPr>
            <p:spPr bwMode="auto">
              <a:xfrm>
                <a:off x="4846637" y="3817937"/>
                <a:ext cx="19050" cy="19050"/>
              </a:xfrm>
              <a:prstGeom prst="cube">
                <a:avLst/>
              </a:prstGeom>
              <a:solidFill>
                <a:srgbClr val="603813"/>
              </a:solidFill>
              <a:ln w="9525">
                <a:solidFill>
                  <a:srgbClr val="40937D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36" name="Freeform 3592"/>
              <p:cNvSpPr/>
              <p:nvPr/>
            </p:nvSpPr>
            <p:spPr bwMode="auto">
              <a:xfrm>
                <a:off x="4846637" y="3817937"/>
                <a:ext cx="19050" cy="19050"/>
              </a:xfrm>
              <a:prstGeom prst="cube">
                <a:avLst/>
              </a:prstGeom>
              <a:noFill/>
              <a:ln w="9525">
                <a:solidFill>
                  <a:srgbClr val="40937D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37" name="Freeform 3593"/>
              <p:cNvSpPr/>
              <p:nvPr/>
            </p:nvSpPr>
            <p:spPr bwMode="auto">
              <a:xfrm>
                <a:off x="4859337" y="3735387"/>
                <a:ext cx="12700" cy="14288"/>
              </a:xfrm>
              <a:prstGeom prst="cube">
                <a:avLst/>
              </a:prstGeom>
              <a:solidFill>
                <a:srgbClr val="603813"/>
              </a:solidFill>
              <a:ln w="9525">
                <a:solidFill>
                  <a:srgbClr val="40937D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38" name="Freeform 3594"/>
              <p:cNvSpPr/>
              <p:nvPr/>
            </p:nvSpPr>
            <p:spPr bwMode="auto">
              <a:xfrm>
                <a:off x="4859337" y="3735387"/>
                <a:ext cx="12700" cy="14288"/>
              </a:xfrm>
              <a:prstGeom prst="cube">
                <a:avLst/>
              </a:prstGeom>
              <a:noFill/>
              <a:ln w="9525">
                <a:solidFill>
                  <a:srgbClr val="40937D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39" name="Freeform 3595"/>
              <p:cNvSpPr/>
              <p:nvPr/>
            </p:nvSpPr>
            <p:spPr bwMode="auto">
              <a:xfrm>
                <a:off x="4865687" y="3779837"/>
                <a:ext cx="14288" cy="12700"/>
              </a:xfrm>
              <a:prstGeom prst="cube">
                <a:avLst/>
              </a:prstGeom>
              <a:solidFill>
                <a:srgbClr val="603813"/>
              </a:solidFill>
              <a:ln w="9525">
                <a:solidFill>
                  <a:srgbClr val="40937D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40" name="Freeform 3596"/>
              <p:cNvSpPr/>
              <p:nvPr/>
            </p:nvSpPr>
            <p:spPr bwMode="auto">
              <a:xfrm>
                <a:off x="4865687" y="3779837"/>
                <a:ext cx="14288" cy="12700"/>
              </a:xfrm>
              <a:prstGeom prst="cube">
                <a:avLst/>
              </a:prstGeom>
              <a:noFill/>
              <a:ln w="9525">
                <a:solidFill>
                  <a:srgbClr val="40937D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41" name="Freeform 3597"/>
              <p:cNvSpPr/>
              <p:nvPr/>
            </p:nvSpPr>
            <p:spPr bwMode="auto">
              <a:xfrm>
                <a:off x="4854574" y="3797300"/>
                <a:ext cx="12700" cy="14288"/>
              </a:xfrm>
              <a:prstGeom prst="cube">
                <a:avLst/>
              </a:prstGeom>
              <a:solidFill>
                <a:srgbClr val="603813"/>
              </a:solidFill>
              <a:ln w="9525">
                <a:solidFill>
                  <a:srgbClr val="40937D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42" name="Freeform 3598"/>
              <p:cNvSpPr/>
              <p:nvPr/>
            </p:nvSpPr>
            <p:spPr bwMode="auto">
              <a:xfrm>
                <a:off x="4854574" y="3797300"/>
                <a:ext cx="12700" cy="14288"/>
              </a:xfrm>
              <a:prstGeom prst="cube">
                <a:avLst/>
              </a:prstGeom>
              <a:noFill/>
              <a:ln w="9525">
                <a:solidFill>
                  <a:srgbClr val="40937D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43" name="Freeform 3599"/>
              <p:cNvSpPr/>
              <p:nvPr/>
            </p:nvSpPr>
            <p:spPr bwMode="auto">
              <a:xfrm>
                <a:off x="4830762" y="3868737"/>
                <a:ext cx="19050" cy="17463"/>
              </a:xfrm>
              <a:prstGeom prst="cube">
                <a:avLst/>
              </a:prstGeom>
              <a:solidFill>
                <a:srgbClr val="603813"/>
              </a:solidFill>
              <a:ln w="9525">
                <a:solidFill>
                  <a:srgbClr val="40937D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44" name="Freeform 3600"/>
              <p:cNvSpPr/>
              <p:nvPr/>
            </p:nvSpPr>
            <p:spPr bwMode="auto">
              <a:xfrm>
                <a:off x="4830762" y="3868737"/>
                <a:ext cx="19050" cy="17463"/>
              </a:xfrm>
              <a:prstGeom prst="cube">
                <a:avLst/>
              </a:prstGeom>
              <a:noFill/>
              <a:ln w="9525">
                <a:solidFill>
                  <a:srgbClr val="40937D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45" name="Freeform 3601"/>
              <p:cNvSpPr/>
              <p:nvPr/>
            </p:nvSpPr>
            <p:spPr bwMode="auto">
              <a:xfrm>
                <a:off x="4784724" y="3910012"/>
                <a:ext cx="19050" cy="20638"/>
              </a:xfrm>
              <a:prstGeom prst="cube">
                <a:avLst/>
              </a:prstGeom>
              <a:solidFill>
                <a:srgbClr val="603813"/>
              </a:solidFill>
              <a:ln w="9525">
                <a:solidFill>
                  <a:srgbClr val="40937D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46" name="Freeform 3602"/>
              <p:cNvSpPr/>
              <p:nvPr/>
            </p:nvSpPr>
            <p:spPr bwMode="auto">
              <a:xfrm>
                <a:off x="4784724" y="3910012"/>
                <a:ext cx="19050" cy="20638"/>
              </a:xfrm>
              <a:prstGeom prst="cube">
                <a:avLst/>
              </a:prstGeom>
              <a:noFill/>
              <a:ln w="9525">
                <a:solidFill>
                  <a:srgbClr val="40937D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47" name="Freeform 3603"/>
              <p:cNvSpPr/>
              <p:nvPr/>
            </p:nvSpPr>
            <p:spPr bwMode="auto">
              <a:xfrm>
                <a:off x="4841874" y="3848100"/>
                <a:ext cx="12700" cy="12700"/>
              </a:xfrm>
              <a:prstGeom prst="cube">
                <a:avLst/>
              </a:prstGeom>
              <a:solidFill>
                <a:srgbClr val="603813"/>
              </a:solidFill>
              <a:ln w="9525">
                <a:solidFill>
                  <a:srgbClr val="40937D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48" name="Freeform 3604"/>
              <p:cNvSpPr/>
              <p:nvPr/>
            </p:nvSpPr>
            <p:spPr bwMode="auto">
              <a:xfrm>
                <a:off x="4841874" y="3848100"/>
                <a:ext cx="12700" cy="12700"/>
              </a:xfrm>
              <a:prstGeom prst="cube">
                <a:avLst/>
              </a:prstGeom>
              <a:noFill/>
              <a:ln w="9525">
                <a:solidFill>
                  <a:srgbClr val="40937D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49" name="Freeform 3605"/>
              <p:cNvSpPr/>
              <p:nvPr/>
            </p:nvSpPr>
            <p:spPr bwMode="auto">
              <a:xfrm>
                <a:off x="4824412" y="3889375"/>
                <a:ext cx="14288" cy="12700"/>
              </a:xfrm>
              <a:prstGeom prst="cube">
                <a:avLst/>
              </a:prstGeom>
              <a:solidFill>
                <a:srgbClr val="603813"/>
              </a:solidFill>
              <a:ln w="9525">
                <a:solidFill>
                  <a:srgbClr val="40937D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50" name="Freeform 3606"/>
              <p:cNvSpPr/>
              <p:nvPr/>
            </p:nvSpPr>
            <p:spPr bwMode="auto">
              <a:xfrm>
                <a:off x="4824412" y="3889375"/>
                <a:ext cx="14288" cy="12700"/>
              </a:xfrm>
              <a:prstGeom prst="cube">
                <a:avLst/>
              </a:prstGeom>
              <a:noFill/>
              <a:ln w="9525">
                <a:solidFill>
                  <a:srgbClr val="40937D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51" name="Freeform 3607"/>
              <p:cNvSpPr/>
              <p:nvPr/>
            </p:nvSpPr>
            <p:spPr bwMode="auto">
              <a:xfrm>
                <a:off x="4803774" y="3895725"/>
                <a:ext cx="12700" cy="14288"/>
              </a:xfrm>
              <a:prstGeom prst="cube">
                <a:avLst/>
              </a:prstGeom>
              <a:solidFill>
                <a:srgbClr val="603813"/>
              </a:solidFill>
              <a:ln w="9525">
                <a:solidFill>
                  <a:srgbClr val="40937D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52" name="Freeform 3608"/>
              <p:cNvSpPr/>
              <p:nvPr/>
            </p:nvSpPr>
            <p:spPr bwMode="auto">
              <a:xfrm>
                <a:off x="4803774" y="3895725"/>
                <a:ext cx="12700" cy="14288"/>
              </a:xfrm>
              <a:prstGeom prst="cube">
                <a:avLst/>
              </a:prstGeom>
              <a:noFill/>
              <a:ln w="9525">
                <a:solidFill>
                  <a:srgbClr val="40937D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53" name="Freeform 3609"/>
              <p:cNvSpPr/>
              <p:nvPr/>
            </p:nvSpPr>
            <p:spPr bwMode="auto">
              <a:xfrm>
                <a:off x="4784724" y="3562350"/>
                <a:ext cx="125413" cy="395288"/>
              </a:xfrm>
              <a:prstGeom prst="cube">
                <a:avLst/>
              </a:prstGeom>
              <a:solidFill>
                <a:srgbClr val="FF9494"/>
              </a:solidFill>
              <a:ln w="9525">
                <a:solidFill>
                  <a:srgbClr val="40937D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54" name="Freeform 3610"/>
              <p:cNvSpPr/>
              <p:nvPr/>
            </p:nvSpPr>
            <p:spPr bwMode="auto">
              <a:xfrm>
                <a:off x="4784724" y="3562350"/>
                <a:ext cx="125413" cy="395288"/>
              </a:xfrm>
              <a:prstGeom prst="cube">
                <a:avLst/>
              </a:prstGeom>
              <a:noFill/>
              <a:ln w="9525">
                <a:solidFill>
                  <a:srgbClr val="40937D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55" name="Freeform 3611"/>
              <p:cNvSpPr>
                <a:spLocks noEditPoints="1"/>
              </p:cNvSpPr>
              <p:nvPr/>
            </p:nvSpPr>
            <p:spPr bwMode="auto">
              <a:xfrm>
                <a:off x="4567237" y="3519487"/>
                <a:ext cx="336550" cy="431800"/>
              </a:xfrm>
              <a:prstGeom prst="cube">
                <a:avLst/>
              </a:prstGeom>
              <a:solidFill>
                <a:srgbClr val="D7BA99"/>
              </a:solidFill>
              <a:ln w="9525">
                <a:solidFill>
                  <a:srgbClr val="40937D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56" name="Freeform 3612"/>
              <p:cNvSpPr/>
              <p:nvPr/>
            </p:nvSpPr>
            <p:spPr bwMode="auto">
              <a:xfrm>
                <a:off x="4784724" y="3910012"/>
                <a:ext cx="19050" cy="20638"/>
              </a:xfrm>
              <a:prstGeom prst="cube">
                <a:avLst/>
              </a:prstGeom>
              <a:noFill/>
              <a:ln w="9525">
                <a:solidFill>
                  <a:srgbClr val="40937D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57" name="Freeform 3613"/>
              <p:cNvSpPr/>
              <p:nvPr/>
            </p:nvSpPr>
            <p:spPr bwMode="auto">
              <a:xfrm>
                <a:off x="4803774" y="3895725"/>
                <a:ext cx="12700" cy="14288"/>
              </a:xfrm>
              <a:prstGeom prst="cube">
                <a:avLst/>
              </a:prstGeom>
              <a:noFill/>
              <a:ln w="9525">
                <a:solidFill>
                  <a:srgbClr val="40937D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58" name="Freeform 3614"/>
              <p:cNvSpPr/>
              <p:nvPr/>
            </p:nvSpPr>
            <p:spPr bwMode="auto">
              <a:xfrm>
                <a:off x="4824412" y="3889375"/>
                <a:ext cx="14288" cy="12700"/>
              </a:xfrm>
              <a:prstGeom prst="cube">
                <a:avLst/>
              </a:prstGeom>
              <a:noFill/>
              <a:ln w="9525">
                <a:solidFill>
                  <a:srgbClr val="40937D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59" name="Freeform 3615"/>
              <p:cNvSpPr/>
              <p:nvPr/>
            </p:nvSpPr>
            <p:spPr bwMode="auto">
              <a:xfrm>
                <a:off x="4830762" y="3868737"/>
                <a:ext cx="19050" cy="17463"/>
              </a:xfrm>
              <a:prstGeom prst="cube">
                <a:avLst/>
              </a:prstGeom>
              <a:noFill/>
              <a:ln w="9525">
                <a:solidFill>
                  <a:srgbClr val="40937D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60" name="Freeform 3616"/>
              <p:cNvSpPr/>
              <p:nvPr/>
            </p:nvSpPr>
            <p:spPr bwMode="auto">
              <a:xfrm>
                <a:off x="4841874" y="3848100"/>
                <a:ext cx="12700" cy="12700"/>
              </a:xfrm>
              <a:prstGeom prst="cube">
                <a:avLst/>
              </a:prstGeom>
              <a:noFill/>
              <a:ln w="9525">
                <a:solidFill>
                  <a:srgbClr val="40937D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61" name="Freeform 3617"/>
              <p:cNvSpPr/>
              <p:nvPr/>
            </p:nvSpPr>
            <p:spPr bwMode="auto">
              <a:xfrm>
                <a:off x="4846637" y="3817937"/>
                <a:ext cx="19050" cy="19050"/>
              </a:xfrm>
              <a:prstGeom prst="cube">
                <a:avLst/>
              </a:prstGeom>
              <a:noFill/>
              <a:ln w="9525">
                <a:solidFill>
                  <a:srgbClr val="40937D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62" name="Freeform 3618"/>
              <p:cNvSpPr/>
              <p:nvPr/>
            </p:nvSpPr>
            <p:spPr bwMode="auto">
              <a:xfrm>
                <a:off x="4854574" y="3797300"/>
                <a:ext cx="12700" cy="14288"/>
              </a:xfrm>
              <a:prstGeom prst="cube">
                <a:avLst/>
              </a:prstGeom>
              <a:noFill/>
              <a:ln w="9525">
                <a:solidFill>
                  <a:srgbClr val="40937D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63" name="Freeform 3619"/>
              <p:cNvSpPr/>
              <p:nvPr/>
            </p:nvSpPr>
            <p:spPr bwMode="auto">
              <a:xfrm>
                <a:off x="4865687" y="3779837"/>
                <a:ext cx="14288" cy="12700"/>
              </a:xfrm>
              <a:prstGeom prst="cube">
                <a:avLst/>
              </a:prstGeom>
              <a:noFill/>
              <a:ln w="9525">
                <a:solidFill>
                  <a:srgbClr val="40937D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64" name="Freeform 3620"/>
              <p:cNvSpPr/>
              <p:nvPr/>
            </p:nvSpPr>
            <p:spPr bwMode="auto">
              <a:xfrm>
                <a:off x="4860924" y="3756025"/>
                <a:ext cx="19050" cy="20638"/>
              </a:xfrm>
              <a:prstGeom prst="cube">
                <a:avLst/>
              </a:prstGeom>
              <a:noFill/>
              <a:ln w="9525">
                <a:solidFill>
                  <a:srgbClr val="40937D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65" name="Freeform 3621"/>
              <p:cNvSpPr/>
              <p:nvPr/>
            </p:nvSpPr>
            <p:spPr bwMode="auto">
              <a:xfrm>
                <a:off x="4859337" y="3735387"/>
                <a:ext cx="12700" cy="14288"/>
              </a:xfrm>
              <a:prstGeom prst="cube">
                <a:avLst/>
              </a:prstGeom>
              <a:noFill/>
              <a:ln w="9525">
                <a:solidFill>
                  <a:srgbClr val="40937D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66" name="Freeform 3622"/>
              <p:cNvSpPr/>
              <p:nvPr/>
            </p:nvSpPr>
            <p:spPr bwMode="auto">
              <a:xfrm>
                <a:off x="4860924" y="3700462"/>
                <a:ext cx="19050" cy="17463"/>
              </a:xfrm>
              <a:prstGeom prst="cube">
                <a:avLst/>
              </a:prstGeom>
              <a:noFill/>
              <a:ln w="9525">
                <a:solidFill>
                  <a:srgbClr val="40937D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67" name="Freeform 3623"/>
              <p:cNvSpPr/>
              <p:nvPr/>
            </p:nvSpPr>
            <p:spPr bwMode="auto">
              <a:xfrm>
                <a:off x="4857749" y="3679825"/>
                <a:ext cx="12700" cy="12700"/>
              </a:xfrm>
              <a:prstGeom prst="cube">
                <a:avLst/>
              </a:prstGeom>
              <a:noFill/>
              <a:ln w="9525">
                <a:solidFill>
                  <a:srgbClr val="40937D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68" name="Freeform 3624"/>
              <p:cNvSpPr/>
              <p:nvPr/>
            </p:nvSpPr>
            <p:spPr bwMode="auto">
              <a:xfrm>
                <a:off x="4859337" y="3659187"/>
                <a:ext cx="12700" cy="12700"/>
              </a:xfrm>
              <a:prstGeom prst="cube">
                <a:avLst/>
              </a:prstGeom>
              <a:noFill/>
              <a:ln w="9525">
                <a:solidFill>
                  <a:srgbClr val="40937D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69" name="Freeform 3625"/>
              <p:cNvSpPr/>
              <p:nvPr/>
            </p:nvSpPr>
            <p:spPr bwMode="auto">
              <a:xfrm>
                <a:off x="4845049" y="3638550"/>
                <a:ext cx="19050" cy="19050"/>
              </a:xfrm>
              <a:prstGeom prst="cube">
                <a:avLst/>
              </a:prstGeom>
              <a:noFill/>
              <a:ln w="9525">
                <a:solidFill>
                  <a:srgbClr val="40937D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70" name="Freeform 3626"/>
              <p:cNvSpPr/>
              <p:nvPr/>
            </p:nvSpPr>
            <p:spPr bwMode="auto">
              <a:xfrm>
                <a:off x="4830762" y="3624262"/>
                <a:ext cx="14288" cy="12700"/>
              </a:xfrm>
              <a:prstGeom prst="cube">
                <a:avLst/>
              </a:prstGeom>
              <a:noFill/>
              <a:ln w="9525">
                <a:solidFill>
                  <a:srgbClr val="40937D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71" name="Freeform 3628"/>
              <p:cNvSpPr/>
              <p:nvPr/>
            </p:nvSpPr>
            <p:spPr bwMode="auto">
              <a:xfrm>
                <a:off x="4808537" y="3600450"/>
                <a:ext cx="19050" cy="19050"/>
              </a:xfrm>
              <a:prstGeom prst="cube">
                <a:avLst/>
              </a:prstGeom>
              <a:noFill/>
              <a:ln w="9525">
                <a:solidFill>
                  <a:srgbClr val="40937D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72" name="Freeform 3629"/>
              <p:cNvSpPr/>
              <p:nvPr/>
            </p:nvSpPr>
            <p:spPr bwMode="auto">
              <a:xfrm>
                <a:off x="4792662" y="3587750"/>
                <a:ext cx="14288" cy="14288"/>
              </a:xfrm>
              <a:prstGeom prst="cube">
                <a:avLst/>
              </a:prstGeom>
              <a:noFill/>
              <a:ln w="9525">
                <a:solidFill>
                  <a:srgbClr val="40937D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73" name="Freeform 3630"/>
              <p:cNvSpPr/>
              <p:nvPr/>
            </p:nvSpPr>
            <p:spPr bwMode="auto">
              <a:xfrm>
                <a:off x="4783137" y="3568700"/>
                <a:ext cx="14288" cy="14288"/>
              </a:xfrm>
              <a:prstGeom prst="cube">
                <a:avLst/>
              </a:prstGeom>
              <a:noFill/>
              <a:ln w="9525">
                <a:solidFill>
                  <a:srgbClr val="40937D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74" name="Freeform 3631"/>
              <p:cNvSpPr/>
              <p:nvPr/>
            </p:nvSpPr>
            <p:spPr bwMode="auto">
              <a:xfrm>
                <a:off x="4760912" y="3559175"/>
                <a:ext cx="20638" cy="17463"/>
              </a:xfrm>
              <a:prstGeom prst="cube">
                <a:avLst/>
              </a:prstGeom>
              <a:noFill/>
              <a:ln w="9525">
                <a:solidFill>
                  <a:srgbClr val="40937D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75" name="Freeform 3632"/>
              <p:cNvSpPr/>
              <p:nvPr/>
            </p:nvSpPr>
            <p:spPr bwMode="auto">
              <a:xfrm>
                <a:off x="4591050" y="3554412"/>
                <a:ext cx="12700" cy="14288"/>
              </a:xfrm>
              <a:prstGeom prst="cube">
                <a:avLst/>
              </a:prstGeom>
              <a:noFill/>
              <a:ln w="9525">
                <a:solidFill>
                  <a:srgbClr val="40937D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76" name="Freeform 3633"/>
              <p:cNvSpPr/>
              <p:nvPr/>
            </p:nvSpPr>
            <p:spPr bwMode="auto">
              <a:xfrm>
                <a:off x="4741862" y="3554412"/>
                <a:ext cx="12700" cy="14288"/>
              </a:xfrm>
              <a:prstGeom prst="cube">
                <a:avLst/>
              </a:prstGeom>
              <a:noFill/>
              <a:ln w="9525">
                <a:solidFill>
                  <a:srgbClr val="40937D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77" name="Freeform 3634"/>
              <p:cNvSpPr/>
              <p:nvPr/>
            </p:nvSpPr>
            <p:spPr bwMode="auto">
              <a:xfrm>
                <a:off x="4699000" y="3544887"/>
                <a:ext cx="14288" cy="14288"/>
              </a:xfrm>
              <a:prstGeom prst="cube">
                <a:avLst/>
              </a:prstGeom>
              <a:noFill/>
              <a:ln w="9525">
                <a:solidFill>
                  <a:srgbClr val="40937D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78" name="Freeform 3635"/>
              <p:cNvSpPr/>
              <p:nvPr/>
            </p:nvSpPr>
            <p:spPr bwMode="auto">
              <a:xfrm>
                <a:off x="4638675" y="3540125"/>
                <a:ext cx="12700" cy="14288"/>
              </a:xfrm>
              <a:prstGeom prst="cube">
                <a:avLst/>
              </a:prstGeom>
              <a:noFill/>
              <a:ln w="9525">
                <a:solidFill>
                  <a:srgbClr val="40937D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79" name="Freeform 3636"/>
              <p:cNvSpPr/>
              <p:nvPr/>
            </p:nvSpPr>
            <p:spPr bwMode="auto">
              <a:xfrm>
                <a:off x="4683125" y="3533775"/>
                <a:ext cx="12700" cy="14288"/>
              </a:xfrm>
              <a:prstGeom prst="cube">
                <a:avLst/>
              </a:prstGeom>
              <a:noFill/>
              <a:ln w="9525">
                <a:solidFill>
                  <a:srgbClr val="40937D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80" name="Freeform 3637"/>
              <p:cNvSpPr/>
              <p:nvPr/>
            </p:nvSpPr>
            <p:spPr bwMode="auto">
              <a:xfrm>
                <a:off x="4659312" y="3533775"/>
                <a:ext cx="19050" cy="19050"/>
              </a:xfrm>
              <a:prstGeom prst="cube">
                <a:avLst/>
              </a:prstGeom>
              <a:noFill/>
              <a:ln w="9525">
                <a:solidFill>
                  <a:srgbClr val="40937D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81" name="Freeform 3638"/>
              <p:cNvSpPr/>
              <p:nvPr/>
            </p:nvSpPr>
            <p:spPr bwMode="auto">
              <a:xfrm>
                <a:off x="4567237" y="3519487"/>
                <a:ext cx="336550" cy="431800"/>
              </a:xfrm>
              <a:prstGeom prst="cube">
                <a:avLst/>
              </a:prstGeom>
              <a:noFill/>
              <a:ln w="9525">
                <a:solidFill>
                  <a:srgbClr val="40937D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82" name="Freeform 3639"/>
              <p:cNvSpPr/>
              <p:nvPr/>
            </p:nvSpPr>
            <p:spPr bwMode="auto">
              <a:xfrm>
                <a:off x="4591050" y="3570287"/>
                <a:ext cx="260350" cy="334963"/>
              </a:xfrm>
              <a:prstGeom prst="cube">
                <a:avLst/>
              </a:prstGeom>
              <a:solidFill>
                <a:srgbClr val="FFFFDB"/>
              </a:solidFill>
              <a:ln w="9525">
                <a:solidFill>
                  <a:srgbClr val="40937D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83" name="Freeform 3640"/>
              <p:cNvSpPr/>
              <p:nvPr/>
            </p:nvSpPr>
            <p:spPr bwMode="auto">
              <a:xfrm>
                <a:off x="4591050" y="3570287"/>
                <a:ext cx="260350" cy="334963"/>
              </a:xfrm>
              <a:prstGeom prst="cube">
                <a:avLst/>
              </a:prstGeom>
              <a:noFill/>
              <a:ln w="9525">
                <a:solidFill>
                  <a:srgbClr val="40937D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84" name="Freeform 3641"/>
              <p:cNvSpPr/>
              <p:nvPr/>
            </p:nvSpPr>
            <p:spPr bwMode="auto">
              <a:xfrm>
                <a:off x="4625975" y="3644900"/>
                <a:ext cx="149225" cy="196850"/>
              </a:xfrm>
              <a:prstGeom prst="cube">
                <a:avLst/>
              </a:prstGeom>
              <a:solidFill>
                <a:srgbClr val="FFFFEE"/>
              </a:solidFill>
              <a:ln w="9525">
                <a:solidFill>
                  <a:srgbClr val="40937D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85" name="Freeform 3642"/>
              <p:cNvSpPr/>
              <p:nvPr/>
            </p:nvSpPr>
            <p:spPr bwMode="auto">
              <a:xfrm>
                <a:off x="4625975" y="3644900"/>
                <a:ext cx="149225" cy="196850"/>
              </a:xfrm>
              <a:prstGeom prst="cube">
                <a:avLst/>
              </a:prstGeom>
              <a:noFill/>
              <a:ln w="9525">
                <a:solidFill>
                  <a:srgbClr val="40937D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86" name="Freeform 3643"/>
              <p:cNvSpPr/>
              <p:nvPr/>
            </p:nvSpPr>
            <p:spPr bwMode="auto">
              <a:xfrm>
                <a:off x="4573587" y="3559175"/>
                <a:ext cx="11113" cy="15875"/>
              </a:xfrm>
              <a:prstGeom prst="cube">
                <a:avLst/>
              </a:prstGeom>
              <a:solidFill>
                <a:srgbClr val="90745A"/>
              </a:solidFill>
              <a:ln w="9525">
                <a:solidFill>
                  <a:srgbClr val="40937D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87" name="Freeform 3644"/>
              <p:cNvSpPr/>
              <p:nvPr/>
            </p:nvSpPr>
            <p:spPr bwMode="auto">
              <a:xfrm>
                <a:off x="4573587" y="3559175"/>
                <a:ext cx="11113" cy="15875"/>
              </a:xfrm>
              <a:prstGeom prst="cube">
                <a:avLst/>
              </a:prstGeom>
              <a:noFill/>
              <a:ln w="9525">
                <a:solidFill>
                  <a:srgbClr val="40937D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88" name="Freeform 3645"/>
              <p:cNvSpPr/>
              <p:nvPr/>
            </p:nvSpPr>
            <p:spPr bwMode="auto">
              <a:xfrm>
                <a:off x="4591050" y="3554412"/>
                <a:ext cx="12700" cy="14288"/>
              </a:xfrm>
              <a:prstGeom prst="cube">
                <a:avLst/>
              </a:prstGeom>
              <a:solidFill>
                <a:srgbClr val="90745A"/>
              </a:solidFill>
              <a:ln w="9525">
                <a:solidFill>
                  <a:srgbClr val="40937D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89" name="Freeform 3646"/>
              <p:cNvSpPr/>
              <p:nvPr/>
            </p:nvSpPr>
            <p:spPr bwMode="auto">
              <a:xfrm>
                <a:off x="4591050" y="3554412"/>
                <a:ext cx="12700" cy="14288"/>
              </a:xfrm>
              <a:prstGeom prst="cube">
                <a:avLst/>
              </a:prstGeom>
              <a:noFill/>
              <a:ln w="9525">
                <a:solidFill>
                  <a:srgbClr val="40937D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90" name="Freeform 3647"/>
              <p:cNvSpPr/>
              <p:nvPr/>
            </p:nvSpPr>
            <p:spPr bwMode="auto">
              <a:xfrm>
                <a:off x="4760912" y="3559175"/>
                <a:ext cx="20638" cy="17463"/>
              </a:xfrm>
              <a:prstGeom prst="cube">
                <a:avLst/>
              </a:prstGeom>
              <a:solidFill>
                <a:srgbClr val="90745A"/>
              </a:solidFill>
              <a:ln w="9525">
                <a:solidFill>
                  <a:srgbClr val="40937D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91" name="Freeform 3648"/>
              <p:cNvSpPr/>
              <p:nvPr/>
            </p:nvSpPr>
            <p:spPr bwMode="auto">
              <a:xfrm>
                <a:off x="4760912" y="3559175"/>
                <a:ext cx="20638" cy="17463"/>
              </a:xfrm>
              <a:prstGeom prst="cube">
                <a:avLst/>
              </a:prstGeom>
              <a:noFill/>
              <a:ln w="9525">
                <a:solidFill>
                  <a:srgbClr val="40937D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92" name="Freeform 3649"/>
              <p:cNvSpPr/>
              <p:nvPr/>
            </p:nvSpPr>
            <p:spPr bwMode="auto">
              <a:xfrm>
                <a:off x="4808537" y="3600450"/>
                <a:ext cx="19050" cy="19050"/>
              </a:xfrm>
              <a:prstGeom prst="cube">
                <a:avLst/>
              </a:prstGeom>
              <a:solidFill>
                <a:srgbClr val="90745A"/>
              </a:solidFill>
              <a:ln w="9525">
                <a:solidFill>
                  <a:srgbClr val="40937D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93" name="Freeform 3650"/>
              <p:cNvSpPr/>
              <p:nvPr/>
            </p:nvSpPr>
            <p:spPr bwMode="auto">
              <a:xfrm>
                <a:off x="4808537" y="3600450"/>
                <a:ext cx="19050" cy="19050"/>
              </a:xfrm>
              <a:prstGeom prst="cube">
                <a:avLst/>
              </a:prstGeom>
              <a:noFill/>
              <a:ln w="9525">
                <a:solidFill>
                  <a:srgbClr val="40937D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94" name="Freeform 3651"/>
              <p:cNvSpPr/>
              <p:nvPr/>
            </p:nvSpPr>
            <p:spPr bwMode="auto">
              <a:xfrm>
                <a:off x="4741862" y="3554412"/>
                <a:ext cx="12700" cy="14288"/>
              </a:xfrm>
              <a:prstGeom prst="cube">
                <a:avLst/>
              </a:prstGeom>
              <a:solidFill>
                <a:srgbClr val="90745A"/>
              </a:solidFill>
              <a:ln w="9525">
                <a:solidFill>
                  <a:srgbClr val="40937D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95" name="Freeform 3652"/>
              <p:cNvSpPr/>
              <p:nvPr/>
            </p:nvSpPr>
            <p:spPr bwMode="auto">
              <a:xfrm>
                <a:off x="4741862" y="3554412"/>
                <a:ext cx="12700" cy="14288"/>
              </a:xfrm>
              <a:prstGeom prst="cube">
                <a:avLst/>
              </a:prstGeom>
              <a:noFill/>
              <a:ln w="9525">
                <a:solidFill>
                  <a:srgbClr val="40937D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96" name="Freeform 3653"/>
              <p:cNvSpPr/>
              <p:nvPr/>
            </p:nvSpPr>
            <p:spPr bwMode="auto">
              <a:xfrm>
                <a:off x="4783137" y="3568700"/>
                <a:ext cx="14288" cy="14288"/>
              </a:xfrm>
              <a:prstGeom prst="cube">
                <a:avLst/>
              </a:prstGeom>
              <a:solidFill>
                <a:srgbClr val="90745A"/>
              </a:solidFill>
              <a:ln w="9525">
                <a:solidFill>
                  <a:srgbClr val="40937D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97" name="Freeform 3654"/>
              <p:cNvSpPr/>
              <p:nvPr/>
            </p:nvSpPr>
            <p:spPr bwMode="auto">
              <a:xfrm>
                <a:off x="4783137" y="3568700"/>
                <a:ext cx="14288" cy="14288"/>
              </a:xfrm>
              <a:prstGeom prst="cube">
                <a:avLst/>
              </a:prstGeom>
              <a:noFill/>
              <a:ln w="9525">
                <a:solidFill>
                  <a:srgbClr val="40937D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98" name="Freeform 3655"/>
              <p:cNvSpPr/>
              <p:nvPr/>
            </p:nvSpPr>
            <p:spPr bwMode="auto">
              <a:xfrm>
                <a:off x="4792662" y="3587750"/>
                <a:ext cx="14288" cy="14288"/>
              </a:xfrm>
              <a:prstGeom prst="cube">
                <a:avLst/>
              </a:prstGeom>
              <a:solidFill>
                <a:srgbClr val="90745A"/>
              </a:solidFill>
              <a:ln w="9525">
                <a:solidFill>
                  <a:srgbClr val="40937D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299" name="Freeform 3656"/>
              <p:cNvSpPr/>
              <p:nvPr/>
            </p:nvSpPr>
            <p:spPr bwMode="auto">
              <a:xfrm>
                <a:off x="4792662" y="3587750"/>
                <a:ext cx="14288" cy="14288"/>
              </a:xfrm>
              <a:prstGeom prst="cube">
                <a:avLst/>
              </a:prstGeom>
              <a:noFill/>
              <a:ln w="9525">
                <a:solidFill>
                  <a:srgbClr val="40937D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00" name="Freeform 3657"/>
              <p:cNvSpPr/>
              <p:nvPr/>
            </p:nvSpPr>
            <p:spPr bwMode="auto">
              <a:xfrm>
                <a:off x="4845050" y="3638550"/>
                <a:ext cx="19050" cy="19050"/>
              </a:xfrm>
              <a:prstGeom prst="cube">
                <a:avLst/>
              </a:prstGeom>
              <a:solidFill>
                <a:srgbClr val="90745A"/>
              </a:solidFill>
              <a:ln w="9525">
                <a:solidFill>
                  <a:srgbClr val="40937D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01" name="Freeform 3658"/>
              <p:cNvSpPr/>
              <p:nvPr/>
            </p:nvSpPr>
            <p:spPr bwMode="auto">
              <a:xfrm>
                <a:off x="4845050" y="3638550"/>
                <a:ext cx="19050" cy="19050"/>
              </a:xfrm>
              <a:prstGeom prst="cube">
                <a:avLst/>
              </a:prstGeom>
              <a:noFill/>
              <a:ln w="9525">
                <a:solidFill>
                  <a:srgbClr val="40937D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02" name="Freeform 3659"/>
              <p:cNvSpPr/>
              <p:nvPr/>
            </p:nvSpPr>
            <p:spPr bwMode="auto">
              <a:xfrm>
                <a:off x="4860925" y="3700462"/>
                <a:ext cx="19050" cy="17463"/>
              </a:xfrm>
              <a:prstGeom prst="cube">
                <a:avLst/>
              </a:prstGeom>
              <a:solidFill>
                <a:srgbClr val="90745A"/>
              </a:solidFill>
              <a:ln w="9525">
                <a:solidFill>
                  <a:srgbClr val="40937D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03" name="Freeform 3660"/>
              <p:cNvSpPr/>
              <p:nvPr/>
            </p:nvSpPr>
            <p:spPr bwMode="auto">
              <a:xfrm>
                <a:off x="4860925" y="3700462"/>
                <a:ext cx="19050" cy="17463"/>
              </a:xfrm>
              <a:prstGeom prst="cube">
                <a:avLst/>
              </a:prstGeom>
              <a:noFill/>
              <a:ln w="9525">
                <a:solidFill>
                  <a:srgbClr val="40937D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04" name="Freeform 3661"/>
              <p:cNvSpPr/>
              <p:nvPr/>
            </p:nvSpPr>
            <p:spPr bwMode="auto">
              <a:xfrm>
                <a:off x="4830762" y="3624262"/>
                <a:ext cx="14288" cy="12700"/>
              </a:xfrm>
              <a:prstGeom prst="cube">
                <a:avLst/>
              </a:prstGeom>
              <a:solidFill>
                <a:srgbClr val="90745A"/>
              </a:solidFill>
              <a:ln w="9525">
                <a:solidFill>
                  <a:srgbClr val="40937D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05" name="Freeform 3662"/>
              <p:cNvSpPr/>
              <p:nvPr/>
            </p:nvSpPr>
            <p:spPr bwMode="auto">
              <a:xfrm>
                <a:off x="4830762" y="3624262"/>
                <a:ext cx="14288" cy="12700"/>
              </a:xfrm>
              <a:prstGeom prst="cube">
                <a:avLst/>
              </a:prstGeom>
              <a:noFill/>
              <a:ln w="9525">
                <a:solidFill>
                  <a:srgbClr val="40937D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06" name="Freeform 3663"/>
              <p:cNvSpPr/>
              <p:nvPr/>
            </p:nvSpPr>
            <p:spPr bwMode="auto">
              <a:xfrm>
                <a:off x="4859337" y="3659187"/>
                <a:ext cx="12700" cy="12700"/>
              </a:xfrm>
              <a:prstGeom prst="cube">
                <a:avLst/>
              </a:prstGeom>
              <a:solidFill>
                <a:srgbClr val="90745A"/>
              </a:solidFill>
              <a:ln w="9525">
                <a:solidFill>
                  <a:srgbClr val="40937D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07" name="Freeform 3664"/>
              <p:cNvSpPr/>
              <p:nvPr/>
            </p:nvSpPr>
            <p:spPr bwMode="auto">
              <a:xfrm>
                <a:off x="4859337" y="3659187"/>
                <a:ext cx="12700" cy="12700"/>
              </a:xfrm>
              <a:prstGeom prst="cube">
                <a:avLst/>
              </a:prstGeom>
              <a:noFill/>
              <a:ln w="9525">
                <a:solidFill>
                  <a:srgbClr val="40937D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08" name="Freeform 3665"/>
              <p:cNvSpPr/>
              <p:nvPr/>
            </p:nvSpPr>
            <p:spPr bwMode="auto">
              <a:xfrm>
                <a:off x="4857750" y="3679825"/>
                <a:ext cx="12700" cy="12700"/>
              </a:xfrm>
              <a:prstGeom prst="cube">
                <a:avLst/>
              </a:prstGeom>
              <a:solidFill>
                <a:srgbClr val="90745A"/>
              </a:solidFill>
              <a:ln w="9525">
                <a:solidFill>
                  <a:srgbClr val="40937D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09" name="Freeform 3666"/>
              <p:cNvSpPr/>
              <p:nvPr/>
            </p:nvSpPr>
            <p:spPr bwMode="auto">
              <a:xfrm>
                <a:off x="4857750" y="3679825"/>
                <a:ext cx="12700" cy="12700"/>
              </a:xfrm>
              <a:prstGeom prst="cube">
                <a:avLst/>
              </a:prstGeom>
              <a:noFill/>
              <a:ln w="9525">
                <a:solidFill>
                  <a:srgbClr val="40937D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10" name="Freeform 3667"/>
              <p:cNvSpPr/>
              <p:nvPr/>
            </p:nvSpPr>
            <p:spPr bwMode="auto">
              <a:xfrm>
                <a:off x="4659312" y="3533775"/>
                <a:ext cx="19050" cy="19050"/>
              </a:xfrm>
              <a:prstGeom prst="cube">
                <a:avLst/>
              </a:prstGeom>
              <a:solidFill>
                <a:srgbClr val="90745A"/>
              </a:solidFill>
              <a:ln w="9525">
                <a:solidFill>
                  <a:srgbClr val="40937D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11" name="Freeform 3668"/>
              <p:cNvSpPr/>
              <p:nvPr/>
            </p:nvSpPr>
            <p:spPr bwMode="auto">
              <a:xfrm>
                <a:off x="4659312" y="3533775"/>
                <a:ext cx="19050" cy="19050"/>
              </a:xfrm>
              <a:prstGeom prst="cube">
                <a:avLst/>
              </a:prstGeom>
              <a:noFill/>
              <a:ln w="9525">
                <a:solidFill>
                  <a:srgbClr val="40937D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12" name="Freeform 3669"/>
              <p:cNvSpPr/>
              <p:nvPr/>
            </p:nvSpPr>
            <p:spPr bwMode="auto">
              <a:xfrm>
                <a:off x="4638675" y="3540125"/>
                <a:ext cx="12700" cy="14288"/>
              </a:xfrm>
              <a:prstGeom prst="cube">
                <a:avLst/>
              </a:prstGeom>
              <a:solidFill>
                <a:srgbClr val="90745A"/>
              </a:solidFill>
              <a:ln w="9525">
                <a:solidFill>
                  <a:srgbClr val="40937D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13" name="Freeform 3670"/>
              <p:cNvSpPr/>
              <p:nvPr/>
            </p:nvSpPr>
            <p:spPr bwMode="auto">
              <a:xfrm>
                <a:off x="4638675" y="3540125"/>
                <a:ext cx="12700" cy="14288"/>
              </a:xfrm>
              <a:prstGeom prst="cube">
                <a:avLst/>
              </a:prstGeom>
              <a:noFill/>
              <a:ln w="9525">
                <a:solidFill>
                  <a:srgbClr val="40937D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14" name="Freeform 3671"/>
              <p:cNvSpPr/>
              <p:nvPr/>
            </p:nvSpPr>
            <p:spPr bwMode="auto">
              <a:xfrm>
                <a:off x="4683125" y="3533775"/>
                <a:ext cx="12700" cy="14288"/>
              </a:xfrm>
              <a:prstGeom prst="cube">
                <a:avLst/>
              </a:prstGeom>
              <a:solidFill>
                <a:srgbClr val="90745A"/>
              </a:solidFill>
              <a:ln w="9525">
                <a:solidFill>
                  <a:srgbClr val="40937D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15" name="Freeform 3672"/>
              <p:cNvSpPr/>
              <p:nvPr/>
            </p:nvSpPr>
            <p:spPr bwMode="auto">
              <a:xfrm>
                <a:off x="4683125" y="3533775"/>
                <a:ext cx="12700" cy="14288"/>
              </a:xfrm>
              <a:prstGeom prst="cube">
                <a:avLst/>
              </a:prstGeom>
              <a:noFill/>
              <a:ln w="9525">
                <a:solidFill>
                  <a:srgbClr val="40937D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16" name="Freeform 3673"/>
              <p:cNvSpPr/>
              <p:nvPr/>
            </p:nvSpPr>
            <p:spPr bwMode="auto">
              <a:xfrm>
                <a:off x="4699000" y="3544887"/>
                <a:ext cx="14288" cy="14288"/>
              </a:xfrm>
              <a:prstGeom prst="cube">
                <a:avLst/>
              </a:prstGeom>
              <a:solidFill>
                <a:srgbClr val="90745A"/>
              </a:solidFill>
              <a:ln w="9525">
                <a:solidFill>
                  <a:srgbClr val="40937D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17" name="Freeform 3674"/>
              <p:cNvSpPr/>
              <p:nvPr/>
            </p:nvSpPr>
            <p:spPr bwMode="auto">
              <a:xfrm>
                <a:off x="4699000" y="3544887"/>
                <a:ext cx="14288" cy="14288"/>
              </a:xfrm>
              <a:prstGeom prst="cube">
                <a:avLst/>
              </a:prstGeom>
              <a:noFill/>
              <a:ln w="9525">
                <a:solidFill>
                  <a:srgbClr val="40937D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18" name="Freeform 3675"/>
              <p:cNvSpPr/>
              <p:nvPr/>
            </p:nvSpPr>
            <p:spPr bwMode="auto">
              <a:xfrm>
                <a:off x="4860925" y="3756025"/>
                <a:ext cx="19050" cy="20638"/>
              </a:xfrm>
              <a:prstGeom prst="cube">
                <a:avLst/>
              </a:prstGeom>
              <a:solidFill>
                <a:srgbClr val="90745A"/>
              </a:solidFill>
              <a:ln w="9525">
                <a:solidFill>
                  <a:srgbClr val="40937D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19" name="Freeform 3676"/>
              <p:cNvSpPr/>
              <p:nvPr/>
            </p:nvSpPr>
            <p:spPr bwMode="auto">
              <a:xfrm>
                <a:off x="4860925" y="3756025"/>
                <a:ext cx="19050" cy="20638"/>
              </a:xfrm>
              <a:prstGeom prst="cube">
                <a:avLst/>
              </a:prstGeom>
              <a:noFill/>
              <a:ln w="9525">
                <a:solidFill>
                  <a:srgbClr val="40937D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20" name="Freeform 3677"/>
              <p:cNvSpPr/>
              <p:nvPr/>
            </p:nvSpPr>
            <p:spPr bwMode="auto">
              <a:xfrm>
                <a:off x="4846637" y="3817937"/>
                <a:ext cx="19050" cy="19050"/>
              </a:xfrm>
              <a:prstGeom prst="cube">
                <a:avLst/>
              </a:prstGeom>
              <a:solidFill>
                <a:srgbClr val="90745A"/>
              </a:solidFill>
              <a:ln w="9525">
                <a:solidFill>
                  <a:srgbClr val="40937D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21" name="Freeform 3678"/>
              <p:cNvSpPr/>
              <p:nvPr/>
            </p:nvSpPr>
            <p:spPr bwMode="auto">
              <a:xfrm>
                <a:off x="4846637" y="3817937"/>
                <a:ext cx="19050" cy="19050"/>
              </a:xfrm>
              <a:prstGeom prst="cube">
                <a:avLst/>
              </a:prstGeom>
              <a:noFill/>
              <a:ln w="9525">
                <a:solidFill>
                  <a:srgbClr val="40937D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22" name="Freeform 3679"/>
              <p:cNvSpPr/>
              <p:nvPr/>
            </p:nvSpPr>
            <p:spPr bwMode="auto">
              <a:xfrm>
                <a:off x="4859337" y="3735387"/>
                <a:ext cx="12700" cy="14288"/>
              </a:xfrm>
              <a:prstGeom prst="cube">
                <a:avLst/>
              </a:prstGeom>
              <a:solidFill>
                <a:srgbClr val="90745A"/>
              </a:solidFill>
              <a:ln w="9525">
                <a:solidFill>
                  <a:srgbClr val="40937D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23" name="Freeform 3680"/>
              <p:cNvSpPr/>
              <p:nvPr/>
            </p:nvSpPr>
            <p:spPr bwMode="auto">
              <a:xfrm>
                <a:off x="4859337" y="3735387"/>
                <a:ext cx="12700" cy="14288"/>
              </a:xfrm>
              <a:prstGeom prst="cube">
                <a:avLst/>
              </a:prstGeom>
              <a:noFill/>
              <a:ln w="9525">
                <a:solidFill>
                  <a:srgbClr val="40937D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24" name="Freeform 3681"/>
              <p:cNvSpPr/>
              <p:nvPr/>
            </p:nvSpPr>
            <p:spPr bwMode="auto">
              <a:xfrm>
                <a:off x="4865687" y="3779837"/>
                <a:ext cx="14288" cy="12700"/>
              </a:xfrm>
              <a:prstGeom prst="cube">
                <a:avLst/>
              </a:prstGeom>
              <a:solidFill>
                <a:srgbClr val="90745A"/>
              </a:solidFill>
              <a:ln w="9525">
                <a:solidFill>
                  <a:srgbClr val="40937D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25" name="Freeform 3682"/>
              <p:cNvSpPr/>
              <p:nvPr/>
            </p:nvSpPr>
            <p:spPr bwMode="auto">
              <a:xfrm>
                <a:off x="4865687" y="3779837"/>
                <a:ext cx="14288" cy="12700"/>
              </a:xfrm>
              <a:prstGeom prst="cube">
                <a:avLst/>
              </a:prstGeom>
              <a:noFill/>
              <a:ln w="9525">
                <a:solidFill>
                  <a:srgbClr val="40937D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26" name="Freeform 3683"/>
              <p:cNvSpPr/>
              <p:nvPr/>
            </p:nvSpPr>
            <p:spPr bwMode="auto">
              <a:xfrm>
                <a:off x="4854575" y="3797300"/>
                <a:ext cx="12700" cy="14288"/>
              </a:xfrm>
              <a:prstGeom prst="cube">
                <a:avLst/>
              </a:prstGeom>
              <a:solidFill>
                <a:srgbClr val="90745A"/>
              </a:solidFill>
              <a:ln w="9525">
                <a:solidFill>
                  <a:srgbClr val="40937D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27" name="Freeform 3684"/>
              <p:cNvSpPr/>
              <p:nvPr/>
            </p:nvSpPr>
            <p:spPr bwMode="auto">
              <a:xfrm>
                <a:off x="4854575" y="3797300"/>
                <a:ext cx="12700" cy="14288"/>
              </a:xfrm>
              <a:prstGeom prst="cube">
                <a:avLst/>
              </a:prstGeom>
              <a:noFill/>
              <a:ln w="9525">
                <a:solidFill>
                  <a:srgbClr val="40937D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28" name="Freeform 3685"/>
              <p:cNvSpPr/>
              <p:nvPr/>
            </p:nvSpPr>
            <p:spPr bwMode="auto">
              <a:xfrm>
                <a:off x="4830762" y="3868737"/>
                <a:ext cx="19050" cy="17463"/>
              </a:xfrm>
              <a:prstGeom prst="cube">
                <a:avLst/>
              </a:prstGeom>
              <a:solidFill>
                <a:srgbClr val="90745A"/>
              </a:solidFill>
              <a:ln w="9525">
                <a:solidFill>
                  <a:srgbClr val="40937D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29" name="Freeform 3686"/>
              <p:cNvSpPr/>
              <p:nvPr/>
            </p:nvSpPr>
            <p:spPr bwMode="auto">
              <a:xfrm>
                <a:off x="4830762" y="3868737"/>
                <a:ext cx="19050" cy="17463"/>
              </a:xfrm>
              <a:prstGeom prst="cube">
                <a:avLst/>
              </a:prstGeom>
              <a:noFill/>
              <a:ln w="9525">
                <a:solidFill>
                  <a:srgbClr val="40937D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30" name="Freeform 3687"/>
              <p:cNvSpPr/>
              <p:nvPr/>
            </p:nvSpPr>
            <p:spPr bwMode="auto">
              <a:xfrm>
                <a:off x="4784725" y="3910012"/>
                <a:ext cx="19050" cy="20638"/>
              </a:xfrm>
              <a:prstGeom prst="cube">
                <a:avLst/>
              </a:prstGeom>
              <a:solidFill>
                <a:srgbClr val="90745A"/>
              </a:solidFill>
              <a:ln w="9525">
                <a:solidFill>
                  <a:srgbClr val="40937D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31" name="Freeform 3688"/>
              <p:cNvSpPr/>
              <p:nvPr/>
            </p:nvSpPr>
            <p:spPr bwMode="auto">
              <a:xfrm>
                <a:off x="4784725" y="3910012"/>
                <a:ext cx="19050" cy="20638"/>
              </a:xfrm>
              <a:prstGeom prst="cube">
                <a:avLst/>
              </a:prstGeom>
              <a:noFill/>
              <a:ln w="9525">
                <a:solidFill>
                  <a:srgbClr val="40937D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32" name="Freeform 3689"/>
              <p:cNvSpPr/>
              <p:nvPr/>
            </p:nvSpPr>
            <p:spPr bwMode="auto">
              <a:xfrm>
                <a:off x="4841875" y="3848100"/>
                <a:ext cx="12700" cy="12700"/>
              </a:xfrm>
              <a:prstGeom prst="cube">
                <a:avLst/>
              </a:prstGeom>
              <a:solidFill>
                <a:srgbClr val="90745A"/>
              </a:solidFill>
              <a:ln w="9525">
                <a:solidFill>
                  <a:srgbClr val="40937D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33" name="Freeform 3690"/>
              <p:cNvSpPr/>
              <p:nvPr/>
            </p:nvSpPr>
            <p:spPr bwMode="auto">
              <a:xfrm>
                <a:off x="4841875" y="3848100"/>
                <a:ext cx="12700" cy="12700"/>
              </a:xfrm>
              <a:prstGeom prst="cube">
                <a:avLst/>
              </a:prstGeom>
              <a:noFill/>
              <a:ln w="9525">
                <a:solidFill>
                  <a:srgbClr val="40937D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34" name="Freeform 3691"/>
              <p:cNvSpPr/>
              <p:nvPr/>
            </p:nvSpPr>
            <p:spPr bwMode="auto">
              <a:xfrm>
                <a:off x="4824412" y="3889375"/>
                <a:ext cx="14288" cy="12700"/>
              </a:xfrm>
              <a:prstGeom prst="cube">
                <a:avLst/>
              </a:prstGeom>
              <a:solidFill>
                <a:srgbClr val="90745A"/>
              </a:solidFill>
              <a:ln w="9525">
                <a:solidFill>
                  <a:srgbClr val="40937D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35" name="Freeform 3692"/>
              <p:cNvSpPr/>
              <p:nvPr/>
            </p:nvSpPr>
            <p:spPr bwMode="auto">
              <a:xfrm>
                <a:off x="4824412" y="3889375"/>
                <a:ext cx="14288" cy="12700"/>
              </a:xfrm>
              <a:prstGeom prst="cube">
                <a:avLst/>
              </a:prstGeom>
              <a:noFill/>
              <a:ln w="9525">
                <a:solidFill>
                  <a:srgbClr val="40937D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36" name="Freeform 3693"/>
              <p:cNvSpPr/>
              <p:nvPr/>
            </p:nvSpPr>
            <p:spPr bwMode="auto">
              <a:xfrm>
                <a:off x="4803775" y="3895725"/>
                <a:ext cx="12700" cy="14288"/>
              </a:xfrm>
              <a:prstGeom prst="cube">
                <a:avLst/>
              </a:prstGeom>
              <a:solidFill>
                <a:srgbClr val="90745A"/>
              </a:solidFill>
              <a:ln w="9525">
                <a:solidFill>
                  <a:srgbClr val="40937D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37" name="Freeform 3694"/>
              <p:cNvSpPr/>
              <p:nvPr/>
            </p:nvSpPr>
            <p:spPr bwMode="auto">
              <a:xfrm>
                <a:off x="4803775" y="3895725"/>
                <a:ext cx="12700" cy="14288"/>
              </a:xfrm>
              <a:prstGeom prst="cube">
                <a:avLst/>
              </a:prstGeom>
              <a:noFill/>
              <a:ln w="9525">
                <a:solidFill>
                  <a:srgbClr val="40937D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38" name="Freeform 3695"/>
              <p:cNvSpPr/>
              <p:nvPr/>
            </p:nvSpPr>
            <p:spPr bwMode="auto">
              <a:xfrm>
                <a:off x="4902200" y="3211512"/>
                <a:ext cx="177800" cy="152400"/>
              </a:xfrm>
              <a:prstGeom prst="cube">
                <a:avLst/>
              </a:prstGeom>
              <a:solidFill>
                <a:srgbClr val="C1C1C1"/>
              </a:solidFill>
              <a:ln w="9525">
                <a:solidFill>
                  <a:srgbClr val="40937D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39" name="Freeform 3696"/>
              <p:cNvSpPr/>
              <p:nvPr/>
            </p:nvSpPr>
            <p:spPr bwMode="auto">
              <a:xfrm>
                <a:off x="4902200" y="3211512"/>
                <a:ext cx="177800" cy="152400"/>
              </a:xfrm>
              <a:prstGeom prst="cube">
                <a:avLst/>
              </a:prstGeom>
              <a:noFill/>
              <a:ln w="9525">
                <a:solidFill>
                  <a:srgbClr val="40937D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40" name="Freeform 3697"/>
              <p:cNvSpPr/>
              <p:nvPr/>
            </p:nvSpPr>
            <p:spPr bwMode="auto">
              <a:xfrm>
                <a:off x="4795837" y="3136900"/>
                <a:ext cx="136525" cy="142875"/>
              </a:xfrm>
              <a:prstGeom prst="cube">
                <a:avLst/>
              </a:prstGeom>
              <a:solidFill>
                <a:srgbClr val="0F0F0F"/>
              </a:solidFill>
              <a:ln w="9525">
                <a:solidFill>
                  <a:srgbClr val="40937D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41" name="Freeform 3698"/>
              <p:cNvSpPr/>
              <p:nvPr/>
            </p:nvSpPr>
            <p:spPr bwMode="auto">
              <a:xfrm>
                <a:off x="4795837" y="3136900"/>
                <a:ext cx="136525" cy="142875"/>
              </a:xfrm>
              <a:prstGeom prst="cube">
                <a:avLst/>
              </a:prstGeom>
              <a:noFill/>
              <a:ln w="9525">
                <a:solidFill>
                  <a:srgbClr val="40937D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42" name="Freeform 3699"/>
              <p:cNvSpPr>
                <a:spLocks noEditPoints="1"/>
              </p:cNvSpPr>
              <p:nvPr/>
            </p:nvSpPr>
            <p:spPr bwMode="auto">
              <a:xfrm>
                <a:off x="4432300" y="2914650"/>
                <a:ext cx="392113" cy="292100"/>
              </a:xfrm>
              <a:prstGeom prst="cube">
                <a:avLst/>
              </a:prstGeom>
              <a:solidFill>
                <a:srgbClr val="C1C19E"/>
              </a:solidFill>
              <a:ln w="9525">
                <a:solidFill>
                  <a:srgbClr val="40937D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43" name="Rectangle 3700"/>
              <p:cNvSpPr>
                <a:spLocks noChangeArrowheads="1"/>
              </p:cNvSpPr>
              <p:nvPr/>
            </p:nvSpPr>
            <p:spPr bwMode="auto">
              <a:xfrm>
                <a:off x="4518025" y="2982912"/>
                <a:ext cx="1588" cy="1588"/>
              </a:xfrm>
              <a:prstGeom prst="cube">
                <a:avLst/>
              </a:prstGeom>
              <a:noFill/>
              <a:ln w="9525">
                <a:solidFill>
                  <a:srgbClr val="40937D"/>
                </a:solidFill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44" name="Rectangle 3701"/>
              <p:cNvSpPr>
                <a:spLocks noChangeArrowheads="1"/>
              </p:cNvSpPr>
              <p:nvPr/>
            </p:nvSpPr>
            <p:spPr bwMode="auto">
              <a:xfrm>
                <a:off x="4525962" y="2971800"/>
                <a:ext cx="1588" cy="1588"/>
              </a:xfrm>
              <a:prstGeom prst="cube">
                <a:avLst/>
              </a:prstGeom>
              <a:noFill/>
              <a:ln w="9525">
                <a:solidFill>
                  <a:srgbClr val="40937D"/>
                </a:solidFill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45" name="Freeform 3702"/>
              <p:cNvSpPr/>
              <p:nvPr/>
            </p:nvSpPr>
            <p:spPr bwMode="auto">
              <a:xfrm>
                <a:off x="4432300" y="2914650"/>
                <a:ext cx="392113" cy="292100"/>
              </a:xfrm>
              <a:prstGeom prst="cube">
                <a:avLst/>
              </a:prstGeom>
              <a:noFill/>
              <a:ln w="9525">
                <a:solidFill>
                  <a:srgbClr val="40937D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pic>
            <p:nvPicPr>
              <p:cNvPr id="346" name="Picture 3703"/>
              <p:cNvPicPr>
                <a:picLocks noChangeAspect="1" noChangeArrowheads="1"/>
              </p:cNvPicPr>
              <p:nvPr/>
            </p:nvPicPr>
            <p:blipFill>
              <a:blip r:embed="rId1" cstate="print"/>
              <a:srcRect/>
              <a:stretch>
                <a:fillRect/>
              </a:stretch>
            </p:blipFill>
            <p:spPr bwMode="auto">
              <a:xfrm>
                <a:off x="5019675" y="3292475"/>
                <a:ext cx="69850" cy="66675"/>
              </a:xfrm>
              <a:prstGeom prst="cube">
                <a:avLst/>
              </a:prstGeom>
              <a:noFill/>
              <a:ln w="9525">
                <a:solidFill>
                  <a:srgbClr val="40937D"/>
                </a:solidFill>
                <a:miter lim="800000"/>
                <a:headEnd/>
                <a:tailEnd/>
              </a:ln>
            </p:spPr>
          </p:pic>
          <p:sp>
            <p:nvSpPr>
              <p:cNvPr id="347" name="Freeform 3704"/>
              <p:cNvSpPr/>
              <p:nvPr/>
            </p:nvSpPr>
            <p:spPr bwMode="auto">
              <a:xfrm>
                <a:off x="4468812" y="2924175"/>
                <a:ext cx="63500" cy="47625"/>
              </a:xfrm>
              <a:prstGeom prst="cube">
                <a:avLst/>
              </a:prstGeom>
              <a:solidFill>
                <a:srgbClr val="F4CEA4"/>
              </a:solidFill>
              <a:ln w="9525">
                <a:solidFill>
                  <a:srgbClr val="40937D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48" name="Freeform 3705"/>
              <p:cNvSpPr/>
              <p:nvPr/>
            </p:nvSpPr>
            <p:spPr bwMode="auto">
              <a:xfrm>
                <a:off x="4465637" y="2928937"/>
                <a:ext cx="58738" cy="52388"/>
              </a:xfrm>
              <a:prstGeom prst="cube">
                <a:avLst/>
              </a:prstGeom>
              <a:solidFill>
                <a:srgbClr val="F2DCC7"/>
              </a:solidFill>
              <a:ln w="9525">
                <a:solidFill>
                  <a:srgbClr val="40937D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49" name="Freeform 3706"/>
              <p:cNvSpPr/>
              <p:nvPr/>
            </p:nvSpPr>
            <p:spPr bwMode="auto">
              <a:xfrm>
                <a:off x="4470400" y="2921000"/>
                <a:ext cx="66675" cy="39688"/>
              </a:xfrm>
              <a:prstGeom prst="cube">
                <a:avLst/>
              </a:prstGeom>
              <a:solidFill>
                <a:srgbClr val="E8BB8E"/>
              </a:solidFill>
              <a:ln w="9525">
                <a:solidFill>
                  <a:srgbClr val="40937D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pic>
            <p:nvPicPr>
              <p:cNvPr id="350" name="Picture 3707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4430712" y="2898775"/>
                <a:ext cx="46038" cy="38100"/>
              </a:xfrm>
              <a:prstGeom prst="cube">
                <a:avLst/>
              </a:prstGeom>
              <a:noFill/>
              <a:ln w="9525">
                <a:solidFill>
                  <a:srgbClr val="40937D"/>
                </a:solidFill>
                <a:miter lim="800000"/>
                <a:headEnd/>
                <a:tailEnd/>
              </a:ln>
            </p:spPr>
          </p:pic>
          <p:pic>
            <p:nvPicPr>
              <p:cNvPr id="351" name="Picture 3708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018087" y="3289300"/>
                <a:ext cx="53975" cy="57150"/>
              </a:xfrm>
              <a:prstGeom prst="cube">
                <a:avLst/>
              </a:prstGeom>
              <a:noFill/>
              <a:ln w="9525">
                <a:solidFill>
                  <a:srgbClr val="40937D"/>
                </a:solidFill>
                <a:miter lim="800000"/>
                <a:headEnd/>
                <a:tailEnd/>
              </a:ln>
            </p:spPr>
          </p:pic>
          <p:sp>
            <p:nvSpPr>
              <p:cNvPr id="352" name="Freeform 3709"/>
              <p:cNvSpPr/>
              <p:nvPr/>
            </p:nvSpPr>
            <p:spPr bwMode="auto">
              <a:xfrm>
                <a:off x="4510087" y="2970212"/>
                <a:ext cx="522288" cy="358775"/>
              </a:xfrm>
              <a:prstGeom prst="cube">
                <a:avLst/>
              </a:prstGeom>
              <a:solidFill>
                <a:srgbClr val="66FFFF"/>
              </a:solidFill>
              <a:ln w="9525">
                <a:solidFill>
                  <a:srgbClr val="40937D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53" name="Freeform 3710"/>
              <p:cNvSpPr/>
              <p:nvPr/>
            </p:nvSpPr>
            <p:spPr bwMode="auto">
              <a:xfrm>
                <a:off x="4518025" y="2957512"/>
                <a:ext cx="522288" cy="360363"/>
              </a:xfrm>
              <a:prstGeom prst="cube">
                <a:avLst/>
              </a:prstGeom>
              <a:solidFill>
                <a:srgbClr val="00CCCC"/>
              </a:solidFill>
              <a:ln w="9525">
                <a:solidFill>
                  <a:srgbClr val="40937D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54" name="Freeform 3711"/>
              <p:cNvSpPr/>
              <p:nvPr/>
            </p:nvSpPr>
            <p:spPr bwMode="auto">
              <a:xfrm>
                <a:off x="4525962" y="2947987"/>
                <a:ext cx="520700" cy="357188"/>
              </a:xfrm>
              <a:prstGeom prst="cube">
                <a:avLst/>
              </a:prstGeom>
              <a:solidFill>
                <a:schemeClr val="accent6"/>
              </a:solidFill>
              <a:ln w="9525">
                <a:solidFill>
                  <a:srgbClr val="40937D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</p:grpSp>
      <p:sp>
        <p:nvSpPr>
          <p:cNvPr id="355" name="Arc 324"/>
          <p:cNvSpPr/>
          <p:nvPr/>
        </p:nvSpPr>
        <p:spPr>
          <a:xfrm>
            <a:off x="3071802" y="1405371"/>
            <a:ext cx="1963506" cy="1473954"/>
          </a:xfrm>
          <a:prstGeom prst="arc">
            <a:avLst>
              <a:gd name="adj1" fmla="val 11784097"/>
              <a:gd name="adj2" fmla="val 18520614"/>
            </a:avLst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6" name="Group 343"/>
          <p:cNvGrpSpPr/>
          <p:nvPr/>
        </p:nvGrpSpPr>
        <p:grpSpPr>
          <a:xfrm>
            <a:off x="4572000" y="1519464"/>
            <a:ext cx="3500462" cy="754549"/>
            <a:chOff x="4572000" y="1544732"/>
            <a:chExt cx="3500462" cy="767097"/>
          </a:xfrm>
        </p:grpSpPr>
        <p:sp>
          <p:nvSpPr>
            <p:cNvPr id="357" name="Rectangle 33"/>
            <p:cNvSpPr/>
            <p:nvPr/>
          </p:nvSpPr>
          <p:spPr>
            <a:xfrm>
              <a:off x="5200376" y="1544732"/>
              <a:ext cx="1261885" cy="31289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 pitchFamily="34" charset="0"/>
                </a:rPr>
                <a:t>点击添加标题</a:t>
              </a:r>
              <a:endParaRPr lang="en-US" altLang="zh-CN" sz="14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itchFamily="34" charset="0"/>
              </a:endParaRPr>
            </a:p>
          </p:txBody>
        </p:sp>
        <p:sp>
          <p:nvSpPr>
            <p:cNvPr id="358" name="Rectangle 325"/>
            <p:cNvSpPr/>
            <p:nvPr/>
          </p:nvSpPr>
          <p:spPr>
            <a:xfrm>
              <a:off x="4572000" y="1905065"/>
              <a:ext cx="3500462" cy="4067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0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" panose="020B0502040204020203" pitchFamily="34" charset="0"/>
                  <a:sym typeface="微软雅黑" panose="020B0503020204020204" pitchFamily="34" charset="-122"/>
                </a:rPr>
                <a:t>在此录入上述图表的描述说明，在此录入上述图表的描述说明，在此录入上述图表的描述说明。</a:t>
              </a:r>
              <a:endParaRPr lang="zh-CN" altLang="en-US" sz="1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359" name="Group 344"/>
          <p:cNvGrpSpPr/>
          <p:nvPr/>
        </p:nvGrpSpPr>
        <p:grpSpPr>
          <a:xfrm>
            <a:off x="4633605" y="2740490"/>
            <a:ext cx="4157533" cy="283757"/>
            <a:chOff x="4643438" y="2786064"/>
            <a:chExt cx="4157533" cy="288476"/>
          </a:xfrm>
        </p:grpSpPr>
        <p:sp>
          <p:nvSpPr>
            <p:cNvPr id="360" name="Rectangle 330"/>
            <p:cNvSpPr/>
            <p:nvPr/>
          </p:nvSpPr>
          <p:spPr>
            <a:xfrm>
              <a:off x="4897338" y="2786064"/>
              <a:ext cx="3903633" cy="2503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0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" panose="020B0502040204020203" pitchFamily="34" charset="0"/>
                  <a:sym typeface="微软雅黑" panose="020B0503020204020204" pitchFamily="34" charset="-122"/>
                </a:rPr>
                <a:t>在此录入上述图表的描述</a:t>
              </a:r>
              <a:r>
                <a:rPr lang="zh-CN" altLang="en-US" sz="1000" dirty="0" smtClean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" panose="020B0502040204020203" pitchFamily="34" charset="0"/>
                  <a:sym typeface="微软雅黑" panose="020B0503020204020204" pitchFamily="34" charset="-122"/>
                </a:rPr>
                <a:t>说明，</a:t>
              </a:r>
              <a:r>
                <a:rPr lang="zh-CN" altLang="en-US" sz="10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" panose="020B0502040204020203" pitchFamily="34" charset="0"/>
                  <a:sym typeface="微软雅黑" panose="020B0503020204020204" pitchFamily="34" charset="-122"/>
                </a:rPr>
                <a:t>在此录入上述图表的描述说明。</a:t>
              </a:r>
              <a:endParaRPr lang="zh-CN" altLang="en-US" sz="1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  <a:sym typeface="微软雅黑" panose="020B0503020204020204" pitchFamily="34" charset="-122"/>
              </a:endParaRPr>
            </a:p>
          </p:txBody>
        </p:sp>
        <p:grpSp>
          <p:nvGrpSpPr>
            <p:cNvPr id="361" name="Group 332"/>
            <p:cNvGrpSpPr/>
            <p:nvPr/>
          </p:nvGrpSpPr>
          <p:grpSpPr>
            <a:xfrm>
              <a:off x="4643438" y="2786064"/>
              <a:ext cx="288476" cy="288476"/>
              <a:chOff x="4643438" y="2786064"/>
              <a:chExt cx="288476" cy="288476"/>
            </a:xfrm>
          </p:grpSpPr>
          <p:sp>
            <p:nvSpPr>
              <p:cNvPr id="362" name="Oval 326"/>
              <p:cNvSpPr/>
              <p:nvPr/>
            </p:nvSpPr>
            <p:spPr>
              <a:xfrm>
                <a:off x="4643438" y="2786064"/>
                <a:ext cx="288476" cy="288476"/>
              </a:xfrm>
              <a:prstGeom prst="ellipse">
                <a:avLst/>
              </a:prstGeom>
              <a:solidFill>
                <a:srgbClr val="40937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3" name="Freeform 26"/>
              <p:cNvSpPr/>
              <p:nvPr/>
            </p:nvSpPr>
            <p:spPr bwMode="auto">
              <a:xfrm>
                <a:off x="4735506" y="2871746"/>
                <a:ext cx="114518" cy="118766"/>
              </a:xfrm>
              <a:custGeom>
                <a:avLst/>
                <a:gdLst>
                  <a:gd name="T0" fmla="*/ 103 w 274"/>
                  <a:gd name="T1" fmla="*/ 284 h 284"/>
                  <a:gd name="T2" fmla="*/ 80 w 274"/>
                  <a:gd name="T3" fmla="*/ 273 h 284"/>
                  <a:gd name="T4" fmla="*/ 9 w 274"/>
                  <a:gd name="T5" fmla="*/ 178 h 284"/>
                  <a:gd name="T6" fmla="*/ 14 w 274"/>
                  <a:gd name="T7" fmla="*/ 139 h 284"/>
                  <a:gd name="T8" fmla="*/ 53 w 274"/>
                  <a:gd name="T9" fmla="*/ 145 h 284"/>
                  <a:gd name="T10" fmla="*/ 100 w 274"/>
                  <a:gd name="T11" fmla="*/ 207 h 284"/>
                  <a:gd name="T12" fmla="*/ 219 w 274"/>
                  <a:gd name="T13" fmla="*/ 17 h 284"/>
                  <a:gd name="T14" fmla="*/ 257 w 274"/>
                  <a:gd name="T15" fmla="*/ 8 h 284"/>
                  <a:gd name="T16" fmla="*/ 266 w 274"/>
                  <a:gd name="T17" fmla="*/ 47 h 284"/>
                  <a:gd name="T18" fmla="*/ 126 w 274"/>
                  <a:gd name="T19" fmla="*/ 271 h 284"/>
                  <a:gd name="T20" fmla="*/ 104 w 274"/>
                  <a:gd name="T21" fmla="*/ 284 h 284"/>
                  <a:gd name="T22" fmla="*/ 103 w 274"/>
                  <a:gd name="T23" fmla="*/ 284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74" h="284">
                    <a:moveTo>
                      <a:pt x="103" y="284"/>
                    </a:moveTo>
                    <a:cubicBezTo>
                      <a:pt x="94" y="284"/>
                      <a:pt x="86" y="280"/>
                      <a:pt x="80" y="273"/>
                    </a:cubicBezTo>
                    <a:cubicBezTo>
                      <a:pt x="9" y="178"/>
                      <a:pt x="9" y="178"/>
                      <a:pt x="9" y="178"/>
                    </a:cubicBezTo>
                    <a:cubicBezTo>
                      <a:pt x="0" y="166"/>
                      <a:pt x="2" y="149"/>
                      <a:pt x="14" y="139"/>
                    </a:cubicBezTo>
                    <a:cubicBezTo>
                      <a:pt x="27" y="130"/>
                      <a:pt x="44" y="133"/>
                      <a:pt x="53" y="145"/>
                    </a:cubicBezTo>
                    <a:cubicBezTo>
                      <a:pt x="100" y="207"/>
                      <a:pt x="100" y="207"/>
                      <a:pt x="100" y="207"/>
                    </a:cubicBezTo>
                    <a:cubicBezTo>
                      <a:pt x="219" y="17"/>
                      <a:pt x="219" y="17"/>
                      <a:pt x="219" y="17"/>
                    </a:cubicBezTo>
                    <a:cubicBezTo>
                      <a:pt x="227" y="4"/>
                      <a:pt x="244" y="0"/>
                      <a:pt x="257" y="8"/>
                    </a:cubicBezTo>
                    <a:cubicBezTo>
                      <a:pt x="270" y="16"/>
                      <a:pt x="274" y="33"/>
                      <a:pt x="266" y="47"/>
                    </a:cubicBezTo>
                    <a:cubicBezTo>
                      <a:pt x="126" y="271"/>
                      <a:pt x="126" y="271"/>
                      <a:pt x="126" y="271"/>
                    </a:cubicBezTo>
                    <a:cubicBezTo>
                      <a:pt x="121" y="279"/>
                      <a:pt x="113" y="283"/>
                      <a:pt x="104" y="284"/>
                    </a:cubicBezTo>
                    <a:cubicBezTo>
                      <a:pt x="104" y="284"/>
                      <a:pt x="103" y="284"/>
                      <a:pt x="103" y="28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</p:grpSp>
      </p:grpSp>
      <p:grpSp>
        <p:nvGrpSpPr>
          <p:cNvPr id="364" name="Group 347"/>
          <p:cNvGrpSpPr/>
          <p:nvPr/>
        </p:nvGrpSpPr>
        <p:grpSpPr>
          <a:xfrm>
            <a:off x="4688135" y="4005335"/>
            <a:ext cx="3994773" cy="246221"/>
            <a:chOff x="4742079" y="4071948"/>
            <a:chExt cx="3994773" cy="250316"/>
          </a:xfrm>
        </p:grpSpPr>
        <p:sp>
          <p:nvSpPr>
            <p:cNvPr id="365" name="Rectangle 336"/>
            <p:cNvSpPr/>
            <p:nvPr/>
          </p:nvSpPr>
          <p:spPr>
            <a:xfrm>
              <a:off x="4961459" y="4071948"/>
              <a:ext cx="3775393" cy="2503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0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" panose="020B0502040204020203" pitchFamily="34" charset="0"/>
                  <a:sym typeface="微软雅黑" panose="020B0503020204020204" pitchFamily="34" charset="-122"/>
                </a:rPr>
                <a:t>在此录入上述图表的描述说明，在此录入上述图表的描述说明。</a:t>
              </a:r>
              <a:endParaRPr lang="zh-CN" altLang="en-US" sz="1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  <a:sym typeface="微软雅黑" panose="020B0503020204020204" pitchFamily="34" charset="-122"/>
              </a:endParaRPr>
            </a:p>
          </p:txBody>
        </p:sp>
        <p:sp>
          <p:nvSpPr>
            <p:cNvPr id="366" name="Freeform 105"/>
            <p:cNvSpPr/>
            <p:nvPr/>
          </p:nvSpPr>
          <p:spPr bwMode="auto">
            <a:xfrm>
              <a:off x="4742079" y="4165806"/>
              <a:ext cx="105018" cy="105018"/>
            </a:xfrm>
            <a:custGeom>
              <a:avLst/>
              <a:gdLst/>
              <a:ahLst/>
              <a:cxnLst>
                <a:cxn ang="0">
                  <a:pos x="255" y="58"/>
                </a:cxn>
                <a:cxn ang="0">
                  <a:pos x="257" y="53"/>
                </a:cxn>
                <a:cxn ang="0">
                  <a:pos x="262" y="38"/>
                </a:cxn>
                <a:cxn ang="0">
                  <a:pos x="257" y="24"/>
                </a:cxn>
                <a:cxn ang="0">
                  <a:pos x="244" y="9"/>
                </a:cxn>
                <a:cxn ang="0">
                  <a:pos x="241" y="5"/>
                </a:cxn>
                <a:cxn ang="0">
                  <a:pos x="224" y="0"/>
                </a:cxn>
                <a:cxn ang="0">
                  <a:pos x="210" y="5"/>
                </a:cxn>
                <a:cxn ang="0">
                  <a:pos x="132" y="82"/>
                </a:cxn>
                <a:cxn ang="0">
                  <a:pos x="58" y="9"/>
                </a:cxn>
                <a:cxn ang="0">
                  <a:pos x="49" y="2"/>
                </a:cxn>
                <a:cxn ang="0">
                  <a:pos x="27" y="2"/>
                </a:cxn>
                <a:cxn ang="0">
                  <a:pos x="18" y="9"/>
                </a:cxn>
                <a:cxn ang="0">
                  <a:pos x="9" y="18"/>
                </a:cxn>
                <a:cxn ang="0">
                  <a:pos x="3" y="27"/>
                </a:cxn>
                <a:cxn ang="0">
                  <a:pos x="3" y="49"/>
                </a:cxn>
                <a:cxn ang="0">
                  <a:pos x="9" y="58"/>
                </a:cxn>
                <a:cxn ang="0">
                  <a:pos x="9" y="205"/>
                </a:cxn>
                <a:cxn ang="0">
                  <a:pos x="5" y="210"/>
                </a:cxn>
                <a:cxn ang="0">
                  <a:pos x="0" y="225"/>
                </a:cxn>
                <a:cxn ang="0">
                  <a:pos x="5" y="241"/>
                </a:cxn>
                <a:cxn ang="0">
                  <a:pos x="18" y="254"/>
                </a:cxn>
                <a:cxn ang="0">
                  <a:pos x="23" y="257"/>
                </a:cxn>
                <a:cxn ang="0">
                  <a:pos x="38" y="263"/>
                </a:cxn>
                <a:cxn ang="0">
                  <a:pos x="54" y="257"/>
                </a:cxn>
                <a:cxn ang="0">
                  <a:pos x="132" y="181"/>
                </a:cxn>
                <a:cxn ang="0">
                  <a:pos x="204" y="254"/>
                </a:cxn>
                <a:cxn ang="0">
                  <a:pos x="214" y="261"/>
                </a:cxn>
                <a:cxn ang="0">
                  <a:pos x="235" y="261"/>
                </a:cxn>
                <a:cxn ang="0">
                  <a:pos x="244" y="254"/>
                </a:cxn>
                <a:cxn ang="0">
                  <a:pos x="255" y="245"/>
                </a:cxn>
                <a:cxn ang="0">
                  <a:pos x="261" y="236"/>
                </a:cxn>
                <a:cxn ang="0">
                  <a:pos x="261" y="214"/>
                </a:cxn>
                <a:cxn ang="0">
                  <a:pos x="255" y="205"/>
                </a:cxn>
              </a:cxnLst>
              <a:rect l="0" t="0" r="r" b="b"/>
              <a:pathLst>
                <a:path w="262" h="263">
                  <a:moveTo>
                    <a:pt x="181" y="132"/>
                  </a:moveTo>
                  <a:lnTo>
                    <a:pt x="255" y="58"/>
                  </a:lnTo>
                  <a:lnTo>
                    <a:pt x="255" y="58"/>
                  </a:lnTo>
                  <a:lnTo>
                    <a:pt x="257" y="53"/>
                  </a:lnTo>
                  <a:lnTo>
                    <a:pt x="261" y="49"/>
                  </a:lnTo>
                  <a:lnTo>
                    <a:pt x="262" y="38"/>
                  </a:lnTo>
                  <a:lnTo>
                    <a:pt x="261" y="27"/>
                  </a:lnTo>
                  <a:lnTo>
                    <a:pt x="257" y="24"/>
                  </a:lnTo>
                  <a:lnTo>
                    <a:pt x="255" y="18"/>
                  </a:lnTo>
                  <a:lnTo>
                    <a:pt x="244" y="9"/>
                  </a:lnTo>
                  <a:lnTo>
                    <a:pt x="244" y="9"/>
                  </a:lnTo>
                  <a:lnTo>
                    <a:pt x="241" y="5"/>
                  </a:lnTo>
                  <a:lnTo>
                    <a:pt x="235" y="2"/>
                  </a:lnTo>
                  <a:lnTo>
                    <a:pt x="224" y="0"/>
                  </a:lnTo>
                  <a:lnTo>
                    <a:pt x="214" y="2"/>
                  </a:lnTo>
                  <a:lnTo>
                    <a:pt x="210" y="5"/>
                  </a:lnTo>
                  <a:lnTo>
                    <a:pt x="204" y="9"/>
                  </a:lnTo>
                  <a:lnTo>
                    <a:pt x="132" y="82"/>
                  </a:lnTo>
                  <a:lnTo>
                    <a:pt x="58" y="9"/>
                  </a:lnTo>
                  <a:lnTo>
                    <a:pt x="58" y="9"/>
                  </a:lnTo>
                  <a:lnTo>
                    <a:pt x="54" y="5"/>
                  </a:lnTo>
                  <a:lnTo>
                    <a:pt x="49" y="2"/>
                  </a:lnTo>
                  <a:lnTo>
                    <a:pt x="38" y="0"/>
                  </a:lnTo>
                  <a:lnTo>
                    <a:pt x="27" y="2"/>
                  </a:lnTo>
                  <a:lnTo>
                    <a:pt x="23" y="5"/>
                  </a:lnTo>
                  <a:lnTo>
                    <a:pt x="18" y="9"/>
                  </a:lnTo>
                  <a:lnTo>
                    <a:pt x="9" y="18"/>
                  </a:lnTo>
                  <a:lnTo>
                    <a:pt x="9" y="18"/>
                  </a:lnTo>
                  <a:lnTo>
                    <a:pt x="5" y="24"/>
                  </a:lnTo>
                  <a:lnTo>
                    <a:pt x="3" y="27"/>
                  </a:lnTo>
                  <a:lnTo>
                    <a:pt x="0" y="38"/>
                  </a:lnTo>
                  <a:lnTo>
                    <a:pt x="3" y="49"/>
                  </a:lnTo>
                  <a:lnTo>
                    <a:pt x="5" y="53"/>
                  </a:lnTo>
                  <a:lnTo>
                    <a:pt x="9" y="58"/>
                  </a:lnTo>
                  <a:lnTo>
                    <a:pt x="83" y="132"/>
                  </a:lnTo>
                  <a:lnTo>
                    <a:pt x="9" y="205"/>
                  </a:lnTo>
                  <a:lnTo>
                    <a:pt x="9" y="205"/>
                  </a:lnTo>
                  <a:lnTo>
                    <a:pt x="5" y="210"/>
                  </a:lnTo>
                  <a:lnTo>
                    <a:pt x="3" y="214"/>
                  </a:lnTo>
                  <a:lnTo>
                    <a:pt x="0" y="225"/>
                  </a:lnTo>
                  <a:lnTo>
                    <a:pt x="3" y="236"/>
                  </a:lnTo>
                  <a:lnTo>
                    <a:pt x="5" y="241"/>
                  </a:lnTo>
                  <a:lnTo>
                    <a:pt x="9" y="245"/>
                  </a:lnTo>
                  <a:lnTo>
                    <a:pt x="18" y="254"/>
                  </a:lnTo>
                  <a:lnTo>
                    <a:pt x="18" y="254"/>
                  </a:lnTo>
                  <a:lnTo>
                    <a:pt x="23" y="257"/>
                  </a:lnTo>
                  <a:lnTo>
                    <a:pt x="27" y="261"/>
                  </a:lnTo>
                  <a:lnTo>
                    <a:pt x="38" y="263"/>
                  </a:lnTo>
                  <a:lnTo>
                    <a:pt x="49" y="261"/>
                  </a:lnTo>
                  <a:lnTo>
                    <a:pt x="54" y="257"/>
                  </a:lnTo>
                  <a:lnTo>
                    <a:pt x="58" y="254"/>
                  </a:lnTo>
                  <a:lnTo>
                    <a:pt x="132" y="181"/>
                  </a:lnTo>
                  <a:lnTo>
                    <a:pt x="204" y="254"/>
                  </a:lnTo>
                  <a:lnTo>
                    <a:pt x="204" y="254"/>
                  </a:lnTo>
                  <a:lnTo>
                    <a:pt x="210" y="257"/>
                  </a:lnTo>
                  <a:lnTo>
                    <a:pt x="214" y="261"/>
                  </a:lnTo>
                  <a:lnTo>
                    <a:pt x="224" y="263"/>
                  </a:lnTo>
                  <a:lnTo>
                    <a:pt x="235" y="261"/>
                  </a:lnTo>
                  <a:lnTo>
                    <a:pt x="241" y="257"/>
                  </a:lnTo>
                  <a:lnTo>
                    <a:pt x="244" y="254"/>
                  </a:lnTo>
                  <a:lnTo>
                    <a:pt x="255" y="245"/>
                  </a:lnTo>
                  <a:lnTo>
                    <a:pt x="255" y="245"/>
                  </a:lnTo>
                  <a:lnTo>
                    <a:pt x="257" y="241"/>
                  </a:lnTo>
                  <a:lnTo>
                    <a:pt x="261" y="236"/>
                  </a:lnTo>
                  <a:lnTo>
                    <a:pt x="262" y="225"/>
                  </a:lnTo>
                  <a:lnTo>
                    <a:pt x="261" y="214"/>
                  </a:lnTo>
                  <a:lnTo>
                    <a:pt x="257" y="210"/>
                  </a:lnTo>
                  <a:lnTo>
                    <a:pt x="255" y="205"/>
                  </a:lnTo>
                  <a:lnTo>
                    <a:pt x="181" y="13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367" name="Group 346"/>
          <p:cNvGrpSpPr/>
          <p:nvPr/>
        </p:nvGrpSpPr>
        <p:grpSpPr>
          <a:xfrm>
            <a:off x="4622018" y="3564954"/>
            <a:ext cx="4093414" cy="283757"/>
            <a:chOff x="4643438" y="3643320"/>
            <a:chExt cx="4093414" cy="288476"/>
          </a:xfrm>
        </p:grpSpPr>
        <p:sp>
          <p:nvSpPr>
            <p:cNvPr id="368" name="Rectangle 335"/>
            <p:cNvSpPr/>
            <p:nvPr/>
          </p:nvSpPr>
          <p:spPr>
            <a:xfrm>
              <a:off x="4961459" y="3643320"/>
              <a:ext cx="3775393" cy="2503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0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" panose="020B0502040204020203" pitchFamily="34" charset="0"/>
                  <a:sym typeface="微软雅黑" panose="020B0503020204020204" pitchFamily="34" charset="-122"/>
                </a:rPr>
                <a:t>在此录入上述图表的描述说明，在此录入上述图表的描述说明。</a:t>
              </a:r>
              <a:endParaRPr lang="zh-CN" altLang="en-US" sz="1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  <a:sym typeface="微软雅黑" panose="020B0503020204020204" pitchFamily="34" charset="-122"/>
              </a:endParaRPr>
            </a:p>
          </p:txBody>
        </p:sp>
        <p:grpSp>
          <p:nvGrpSpPr>
            <p:cNvPr id="369" name="Group 341"/>
            <p:cNvGrpSpPr/>
            <p:nvPr/>
          </p:nvGrpSpPr>
          <p:grpSpPr>
            <a:xfrm>
              <a:off x="4643438" y="3643320"/>
              <a:ext cx="288476" cy="288476"/>
              <a:chOff x="4643438" y="3643320"/>
              <a:chExt cx="288476" cy="288476"/>
            </a:xfrm>
          </p:grpSpPr>
          <p:sp>
            <p:nvSpPr>
              <p:cNvPr id="370" name="Oval 328"/>
              <p:cNvSpPr/>
              <p:nvPr/>
            </p:nvSpPr>
            <p:spPr>
              <a:xfrm>
                <a:off x="4643438" y="3643320"/>
                <a:ext cx="288476" cy="288476"/>
              </a:xfrm>
              <a:prstGeom prst="ellipse">
                <a:avLst/>
              </a:prstGeom>
              <a:solidFill>
                <a:srgbClr val="40937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1" name="Freeform 26"/>
              <p:cNvSpPr/>
              <p:nvPr/>
            </p:nvSpPr>
            <p:spPr bwMode="auto">
              <a:xfrm>
                <a:off x="4735506" y="3729002"/>
                <a:ext cx="114518" cy="118766"/>
              </a:xfrm>
              <a:custGeom>
                <a:avLst/>
                <a:gdLst>
                  <a:gd name="T0" fmla="*/ 103 w 274"/>
                  <a:gd name="T1" fmla="*/ 284 h 284"/>
                  <a:gd name="T2" fmla="*/ 80 w 274"/>
                  <a:gd name="T3" fmla="*/ 273 h 284"/>
                  <a:gd name="T4" fmla="*/ 9 w 274"/>
                  <a:gd name="T5" fmla="*/ 178 h 284"/>
                  <a:gd name="T6" fmla="*/ 14 w 274"/>
                  <a:gd name="T7" fmla="*/ 139 h 284"/>
                  <a:gd name="T8" fmla="*/ 53 w 274"/>
                  <a:gd name="T9" fmla="*/ 145 h 284"/>
                  <a:gd name="T10" fmla="*/ 100 w 274"/>
                  <a:gd name="T11" fmla="*/ 207 h 284"/>
                  <a:gd name="T12" fmla="*/ 219 w 274"/>
                  <a:gd name="T13" fmla="*/ 17 h 284"/>
                  <a:gd name="T14" fmla="*/ 257 w 274"/>
                  <a:gd name="T15" fmla="*/ 8 h 284"/>
                  <a:gd name="T16" fmla="*/ 266 w 274"/>
                  <a:gd name="T17" fmla="*/ 47 h 284"/>
                  <a:gd name="T18" fmla="*/ 126 w 274"/>
                  <a:gd name="T19" fmla="*/ 271 h 284"/>
                  <a:gd name="T20" fmla="*/ 104 w 274"/>
                  <a:gd name="T21" fmla="*/ 284 h 284"/>
                  <a:gd name="T22" fmla="*/ 103 w 274"/>
                  <a:gd name="T23" fmla="*/ 284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74" h="284">
                    <a:moveTo>
                      <a:pt x="103" y="284"/>
                    </a:moveTo>
                    <a:cubicBezTo>
                      <a:pt x="94" y="284"/>
                      <a:pt x="86" y="280"/>
                      <a:pt x="80" y="273"/>
                    </a:cubicBezTo>
                    <a:cubicBezTo>
                      <a:pt x="9" y="178"/>
                      <a:pt x="9" y="178"/>
                      <a:pt x="9" y="178"/>
                    </a:cubicBezTo>
                    <a:cubicBezTo>
                      <a:pt x="0" y="166"/>
                      <a:pt x="2" y="149"/>
                      <a:pt x="14" y="139"/>
                    </a:cubicBezTo>
                    <a:cubicBezTo>
                      <a:pt x="27" y="130"/>
                      <a:pt x="44" y="133"/>
                      <a:pt x="53" y="145"/>
                    </a:cubicBezTo>
                    <a:cubicBezTo>
                      <a:pt x="100" y="207"/>
                      <a:pt x="100" y="207"/>
                      <a:pt x="100" y="207"/>
                    </a:cubicBezTo>
                    <a:cubicBezTo>
                      <a:pt x="219" y="17"/>
                      <a:pt x="219" y="17"/>
                      <a:pt x="219" y="17"/>
                    </a:cubicBezTo>
                    <a:cubicBezTo>
                      <a:pt x="227" y="4"/>
                      <a:pt x="244" y="0"/>
                      <a:pt x="257" y="8"/>
                    </a:cubicBezTo>
                    <a:cubicBezTo>
                      <a:pt x="270" y="16"/>
                      <a:pt x="274" y="33"/>
                      <a:pt x="266" y="47"/>
                    </a:cubicBezTo>
                    <a:cubicBezTo>
                      <a:pt x="126" y="271"/>
                      <a:pt x="126" y="271"/>
                      <a:pt x="126" y="271"/>
                    </a:cubicBezTo>
                    <a:cubicBezTo>
                      <a:pt x="121" y="279"/>
                      <a:pt x="113" y="283"/>
                      <a:pt x="104" y="284"/>
                    </a:cubicBezTo>
                    <a:cubicBezTo>
                      <a:pt x="104" y="284"/>
                      <a:pt x="103" y="284"/>
                      <a:pt x="103" y="28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</p:grpSp>
      </p:grpSp>
      <p:grpSp>
        <p:nvGrpSpPr>
          <p:cNvPr id="373" name="Group 344"/>
          <p:cNvGrpSpPr/>
          <p:nvPr/>
        </p:nvGrpSpPr>
        <p:grpSpPr>
          <a:xfrm>
            <a:off x="4622517" y="3119282"/>
            <a:ext cx="4100753" cy="283757"/>
            <a:chOff x="4636099" y="3093043"/>
            <a:chExt cx="4100753" cy="288476"/>
          </a:xfrm>
        </p:grpSpPr>
        <p:sp>
          <p:nvSpPr>
            <p:cNvPr id="374" name="Rectangle 330"/>
            <p:cNvSpPr/>
            <p:nvPr/>
          </p:nvSpPr>
          <p:spPr>
            <a:xfrm>
              <a:off x="4961459" y="3131118"/>
              <a:ext cx="3775393" cy="25031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0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" panose="020B0502040204020203" pitchFamily="34" charset="0"/>
                  <a:sym typeface="微软雅黑" panose="020B0503020204020204" pitchFamily="34" charset="-122"/>
                </a:rPr>
                <a:t>在此录入上述图表的描述说明，在此录入上述图表的描述说明。</a:t>
              </a:r>
              <a:endParaRPr lang="zh-CN" altLang="en-US" sz="1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  <a:sym typeface="微软雅黑" panose="020B0503020204020204" pitchFamily="34" charset="-122"/>
              </a:endParaRPr>
            </a:p>
          </p:txBody>
        </p:sp>
        <p:grpSp>
          <p:nvGrpSpPr>
            <p:cNvPr id="375" name="Group 332"/>
            <p:cNvGrpSpPr/>
            <p:nvPr/>
          </p:nvGrpSpPr>
          <p:grpSpPr>
            <a:xfrm>
              <a:off x="4636099" y="3093043"/>
              <a:ext cx="288476" cy="288476"/>
              <a:chOff x="4636099" y="3093043"/>
              <a:chExt cx="288476" cy="288476"/>
            </a:xfrm>
          </p:grpSpPr>
          <p:sp>
            <p:nvSpPr>
              <p:cNvPr id="376" name="Oval 326"/>
              <p:cNvSpPr/>
              <p:nvPr/>
            </p:nvSpPr>
            <p:spPr>
              <a:xfrm>
                <a:off x="4636099" y="3093043"/>
                <a:ext cx="288476" cy="288476"/>
              </a:xfrm>
              <a:prstGeom prst="ellipse">
                <a:avLst/>
              </a:prstGeom>
              <a:solidFill>
                <a:srgbClr val="40937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7" name="Freeform 26"/>
              <p:cNvSpPr/>
              <p:nvPr/>
            </p:nvSpPr>
            <p:spPr bwMode="auto">
              <a:xfrm>
                <a:off x="4735506" y="3177897"/>
                <a:ext cx="114518" cy="118766"/>
              </a:xfrm>
              <a:custGeom>
                <a:avLst/>
                <a:gdLst>
                  <a:gd name="T0" fmla="*/ 103 w 274"/>
                  <a:gd name="T1" fmla="*/ 284 h 284"/>
                  <a:gd name="T2" fmla="*/ 80 w 274"/>
                  <a:gd name="T3" fmla="*/ 273 h 284"/>
                  <a:gd name="T4" fmla="*/ 9 w 274"/>
                  <a:gd name="T5" fmla="*/ 178 h 284"/>
                  <a:gd name="T6" fmla="*/ 14 w 274"/>
                  <a:gd name="T7" fmla="*/ 139 h 284"/>
                  <a:gd name="T8" fmla="*/ 53 w 274"/>
                  <a:gd name="T9" fmla="*/ 145 h 284"/>
                  <a:gd name="T10" fmla="*/ 100 w 274"/>
                  <a:gd name="T11" fmla="*/ 207 h 284"/>
                  <a:gd name="T12" fmla="*/ 219 w 274"/>
                  <a:gd name="T13" fmla="*/ 17 h 284"/>
                  <a:gd name="T14" fmla="*/ 257 w 274"/>
                  <a:gd name="T15" fmla="*/ 8 h 284"/>
                  <a:gd name="T16" fmla="*/ 266 w 274"/>
                  <a:gd name="T17" fmla="*/ 47 h 284"/>
                  <a:gd name="T18" fmla="*/ 126 w 274"/>
                  <a:gd name="T19" fmla="*/ 271 h 284"/>
                  <a:gd name="T20" fmla="*/ 104 w 274"/>
                  <a:gd name="T21" fmla="*/ 284 h 284"/>
                  <a:gd name="T22" fmla="*/ 103 w 274"/>
                  <a:gd name="T23" fmla="*/ 284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74" h="284">
                    <a:moveTo>
                      <a:pt x="103" y="284"/>
                    </a:moveTo>
                    <a:cubicBezTo>
                      <a:pt x="94" y="284"/>
                      <a:pt x="86" y="280"/>
                      <a:pt x="80" y="273"/>
                    </a:cubicBezTo>
                    <a:cubicBezTo>
                      <a:pt x="9" y="178"/>
                      <a:pt x="9" y="178"/>
                      <a:pt x="9" y="178"/>
                    </a:cubicBezTo>
                    <a:cubicBezTo>
                      <a:pt x="0" y="166"/>
                      <a:pt x="2" y="149"/>
                      <a:pt x="14" y="139"/>
                    </a:cubicBezTo>
                    <a:cubicBezTo>
                      <a:pt x="27" y="130"/>
                      <a:pt x="44" y="133"/>
                      <a:pt x="53" y="145"/>
                    </a:cubicBezTo>
                    <a:cubicBezTo>
                      <a:pt x="100" y="207"/>
                      <a:pt x="100" y="207"/>
                      <a:pt x="100" y="207"/>
                    </a:cubicBezTo>
                    <a:cubicBezTo>
                      <a:pt x="219" y="17"/>
                      <a:pt x="219" y="17"/>
                      <a:pt x="219" y="17"/>
                    </a:cubicBezTo>
                    <a:cubicBezTo>
                      <a:pt x="227" y="4"/>
                      <a:pt x="244" y="0"/>
                      <a:pt x="257" y="8"/>
                    </a:cubicBezTo>
                    <a:cubicBezTo>
                      <a:pt x="270" y="16"/>
                      <a:pt x="274" y="33"/>
                      <a:pt x="266" y="47"/>
                    </a:cubicBezTo>
                    <a:cubicBezTo>
                      <a:pt x="126" y="271"/>
                      <a:pt x="126" y="271"/>
                      <a:pt x="126" y="271"/>
                    </a:cubicBezTo>
                    <a:cubicBezTo>
                      <a:pt x="121" y="279"/>
                      <a:pt x="113" y="283"/>
                      <a:pt x="104" y="284"/>
                    </a:cubicBezTo>
                    <a:cubicBezTo>
                      <a:pt x="104" y="284"/>
                      <a:pt x="103" y="284"/>
                      <a:pt x="103" y="28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 dirty="0"/>
              </a:p>
            </p:txBody>
          </p:sp>
        </p:grpSp>
      </p:grpSp>
      <p:sp>
        <p:nvSpPr>
          <p:cNvPr id="378" name="Oval 328"/>
          <p:cNvSpPr/>
          <p:nvPr/>
        </p:nvSpPr>
        <p:spPr>
          <a:xfrm>
            <a:off x="4622517" y="3955779"/>
            <a:ext cx="288476" cy="283757"/>
          </a:xfrm>
          <a:prstGeom prst="ellipse">
            <a:avLst/>
          </a:prstGeom>
          <a:solidFill>
            <a:srgbClr val="4093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9" name="Freeform 26"/>
          <p:cNvSpPr/>
          <p:nvPr/>
        </p:nvSpPr>
        <p:spPr bwMode="auto">
          <a:xfrm>
            <a:off x="4735506" y="4039406"/>
            <a:ext cx="114518" cy="116823"/>
          </a:xfrm>
          <a:custGeom>
            <a:avLst/>
            <a:gdLst>
              <a:gd name="T0" fmla="*/ 103 w 274"/>
              <a:gd name="T1" fmla="*/ 284 h 284"/>
              <a:gd name="T2" fmla="*/ 80 w 274"/>
              <a:gd name="T3" fmla="*/ 273 h 284"/>
              <a:gd name="T4" fmla="*/ 9 w 274"/>
              <a:gd name="T5" fmla="*/ 178 h 284"/>
              <a:gd name="T6" fmla="*/ 14 w 274"/>
              <a:gd name="T7" fmla="*/ 139 h 284"/>
              <a:gd name="T8" fmla="*/ 53 w 274"/>
              <a:gd name="T9" fmla="*/ 145 h 284"/>
              <a:gd name="T10" fmla="*/ 100 w 274"/>
              <a:gd name="T11" fmla="*/ 207 h 284"/>
              <a:gd name="T12" fmla="*/ 219 w 274"/>
              <a:gd name="T13" fmla="*/ 17 h 284"/>
              <a:gd name="T14" fmla="*/ 257 w 274"/>
              <a:gd name="T15" fmla="*/ 8 h 284"/>
              <a:gd name="T16" fmla="*/ 266 w 274"/>
              <a:gd name="T17" fmla="*/ 47 h 284"/>
              <a:gd name="T18" fmla="*/ 126 w 274"/>
              <a:gd name="T19" fmla="*/ 271 h 284"/>
              <a:gd name="T20" fmla="*/ 104 w 274"/>
              <a:gd name="T21" fmla="*/ 284 h 284"/>
              <a:gd name="T22" fmla="*/ 103 w 274"/>
              <a:gd name="T23" fmla="*/ 284 h 2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74" h="284">
                <a:moveTo>
                  <a:pt x="103" y="284"/>
                </a:moveTo>
                <a:cubicBezTo>
                  <a:pt x="94" y="284"/>
                  <a:pt x="86" y="280"/>
                  <a:pt x="80" y="273"/>
                </a:cubicBezTo>
                <a:cubicBezTo>
                  <a:pt x="9" y="178"/>
                  <a:pt x="9" y="178"/>
                  <a:pt x="9" y="178"/>
                </a:cubicBezTo>
                <a:cubicBezTo>
                  <a:pt x="0" y="166"/>
                  <a:pt x="2" y="149"/>
                  <a:pt x="14" y="139"/>
                </a:cubicBezTo>
                <a:cubicBezTo>
                  <a:pt x="27" y="130"/>
                  <a:pt x="44" y="133"/>
                  <a:pt x="53" y="145"/>
                </a:cubicBezTo>
                <a:cubicBezTo>
                  <a:pt x="100" y="207"/>
                  <a:pt x="100" y="207"/>
                  <a:pt x="100" y="207"/>
                </a:cubicBezTo>
                <a:cubicBezTo>
                  <a:pt x="219" y="17"/>
                  <a:pt x="219" y="17"/>
                  <a:pt x="219" y="17"/>
                </a:cubicBezTo>
                <a:cubicBezTo>
                  <a:pt x="227" y="4"/>
                  <a:pt x="244" y="0"/>
                  <a:pt x="257" y="8"/>
                </a:cubicBezTo>
                <a:cubicBezTo>
                  <a:pt x="270" y="16"/>
                  <a:pt x="274" y="33"/>
                  <a:pt x="266" y="47"/>
                </a:cubicBezTo>
                <a:cubicBezTo>
                  <a:pt x="126" y="271"/>
                  <a:pt x="126" y="271"/>
                  <a:pt x="126" y="271"/>
                </a:cubicBezTo>
                <a:cubicBezTo>
                  <a:pt x="121" y="279"/>
                  <a:pt x="113" y="283"/>
                  <a:pt x="104" y="284"/>
                </a:cubicBezTo>
                <a:cubicBezTo>
                  <a:pt x="104" y="284"/>
                  <a:pt x="103" y="284"/>
                  <a:pt x="103" y="2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/>
          </a:p>
        </p:txBody>
      </p:sp>
      <p:sp>
        <p:nvSpPr>
          <p:cNvPr id="380" name="文本框 36"/>
          <p:cNvSpPr txBox="1">
            <a:spLocks noChangeArrowheads="1"/>
          </p:cNvSpPr>
          <p:nvPr/>
        </p:nvSpPr>
        <p:spPr bwMode="auto">
          <a:xfrm>
            <a:off x="-1" y="317899"/>
            <a:ext cx="228880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 dirty="0" smtClean="0">
                <a:solidFill>
                  <a:srgbClr val="4093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3200" b="1" dirty="0" smtClean="0">
                <a:solidFill>
                  <a:srgbClr val="4093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品牌价值</a:t>
            </a:r>
            <a:endParaRPr lang="zh-CN" altLang="en-US" sz="3200" b="1" dirty="0">
              <a:solidFill>
                <a:srgbClr val="40937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switch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5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5" grpId="0" animBg="1"/>
      <p:bldP spid="378" grpId="0" animBg="1"/>
      <p:bldP spid="379" grpId="0" animBg="1"/>
      <p:bldP spid="38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" name="Straight Connector 8"/>
          <p:cNvCxnSpPr/>
          <p:nvPr/>
        </p:nvCxnSpPr>
        <p:spPr>
          <a:xfrm rot="5400000">
            <a:off x="2815416" y="2515264"/>
            <a:ext cx="3514251" cy="793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  <a:prstDash val="sysDot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Group 100"/>
          <p:cNvGrpSpPr/>
          <p:nvPr/>
        </p:nvGrpSpPr>
        <p:grpSpPr>
          <a:xfrm>
            <a:off x="3972062" y="3316631"/>
            <a:ext cx="1171272" cy="84324"/>
            <a:chOff x="3972062" y="3371785"/>
            <a:chExt cx="1171272" cy="85726"/>
          </a:xfrm>
        </p:grpSpPr>
        <p:cxnSp>
          <p:nvCxnSpPr>
            <p:cNvPr id="40" name="Straight Connector 48"/>
            <p:cNvCxnSpPr>
              <a:stCxn id="48" idx="3"/>
              <a:endCxn id="78" idx="1"/>
            </p:cNvCxnSpPr>
            <p:nvPr/>
          </p:nvCxnSpPr>
          <p:spPr>
            <a:xfrm flipV="1">
              <a:off x="3972062" y="3413346"/>
              <a:ext cx="1171272" cy="2603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Oval 51"/>
            <p:cNvSpPr/>
            <p:nvPr/>
          </p:nvSpPr>
          <p:spPr>
            <a:xfrm>
              <a:off x="4530075" y="3371785"/>
              <a:ext cx="85726" cy="8572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" name="Group 99"/>
          <p:cNvGrpSpPr/>
          <p:nvPr/>
        </p:nvGrpSpPr>
        <p:grpSpPr>
          <a:xfrm>
            <a:off x="3993750" y="1680218"/>
            <a:ext cx="1149754" cy="84324"/>
            <a:chOff x="3993750" y="1708160"/>
            <a:chExt cx="1149754" cy="85726"/>
          </a:xfrm>
        </p:grpSpPr>
        <p:cxnSp>
          <p:nvCxnSpPr>
            <p:cNvPr id="43" name="Straight Connector 45"/>
            <p:cNvCxnSpPr>
              <a:stCxn id="55" idx="3"/>
              <a:endCxn id="62" idx="1"/>
            </p:cNvCxnSpPr>
            <p:nvPr/>
          </p:nvCxnSpPr>
          <p:spPr>
            <a:xfrm>
              <a:off x="3993750" y="1746824"/>
              <a:ext cx="1149754" cy="1588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Oval 52"/>
            <p:cNvSpPr/>
            <p:nvPr/>
          </p:nvSpPr>
          <p:spPr>
            <a:xfrm>
              <a:off x="4529137" y="1708160"/>
              <a:ext cx="85726" cy="85726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" name="Group 95"/>
          <p:cNvGrpSpPr/>
          <p:nvPr/>
        </p:nvGrpSpPr>
        <p:grpSpPr>
          <a:xfrm>
            <a:off x="335470" y="2976925"/>
            <a:ext cx="3636592" cy="696027"/>
            <a:chOff x="357158" y="2428874"/>
            <a:chExt cx="3636592" cy="707602"/>
          </a:xfrm>
        </p:grpSpPr>
        <p:grpSp>
          <p:nvGrpSpPr>
            <p:cNvPr id="46" name="Group 88"/>
            <p:cNvGrpSpPr/>
            <p:nvPr/>
          </p:nvGrpSpPr>
          <p:grpSpPr>
            <a:xfrm>
              <a:off x="357158" y="2428874"/>
              <a:ext cx="2680365" cy="629936"/>
              <a:chOff x="357158" y="2428874"/>
              <a:chExt cx="2680365" cy="629936"/>
            </a:xfrm>
          </p:grpSpPr>
          <p:sp>
            <p:nvSpPr>
              <p:cNvPr id="50" name="Rectangle 31"/>
              <p:cNvSpPr/>
              <p:nvPr/>
            </p:nvSpPr>
            <p:spPr>
              <a:xfrm>
                <a:off x="357158" y="2714626"/>
                <a:ext cx="2643206" cy="3441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sz="800" dirty="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Segoe UI" panose="020B0502040204020203" pitchFamily="34" charset="0"/>
                    <a:sym typeface="微软雅黑" panose="020B0503020204020204" pitchFamily="34" charset="-122"/>
                  </a:rPr>
                  <a:t>在此录入上述图表的描述说明，在此录入上述图表的描述说明，在此录入上述图表的描述说明。</a:t>
                </a:r>
                <a:endParaRPr lang="zh-CN" altLang="en-US" sz="8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" panose="020B0502040204020203" pitchFamily="34" charset="0"/>
                  <a:sym typeface="微软雅黑" panose="020B0503020204020204" pitchFamily="34" charset="-122"/>
                </a:endParaRPr>
              </a:p>
            </p:txBody>
          </p:sp>
          <p:sp>
            <p:nvSpPr>
              <p:cNvPr id="51" name="Rectangle 32"/>
              <p:cNvSpPr/>
              <p:nvPr/>
            </p:nvSpPr>
            <p:spPr>
              <a:xfrm>
                <a:off x="1929526" y="2428874"/>
                <a:ext cx="1107997" cy="2816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zh-CN" altLang="en-US" sz="1200" dirty="0">
                    <a:solidFill>
                      <a:schemeClr val="bg1">
                        <a:lumMod val="6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Open Sans" pitchFamily="34" charset="0"/>
                  </a:rPr>
                  <a:t>点击添加标题</a:t>
                </a:r>
                <a:endParaRPr lang="en-US" altLang="zh-CN" sz="12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 pitchFamily="34" charset="0"/>
                </a:endParaRPr>
              </a:p>
            </p:txBody>
          </p:sp>
        </p:grpSp>
        <p:grpSp>
          <p:nvGrpSpPr>
            <p:cNvPr id="47" name="Group 84"/>
            <p:cNvGrpSpPr/>
            <p:nvPr/>
          </p:nvGrpSpPr>
          <p:grpSpPr>
            <a:xfrm>
              <a:off x="3357554" y="2500312"/>
              <a:ext cx="636196" cy="636164"/>
              <a:chOff x="3357554" y="2500312"/>
              <a:chExt cx="636196" cy="636164"/>
            </a:xfrm>
          </p:grpSpPr>
          <p:sp>
            <p:nvSpPr>
              <p:cNvPr id="48" name="Rectangle 22"/>
              <p:cNvSpPr/>
              <p:nvPr/>
            </p:nvSpPr>
            <p:spPr>
              <a:xfrm>
                <a:off x="3357554" y="2500312"/>
                <a:ext cx="636196" cy="636164"/>
              </a:xfrm>
              <a:prstGeom prst="rect">
                <a:avLst/>
              </a:prstGeom>
              <a:solidFill>
                <a:srgbClr val="40937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Freeform 23"/>
              <p:cNvSpPr>
                <a:spLocks noEditPoints="1"/>
              </p:cNvSpPr>
              <p:nvPr/>
            </p:nvSpPr>
            <p:spPr bwMode="auto">
              <a:xfrm>
                <a:off x="3477620" y="2660940"/>
                <a:ext cx="389082" cy="322810"/>
              </a:xfrm>
              <a:custGeom>
                <a:avLst/>
                <a:gdLst/>
                <a:ahLst/>
                <a:cxnLst>
                  <a:cxn ang="0">
                    <a:pos x="312" y="110"/>
                  </a:cxn>
                  <a:cxn ang="0">
                    <a:pos x="323" y="138"/>
                  </a:cxn>
                  <a:cxn ang="0">
                    <a:pos x="350" y="127"/>
                  </a:cxn>
                  <a:cxn ang="0">
                    <a:pos x="339" y="100"/>
                  </a:cxn>
                  <a:cxn ang="0">
                    <a:pos x="25" y="100"/>
                  </a:cxn>
                  <a:cxn ang="0">
                    <a:pos x="15" y="127"/>
                  </a:cxn>
                  <a:cxn ang="0">
                    <a:pos x="42" y="138"/>
                  </a:cxn>
                  <a:cxn ang="0">
                    <a:pos x="53" y="110"/>
                  </a:cxn>
                  <a:cxn ang="0">
                    <a:pos x="270" y="60"/>
                  </a:cxn>
                  <a:cxn ang="0">
                    <a:pos x="248" y="69"/>
                  </a:cxn>
                  <a:cxn ang="0">
                    <a:pos x="239" y="91"/>
                  </a:cxn>
                  <a:cxn ang="0">
                    <a:pos x="252" y="116"/>
                  </a:cxn>
                  <a:cxn ang="0">
                    <a:pos x="276" y="121"/>
                  </a:cxn>
                  <a:cxn ang="0">
                    <a:pos x="297" y="103"/>
                  </a:cxn>
                  <a:cxn ang="0">
                    <a:pos x="297" y="80"/>
                  </a:cxn>
                  <a:cxn ang="0">
                    <a:pos x="276" y="62"/>
                  </a:cxn>
                  <a:cxn ang="0">
                    <a:pos x="330" y="183"/>
                  </a:cxn>
                  <a:cxn ang="0">
                    <a:pos x="321" y="152"/>
                  </a:cxn>
                  <a:cxn ang="0">
                    <a:pos x="350" y="158"/>
                  </a:cxn>
                  <a:cxn ang="0">
                    <a:pos x="364" y="185"/>
                  </a:cxn>
                  <a:cxn ang="0">
                    <a:pos x="83" y="63"/>
                  </a:cxn>
                  <a:cxn ang="0">
                    <a:pos x="65" y="85"/>
                  </a:cxn>
                  <a:cxn ang="0">
                    <a:pos x="71" y="109"/>
                  </a:cxn>
                  <a:cxn ang="0">
                    <a:pos x="96" y="121"/>
                  </a:cxn>
                  <a:cxn ang="0">
                    <a:pos x="118" y="112"/>
                  </a:cxn>
                  <a:cxn ang="0">
                    <a:pos x="127" y="91"/>
                  </a:cxn>
                  <a:cxn ang="0">
                    <a:pos x="112" y="65"/>
                  </a:cxn>
                  <a:cxn ang="0">
                    <a:pos x="35" y="150"/>
                  </a:cxn>
                  <a:cxn ang="0">
                    <a:pos x="36" y="176"/>
                  </a:cxn>
                  <a:cxn ang="0">
                    <a:pos x="0" y="185"/>
                  </a:cxn>
                  <a:cxn ang="0">
                    <a:pos x="15" y="158"/>
                  </a:cxn>
                  <a:cxn ang="0">
                    <a:pos x="183" y="0"/>
                  </a:cxn>
                  <a:cxn ang="0">
                    <a:pos x="151" y="13"/>
                  </a:cxn>
                  <a:cxn ang="0">
                    <a:pos x="138" y="45"/>
                  </a:cxn>
                  <a:cxn ang="0">
                    <a:pos x="158" y="81"/>
                  </a:cxn>
                  <a:cxn ang="0">
                    <a:pos x="192" y="89"/>
                  </a:cxn>
                  <a:cxn ang="0">
                    <a:pos x="225" y="62"/>
                  </a:cxn>
                  <a:cxn ang="0">
                    <a:pos x="225" y="27"/>
                  </a:cxn>
                  <a:cxn ang="0">
                    <a:pos x="192" y="0"/>
                  </a:cxn>
                  <a:cxn ang="0">
                    <a:pos x="265" y="174"/>
                  </a:cxn>
                  <a:cxn ang="0">
                    <a:pos x="256" y="136"/>
                  </a:cxn>
                  <a:cxn ang="0">
                    <a:pos x="279" y="136"/>
                  </a:cxn>
                  <a:cxn ang="0">
                    <a:pos x="316" y="165"/>
                  </a:cxn>
                  <a:cxn ang="0">
                    <a:pos x="100" y="272"/>
                  </a:cxn>
                  <a:cxn ang="0">
                    <a:pos x="51" y="165"/>
                  </a:cxn>
                  <a:cxn ang="0">
                    <a:pos x="85" y="136"/>
                  </a:cxn>
                  <a:cxn ang="0">
                    <a:pos x="109" y="136"/>
                  </a:cxn>
                  <a:cxn ang="0">
                    <a:pos x="100" y="174"/>
                  </a:cxn>
                  <a:cxn ang="0">
                    <a:pos x="252" y="159"/>
                  </a:cxn>
                  <a:cxn ang="0">
                    <a:pos x="210" y="109"/>
                  </a:cxn>
                  <a:cxn ang="0">
                    <a:pos x="154" y="109"/>
                  </a:cxn>
                  <a:cxn ang="0">
                    <a:pos x="112" y="159"/>
                  </a:cxn>
                </a:cxnLst>
                <a:rect l="0" t="0" r="r" b="b"/>
                <a:pathLst>
                  <a:path w="364" h="301">
                    <a:moveTo>
                      <a:pt x="332" y="98"/>
                    </a:moveTo>
                    <a:lnTo>
                      <a:pt x="332" y="98"/>
                    </a:lnTo>
                    <a:lnTo>
                      <a:pt x="323" y="100"/>
                    </a:lnTo>
                    <a:lnTo>
                      <a:pt x="317" y="105"/>
                    </a:lnTo>
                    <a:lnTo>
                      <a:pt x="312" y="110"/>
                    </a:lnTo>
                    <a:lnTo>
                      <a:pt x="310" y="120"/>
                    </a:lnTo>
                    <a:lnTo>
                      <a:pt x="310" y="120"/>
                    </a:lnTo>
                    <a:lnTo>
                      <a:pt x="312" y="127"/>
                    </a:lnTo>
                    <a:lnTo>
                      <a:pt x="317" y="134"/>
                    </a:lnTo>
                    <a:lnTo>
                      <a:pt x="323" y="138"/>
                    </a:lnTo>
                    <a:lnTo>
                      <a:pt x="332" y="139"/>
                    </a:lnTo>
                    <a:lnTo>
                      <a:pt x="332" y="139"/>
                    </a:lnTo>
                    <a:lnTo>
                      <a:pt x="339" y="138"/>
                    </a:lnTo>
                    <a:lnTo>
                      <a:pt x="346" y="134"/>
                    </a:lnTo>
                    <a:lnTo>
                      <a:pt x="350" y="127"/>
                    </a:lnTo>
                    <a:lnTo>
                      <a:pt x="352" y="120"/>
                    </a:lnTo>
                    <a:lnTo>
                      <a:pt x="352" y="120"/>
                    </a:lnTo>
                    <a:lnTo>
                      <a:pt x="350" y="110"/>
                    </a:lnTo>
                    <a:lnTo>
                      <a:pt x="346" y="105"/>
                    </a:lnTo>
                    <a:lnTo>
                      <a:pt x="339" y="100"/>
                    </a:lnTo>
                    <a:lnTo>
                      <a:pt x="332" y="98"/>
                    </a:lnTo>
                    <a:lnTo>
                      <a:pt x="332" y="98"/>
                    </a:lnTo>
                    <a:close/>
                    <a:moveTo>
                      <a:pt x="35" y="98"/>
                    </a:moveTo>
                    <a:lnTo>
                      <a:pt x="35" y="98"/>
                    </a:lnTo>
                    <a:lnTo>
                      <a:pt x="25" y="100"/>
                    </a:lnTo>
                    <a:lnTo>
                      <a:pt x="20" y="105"/>
                    </a:lnTo>
                    <a:lnTo>
                      <a:pt x="15" y="110"/>
                    </a:lnTo>
                    <a:lnTo>
                      <a:pt x="13" y="120"/>
                    </a:lnTo>
                    <a:lnTo>
                      <a:pt x="13" y="120"/>
                    </a:lnTo>
                    <a:lnTo>
                      <a:pt x="15" y="127"/>
                    </a:lnTo>
                    <a:lnTo>
                      <a:pt x="20" y="134"/>
                    </a:lnTo>
                    <a:lnTo>
                      <a:pt x="25" y="138"/>
                    </a:lnTo>
                    <a:lnTo>
                      <a:pt x="35" y="139"/>
                    </a:lnTo>
                    <a:lnTo>
                      <a:pt x="35" y="139"/>
                    </a:lnTo>
                    <a:lnTo>
                      <a:pt x="42" y="138"/>
                    </a:lnTo>
                    <a:lnTo>
                      <a:pt x="49" y="134"/>
                    </a:lnTo>
                    <a:lnTo>
                      <a:pt x="53" y="127"/>
                    </a:lnTo>
                    <a:lnTo>
                      <a:pt x="54" y="120"/>
                    </a:lnTo>
                    <a:lnTo>
                      <a:pt x="54" y="120"/>
                    </a:lnTo>
                    <a:lnTo>
                      <a:pt x="53" y="110"/>
                    </a:lnTo>
                    <a:lnTo>
                      <a:pt x="49" y="105"/>
                    </a:lnTo>
                    <a:lnTo>
                      <a:pt x="42" y="100"/>
                    </a:lnTo>
                    <a:lnTo>
                      <a:pt x="35" y="98"/>
                    </a:lnTo>
                    <a:lnTo>
                      <a:pt x="35" y="98"/>
                    </a:lnTo>
                    <a:close/>
                    <a:moveTo>
                      <a:pt x="270" y="60"/>
                    </a:moveTo>
                    <a:lnTo>
                      <a:pt x="270" y="60"/>
                    </a:lnTo>
                    <a:lnTo>
                      <a:pt x="263" y="62"/>
                    </a:lnTo>
                    <a:lnTo>
                      <a:pt x="258" y="63"/>
                    </a:lnTo>
                    <a:lnTo>
                      <a:pt x="252" y="65"/>
                    </a:lnTo>
                    <a:lnTo>
                      <a:pt x="248" y="69"/>
                    </a:lnTo>
                    <a:lnTo>
                      <a:pt x="245" y="74"/>
                    </a:lnTo>
                    <a:lnTo>
                      <a:pt x="241" y="80"/>
                    </a:lnTo>
                    <a:lnTo>
                      <a:pt x="239" y="85"/>
                    </a:lnTo>
                    <a:lnTo>
                      <a:pt x="239" y="91"/>
                    </a:lnTo>
                    <a:lnTo>
                      <a:pt x="239" y="91"/>
                    </a:lnTo>
                    <a:lnTo>
                      <a:pt x="239" y="98"/>
                    </a:lnTo>
                    <a:lnTo>
                      <a:pt x="241" y="103"/>
                    </a:lnTo>
                    <a:lnTo>
                      <a:pt x="245" y="109"/>
                    </a:lnTo>
                    <a:lnTo>
                      <a:pt x="248" y="112"/>
                    </a:lnTo>
                    <a:lnTo>
                      <a:pt x="252" y="116"/>
                    </a:lnTo>
                    <a:lnTo>
                      <a:pt x="258" y="120"/>
                    </a:lnTo>
                    <a:lnTo>
                      <a:pt x="263" y="121"/>
                    </a:lnTo>
                    <a:lnTo>
                      <a:pt x="270" y="121"/>
                    </a:lnTo>
                    <a:lnTo>
                      <a:pt x="270" y="121"/>
                    </a:lnTo>
                    <a:lnTo>
                      <a:pt x="276" y="121"/>
                    </a:lnTo>
                    <a:lnTo>
                      <a:pt x="281" y="120"/>
                    </a:lnTo>
                    <a:lnTo>
                      <a:pt x="287" y="116"/>
                    </a:lnTo>
                    <a:lnTo>
                      <a:pt x="292" y="112"/>
                    </a:lnTo>
                    <a:lnTo>
                      <a:pt x="296" y="109"/>
                    </a:lnTo>
                    <a:lnTo>
                      <a:pt x="297" y="103"/>
                    </a:lnTo>
                    <a:lnTo>
                      <a:pt x="299" y="98"/>
                    </a:lnTo>
                    <a:lnTo>
                      <a:pt x="301" y="91"/>
                    </a:lnTo>
                    <a:lnTo>
                      <a:pt x="301" y="91"/>
                    </a:lnTo>
                    <a:lnTo>
                      <a:pt x="299" y="85"/>
                    </a:lnTo>
                    <a:lnTo>
                      <a:pt x="297" y="80"/>
                    </a:lnTo>
                    <a:lnTo>
                      <a:pt x="296" y="74"/>
                    </a:lnTo>
                    <a:lnTo>
                      <a:pt x="292" y="69"/>
                    </a:lnTo>
                    <a:lnTo>
                      <a:pt x="287" y="65"/>
                    </a:lnTo>
                    <a:lnTo>
                      <a:pt x="281" y="63"/>
                    </a:lnTo>
                    <a:lnTo>
                      <a:pt x="276" y="62"/>
                    </a:lnTo>
                    <a:lnTo>
                      <a:pt x="270" y="60"/>
                    </a:lnTo>
                    <a:lnTo>
                      <a:pt x="270" y="60"/>
                    </a:lnTo>
                    <a:close/>
                    <a:moveTo>
                      <a:pt x="364" y="248"/>
                    </a:moveTo>
                    <a:lnTo>
                      <a:pt x="330" y="248"/>
                    </a:lnTo>
                    <a:lnTo>
                      <a:pt x="330" y="183"/>
                    </a:lnTo>
                    <a:lnTo>
                      <a:pt x="330" y="183"/>
                    </a:lnTo>
                    <a:lnTo>
                      <a:pt x="330" y="176"/>
                    </a:lnTo>
                    <a:lnTo>
                      <a:pt x="328" y="167"/>
                    </a:lnTo>
                    <a:lnTo>
                      <a:pt x="321" y="152"/>
                    </a:lnTo>
                    <a:lnTo>
                      <a:pt x="321" y="152"/>
                    </a:lnTo>
                    <a:lnTo>
                      <a:pt x="332" y="150"/>
                    </a:lnTo>
                    <a:lnTo>
                      <a:pt x="332" y="150"/>
                    </a:lnTo>
                    <a:lnTo>
                      <a:pt x="337" y="152"/>
                    </a:lnTo>
                    <a:lnTo>
                      <a:pt x="345" y="154"/>
                    </a:lnTo>
                    <a:lnTo>
                      <a:pt x="350" y="158"/>
                    </a:lnTo>
                    <a:lnTo>
                      <a:pt x="355" y="161"/>
                    </a:lnTo>
                    <a:lnTo>
                      <a:pt x="359" y="167"/>
                    </a:lnTo>
                    <a:lnTo>
                      <a:pt x="363" y="172"/>
                    </a:lnTo>
                    <a:lnTo>
                      <a:pt x="364" y="178"/>
                    </a:lnTo>
                    <a:lnTo>
                      <a:pt x="364" y="185"/>
                    </a:lnTo>
                    <a:lnTo>
                      <a:pt x="364" y="248"/>
                    </a:lnTo>
                    <a:close/>
                    <a:moveTo>
                      <a:pt x="96" y="60"/>
                    </a:moveTo>
                    <a:lnTo>
                      <a:pt x="96" y="60"/>
                    </a:lnTo>
                    <a:lnTo>
                      <a:pt x="89" y="62"/>
                    </a:lnTo>
                    <a:lnTo>
                      <a:pt x="83" y="63"/>
                    </a:lnTo>
                    <a:lnTo>
                      <a:pt x="78" y="65"/>
                    </a:lnTo>
                    <a:lnTo>
                      <a:pt x="74" y="69"/>
                    </a:lnTo>
                    <a:lnTo>
                      <a:pt x="71" y="74"/>
                    </a:lnTo>
                    <a:lnTo>
                      <a:pt x="67" y="80"/>
                    </a:lnTo>
                    <a:lnTo>
                      <a:pt x="65" y="85"/>
                    </a:lnTo>
                    <a:lnTo>
                      <a:pt x="65" y="91"/>
                    </a:lnTo>
                    <a:lnTo>
                      <a:pt x="65" y="91"/>
                    </a:lnTo>
                    <a:lnTo>
                      <a:pt x="65" y="98"/>
                    </a:lnTo>
                    <a:lnTo>
                      <a:pt x="67" y="103"/>
                    </a:lnTo>
                    <a:lnTo>
                      <a:pt x="71" y="109"/>
                    </a:lnTo>
                    <a:lnTo>
                      <a:pt x="74" y="112"/>
                    </a:lnTo>
                    <a:lnTo>
                      <a:pt x="78" y="116"/>
                    </a:lnTo>
                    <a:lnTo>
                      <a:pt x="83" y="120"/>
                    </a:lnTo>
                    <a:lnTo>
                      <a:pt x="89" y="121"/>
                    </a:lnTo>
                    <a:lnTo>
                      <a:pt x="96" y="121"/>
                    </a:lnTo>
                    <a:lnTo>
                      <a:pt x="96" y="121"/>
                    </a:lnTo>
                    <a:lnTo>
                      <a:pt x="102" y="121"/>
                    </a:lnTo>
                    <a:lnTo>
                      <a:pt x="107" y="120"/>
                    </a:lnTo>
                    <a:lnTo>
                      <a:pt x="112" y="116"/>
                    </a:lnTo>
                    <a:lnTo>
                      <a:pt x="118" y="112"/>
                    </a:lnTo>
                    <a:lnTo>
                      <a:pt x="122" y="109"/>
                    </a:lnTo>
                    <a:lnTo>
                      <a:pt x="123" y="103"/>
                    </a:lnTo>
                    <a:lnTo>
                      <a:pt x="125" y="98"/>
                    </a:lnTo>
                    <a:lnTo>
                      <a:pt x="127" y="91"/>
                    </a:lnTo>
                    <a:lnTo>
                      <a:pt x="127" y="91"/>
                    </a:lnTo>
                    <a:lnTo>
                      <a:pt x="125" y="85"/>
                    </a:lnTo>
                    <a:lnTo>
                      <a:pt x="123" y="80"/>
                    </a:lnTo>
                    <a:lnTo>
                      <a:pt x="122" y="74"/>
                    </a:lnTo>
                    <a:lnTo>
                      <a:pt x="118" y="69"/>
                    </a:lnTo>
                    <a:lnTo>
                      <a:pt x="112" y="65"/>
                    </a:lnTo>
                    <a:lnTo>
                      <a:pt x="107" y="63"/>
                    </a:lnTo>
                    <a:lnTo>
                      <a:pt x="102" y="62"/>
                    </a:lnTo>
                    <a:lnTo>
                      <a:pt x="96" y="60"/>
                    </a:lnTo>
                    <a:lnTo>
                      <a:pt x="96" y="60"/>
                    </a:lnTo>
                    <a:close/>
                    <a:moveTo>
                      <a:pt x="35" y="150"/>
                    </a:moveTo>
                    <a:lnTo>
                      <a:pt x="35" y="150"/>
                    </a:lnTo>
                    <a:lnTo>
                      <a:pt x="44" y="152"/>
                    </a:lnTo>
                    <a:lnTo>
                      <a:pt x="44" y="152"/>
                    </a:lnTo>
                    <a:lnTo>
                      <a:pt x="38" y="167"/>
                    </a:lnTo>
                    <a:lnTo>
                      <a:pt x="36" y="176"/>
                    </a:lnTo>
                    <a:lnTo>
                      <a:pt x="35" y="183"/>
                    </a:lnTo>
                    <a:lnTo>
                      <a:pt x="35" y="248"/>
                    </a:lnTo>
                    <a:lnTo>
                      <a:pt x="0" y="248"/>
                    </a:lnTo>
                    <a:lnTo>
                      <a:pt x="0" y="185"/>
                    </a:lnTo>
                    <a:lnTo>
                      <a:pt x="0" y="185"/>
                    </a:lnTo>
                    <a:lnTo>
                      <a:pt x="0" y="178"/>
                    </a:lnTo>
                    <a:lnTo>
                      <a:pt x="2" y="172"/>
                    </a:lnTo>
                    <a:lnTo>
                      <a:pt x="6" y="167"/>
                    </a:lnTo>
                    <a:lnTo>
                      <a:pt x="9" y="161"/>
                    </a:lnTo>
                    <a:lnTo>
                      <a:pt x="15" y="158"/>
                    </a:lnTo>
                    <a:lnTo>
                      <a:pt x="20" y="154"/>
                    </a:lnTo>
                    <a:lnTo>
                      <a:pt x="27" y="152"/>
                    </a:lnTo>
                    <a:lnTo>
                      <a:pt x="35" y="150"/>
                    </a:lnTo>
                    <a:lnTo>
                      <a:pt x="35" y="150"/>
                    </a:lnTo>
                    <a:close/>
                    <a:moveTo>
                      <a:pt x="183" y="0"/>
                    </a:moveTo>
                    <a:lnTo>
                      <a:pt x="183" y="0"/>
                    </a:lnTo>
                    <a:lnTo>
                      <a:pt x="174" y="0"/>
                    </a:lnTo>
                    <a:lnTo>
                      <a:pt x="165" y="4"/>
                    </a:lnTo>
                    <a:lnTo>
                      <a:pt x="158" y="7"/>
                    </a:lnTo>
                    <a:lnTo>
                      <a:pt x="151" y="13"/>
                    </a:lnTo>
                    <a:lnTo>
                      <a:pt x="145" y="20"/>
                    </a:lnTo>
                    <a:lnTo>
                      <a:pt x="141" y="27"/>
                    </a:lnTo>
                    <a:lnTo>
                      <a:pt x="138" y="36"/>
                    </a:lnTo>
                    <a:lnTo>
                      <a:pt x="138" y="45"/>
                    </a:lnTo>
                    <a:lnTo>
                      <a:pt x="138" y="45"/>
                    </a:lnTo>
                    <a:lnTo>
                      <a:pt x="138" y="54"/>
                    </a:lnTo>
                    <a:lnTo>
                      <a:pt x="141" y="62"/>
                    </a:lnTo>
                    <a:lnTo>
                      <a:pt x="145" y="71"/>
                    </a:lnTo>
                    <a:lnTo>
                      <a:pt x="151" y="76"/>
                    </a:lnTo>
                    <a:lnTo>
                      <a:pt x="158" y="81"/>
                    </a:lnTo>
                    <a:lnTo>
                      <a:pt x="165" y="87"/>
                    </a:lnTo>
                    <a:lnTo>
                      <a:pt x="174" y="89"/>
                    </a:lnTo>
                    <a:lnTo>
                      <a:pt x="183" y="91"/>
                    </a:lnTo>
                    <a:lnTo>
                      <a:pt x="183" y="91"/>
                    </a:lnTo>
                    <a:lnTo>
                      <a:pt x="192" y="89"/>
                    </a:lnTo>
                    <a:lnTo>
                      <a:pt x="200" y="87"/>
                    </a:lnTo>
                    <a:lnTo>
                      <a:pt x="209" y="81"/>
                    </a:lnTo>
                    <a:lnTo>
                      <a:pt x="214" y="76"/>
                    </a:lnTo>
                    <a:lnTo>
                      <a:pt x="219" y="71"/>
                    </a:lnTo>
                    <a:lnTo>
                      <a:pt x="225" y="62"/>
                    </a:lnTo>
                    <a:lnTo>
                      <a:pt x="227" y="54"/>
                    </a:lnTo>
                    <a:lnTo>
                      <a:pt x="229" y="45"/>
                    </a:lnTo>
                    <a:lnTo>
                      <a:pt x="229" y="45"/>
                    </a:lnTo>
                    <a:lnTo>
                      <a:pt x="227" y="36"/>
                    </a:lnTo>
                    <a:lnTo>
                      <a:pt x="225" y="27"/>
                    </a:lnTo>
                    <a:lnTo>
                      <a:pt x="219" y="20"/>
                    </a:lnTo>
                    <a:lnTo>
                      <a:pt x="214" y="13"/>
                    </a:lnTo>
                    <a:lnTo>
                      <a:pt x="209" y="7"/>
                    </a:lnTo>
                    <a:lnTo>
                      <a:pt x="200" y="4"/>
                    </a:lnTo>
                    <a:lnTo>
                      <a:pt x="192" y="0"/>
                    </a:lnTo>
                    <a:lnTo>
                      <a:pt x="183" y="0"/>
                    </a:lnTo>
                    <a:lnTo>
                      <a:pt x="183" y="0"/>
                    </a:lnTo>
                    <a:close/>
                    <a:moveTo>
                      <a:pt x="319" y="272"/>
                    </a:moveTo>
                    <a:lnTo>
                      <a:pt x="265" y="272"/>
                    </a:lnTo>
                    <a:lnTo>
                      <a:pt x="265" y="174"/>
                    </a:lnTo>
                    <a:lnTo>
                      <a:pt x="265" y="174"/>
                    </a:lnTo>
                    <a:lnTo>
                      <a:pt x="265" y="163"/>
                    </a:lnTo>
                    <a:lnTo>
                      <a:pt x="263" y="154"/>
                    </a:lnTo>
                    <a:lnTo>
                      <a:pt x="259" y="145"/>
                    </a:lnTo>
                    <a:lnTo>
                      <a:pt x="256" y="136"/>
                    </a:lnTo>
                    <a:lnTo>
                      <a:pt x="256" y="136"/>
                    </a:lnTo>
                    <a:lnTo>
                      <a:pt x="263" y="134"/>
                    </a:lnTo>
                    <a:lnTo>
                      <a:pt x="270" y="134"/>
                    </a:lnTo>
                    <a:lnTo>
                      <a:pt x="270" y="134"/>
                    </a:lnTo>
                    <a:lnTo>
                      <a:pt x="279" y="136"/>
                    </a:lnTo>
                    <a:lnTo>
                      <a:pt x="288" y="138"/>
                    </a:lnTo>
                    <a:lnTo>
                      <a:pt x="297" y="143"/>
                    </a:lnTo>
                    <a:lnTo>
                      <a:pt x="305" y="149"/>
                    </a:lnTo>
                    <a:lnTo>
                      <a:pt x="310" y="156"/>
                    </a:lnTo>
                    <a:lnTo>
                      <a:pt x="316" y="165"/>
                    </a:lnTo>
                    <a:lnTo>
                      <a:pt x="317" y="174"/>
                    </a:lnTo>
                    <a:lnTo>
                      <a:pt x="319" y="183"/>
                    </a:lnTo>
                    <a:lnTo>
                      <a:pt x="319" y="272"/>
                    </a:lnTo>
                    <a:close/>
                    <a:moveTo>
                      <a:pt x="100" y="174"/>
                    </a:moveTo>
                    <a:lnTo>
                      <a:pt x="100" y="272"/>
                    </a:lnTo>
                    <a:lnTo>
                      <a:pt x="45" y="272"/>
                    </a:lnTo>
                    <a:lnTo>
                      <a:pt x="45" y="183"/>
                    </a:lnTo>
                    <a:lnTo>
                      <a:pt x="45" y="183"/>
                    </a:lnTo>
                    <a:lnTo>
                      <a:pt x="47" y="174"/>
                    </a:lnTo>
                    <a:lnTo>
                      <a:pt x="51" y="165"/>
                    </a:lnTo>
                    <a:lnTo>
                      <a:pt x="54" y="156"/>
                    </a:lnTo>
                    <a:lnTo>
                      <a:pt x="60" y="149"/>
                    </a:lnTo>
                    <a:lnTo>
                      <a:pt x="67" y="143"/>
                    </a:lnTo>
                    <a:lnTo>
                      <a:pt x="76" y="138"/>
                    </a:lnTo>
                    <a:lnTo>
                      <a:pt x="85" y="136"/>
                    </a:lnTo>
                    <a:lnTo>
                      <a:pt x="96" y="134"/>
                    </a:lnTo>
                    <a:lnTo>
                      <a:pt x="96" y="134"/>
                    </a:lnTo>
                    <a:lnTo>
                      <a:pt x="103" y="134"/>
                    </a:lnTo>
                    <a:lnTo>
                      <a:pt x="109" y="136"/>
                    </a:lnTo>
                    <a:lnTo>
                      <a:pt x="109" y="136"/>
                    </a:lnTo>
                    <a:lnTo>
                      <a:pt x="105" y="145"/>
                    </a:lnTo>
                    <a:lnTo>
                      <a:pt x="102" y="154"/>
                    </a:lnTo>
                    <a:lnTo>
                      <a:pt x="100" y="163"/>
                    </a:lnTo>
                    <a:lnTo>
                      <a:pt x="100" y="174"/>
                    </a:lnTo>
                    <a:lnTo>
                      <a:pt x="100" y="174"/>
                    </a:lnTo>
                    <a:close/>
                    <a:moveTo>
                      <a:pt x="111" y="301"/>
                    </a:moveTo>
                    <a:lnTo>
                      <a:pt x="254" y="301"/>
                    </a:lnTo>
                    <a:lnTo>
                      <a:pt x="254" y="174"/>
                    </a:lnTo>
                    <a:lnTo>
                      <a:pt x="254" y="174"/>
                    </a:lnTo>
                    <a:lnTo>
                      <a:pt x="252" y="159"/>
                    </a:lnTo>
                    <a:lnTo>
                      <a:pt x="248" y="145"/>
                    </a:lnTo>
                    <a:lnTo>
                      <a:pt x="241" y="134"/>
                    </a:lnTo>
                    <a:lnTo>
                      <a:pt x="232" y="123"/>
                    </a:lnTo>
                    <a:lnTo>
                      <a:pt x="223" y="114"/>
                    </a:lnTo>
                    <a:lnTo>
                      <a:pt x="210" y="109"/>
                    </a:lnTo>
                    <a:lnTo>
                      <a:pt x="198" y="103"/>
                    </a:lnTo>
                    <a:lnTo>
                      <a:pt x="183" y="101"/>
                    </a:lnTo>
                    <a:lnTo>
                      <a:pt x="183" y="101"/>
                    </a:lnTo>
                    <a:lnTo>
                      <a:pt x="169" y="103"/>
                    </a:lnTo>
                    <a:lnTo>
                      <a:pt x="154" y="109"/>
                    </a:lnTo>
                    <a:lnTo>
                      <a:pt x="143" y="114"/>
                    </a:lnTo>
                    <a:lnTo>
                      <a:pt x="132" y="123"/>
                    </a:lnTo>
                    <a:lnTo>
                      <a:pt x="123" y="134"/>
                    </a:lnTo>
                    <a:lnTo>
                      <a:pt x="116" y="145"/>
                    </a:lnTo>
                    <a:lnTo>
                      <a:pt x="112" y="159"/>
                    </a:lnTo>
                    <a:lnTo>
                      <a:pt x="111" y="174"/>
                    </a:lnTo>
                    <a:lnTo>
                      <a:pt x="111" y="30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</p:grpSp>
      <p:grpSp>
        <p:nvGrpSpPr>
          <p:cNvPr id="52" name="Group 93"/>
          <p:cNvGrpSpPr/>
          <p:nvPr/>
        </p:nvGrpSpPr>
        <p:grpSpPr>
          <a:xfrm>
            <a:off x="357158" y="1335101"/>
            <a:ext cx="3636592" cy="696027"/>
            <a:chOff x="357158" y="1357304"/>
            <a:chExt cx="3636592" cy="707602"/>
          </a:xfrm>
        </p:grpSpPr>
        <p:grpSp>
          <p:nvGrpSpPr>
            <p:cNvPr id="53" name="Group 89"/>
            <p:cNvGrpSpPr/>
            <p:nvPr/>
          </p:nvGrpSpPr>
          <p:grpSpPr>
            <a:xfrm>
              <a:off x="357158" y="1357304"/>
              <a:ext cx="2781868" cy="629936"/>
              <a:chOff x="357158" y="1357304"/>
              <a:chExt cx="2781868" cy="629936"/>
            </a:xfrm>
          </p:grpSpPr>
          <p:sp>
            <p:nvSpPr>
              <p:cNvPr id="57" name="Rectangle 29"/>
              <p:cNvSpPr/>
              <p:nvPr/>
            </p:nvSpPr>
            <p:spPr>
              <a:xfrm>
                <a:off x="357158" y="1643056"/>
                <a:ext cx="2643206" cy="3441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sz="800" dirty="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Segoe UI" panose="020B0502040204020203" pitchFamily="34" charset="0"/>
                    <a:sym typeface="微软雅黑" panose="020B0503020204020204" pitchFamily="34" charset="-122"/>
                  </a:rPr>
                  <a:t>在此录入上述图表的描述说明，在此录入上述图表的描述说明，在此录入上述图表的描述说明。</a:t>
                </a:r>
                <a:endParaRPr lang="zh-CN" altLang="en-US" sz="8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" panose="020B0502040204020203" pitchFamily="34" charset="0"/>
                  <a:sym typeface="微软雅黑" panose="020B0503020204020204" pitchFamily="34" charset="-122"/>
                </a:endParaRPr>
              </a:p>
            </p:txBody>
          </p:sp>
          <p:sp>
            <p:nvSpPr>
              <p:cNvPr id="58" name="Rectangle 30"/>
              <p:cNvSpPr/>
              <p:nvPr/>
            </p:nvSpPr>
            <p:spPr>
              <a:xfrm>
                <a:off x="2031029" y="1357304"/>
                <a:ext cx="1107997" cy="2816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zh-CN" altLang="en-US" sz="1200" dirty="0">
                    <a:solidFill>
                      <a:schemeClr val="bg1">
                        <a:lumMod val="6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Open Sans" pitchFamily="34" charset="0"/>
                  </a:rPr>
                  <a:t>点击添加标题</a:t>
                </a:r>
                <a:endParaRPr lang="en-US" altLang="zh-CN" sz="12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 pitchFamily="34" charset="0"/>
                </a:endParaRPr>
              </a:p>
            </p:txBody>
          </p:sp>
        </p:grpSp>
        <p:grpSp>
          <p:nvGrpSpPr>
            <p:cNvPr id="54" name="Group 83"/>
            <p:cNvGrpSpPr/>
            <p:nvPr/>
          </p:nvGrpSpPr>
          <p:grpSpPr>
            <a:xfrm>
              <a:off x="3357554" y="1428742"/>
              <a:ext cx="636196" cy="636164"/>
              <a:chOff x="3357554" y="1428742"/>
              <a:chExt cx="636196" cy="636164"/>
            </a:xfrm>
          </p:grpSpPr>
          <p:sp>
            <p:nvSpPr>
              <p:cNvPr id="55" name="Rectangle 13"/>
              <p:cNvSpPr/>
              <p:nvPr/>
            </p:nvSpPr>
            <p:spPr>
              <a:xfrm>
                <a:off x="3357554" y="1428742"/>
                <a:ext cx="636196" cy="636164"/>
              </a:xfrm>
              <a:prstGeom prst="rect">
                <a:avLst/>
              </a:prstGeom>
              <a:solidFill>
                <a:srgbClr val="40937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Freeform 100"/>
              <p:cNvSpPr/>
              <p:nvPr/>
            </p:nvSpPr>
            <p:spPr bwMode="auto">
              <a:xfrm>
                <a:off x="3500430" y="1571618"/>
                <a:ext cx="303570" cy="342050"/>
              </a:xfrm>
              <a:custGeom>
                <a:avLst/>
                <a:gdLst/>
                <a:ahLst/>
                <a:cxnLst>
                  <a:cxn ang="0">
                    <a:pos x="230" y="212"/>
                  </a:cxn>
                  <a:cxn ang="0">
                    <a:pos x="212" y="216"/>
                  </a:cxn>
                  <a:cxn ang="0">
                    <a:pos x="197" y="223"/>
                  </a:cxn>
                  <a:cxn ang="0">
                    <a:pos x="105" y="169"/>
                  </a:cxn>
                  <a:cxn ang="0">
                    <a:pos x="105" y="160"/>
                  </a:cxn>
                  <a:cxn ang="0">
                    <a:pos x="197" y="96"/>
                  </a:cxn>
                  <a:cxn ang="0">
                    <a:pos x="204" y="100"/>
                  </a:cxn>
                  <a:cxn ang="0">
                    <a:pos x="221" y="105"/>
                  </a:cxn>
                  <a:cxn ang="0">
                    <a:pos x="230" y="107"/>
                  </a:cxn>
                  <a:cxn ang="0">
                    <a:pos x="250" y="102"/>
                  </a:cxn>
                  <a:cxn ang="0">
                    <a:pos x="266" y="91"/>
                  </a:cxn>
                  <a:cxn ang="0">
                    <a:pos x="277" y="75"/>
                  </a:cxn>
                  <a:cxn ang="0">
                    <a:pos x="282" y="53"/>
                  </a:cxn>
                  <a:cxn ang="0">
                    <a:pos x="281" y="44"/>
                  </a:cxn>
                  <a:cxn ang="0">
                    <a:pos x="273" y="24"/>
                  </a:cxn>
                  <a:cxn ang="0">
                    <a:pos x="259" y="9"/>
                  </a:cxn>
                  <a:cxn ang="0">
                    <a:pos x="239" y="2"/>
                  </a:cxn>
                  <a:cxn ang="0">
                    <a:pos x="230" y="0"/>
                  </a:cxn>
                  <a:cxn ang="0">
                    <a:pos x="208" y="4"/>
                  </a:cxn>
                  <a:cxn ang="0">
                    <a:pos x="192" y="17"/>
                  </a:cxn>
                  <a:cxn ang="0">
                    <a:pos x="181" y="33"/>
                  </a:cxn>
                  <a:cxn ang="0">
                    <a:pos x="175" y="53"/>
                  </a:cxn>
                  <a:cxn ang="0">
                    <a:pos x="177" y="62"/>
                  </a:cxn>
                  <a:cxn ang="0">
                    <a:pos x="85" y="118"/>
                  </a:cxn>
                  <a:cxn ang="0">
                    <a:pos x="68" y="109"/>
                  </a:cxn>
                  <a:cxn ang="0">
                    <a:pos x="52" y="107"/>
                  </a:cxn>
                  <a:cxn ang="0">
                    <a:pos x="41" y="107"/>
                  </a:cxn>
                  <a:cxn ang="0">
                    <a:pos x="23" y="116"/>
                  </a:cxn>
                  <a:cxn ang="0">
                    <a:pos x="9" y="131"/>
                  </a:cxn>
                  <a:cxn ang="0">
                    <a:pos x="0" y="149"/>
                  </a:cxn>
                  <a:cxn ang="0">
                    <a:pos x="0" y="160"/>
                  </a:cxn>
                  <a:cxn ang="0">
                    <a:pos x="3" y="180"/>
                  </a:cxn>
                  <a:cxn ang="0">
                    <a:pos x="14" y="198"/>
                  </a:cxn>
                  <a:cxn ang="0">
                    <a:pos x="30" y="209"/>
                  </a:cxn>
                  <a:cxn ang="0">
                    <a:pos x="52" y="212"/>
                  </a:cxn>
                  <a:cxn ang="0">
                    <a:pos x="61" y="212"/>
                  </a:cxn>
                  <a:cxn ang="0">
                    <a:pos x="78" y="207"/>
                  </a:cxn>
                  <a:cxn ang="0">
                    <a:pos x="177" y="258"/>
                  </a:cxn>
                  <a:cxn ang="0">
                    <a:pos x="175" y="267"/>
                  </a:cxn>
                  <a:cxn ang="0">
                    <a:pos x="177" y="278"/>
                  </a:cxn>
                  <a:cxn ang="0">
                    <a:pos x="184" y="296"/>
                  </a:cxn>
                  <a:cxn ang="0">
                    <a:pos x="199" y="310"/>
                  </a:cxn>
                  <a:cxn ang="0">
                    <a:pos x="219" y="318"/>
                  </a:cxn>
                  <a:cxn ang="0">
                    <a:pos x="230" y="319"/>
                  </a:cxn>
                  <a:cxn ang="0">
                    <a:pos x="250" y="316"/>
                  </a:cxn>
                  <a:cxn ang="0">
                    <a:pos x="266" y="303"/>
                  </a:cxn>
                  <a:cxn ang="0">
                    <a:pos x="277" y="287"/>
                  </a:cxn>
                  <a:cxn ang="0">
                    <a:pos x="282" y="267"/>
                  </a:cxn>
                  <a:cxn ang="0">
                    <a:pos x="281" y="256"/>
                  </a:cxn>
                  <a:cxn ang="0">
                    <a:pos x="273" y="236"/>
                  </a:cxn>
                  <a:cxn ang="0">
                    <a:pos x="259" y="221"/>
                  </a:cxn>
                  <a:cxn ang="0">
                    <a:pos x="239" y="214"/>
                  </a:cxn>
                  <a:cxn ang="0">
                    <a:pos x="230" y="212"/>
                  </a:cxn>
                </a:cxnLst>
                <a:rect l="0" t="0" r="r" b="b"/>
                <a:pathLst>
                  <a:path w="282" h="319">
                    <a:moveTo>
                      <a:pt x="230" y="212"/>
                    </a:moveTo>
                    <a:lnTo>
                      <a:pt x="230" y="212"/>
                    </a:lnTo>
                    <a:lnTo>
                      <a:pt x="221" y="214"/>
                    </a:lnTo>
                    <a:lnTo>
                      <a:pt x="212" y="216"/>
                    </a:lnTo>
                    <a:lnTo>
                      <a:pt x="204" y="220"/>
                    </a:lnTo>
                    <a:lnTo>
                      <a:pt x="197" y="223"/>
                    </a:lnTo>
                    <a:lnTo>
                      <a:pt x="105" y="169"/>
                    </a:lnTo>
                    <a:lnTo>
                      <a:pt x="105" y="169"/>
                    </a:lnTo>
                    <a:lnTo>
                      <a:pt x="105" y="160"/>
                    </a:lnTo>
                    <a:lnTo>
                      <a:pt x="105" y="160"/>
                    </a:lnTo>
                    <a:lnTo>
                      <a:pt x="105" y="151"/>
                    </a:lnTo>
                    <a:lnTo>
                      <a:pt x="197" y="96"/>
                    </a:lnTo>
                    <a:lnTo>
                      <a:pt x="197" y="96"/>
                    </a:lnTo>
                    <a:lnTo>
                      <a:pt x="204" y="100"/>
                    </a:lnTo>
                    <a:lnTo>
                      <a:pt x="212" y="104"/>
                    </a:lnTo>
                    <a:lnTo>
                      <a:pt x="221" y="105"/>
                    </a:lnTo>
                    <a:lnTo>
                      <a:pt x="230" y="107"/>
                    </a:lnTo>
                    <a:lnTo>
                      <a:pt x="230" y="107"/>
                    </a:lnTo>
                    <a:lnTo>
                      <a:pt x="239" y="105"/>
                    </a:lnTo>
                    <a:lnTo>
                      <a:pt x="250" y="102"/>
                    </a:lnTo>
                    <a:lnTo>
                      <a:pt x="259" y="98"/>
                    </a:lnTo>
                    <a:lnTo>
                      <a:pt x="266" y="91"/>
                    </a:lnTo>
                    <a:lnTo>
                      <a:pt x="273" y="84"/>
                    </a:lnTo>
                    <a:lnTo>
                      <a:pt x="277" y="75"/>
                    </a:lnTo>
                    <a:lnTo>
                      <a:pt x="281" y="64"/>
                    </a:lnTo>
                    <a:lnTo>
                      <a:pt x="282" y="53"/>
                    </a:lnTo>
                    <a:lnTo>
                      <a:pt x="282" y="53"/>
                    </a:lnTo>
                    <a:lnTo>
                      <a:pt x="281" y="44"/>
                    </a:lnTo>
                    <a:lnTo>
                      <a:pt x="277" y="33"/>
                    </a:lnTo>
                    <a:lnTo>
                      <a:pt x="273" y="24"/>
                    </a:lnTo>
                    <a:lnTo>
                      <a:pt x="266" y="17"/>
                    </a:lnTo>
                    <a:lnTo>
                      <a:pt x="259" y="9"/>
                    </a:lnTo>
                    <a:lnTo>
                      <a:pt x="250" y="4"/>
                    </a:lnTo>
                    <a:lnTo>
                      <a:pt x="239" y="2"/>
                    </a:lnTo>
                    <a:lnTo>
                      <a:pt x="230" y="0"/>
                    </a:lnTo>
                    <a:lnTo>
                      <a:pt x="230" y="0"/>
                    </a:lnTo>
                    <a:lnTo>
                      <a:pt x="219" y="2"/>
                    </a:lnTo>
                    <a:lnTo>
                      <a:pt x="208" y="4"/>
                    </a:lnTo>
                    <a:lnTo>
                      <a:pt x="199" y="9"/>
                    </a:lnTo>
                    <a:lnTo>
                      <a:pt x="192" y="17"/>
                    </a:lnTo>
                    <a:lnTo>
                      <a:pt x="184" y="24"/>
                    </a:lnTo>
                    <a:lnTo>
                      <a:pt x="181" y="33"/>
                    </a:lnTo>
                    <a:lnTo>
                      <a:pt x="177" y="44"/>
                    </a:lnTo>
                    <a:lnTo>
                      <a:pt x="175" y="53"/>
                    </a:lnTo>
                    <a:lnTo>
                      <a:pt x="175" y="53"/>
                    </a:lnTo>
                    <a:lnTo>
                      <a:pt x="177" y="62"/>
                    </a:lnTo>
                    <a:lnTo>
                      <a:pt x="85" y="118"/>
                    </a:lnTo>
                    <a:lnTo>
                      <a:pt x="85" y="118"/>
                    </a:lnTo>
                    <a:lnTo>
                      <a:pt x="78" y="113"/>
                    </a:lnTo>
                    <a:lnTo>
                      <a:pt x="68" y="109"/>
                    </a:lnTo>
                    <a:lnTo>
                      <a:pt x="61" y="107"/>
                    </a:lnTo>
                    <a:lnTo>
                      <a:pt x="52" y="107"/>
                    </a:lnTo>
                    <a:lnTo>
                      <a:pt x="52" y="107"/>
                    </a:lnTo>
                    <a:lnTo>
                      <a:pt x="41" y="107"/>
                    </a:lnTo>
                    <a:lnTo>
                      <a:pt x="30" y="111"/>
                    </a:lnTo>
                    <a:lnTo>
                      <a:pt x="23" y="116"/>
                    </a:lnTo>
                    <a:lnTo>
                      <a:pt x="14" y="122"/>
                    </a:lnTo>
                    <a:lnTo>
                      <a:pt x="9" y="131"/>
                    </a:lnTo>
                    <a:lnTo>
                      <a:pt x="3" y="140"/>
                    </a:lnTo>
                    <a:lnTo>
                      <a:pt x="0" y="149"/>
                    </a:lnTo>
                    <a:lnTo>
                      <a:pt x="0" y="160"/>
                    </a:lnTo>
                    <a:lnTo>
                      <a:pt x="0" y="160"/>
                    </a:lnTo>
                    <a:lnTo>
                      <a:pt x="0" y="171"/>
                    </a:lnTo>
                    <a:lnTo>
                      <a:pt x="3" y="180"/>
                    </a:lnTo>
                    <a:lnTo>
                      <a:pt x="9" y="189"/>
                    </a:lnTo>
                    <a:lnTo>
                      <a:pt x="14" y="198"/>
                    </a:lnTo>
                    <a:lnTo>
                      <a:pt x="23" y="203"/>
                    </a:lnTo>
                    <a:lnTo>
                      <a:pt x="30" y="209"/>
                    </a:lnTo>
                    <a:lnTo>
                      <a:pt x="41" y="212"/>
                    </a:lnTo>
                    <a:lnTo>
                      <a:pt x="52" y="212"/>
                    </a:lnTo>
                    <a:lnTo>
                      <a:pt x="52" y="212"/>
                    </a:lnTo>
                    <a:lnTo>
                      <a:pt x="61" y="212"/>
                    </a:lnTo>
                    <a:lnTo>
                      <a:pt x="68" y="211"/>
                    </a:lnTo>
                    <a:lnTo>
                      <a:pt x="78" y="207"/>
                    </a:lnTo>
                    <a:lnTo>
                      <a:pt x="85" y="202"/>
                    </a:lnTo>
                    <a:lnTo>
                      <a:pt x="177" y="258"/>
                    </a:lnTo>
                    <a:lnTo>
                      <a:pt x="177" y="258"/>
                    </a:lnTo>
                    <a:lnTo>
                      <a:pt x="175" y="267"/>
                    </a:lnTo>
                    <a:lnTo>
                      <a:pt x="175" y="267"/>
                    </a:lnTo>
                    <a:lnTo>
                      <a:pt x="177" y="278"/>
                    </a:lnTo>
                    <a:lnTo>
                      <a:pt x="181" y="287"/>
                    </a:lnTo>
                    <a:lnTo>
                      <a:pt x="184" y="296"/>
                    </a:lnTo>
                    <a:lnTo>
                      <a:pt x="192" y="303"/>
                    </a:lnTo>
                    <a:lnTo>
                      <a:pt x="199" y="310"/>
                    </a:lnTo>
                    <a:lnTo>
                      <a:pt x="208" y="316"/>
                    </a:lnTo>
                    <a:lnTo>
                      <a:pt x="219" y="318"/>
                    </a:lnTo>
                    <a:lnTo>
                      <a:pt x="230" y="319"/>
                    </a:lnTo>
                    <a:lnTo>
                      <a:pt x="230" y="319"/>
                    </a:lnTo>
                    <a:lnTo>
                      <a:pt x="239" y="318"/>
                    </a:lnTo>
                    <a:lnTo>
                      <a:pt x="250" y="316"/>
                    </a:lnTo>
                    <a:lnTo>
                      <a:pt x="259" y="310"/>
                    </a:lnTo>
                    <a:lnTo>
                      <a:pt x="266" y="303"/>
                    </a:lnTo>
                    <a:lnTo>
                      <a:pt x="273" y="296"/>
                    </a:lnTo>
                    <a:lnTo>
                      <a:pt x="277" y="287"/>
                    </a:lnTo>
                    <a:lnTo>
                      <a:pt x="281" y="278"/>
                    </a:lnTo>
                    <a:lnTo>
                      <a:pt x="282" y="267"/>
                    </a:lnTo>
                    <a:lnTo>
                      <a:pt x="282" y="267"/>
                    </a:lnTo>
                    <a:lnTo>
                      <a:pt x="281" y="256"/>
                    </a:lnTo>
                    <a:lnTo>
                      <a:pt x="277" y="245"/>
                    </a:lnTo>
                    <a:lnTo>
                      <a:pt x="273" y="236"/>
                    </a:lnTo>
                    <a:lnTo>
                      <a:pt x="266" y="229"/>
                    </a:lnTo>
                    <a:lnTo>
                      <a:pt x="259" y="221"/>
                    </a:lnTo>
                    <a:lnTo>
                      <a:pt x="250" y="218"/>
                    </a:lnTo>
                    <a:lnTo>
                      <a:pt x="239" y="214"/>
                    </a:lnTo>
                    <a:lnTo>
                      <a:pt x="230" y="212"/>
                    </a:lnTo>
                    <a:lnTo>
                      <a:pt x="230" y="21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</p:grpSp>
      <p:grpSp>
        <p:nvGrpSpPr>
          <p:cNvPr id="59" name="Group 94"/>
          <p:cNvGrpSpPr/>
          <p:nvPr/>
        </p:nvGrpSpPr>
        <p:grpSpPr>
          <a:xfrm>
            <a:off x="5143504" y="1335101"/>
            <a:ext cx="3643338" cy="696027"/>
            <a:chOff x="5143504" y="1357304"/>
            <a:chExt cx="3643338" cy="707602"/>
          </a:xfrm>
        </p:grpSpPr>
        <p:grpSp>
          <p:nvGrpSpPr>
            <p:cNvPr id="60" name="Group 90"/>
            <p:cNvGrpSpPr/>
            <p:nvPr/>
          </p:nvGrpSpPr>
          <p:grpSpPr>
            <a:xfrm>
              <a:off x="6143636" y="1357304"/>
              <a:ext cx="2643206" cy="629936"/>
              <a:chOff x="6143636" y="1357304"/>
              <a:chExt cx="2643206" cy="629936"/>
            </a:xfrm>
          </p:grpSpPr>
          <p:sp>
            <p:nvSpPr>
              <p:cNvPr id="73" name="Rectangle 35"/>
              <p:cNvSpPr/>
              <p:nvPr/>
            </p:nvSpPr>
            <p:spPr>
              <a:xfrm>
                <a:off x="6143636" y="1643056"/>
                <a:ext cx="2643206" cy="3441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sz="800" dirty="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Segoe UI" panose="020B0502040204020203" pitchFamily="34" charset="0"/>
                    <a:sym typeface="微软雅黑" panose="020B0503020204020204" pitchFamily="34" charset="-122"/>
                  </a:rPr>
                  <a:t>在此录入上述图表的描述说明，在此录入上述图表的描述说明，在此录入上述图表的描述说明。</a:t>
                </a:r>
                <a:endParaRPr lang="zh-CN" altLang="en-US" sz="8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" panose="020B0502040204020203" pitchFamily="34" charset="0"/>
                  <a:sym typeface="微软雅黑" panose="020B0503020204020204" pitchFamily="34" charset="-122"/>
                </a:endParaRPr>
              </a:p>
            </p:txBody>
          </p:sp>
          <p:sp>
            <p:nvSpPr>
              <p:cNvPr id="74" name="Rectangle 36"/>
              <p:cNvSpPr/>
              <p:nvPr/>
            </p:nvSpPr>
            <p:spPr>
              <a:xfrm>
                <a:off x="6176497" y="1357304"/>
                <a:ext cx="1107997" cy="2816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zh-CN" altLang="en-US" sz="1200" dirty="0">
                    <a:solidFill>
                      <a:schemeClr val="bg1">
                        <a:lumMod val="6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Open Sans" pitchFamily="34" charset="0"/>
                  </a:rPr>
                  <a:t>点击添加标题</a:t>
                </a:r>
                <a:endParaRPr lang="en-US" altLang="zh-CN" sz="12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 pitchFamily="34" charset="0"/>
                </a:endParaRPr>
              </a:p>
            </p:txBody>
          </p:sp>
        </p:grpSp>
        <p:grpSp>
          <p:nvGrpSpPr>
            <p:cNvPr id="61" name="Group 82"/>
            <p:cNvGrpSpPr/>
            <p:nvPr/>
          </p:nvGrpSpPr>
          <p:grpSpPr>
            <a:xfrm>
              <a:off x="5143504" y="1428742"/>
              <a:ext cx="636196" cy="636164"/>
              <a:chOff x="5143504" y="1428742"/>
              <a:chExt cx="636196" cy="636164"/>
            </a:xfrm>
          </p:grpSpPr>
          <p:sp>
            <p:nvSpPr>
              <p:cNvPr id="62" name="Rectangle 16"/>
              <p:cNvSpPr/>
              <p:nvPr/>
            </p:nvSpPr>
            <p:spPr>
              <a:xfrm>
                <a:off x="5143504" y="1428742"/>
                <a:ext cx="636196" cy="636164"/>
              </a:xfrm>
              <a:prstGeom prst="rect">
                <a:avLst/>
              </a:prstGeom>
              <a:solidFill>
                <a:srgbClr val="40937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3" name="Group 68"/>
              <p:cNvGrpSpPr/>
              <p:nvPr/>
            </p:nvGrpSpPr>
            <p:grpSpPr>
              <a:xfrm>
                <a:off x="5301319" y="1581456"/>
                <a:ext cx="337042" cy="337616"/>
                <a:chOff x="6998061" y="3496249"/>
                <a:chExt cx="366051" cy="366676"/>
              </a:xfrm>
              <a:solidFill>
                <a:schemeClr val="bg1"/>
              </a:solidFill>
            </p:grpSpPr>
            <p:sp>
              <p:nvSpPr>
                <p:cNvPr id="64" name="AutoShape 7"/>
                <p:cNvSpPr/>
                <p:nvPr/>
              </p:nvSpPr>
              <p:spPr bwMode="auto">
                <a:xfrm>
                  <a:off x="6998061" y="3496249"/>
                  <a:ext cx="366051" cy="366676"/>
                </a:xfrm>
                <a:custGeom>
                  <a:avLst/>
                  <a:gdLst>
                    <a:gd name="T0" fmla="+- 0 10800 1271"/>
                    <a:gd name="T1" fmla="*/ T0 w 19058"/>
                    <a:gd name="T2" fmla="+- 0 10799 1270"/>
                    <a:gd name="T3" fmla="*/ 10799 h 19059"/>
                    <a:gd name="T4" fmla="+- 0 10800 1271"/>
                    <a:gd name="T5" fmla="*/ T4 w 19058"/>
                    <a:gd name="T6" fmla="+- 0 10799 1270"/>
                    <a:gd name="T7" fmla="*/ 10799 h 19059"/>
                    <a:gd name="T8" fmla="+- 0 10800 1271"/>
                    <a:gd name="T9" fmla="*/ T8 w 19058"/>
                    <a:gd name="T10" fmla="+- 0 10799 1270"/>
                    <a:gd name="T11" fmla="*/ 10799 h 19059"/>
                    <a:gd name="T12" fmla="+- 0 10800 1271"/>
                    <a:gd name="T13" fmla="*/ T12 w 19058"/>
                    <a:gd name="T14" fmla="+- 0 10799 1270"/>
                    <a:gd name="T15" fmla="*/ 10799 h 19059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</a:cxnLst>
                  <a:rect l="0" t="0" r="r" b="b"/>
                  <a:pathLst>
                    <a:path w="19058" h="19059">
                      <a:moveTo>
                        <a:pt x="6430" y="17268"/>
                      </a:moveTo>
                      <a:cubicBezTo>
                        <a:pt x="2162" y="15559"/>
                        <a:pt x="82" y="10698"/>
                        <a:pt x="1790" y="6431"/>
                      </a:cubicBezTo>
                      <a:cubicBezTo>
                        <a:pt x="3499" y="2164"/>
                        <a:pt x="8360" y="81"/>
                        <a:pt x="12627" y="1791"/>
                      </a:cubicBezTo>
                      <a:cubicBezTo>
                        <a:pt x="16894" y="3499"/>
                        <a:pt x="18975" y="8361"/>
                        <a:pt x="17267" y="12628"/>
                      </a:cubicBezTo>
                      <a:cubicBezTo>
                        <a:pt x="15558" y="16895"/>
                        <a:pt x="10696" y="18976"/>
                        <a:pt x="6430" y="17268"/>
                      </a:cubicBezTo>
                      <a:moveTo>
                        <a:pt x="13070" y="685"/>
                      </a:moveTo>
                      <a:cubicBezTo>
                        <a:pt x="8186" y="-1270"/>
                        <a:pt x="2641" y="1103"/>
                        <a:pt x="685" y="5987"/>
                      </a:cubicBezTo>
                      <a:cubicBezTo>
                        <a:pt x="-1271" y="10872"/>
                        <a:pt x="1103" y="16418"/>
                        <a:pt x="5987" y="18373"/>
                      </a:cubicBezTo>
                      <a:cubicBezTo>
                        <a:pt x="10871" y="20330"/>
                        <a:pt x="16416" y="17955"/>
                        <a:pt x="18373" y="13071"/>
                      </a:cubicBezTo>
                      <a:cubicBezTo>
                        <a:pt x="20329" y="8186"/>
                        <a:pt x="17954" y="2641"/>
                        <a:pt x="13070" y="685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38100" tIns="38100" rIns="38100" bIns="38100" anchor="ctr"/>
                <a:lstStyle/>
                <a:p>
                  <a:pPr defTabSz="457200"/>
                  <a:endParaRPr lang="en-US" sz="30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endParaRPr>
                </a:p>
              </p:txBody>
            </p:sp>
            <p:sp>
              <p:nvSpPr>
                <p:cNvPr id="65" name="AutoShape 8"/>
                <p:cNvSpPr/>
                <p:nvPr/>
              </p:nvSpPr>
              <p:spPr bwMode="auto">
                <a:xfrm>
                  <a:off x="7158247" y="3656437"/>
                  <a:ext cx="45678" cy="45678"/>
                </a:xfrm>
                <a:custGeom>
                  <a:avLst/>
                  <a:gdLst>
                    <a:gd name="T0" fmla="+- 0 10801 1272"/>
                    <a:gd name="T1" fmla="*/ T0 w 19059"/>
                    <a:gd name="T2" fmla="+- 0 10800 1272"/>
                    <a:gd name="T3" fmla="*/ 10800 h 19056"/>
                    <a:gd name="T4" fmla="+- 0 10801 1272"/>
                    <a:gd name="T5" fmla="*/ T4 w 19059"/>
                    <a:gd name="T6" fmla="+- 0 10800 1272"/>
                    <a:gd name="T7" fmla="*/ 10800 h 19056"/>
                    <a:gd name="T8" fmla="+- 0 10801 1272"/>
                    <a:gd name="T9" fmla="*/ T8 w 19059"/>
                    <a:gd name="T10" fmla="+- 0 10800 1272"/>
                    <a:gd name="T11" fmla="*/ 10800 h 19056"/>
                    <a:gd name="T12" fmla="+- 0 10801 1272"/>
                    <a:gd name="T13" fmla="*/ T12 w 19059"/>
                    <a:gd name="T14" fmla="+- 0 10800 1272"/>
                    <a:gd name="T15" fmla="*/ 10800 h 19056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</a:cxnLst>
                  <a:rect l="0" t="0" r="r" b="b"/>
                  <a:pathLst>
                    <a:path w="19059" h="19056">
                      <a:moveTo>
                        <a:pt x="7753" y="13951"/>
                      </a:moveTo>
                      <a:cubicBezTo>
                        <a:pt x="5315" y="12969"/>
                        <a:pt x="4129" y="10197"/>
                        <a:pt x="5101" y="7755"/>
                      </a:cubicBezTo>
                      <a:cubicBezTo>
                        <a:pt x="6083" y="5323"/>
                        <a:pt x="8860" y="4132"/>
                        <a:pt x="11298" y="5104"/>
                      </a:cubicBezTo>
                      <a:cubicBezTo>
                        <a:pt x="13735" y="6081"/>
                        <a:pt x="14926" y="8858"/>
                        <a:pt x="13949" y="11300"/>
                      </a:cubicBezTo>
                      <a:cubicBezTo>
                        <a:pt x="12972" y="13737"/>
                        <a:pt x="10195" y="14923"/>
                        <a:pt x="7753" y="13951"/>
                      </a:cubicBezTo>
                      <a:moveTo>
                        <a:pt x="13070" y="686"/>
                      </a:moveTo>
                      <a:cubicBezTo>
                        <a:pt x="8190" y="-1272"/>
                        <a:pt x="2640" y="1104"/>
                        <a:pt x="686" y="5988"/>
                      </a:cubicBezTo>
                      <a:cubicBezTo>
                        <a:pt x="-1272" y="10872"/>
                        <a:pt x="1105" y="16416"/>
                        <a:pt x="5985" y="18369"/>
                      </a:cubicBezTo>
                      <a:cubicBezTo>
                        <a:pt x="10870" y="20328"/>
                        <a:pt x="16415" y="17951"/>
                        <a:pt x="18374" y="13072"/>
                      </a:cubicBezTo>
                      <a:cubicBezTo>
                        <a:pt x="20328" y="8188"/>
                        <a:pt x="17960" y="2644"/>
                        <a:pt x="13070" y="686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38100" tIns="38100" rIns="38100" bIns="38100" anchor="ctr"/>
                <a:lstStyle/>
                <a:p>
                  <a:pPr defTabSz="457200"/>
                  <a:endParaRPr lang="en-US" sz="30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endParaRPr>
                </a:p>
              </p:txBody>
            </p:sp>
            <p:sp>
              <p:nvSpPr>
                <p:cNvPr id="66" name="AutoShape 9"/>
                <p:cNvSpPr/>
                <p:nvPr/>
              </p:nvSpPr>
              <p:spPr bwMode="auto">
                <a:xfrm>
                  <a:off x="7111943" y="3610758"/>
                  <a:ext cx="137660" cy="137660"/>
                </a:xfrm>
                <a:custGeom>
                  <a:avLst/>
                  <a:gdLst>
                    <a:gd name="T0" fmla="+- 0 10800 1271"/>
                    <a:gd name="T1" fmla="*/ T0 w 19059"/>
                    <a:gd name="T2" fmla="+- 0 10800 1271"/>
                    <a:gd name="T3" fmla="*/ 10800 h 19058"/>
                    <a:gd name="T4" fmla="+- 0 10800 1271"/>
                    <a:gd name="T5" fmla="*/ T4 w 19059"/>
                    <a:gd name="T6" fmla="+- 0 10800 1271"/>
                    <a:gd name="T7" fmla="*/ 10800 h 19058"/>
                    <a:gd name="T8" fmla="+- 0 10800 1271"/>
                    <a:gd name="T9" fmla="*/ T8 w 19059"/>
                    <a:gd name="T10" fmla="+- 0 10800 1271"/>
                    <a:gd name="T11" fmla="*/ 10800 h 19058"/>
                    <a:gd name="T12" fmla="+- 0 10800 1271"/>
                    <a:gd name="T13" fmla="*/ T12 w 19059"/>
                    <a:gd name="T14" fmla="+- 0 10800 1271"/>
                    <a:gd name="T15" fmla="*/ 10800 h 19058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</a:cxnLst>
                  <a:rect l="0" t="0" r="r" b="b"/>
                  <a:pathLst>
                    <a:path w="19059" h="19058">
                      <a:moveTo>
                        <a:pt x="7169" y="15424"/>
                      </a:moveTo>
                      <a:cubicBezTo>
                        <a:pt x="3916" y="14123"/>
                        <a:pt x="2331" y="10417"/>
                        <a:pt x="3632" y="7167"/>
                      </a:cubicBezTo>
                      <a:cubicBezTo>
                        <a:pt x="4934" y="3917"/>
                        <a:pt x="8638" y="2331"/>
                        <a:pt x="11889" y="3632"/>
                      </a:cubicBezTo>
                      <a:cubicBezTo>
                        <a:pt x="15141" y="4934"/>
                        <a:pt x="16728" y="8640"/>
                        <a:pt x="15425" y="11890"/>
                      </a:cubicBezTo>
                      <a:cubicBezTo>
                        <a:pt x="14124" y="15140"/>
                        <a:pt x="10419" y="16728"/>
                        <a:pt x="7169" y="15424"/>
                      </a:cubicBezTo>
                      <a:moveTo>
                        <a:pt x="13071" y="685"/>
                      </a:moveTo>
                      <a:cubicBezTo>
                        <a:pt x="8186" y="-1271"/>
                        <a:pt x="2639" y="1104"/>
                        <a:pt x="686" y="5987"/>
                      </a:cubicBezTo>
                      <a:cubicBezTo>
                        <a:pt x="-1271" y="10871"/>
                        <a:pt x="1104" y="16416"/>
                        <a:pt x="5987" y="18372"/>
                      </a:cubicBezTo>
                      <a:cubicBezTo>
                        <a:pt x="10874" y="20329"/>
                        <a:pt x="16418" y="17955"/>
                        <a:pt x="18375" y="13070"/>
                      </a:cubicBezTo>
                      <a:cubicBezTo>
                        <a:pt x="20328" y="8186"/>
                        <a:pt x="17956" y="2641"/>
                        <a:pt x="13071" y="685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38100" tIns="38100" rIns="38100" bIns="38100" anchor="ctr"/>
                <a:lstStyle/>
                <a:p>
                  <a:pPr defTabSz="457200"/>
                  <a:endParaRPr lang="en-US" sz="30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endParaRPr>
                </a:p>
              </p:txBody>
            </p:sp>
            <p:sp>
              <p:nvSpPr>
                <p:cNvPr id="67" name="AutoShape 10"/>
                <p:cNvSpPr/>
                <p:nvPr/>
              </p:nvSpPr>
              <p:spPr bwMode="auto">
                <a:xfrm>
                  <a:off x="7203927" y="3702114"/>
                  <a:ext cx="56941" cy="58818"/>
                </a:xfrm>
                <a:custGeom>
                  <a:avLst/>
                  <a:gdLst>
                    <a:gd name="T0" fmla="+- 0 10804 288"/>
                    <a:gd name="T1" fmla="*/ T0 w 21033"/>
                    <a:gd name="T2" fmla="+- 0 10798 277"/>
                    <a:gd name="T3" fmla="*/ 10798 h 21043"/>
                    <a:gd name="T4" fmla="+- 0 10804 288"/>
                    <a:gd name="T5" fmla="*/ T4 w 21033"/>
                    <a:gd name="T6" fmla="+- 0 10798 277"/>
                    <a:gd name="T7" fmla="*/ 10798 h 21043"/>
                    <a:gd name="T8" fmla="+- 0 10804 288"/>
                    <a:gd name="T9" fmla="*/ T8 w 21033"/>
                    <a:gd name="T10" fmla="+- 0 10798 277"/>
                    <a:gd name="T11" fmla="*/ 10798 h 21043"/>
                    <a:gd name="T12" fmla="+- 0 10804 288"/>
                    <a:gd name="T13" fmla="*/ T12 w 21033"/>
                    <a:gd name="T14" fmla="+- 0 10798 277"/>
                    <a:gd name="T15" fmla="*/ 10798 h 21043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</a:cxnLst>
                  <a:rect l="0" t="0" r="r" b="b"/>
                  <a:pathLst>
                    <a:path w="21033" h="21043">
                      <a:moveTo>
                        <a:pt x="20881" y="2825"/>
                      </a:moveTo>
                      <a:cubicBezTo>
                        <a:pt x="21312" y="1771"/>
                        <a:pt x="20787" y="572"/>
                        <a:pt x="19713" y="149"/>
                      </a:cubicBezTo>
                      <a:cubicBezTo>
                        <a:pt x="18636" y="-277"/>
                        <a:pt x="17414" y="238"/>
                        <a:pt x="16984" y="1296"/>
                      </a:cubicBezTo>
                      <a:lnTo>
                        <a:pt x="16980" y="1292"/>
                      </a:lnTo>
                      <a:cubicBezTo>
                        <a:pt x="13964" y="8692"/>
                        <a:pt x="8182" y="14184"/>
                        <a:pt x="1269" y="17089"/>
                      </a:cubicBezTo>
                      <a:cubicBezTo>
                        <a:pt x="207" y="17536"/>
                        <a:pt x="-288" y="18747"/>
                        <a:pt x="170" y="19789"/>
                      </a:cubicBezTo>
                      <a:cubicBezTo>
                        <a:pt x="629" y="20840"/>
                        <a:pt x="1863" y="21323"/>
                        <a:pt x="2924" y="20876"/>
                      </a:cubicBezTo>
                      <a:cubicBezTo>
                        <a:pt x="2961" y="20860"/>
                        <a:pt x="2982" y="20828"/>
                        <a:pt x="3014" y="20815"/>
                      </a:cubicBezTo>
                      <a:cubicBezTo>
                        <a:pt x="10874" y="17480"/>
                        <a:pt x="17451" y="11227"/>
                        <a:pt x="20877" y="2825"/>
                      </a:cubicBezTo>
                      <a:cubicBezTo>
                        <a:pt x="20877" y="2825"/>
                        <a:pt x="20881" y="2825"/>
                        <a:pt x="20881" y="282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38100" tIns="38100" rIns="38100" bIns="38100" anchor="ctr"/>
                <a:lstStyle/>
                <a:p>
                  <a:pPr defTabSz="457200"/>
                  <a:endParaRPr lang="en-US" sz="30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endParaRPr>
                </a:p>
              </p:txBody>
            </p:sp>
            <p:sp>
              <p:nvSpPr>
                <p:cNvPr id="68" name="AutoShape 11"/>
                <p:cNvSpPr/>
                <p:nvPr/>
              </p:nvSpPr>
              <p:spPr bwMode="auto">
                <a:xfrm>
                  <a:off x="7226451" y="3725267"/>
                  <a:ext cx="81970" cy="83847"/>
                </a:xfrm>
                <a:custGeom>
                  <a:avLst/>
                  <a:gdLst>
                    <a:gd name="T0" fmla="+- 0 10803 203"/>
                    <a:gd name="T1" fmla="*/ T0 w 21201"/>
                    <a:gd name="T2" fmla="+- 0 10798 194"/>
                    <a:gd name="T3" fmla="*/ 10798 h 21209"/>
                    <a:gd name="T4" fmla="+- 0 10803 203"/>
                    <a:gd name="T5" fmla="*/ T4 w 21201"/>
                    <a:gd name="T6" fmla="+- 0 10798 194"/>
                    <a:gd name="T7" fmla="*/ 10798 h 21209"/>
                    <a:gd name="T8" fmla="+- 0 10803 203"/>
                    <a:gd name="T9" fmla="*/ T8 w 21201"/>
                    <a:gd name="T10" fmla="+- 0 10798 194"/>
                    <a:gd name="T11" fmla="*/ 10798 h 21209"/>
                    <a:gd name="T12" fmla="+- 0 10803 203"/>
                    <a:gd name="T13" fmla="*/ T12 w 21201"/>
                    <a:gd name="T14" fmla="+- 0 10798 194"/>
                    <a:gd name="T15" fmla="*/ 10798 h 21209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</a:cxnLst>
                  <a:rect l="0" t="0" r="r" b="b"/>
                  <a:pathLst>
                    <a:path w="21201" h="21209">
                      <a:moveTo>
                        <a:pt x="20267" y="104"/>
                      </a:moveTo>
                      <a:cubicBezTo>
                        <a:pt x="19508" y="-194"/>
                        <a:pt x="18645" y="169"/>
                        <a:pt x="18339" y="912"/>
                      </a:cubicBezTo>
                      <a:cubicBezTo>
                        <a:pt x="14991" y="9110"/>
                        <a:pt x="8568" y="15198"/>
                        <a:pt x="894" y="18420"/>
                      </a:cubicBezTo>
                      <a:cubicBezTo>
                        <a:pt x="144" y="18735"/>
                        <a:pt x="-203" y="19589"/>
                        <a:pt x="121" y="20327"/>
                      </a:cubicBezTo>
                      <a:cubicBezTo>
                        <a:pt x="442" y="21068"/>
                        <a:pt x="1314" y="21406"/>
                        <a:pt x="2067" y="21090"/>
                      </a:cubicBezTo>
                      <a:cubicBezTo>
                        <a:pt x="2102" y="21073"/>
                        <a:pt x="2125" y="21042"/>
                        <a:pt x="2159" y="21025"/>
                      </a:cubicBezTo>
                      <a:cubicBezTo>
                        <a:pt x="10491" y="17500"/>
                        <a:pt x="17461" y="10881"/>
                        <a:pt x="21095" y="1994"/>
                      </a:cubicBezTo>
                      <a:cubicBezTo>
                        <a:pt x="21397" y="1250"/>
                        <a:pt x="21026" y="404"/>
                        <a:pt x="20267" y="104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38100" tIns="38100" rIns="38100" bIns="38100" anchor="ctr"/>
                <a:lstStyle/>
                <a:p>
                  <a:pPr defTabSz="457200"/>
                  <a:endParaRPr lang="en-US" sz="30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endParaRPr>
                </a:p>
              </p:txBody>
            </p:sp>
            <p:sp>
              <p:nvSpPr>
                <p:cNvPr id="69" name="AutoShape 12"/>
                <p:cNvSpPr/>
                <p:nvPr/>
              </p:nvSpPr>
              <p:spPr bwMode="auto">
                <a:xfrm>
                  <a:off x="7215188" y="3714003"/>
                  <a:ext cx="69456" cy="70707"/>
                </a:xfrm>
                <a:custGeom>
                  <a:avLst/>
                  <a:gdLst>
                    <a:gd name="T0" fmla="+- 0 10802 238"/>
                    <a:gd name="T1" fmla="*/ T0 w 21128"/>
                    <a:gd name="T2" fmla="+- 0 10797 227"/>
                    <a:gd name="T3" fmla="*/ 10797 h 21141"/>
                    <a:gd name="T4" fmla="+- 0 10802 238"/>
                    <a:gd name="T5" fmla="*/ T4 w 21128"/>
                    <a:gd name="T6" fmla="+- 0 10797 227"/>
                    <a:gd name="T7" fmla="*/ 10797 h 21141"/>
                    <a:gd name="T8" fmla="+- 0 10802 238"/>
                    <a:gd name="T9" fmla="*/ T8 w 21128"/>
                    <a:gd name="T10" fmla="+- 0 10797 227"/>
                    <a:gd name="T11" fmla="*/ 10797 h 21141"/>
                    <a:gd name="T12" fmla="+- 0 10802 238"/>
                    <a:gd name="T13" fmla="*/ T12 w 21128"/>
                    <a:gd name="T14" fmla="+- 0 10797 227"/>
                    <a:gd name="T15" fmla="*/ 10797 h 21141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</a:cxnLst>
                  <a:rect l="0" t="0" r="r" b="b"/>
                  <a:pathLst>
                    <a:path w="21128" h="21141">
                      <a:moveTo>
                        <a:pt x="20035" y="122"/>
                      </a:moveTo>
                      <a:cubicBezTo>
                        <a:pt x="19142" y="-227"/>
                        <a:pt x="18134" y="195"/>
                        <a:pt x="17778" y="1071"/>
                      </a:cubicBezTo>
                      <a:cubicBezTo>
                        <a:pt x="14571" y="8936"/>
                        <a:pt x="8412" y="14778"/>
                        <a:pt x="1051" y="17867"/>
                      </a:cubicBezTo>
                      <a:lnTo>
                        <a:pt x="1054" y="17867"/>
                      </a:lnTo>
                      <a:cubicBezTo>
                        <a:pt x="172" y="18240"/>
                        <a:pt x="-238" y="19242"/>
                        <a:pt x="142" y="20108"/>
                      </a:cubicBezTo>
                      <a:cubicBezTo>
                        <a:pt x="522" y="20973"/>
                        <a:pt x="1543" y="21372"/>
                        <a:pt x="2425" y="21003"/>
                      </a:cubicBezTo>
                      <a:cubicBezTo>
                        <a:pt x="2459" y="20986"/>
                        <a:pt x="2476" y="20956"/>
                        <a:pt x="2514" y="20936"/>
                      </a:cubicBezTo>
                      <a:cubicBezTo>
                        <a:pt x="10651" y="17491"/>
                        <a:pt x="17459" y="11027"/>
                        <a:pt x="21002" y="2339"/>
                      </a:cubicBezTo>
                      <a:cubicBezTo>
                        <a:pt x="21361" y="1463"/>
                        <a:pt x="20927" y="472"/>
                        <a:pt x="20035" y="122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38100" tIns="38100" rIns="38100" bIns="38100" anchor="ctr"/>
                <a:lstStyle/>
                <a:p>
                  <a:pPr defTabSz="457200"/>
                  <a:endParaRPr lang="en-US" sz="30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endParaRPr>
                </a:p>
              </p:txBody>
            </p:sp>
            <p:sp>
              <p:nvSpPr>
                <p:cNvPr id="70" name="AutoShape 13"/>
                <p:cNvSpPr/>
                <p:nvPr/>
              </p:nvSpPr>
              <p:spPr bwMode="auto">
                <a:xfrm>
                  <a:off x="7100682" y="3599495"/>
                  <a:ext cx="57567" cy="58192"/>
                </a:xfrm>
                <a:custGeom>
                  <a:avLst/>
                  <a:gdLst>
                    <a:gd name="T0" fmla="+- 0 10797 278"/>
                    <a:gd name="T1" fmla="*/ T0 w 21039"/>
                    <a:gd name="T2" fmla="+- 0 10803 281"/>
                    <a:gd name="T3" fmla="*/ 10803 h 21044"/>
                    <a:gd name="T4" fmla="+- 0 10797 278"/>
                    <a:gd name="T5" fmla="*/ T4 w 21039"/>
                    <a:gd name="T6" fmla="+- 0 10803 281"/>
                    <a:gd name="T7" fmla="*/ 10803 h 21044"/>
                    <a:gd name="T8" fmla="+- 0 10797 278"/>
                    <a:gd name="T9" fmla="*/ T8 w 21039"/>
                    <a:gd name="T10" fmla="+- 0 10803 281"/>
                    <a:gd name="T11" fmla="*/ 10803 h 21044"/>
                    <a:gd name="T12" fmla="+- 0 10797 278"/>
                    <a:gd name="T13" fmla="*/ T12 w 21039"/>
                    <a:gd name="T14" fmla="+- 0 10803 281"/>
                    <a:gd name="T15" fmla="*/ 10803 h 21044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</a:cxnLst>
                  <a:rect l="0" t="0" r="r" b="b"/>
                  <a:pathLst>
                    <a:path w="21039" h="21044">
                      <a:moveTo>
                        <a:pt x="20871" y="1248"/>
                      </a:moveTo>
                      <a:cubicBezTo>
                        <a:pt x="20411" y="197"/>
                        <a:pt x="19177" y="-281"/>
                        <a:pt x="18112" y="169"/>
                      </a:cubicBezTo>
                      <a:cubicBezTo>
                        <a:pt x="18075" y="181"/>
                        <a:pt x="18050" y="214"/>
                        <a:pt x="18021" y="226"/>
                      </a:cubicBezTo>
                      <a:cubicBezTo>
                        <a:pt x="10159" y="3562"/>
                        <a:pt x="3583" y="9820"/>
                        <a:pt x="152" y="18220"/>
                      </a:cubicBezTo>
                      <a:lnTo>
                        <a:pt x="148" y="18220"/>
                      </a:lnTo>
                      <a:cubicBezTo>
                        <a:pt x="-278" y="19278"/>
                        <a:pt x="242" y="20473"/>
                        <a:pt x="1320" y="20896"/>
                      </a:cubicBezTo>
                      <a:cubicBezTo>
                        <a:pt x="2398" y="21318"/>
                        <a:pt x="3620" y="20803"/>
                        <a:pt x="4046" y="19749"/>
                      </a:cubicBezTo>
                      <a:lnTo>
                        <a:pt x="4051" y="19749"/>
                      </a:lnTo>
                      <a:cubicBezTo>
                        <a:pt x="7068" y="12356"/>
                        <a:pt x="12856" y="6858"/>
                        <a:pt x="19764" y="3956"/>
                      </a:cubicBezTo>
                      <a:cubicBezTo>
                        <a:pt x="20830" y="3506"/>
                        <a:pt x="21322" y="2298"/>
                        <a:pt x="20871" y="1248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38100" tIns="38100" rIns="38100" bIns="38100" anchor="ctr"/>
                <a:lstStyle/>
                <a:p>
                  <a:pPr defTabSz="457200"/>
                  <a:endParaRPr lang="en-US" sz="30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endParaRPr>
                </a:p>
              </p:txBody>
            </p:sp>
            <p:sp>
              <p:nvSpPr>
                <p:cNvPr id="71" name="AutoShape 14"/>
                <p:cNvSpPr/>
                <p:nvPr/>
              </p:nvSpPr>
              <p:spPr bwMode="auto">
                <a:xfrm>
                  <a:off x="7055002" y="3553816"/>
                  <a:ext cx="81970" cy="83222"/>
                </a:xfrm>
                <a:custGeom>
                  <a:avLst/>
                  <a:gdLst>
                    <a:gd name="T0" fmla="+- 0 10797 198"/>
                    <a:gd name="T1" fmla="*/ T0 w 21199"/>
                    <a:gd name="T2" fmla="+- 0 10802 198"/>
                    <a:gd name="T3" fmla="*/ 10802 h 21208"/>
                    <a:gd name="T4" fmla="+- 0 10797 198"/>
                    <a:gd name="T5" fmla="*/ T4 w 21199"/>
                    <a:gd name="T6" fmla="+- 0 10802 198"/>
                    <a:gd name="T7" fmla="*/ 10802 h 21208"/>
                    <a:gd name="T8" fmla="+- 0 10797 198"/>
                    <a:gd name="T9" fmla="*/ T8 w 21199"/>
                    <a:gd name="T10" fmla="+- 0 10802 198"/>
                    <a:gd name="T11" fmla="*/ 10802 h 21208"/>
                    <a:gd name="T12" fmla="+- 0 10797 198"/>
                    <a:gd name="T13" fmla="*/ T12 w 21199"/>
                    <a:gd name="T14" fmla="+- 0 10802 198"/>
                    <a:gd name="T15" fmla="*/ 10802 h 21208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</a:cxnLst>
                  <a:rect l="0" t="0" r="r" b="b"/>
                  <a:pathLst>
                    <a:path w="21199" h="21208">
                      <a:moveTo>
                        <a:pt x="21077" y="880"/>
                      </a:moveTo>
                      <a:cubicBezTo>
                        <a:pt x="20753" y="142"/>
                        <a:pt x="19881" y="-198"/>
                        <a:pt x="19129" y="117"/>
                      </a:cubicBezTo>
                      <a:cubicBezTo>
                        <a:pt x="19097" y="131"/>
                        <a:pt x="19071" y="162"/>
                        <a:pt x="19039" y="179"/>
                      </a:cubicBezTo>
                      <a:cubicBezTo>
                        <a:pt x="10706" y="3707"/>
                        <a:pt x="3739" y="10322"/>
                        <a:pt x="106" y="19208"/>
                      </a:cubicBezTo>
                      <a:cubicBezTo>
                        <a:pt x="-198" y="19957"/>
                        <a:pt x="172" y="20803"/>
                        <a:pt x="934" y="21101"/>
                      </a:cubicBezTo>
                      <a:cubicBezTo>
                        <a:pt x="1689" y="21401"/>
                        <a:pt x="2552" y="21041"/>
                        <a:pt x="2859" y="20292"/>
                      </a:cubicBezTo>
                      <a:cubicBezTo>
                        <a:pt x="6206" y="12096"/>
                        <a:pt x="12625" y="6008"/>
                        <a:pt x="20301" y="2787"/>
                      </a:cubicBezTo>
                      <a:cubicBezTo>
                        <a:pt x="21051" y="2469"/>
                        <a:pt x="21402" y="1618"/>
                        <a:pt x="21077" y="880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38100" tIns="38100" rIns="38100" bIns="38100" anchor="ctr"/>
                <a:lstStyle/>
                <a:p>
                  <a:pPr defTabSz="457200"/>
                  <a:endParaRPr lang="en-US" sz="30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endParaRPr>
                </a:p>
              </p:txBody>
            </p:sp>
            <p:sp>
              <p:nvSpPr>
                <p:cNvPr id="72" name="AutoShape 15"/>
                <p:cNvSpPr/>
                <p:nvPr/>
              </p:nvSpPr>
              <p:spPr bwMode="auto">
                <a:xfrm>
                  <a:off x="7078154" y="3576343"/>
                  <a:ext cx="69456" cy="71333"/>
                </a:xfrm>
                <a:custGeom>
                  <a:avLst/>
                  <a:gdLst>
                    <a:gd name="T0" fmla="+- 0 10796 232"/>
                    <a:gd name="T1" fmla="*/ T0 w 21129"/>
                    <a:gd name="T2" fmla="+- 0 10804 234"/>
                    <a:gd name="T3" fmla="*/ 10804 h 21141"/>
                    <a:gd name="T4" fmla="+- 0 10796 232"/>
                    <a:gd name="T5" fmla="*/ T4 w 21129"/>
                    <a:gd name="T6" fmla="+- 0 10804 234"/>
                    <a:gd name="T7" fmla="*/ 10804 h 21141"/>
                    <a:gd name="T8" fmla="+- 0 10796 232"/>
                    <a:gd name="T9" fmla="*/ T8 w 21129"/>
                    <a:gd name="T10" fmla="+- 0 10804 234"/>
                    <a:gd name="T11" fmla="*/ 10804 h 21141"/>
                    <a:gd name="T12" fmla="+- 0 10796 232"/>
                    <a:gd name="T13" fmla="*/ T12 w 21129"/>
                    <a:gd name="T14" fmla="+- 0 10804 234"/>
                    <a:gd name="T15" fmla="*/ 10804 h 21141"/>
                  </a:gdLst>
                  <a:ahLst/>
                  <a:cxnLst>
                    <a:cxn ang="0">
                      <a:pos x="T1" y="T3"/>
                    </a:cxn>
                    <a:cxn ang="0">
                      <a:pos x="T5" y="T7"/>
                    </a:cxn>
                    <a:cxn ang="0">
                      <a:pos x="T9" y="T11"/>
                    </a:cxn>
                    <a:cxn ang="0">
                      <a:pos x="T13" y="T15"/>
                    </a:cxn>
                  </a:cxnLst>
                  <a:rect l="0" t="0" r="r" b="b"/>
                  <a:pathLst>
                    <a:path w="21129" h="21141">
                      <a:moveTo>
                        <a:pt x="20075" y="3267"/>
                      </a:moveTo>
                      <a:cubicBezTo>
                        <a:pt x="20953" y="2898"/>
                        <a:pt x="21368" y="1899"/>
                        <a:pt x="20987" y="1030"/>
                      </a:cubicBezTo>
                      <a:cubicBezTo>
                        <a:pt x="20611" y="168"/>
                        <a:pt x="19589" y="-234"/>
                        <a:pt x="18707" y="138"/>
                      </a:cubicBezTo>
                      <a:cubicBezTo>
                        <a:pt x="18670" y="152"/>
                        <a:pt x="18649" y="185"/>
                        <a:pt x="18615" y="198"/>
                      </a:cubicBezTo>
                      <a:cubicBezTo>
                        <a:pt x="10481" y="3647"/>
                        <a:pt x="3673" y="10118"/>
                        <a:pt x="124" y="18802"/>
                      </a:cubicBezTo>
                      <a:cubicBezTo>
                        <a:pt x="-232" y="19678"/>
                        <a:pt x="205" y="20666"/>
                        <a:pt x="1094" y="21019"/>
                      </a:cubicBezTo>
                      <a:cubicBezTo>
                        <a:pt x="1983" y="21366"/>
                        <a:pt x="2991" y="20946"/>
                        <a:pt x="3354" y="20071"/>
                      </a:cubicBezTo>
                      <a:cubicBezTo>
                        <a:pt x="6561" y="12205"/>
                        <a:pt x="12717" y="6360"/>
                        <a:pt x="20075" y="3274"/>
                      </a:cubicBezTo>
                      <a:cubicBezTo>
                        <a:pt x="20075" y="3274"/>
                        <a:pt x="20075" y="3267"/>
                        <a:pt x="20075" y="326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38100" tIns="38100" rIns="38100" bIns="38100" anchor="ctr"/>
                <a:lstStyle/>
                <a:p>
                  <a:pPr defTabSz="457200"/>
                  <a:endParaRPr lang="en-US" sz="30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endParaRPr>
                </a:p>
              </p:txBody>
            </p:sp>
          </p:grpSp>
        </p:grpSp>
      </p:grpSp>
      <p:grpSp>
        <p:nvGrpSpPr>
          <p:cNvPr id="75" name="Group 96"/>
          <p:cNvGrpSpPr/>
          <p:nvPr/>
        </p:nvGrpSpPr>
        <p:grpSpPr>
          <a:xfrm>
            <a:off x="5143334" y="2974365"/>
            <a:ext cx="3643338" cy="696027"/>
            <a:chOff x="5143504" y="2428874"/>
            <a:chExt cx="3643338" cy="707602"/>
          </a:xfrm>
        </p:grpSpPr>
        <p:grpSp>
          <p:nvGrpSpPr>
            <p:cNvPr id="76" name="Group 91"/>
            <p:cNvGrpSpPr/>
            <p:nvPr/>
          </p:nvGrpSpPr>
          <p:grpSpPr>
            <a:xfrm>
              <a:off x="5673958" y="2428874"/>
              <a:ext cx="3112884" cy="629936"/>
              <a:chOff x="5673958" y="2428874"/>
              <a:chExt cx="3112884" cy="629936"/>
            </a:xfrm>
          </p:grpSpPr>
          <p:sp>
            <p:nvSpPr>
              <p:cNvPr id="82" name="Rectangle 37"/>
              <p:cNvSpPr/>
              <p:nvPr/>
            </p:nvSpPr>
            <p:spPr>
              <a:xfrm>
                <a:off x="6143636" y="2714626"/>
                <a:ext cx="2643206" cy="3441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sz="800" dirty="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Segoe UI" panose="020B0502040204020203" pitchFamily="34" charset="0"/>
                    <a:sym typeface="微软雅黑" panose="020B0503020204020204" pitchFamily="34" charset="-122"/>
                  </a:rPr>
                  <a:t>在此录入上述图表的描述说明，在此录入上述图表的描述说明，在此录入上述图表的描述说明。</a:t>
                </a:r>
                <a:endParaRPr lang="zh-CN" altLang="en-US" sz="8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" panose="020B0502040204020203" pitchFamily="34" charset="0"/>
                  <a:sym typeface="微软雅黑" panose="020B0503020204020204" pitchFamily="34" charset="-122"/>
                </a:endParaRPr>
              </a:p>
            </p:txBody>
          </p:sp>
          <p:sp>
            <p:nvSpPr>
              <p:cNvPr id="83" name="Rectangle 38"/>
              <p:cNvSpPr/>
              <p:nvPr/>
            </p:nvSpPr>
            <p:spPr>
              <a:xfrm>
                <a:off x="5673958" y="2428874"/>
                <a:ext cx="1601722" cy="2816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zh-CN" altLang="en-US" sz="1200" dirty="0" smtClean="0">
                    <a:solidFill>
                      <a:schemeClr val="bg1">
                        <a:lumMod val="6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Open Sans" pitchFamily="34" charset="0"/>
                  </a:rPr>
                  <a:t>           点击</a:t>
                </a:r>
                <a:r>
                  <a:rPr lang="zh-CN" altLang="en-US" sz="1200" dirty="0">
                    <a:solidFill>
                      <a:schemeClr val="bg1">
                        <a:lumMod val="6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Open Sans" pitchFamily="34" charset="0"/>
                  </a:rPr>
                  <a:t>添加标题</a:t>
                </a:r>
                <a:endParaRPr lang="en-US" altLang="zh-CN" sz="12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 pitchFamily="34" charset="0"/>
                </a:endParaRPr>
              </a:p>
            </p:txBody>
          </p:sp>
        </p:grpSp>
        <p:grpSp>
          <p:nvGrpSpPr>
            <p:cNvPr id="77" name="Group 81"/>
            <p:cNvGrpSpPr/>
            <p:nvPr/>
          </p:nvGrpSpPr>
          <p:grpSpPr>
            <a:xfrm>
              <a:off x="5143504" y="2500312"/>
              <a:ext cx="636196" cy="636164"/>
              <a:chOff x="5143504" y="2500312"/>
              <a:chExt cx="636196" cy="636164"/>
            </a:xfrm>
          </p:grpSpPr>
          <p:sp>
            <p:nvSpPr>
              <p:cNvPr id="78" name="Rectangle 23"/>
              <p:cNvSpPr/>
              <p:nvPr/>
            </p:nvSpPr>
            <p:spPr>
              <a:xfrm>
                <a:off x="5143504" y="2500312"/>
                <a:ext cx="636196" cy="636164"/>
              </a:xfrm>
              <a:prstGeom prst="rect">
                <a:avLst/>
              </a:prstGeom>
              <a:solidFill>
                <a:srgbClr val="40937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79" name="Group 78"/>
              <p:cNvGrpSpPr/>
              <p:nvPr/>
            </p:nvGrpSpPr>
            <p:grpSpPr>
              <a:xfrm>
                <a:off x="5333133" y="2643188"/>
                <a:ext cx="272454" cy="363686"/>
                <a:chOff x="1868971" y="2767277"/>
                <a:chExt cx="274694" cy="366676"/>
              </a:xfrm>
              <a:solidFill>
                <a:schemeClr val="bg1"/>
              </a:solidFill>
            </p:grpSpPr>
            <p:sp>
              <p:nvSpPr>
                <p:cNvPr id="80" name="AutoShape 115"/>
                <p:cNvSpPr/>
                <p:nvPr/>
              </p:nvSpPr>
              <p:spPr bwMode="auto">
                <a:xfrm>
                  <a:off x="1868971" y="2767277"/>
                  <a:ext cx="274694" cy="366676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19800" y="12825"/>
                      </a:moveTo>
                      <a:lnTo>
                        <a:pt x="19800" y="13500"/>
                      </a:lnTo>
                      <a:lnTo>
                        <a:pt x="19800" y="14850"/>
                      </a:lnTo>
                      <a:lnTo>
                        <a:pt x="19800" y="15525"/>
                      </a:lnTo>
                      <a:cubicBezTo>
                        <a:pt x="19800" y="18129"/>
                        <a:pt x="16972" y="20249"/>
                        <a:pt x="13499" y="20249"/>
                      </a:cubicBezTo>
                      <a:lnTo>
                        <a:pt x="8099" y="20249"/>
                      </a:lnTo>
                      <a:cubicBezTo>
                        <a:pt x="4627" y="20249"/>
                        <a:pt x="1800" y="18129"/>
                        <a:pt x="1800" y="15525"/>
                      </a:cubicBezTo>
                      <a:lnTo>
                        <a:pt x="1800" y="14850"/>
                      </a:lnTo>
                      <a:lnTo>
                        <a:pt x="1800" y="13500"/>
                      </a:lnTo>
                      <a:lnTo>
                        <a:pt x="1800" y="12825"/>
                      </a:lnTo>
                      <a:lnTo>
                        <a:pt x="1800" y="10800"/>
                      </a:lnTo>
                      <a:cubicBezTo>
                        <a:pt x="1800" y="10427"/>
                        <a:pt x="2203" y="10124"/>
                        <a:pt x="2699" y="10124"/>
                      </a:cubicBezTo>
                      <a:lnTo>
                        <a:pt x="4499" y="10124"/>
                      </a:lnTo>
                      <a:lnTo>
                        <a:pt x="17100" y="10124"/>
                      </a:lnTo>
                      <a:lnTo>
                        <a:pt x="18899" y="10124"/>
                      </a:lnTo>
                      <a:cubicBezTo>
                        <a:pt x="19396" y="10124"/>
                        <a:pt x="19800" y="10427"/>
                        <a:pt x="19800" y="10800"/>
                      </a:cubicBezTo>
                      <a:cubicBezTo>
                        <a:pt x="19800" y="10800"/>
                        <a:pt x="19800" y="12825"/>
                        <a:pt x="19800" y="12825"/>
                      </a:cubicBezTo>
                      <a:close/>
                      <a:moveTo>
                        <a:pt x="14400" y="6075"/>
                      </a:moveTo>
                      <a:lnTo>
                        <a:pt x="14400" y="6076"/>
                      </a:lnTo>
                      <a:lnTo>
                        <a:pt x="14400" y="8774"/>
                      </a:lnTo>
                      <a:lnTo>
                        <a:pt x="7200" y="8774"/>
                      </a:lnTo>
                      <a:lnTo>
                        <a:pt x="7200" y="6076"/>
                      </a:lnTo>
                      <a:lnTo>
                        <a:pt x="7200" y="6075"/>
                      </a:lnTo>
                      <a:cubicBezTo>
                        <a:pt x="7200" y="4583"/>
                        <a:pt x="8811" y="3375"/>
                        <a:pt x="10800" y="3375"/>
                      </a:cubicBezTo>
                      <a:cubicBezTo>
                        <a:pt x="12788" y="3375"/>
                        <a:pt x="14400" y="4583"/>
                        <a:pt x="14400" y="6075"/>
                      </a:cubicBezTo>
                      <a:moveTo>
                        <a:pt x="4499" y="6075"/>
                      </a:moveTo>
                      <a:cubicBezTo>
                        <a:pt x="4499" y="3465"/>
                        <a:pt x="7320" y="1350"/>
                        <a:pt x="10800" y="1350"/>
                      </a:cubicBezTo>
                      <a:cubicBezTo>
                        <a:pt x="14279" y="1350"/>
                        <a:pt x="17100" y="3465"/>
                        <a:pt x="17100" y="6075"/>
                      </a:cubicBezTo>
                      <a:lnTo>
                        <a:pt x="17100" y="8774"/>
                      </a:lnTo>
                      <a:lnTo>
                        <a:pt x="15299" y="8774"/>
                      </a:lnTo>
                      <a:lnTo>
                        <a:pt x="15299" y="6076"/>
                      </a:lnTo>
                      <a:cubicBezTo>
                        <a:pt x="15299" y="4212"/>
                        <a:pt x="13285" y="2701"/>
                        <a:pt x="10800" y="2701"/>
                      </a:cubicBezTo>
                      <a:cubicBezTo>
                        <a:pt x="8314" y="2701"/>
                        <a:pt x="6299" y="4212"/>
                        <a:pt x="6299" y="6076"/>
                      </a:cubicBezTo>
                      <a:lnTo>
                        <a:pt x="6299" y="8774"/>
                      </a:lnTo>
                      <a:lnTo>
                        <a:pt x="4499" y="8774"/>
                      </a:lnTo>
                      <a:cubicBezTo>
                        <a:pt x="4499" y="8774"/>
                        <a:pt x="4499" y="6075"/>
                        <a:pt x="4499" y="6075"/>
                      </a:cubicBezTo>
                      <a:close/>
                      <a:moveTo>
                        <a:pt x="18899" y="8774"/>
                      </a:moveTo>
                      <a:lnTo>
                        <a:pt x="18899" y="6075"/>
                      </a:lnTo>
                      <a:cubicBezTo>
                        <a:pt x="18899" y="2719"/>
                        <a:pt x="15274" y="0"/>
                        <a:pt x="10800" y="0"/>
                      </a:cubicBezTo>
                      <a:cubicBezTo>
                        <a:pt x="6325" y="0"/>
                        <a:pt x="2699" y="2719"/>
                        <a:pt x="2699" y="6075"/>
                      </a:cubicBezTo>
                      <a:lnTo>
                        <a:pt x="2699" y="8774"/>
                      </a:lnTo>
                      <a:cubicBezTo>
                        <a:pt x="1208" y="8774"/>
                        <a:pt x="0" y="9681"/>
                        <a:pt x="0" y="10800"/>
                      </a:cubicBezTo>
                      <a:lnTo>
                        <a:pt x="0" y="12825"/>
                      </a:lnTo>
                      <a:lnTo>
                        <a:pt x="0" y="13500"/>
                      </a:lnTo>
                      <a:lnTo>
                        <a:pt x="0" y="14850"/>
                      </a:lnTo>
                      <a:lnTo>
                        <a:pt x="0" y="15525"/>
                      </a:lnTo>
                      <a:cubicBezTo>
                        <a:pt x="0" y="18880"/>
                        <a:pt x="3625" y="21599"/>
                        <a:pt x="8099" y="21599"/>
                      </a:cubicBezTo>
                      <a:lnTo>
                        <a:pt x="13499" y="21599"/>
                      </a:lnTo>
                      <a:cubicBezTo>
                        <a:pt x="17974" y="21599"/>
                        <a:pt x="21600" y="18880"/>
                        <a:pt x="21600" y="15525"/>
                      </a:cubicBezTo>
                      <a:lnTo>
                        <a:pt x="21600" y="14850"/>
                      </a:lnTo>
                      <a:lnTo>
                        <a:pt x="21600" y="13500"/>
                      </a:lnTo>
                      <a:lnTo>
                        <a:pt x="21600" y="12825"/>
                      </a:lnTo>
                      <a:lnTo>
                        <a:pt x="21600" y="10800"/>
                      </a:lnTo>
                      <a:cubicBezTo>
                        <a:pt x="21600" y="9681"/>
                        <a:pt x="20391" y="8774"/>
                        <a:pt x="18899" y="8774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38100" tIns="38100" rIns="38100" bIns="38100" anchor="ctr"/>
                <a:lstStyle/>
                <a:p>
                  <a:pPr defTabSz="457200"/>
                  <a:endParaRPr lang="en-US" sz="30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endParaRPr>
                </a:p>
              </p:txBody>
            </p:sp>
            <p:sp>
              <p:nvSpPr>
                <p:cNvPr id="81" name="AutoShape 116"/>
                <p:cNvSpPr/>
                <p:nvPr/>
              </p:nvSpPr>
              <p:spPr bwMode="auto">
                <a:xfrm>
                  <a:off x="1983479" y="2985030"/>
                  <a:ext cx="45678" cy="68830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10800" y="0"/>
                      </a:moveTo>
                      <a:cubicBezTo>
                        <a:pt x="4838" y="0"/>
                        <a:pt x="0" y="3226"/>
                        <a:pt x="0" y="7201"/>
                      </a:cubicBezTo>
                      <a:cubicBezTo>
                        <a:pt x="0" y="9390"/>
                        <a:pt x="1798" y="13537"/>
                        <a:pt x="3601" y="16821"/>
                      </a:cubicBezTo>
                      <a:cubicBezTo>
                        <a:pt x="5070" y="19493"/>
                        <a:pt x="6916" y="21600"/>
                        <a:pt x="10800" y="21600"/>
                      </a:cubicBezTo>
                      <a:cubicBezTo>
                        <a:pt x="15016" y="21600"/>
                        <a:pt x="16529" y="19514"/>
                        <a:pt x="18003" y="16858"/>
                      </a:cubicBezTo>
                      <a:cubicBezTo>
                        <a:pt x="19828" y="13567"/>
                        <a:pt x="21600" y="9397"/>
                        <a:pt x="21600" y="7201"/>
                      </a:cubicBezTo>
                      <a:cubicBezTo>
                        <a:pt x="21600" y="3226"/>
                        <a:pt x="16761" y="0"/>
                        <a:pt x="10800" y="0"/>
                      </a:cubicBez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38100" tIns="38100" rIns="38100" bIns="38100" anchor="ctr"/>
                <a:lstStyle/>
                <a:p>
                  <a:pPr defTabSz="457200"/>
                  <a:endParaRPr lang="en-US" sz="30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endParaRPr>
                </a:p>
              </p:txBody>
            </p:sp>
          </p:grpSp>
        </p:grpSp>
      </p:grpSp>
      <p:sp>
        <p:nvSpPr>
          <p:cNvPr id="84" name="文本框 36"/>
          <p:cNvSpPr txBox="1">
            <a:spLocks noChangeArrowheads="1"/>
          </p:cNvSpPr>
          <p:nvPr/>
        </p:nvSpPr>
        <p:spPr bwMode="auto">
          <a:xfrm>
            <a:off x="-1" y="317899"/>
            <a:ext cx="228880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 dirty="0" smtClean="0">
                <a:solidFill>
                  <a:srgbClr val="4093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3200" b="1" dirty="0" smtClean="0">
                <a:solidFill>
                  <a:srgbClr val="4093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企业概念</a:t>
            </a:r>
            <a:endParaRPr lang="zh-CN" altLang="en-US" sz="3200" b="1" dirty="0">
              <a:solidFill>
                <a:srgbClr val="40937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0">
        <p14:prism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流程图: 决策 31"/>
          <p:cNvSpPr/>
          <p:nvPr/>
        </p:nvSpPr>
        <p:spPr>
          <a:xfrm>
            <a:off x="1361800" y="2748086"/>
            <a:ext cx="1863481" cy="1863481"/>
          </a:xfrm>
          <a:prstGeom prst="flowChartDecision">
            <a:avLst/>
          </a:prstGeom>
          <a:solidFill>
            <a:srgbClr val="4093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00"/>
          </a:p>
        </p:txBody>
      </p:sp>
      <p:sp>
        <p:nvSpPr>
          <p:cNvPr id="16" name="右箭头标注 15"/>
          <p:cNvSpPr/>
          <p:nvPr/>
        </p:nvSpPr>
        <p:spPr>
          <a:xfrm>
            <a:off x="1152213" y="1797813"/>
            <a:ext cx="1863481" cy="1863481"/>
          </a:xfrm>
          <a:prstGeom prst="rightArrowCallout">
            <a:avLst/>
          </a:prstGeom>
          <a:solidFill>
            <a:srgbClr val="40937D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17" name="KSO_Shape"/>
          <p:cNvSpPr/>
          <p:nvPr/>
        </p:nvSpPr>
        <p:spPr bwMode="auto">
          <a:xfrm>
            <a:off x="1455672" y="2328893"/>
            <a:ext cx="1235770" cy="862980"/>
          </a:xfrm>
          <a:custGeom>
            <a:avLst/>
            <a:gdLst>
              <a:gd name="T0" fmla="*/ 1733867 w 2074863"/>
              <a:gd name="T1" fmla="*/ 579834 h 1449388"/>
              <a:gd name="T2" fmla="*/ 1791884 w 2074863"/>
              <a:gd name="T3" fmla="*/ 600246 h 1449388"/>
              <a:gd name="T4" fmla="*/ 1794804 w 2074863"/>
              <a:gd name="T5" fmla="*/ 538648 h 1449388"/>
              <a:gd name="T6" fmla="*/ 510830 w 2074863"/>
              <a:gd name="T7" fmla="*/ 162256 h 1449388"/>
              <a:gd name="T8" fmla="*/ 492893 w 2074863"/>
              <a:gd name="T9" fmla="*/ 222976 h 1449388"/>
              <a:gd name="T10" fmla="*/ 438718 w 2074863"/>
              <a:gd name="T11" fmla="*/ 188484 h 1449388"/>
              <a:gd name="T12" fmla="*/ 1598128 w 2074863"/>
              <a:gd name="T13" fmla="*/ 142089 h 1449388"/>
              <a:gd name="T14" fmla="*/ 1885296 w 2074863"/>
              <a:gd name="T15" fmla="*/ 549583 h 1449388"/>
              <a:gd name="T16" fmla="*/ 1586087 w 2074863"/>
              <a:gd name="T17" fmla="*/ 450078 h 1449388"/>
              <a:gd name="T18" fmla="*/ 486453 w 2074863"/>
              <a:gd name="T19" fmla="*/ 72185 h 1449388"/>
              <a:gd name="T20" fmla="*/ 151219 w 2074863"/>
              <a:gd name="T21" fmla="*/ 357281 h 1449388"/>
              <a:gd name="T22" fmla="*/ 295879 w 2074863"/>
              <a:gd name="T23" fmla="*/ 407592 h 1449388"/>
              <a:gd name="T24" fmla="*/ 486453 w 2074863"/>
              <a:gd name="T25" fmla="*/ 72185 h 1449388"/>
              <a:gd name="T26" fmla="*/ 681762 w 2074863"/>
              <a:gd name="T27" fmla="*/ 209994 h 1449388"/>
              <a:gd name="T28" fmla="*/ 910960 w 2074863"/>
              <a:gd name="T29" fmla="*/ 275617 h 1449388"/>
              <a:gd name="T30" fmla="*/ 1184248 w 2074863"/>
              <a:gd name="T31" fmla="*/ 351448 h 1449388"/>
              <a:gd name="T32" fmla="*/ 1396319 w 2074863"/>
              <a:gd name="T33" fmla="*/ 332855 h 1449388"/>
              <a:gd name="T34" fmla="*/ 1606205 w 2074863"/>
              <a:gd name="T35" fmla="*/ 562536 h 1449388"/>
              <a:gd name="T36" fmla="*/ 1640821 w 2074863"/>
              <a:gd name="T37" fmla="*/ 739718 h 1449388"/>
              <a:gd name="T38" fmla="*/ 1379558 w 2074863"/>
              <a:gd name="T39" fmla="*/ 843985 h 1449388"/>
              <a:gd name="T40" fmla="*/ 1124853 w 2074863"/>
              <a:gd name="T41" fmla="*/ 641283 h 1449388"/>
              <a:gd name="T42" fmla="*/ 720387 w 2074863"/>
              <a:gd name="T43" fmla="*/ 519516 h 1449388"/>
              <a:gd name="T44" fmla="*/ 653705 w 2074863"/>
              <a:gd name="T45" fmla="*/ 311345 h 1449388"/>
              <a:gd name="T46" fmla="*/ 325395 w 2074863"/>
              <a:gd name="T47" fmla="*/ 480871 h 1449388"/>
              <a:gd name="T48" fmla="*/ 435438 w 2074863"/>
              <a:gd name="T49" fmla="*/ 683574 h 1449388"/>
              <a:gd name="T50" fmla="*/ 530543 w 2074863"/>
              <a:gd name="T51" fmla="*/ 794768 h 1449388"/>
              <a:gd name="T52" fmla="*/ 611436 w 2074863"/>
              <a:gd name="T53" fmla="*/ 890286 h 1449388"/>
              <a:gd name="T54" fmla="*/ 688686 w 2074863"/>
              <a:gd name="T55" fmla="*/ 1001480 h 1449388"/>
              <a:gd name="T56" fmla="*/ 800188 w 2074863"/>
              <a:gd name="T57" fmla="*/ 1230068 h 1449388"/>
              <a:gd name="T58" fmla="*/ 913511 w 2074863"/>
              <a:gd name="T59" fmla="*/ 1255588 h 1449388"/>
              <a:gd name="T60" fmla="*/ 768486 w 2074863"/>
              <a:gd name="T61" fmla="*/ 1063458 h 1449388"/>
              <a:gd name="T62" fmla="*/ 798730 w 2074863"/>
              <a:gd name="T63" fmla="*/ 1022261 h 1449388"/>
              <a:gd name="T64" fmla="*/ 1047604 w 2074863"/>
              <a:gd name="T65" fmla="*/ 1245015 h 1449388"/>
              <a:gd name="T66" fmla="*/ 1112465 w 2074863"/>
              <a:gd name="T67" fmla="*/ 1184496 h 1449388"/>
              <a:gd name="T68" fmla="*/ 841727 w 2074863"/>
              <a:gd name="T69" fmla="*/ 896119 h 1449388"/>
              <a:gd name="T70" fmla="*/ 886182 w 2074863"/>
              <a:gd name="T71" fmla="*/ 868047 h 1449388"/>
              <a:gd name="T72" fmla="*/ 1205383 w 2074863"/>
              <a:gd name="T73" fmla="*/ 1138195 h 1449388"/>
              <a:gd name="T74" fmla="*/ 1202468 w 2074863"/>
              <a:gd name="T75" fmla="*/ 1026636 h 1449388"/>
              <a:gd name="T76" fmla="*/ 955779 w 2074863"/>
              <a:gd name="T77" fmla="*/ 749197 h 1449388"/>
              <a:gd name="T78" fmla="*/ 1006793 w 2074863"/>
              <a:gd name="T79" fmla="*/ 736437 h 1449388"/>
              <a:gd name="T80" fmla="*/ 1311053 w 2074863"/>
              <a:gd name="T81" fmla="*/ 1001480 h 1449388"/>
              <a:gd name="T82" fmla="*/ 1303037 w 2074863"/>
              <a:gd name="T83" fmla="*/ 890286 h 1449388"/>
              <a:gd name="T84" fmla="*/ 1310325 w 2074863"/>
              <a:gd name="T85" fmla="*/ 838516 h 1449388"/>
              <a:gd name="T86" fmla="*/ 1409802 w 2074863"/>
              <a:gd name="T87" fmla="*/ 919087 h 1449388"/>
              <a:gd name="T88" fmla="*/ 1378829 w 2074863"/>
              <a:gd name="T89" fmla="*/ 1028094 h 1449388"/>
              <a:gd name="T90" fmla="*/ 1306317 w 2074863"/>
              <a:gd name="T91" fmla="*/ 1123248 h 1449388"/>
              <a:gd name="T92" fmla="*/ 1210119 w 2074863"/>
              <a:gd name="T93" fmla="*/ 1205641 h 1449388"/>
              <a:gd name="T94" fmla="*/ 1113922 w 2074863"/>
              <a:gd name="T95" fmla="*/ 1290222 h 1449388"/>
              <a:gd name="T96" fmla="*/ 1016631 w 2074863"/>
              <a:gd name="T97" fmla="*/ 1300795 h 1449388"/>
              <a:gd name="T98" fmla="*/ 897478 w 2074863"/>
              <a:gd name="T99" fmla="*/ 1327044 h 1449388"/>
              <a:gd name="T100" fmla="*/ 625648 w 2074863"/>
              <a:gd name="T101" fmla="*/ 1160798 h 1449388"/>
              <a:gd name="T102" fmla="*/ 491918 w 2074863"/>
              <a:gd name="T103" fmla="*/ 1202360 h 1449388"/>
              <a:gd name="T104" fmla="*/ 458760 w 2074863"/>
              <a:gd name="T105" fmla="*/ 1134550 h 1449388"/>
              <a:gd name="T106" fmla="*/ 365477 w 2074863"/>
              <a:gd name="T107" fmla="*/ 1057260 h 1449388"/>
              <a:gd name="T108" fmla="*/ 317378 w 2074863"/>
              <a:gd name="T109" fmla="*/ 969763 h 1449388"/>
              <a:gd name="T110" fmla="*/ 233206 w 2074863"/>
              <a:gd name="T111" fmla="*/ 865131 h 1449388"/>
              <a:gd name="T112" fmla="*/ 268916 w 2074863"/>
              <a:gd name="T113" fmla="*/ 733520 h 1449388"/>
              <a:gd name="T114" fmla="*/ 186565 w 2074863"/>
              <a:gd name="T115" fmla="*/ 647845 h 1449388"/>
              <a:gd name="T116" fmla="*/ 1822 w 2074863"/>
              <a:gd name="T117" fmla="*/ 438580 h 1449388"/>
              <a:gd name="T118" fmla="*/ 272923 w 2074863"/>
              <a:gd name="T119" fmla="*/ 139996 h 144938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2074863" h="1449388">
                <a:moveTo>
                  <a:pt x="1923841" y="577723"/>
                </a:moveTo>
                <a:lnTo>
                  <a:pt x="1919867" y="578517"/>
                </a:lnTo>
                <a:lnTo>
                  <a:pt x="1915893" y="579312"/>
                </a:lnTo>
                <a:lnTo>
                  <a:pt x="1911919" y="580503"/>
                </a:lnTo>
                <a:lnTo>
                  <a:pt x="1907944" y="582488"/>
                </a:lnTo>
                <a:lnTo>
                  <a:pt x="1904765" y="584871"/>
                </a:lnTo>
                <a:lnTo>
                  <a:pt x="1901983" y="586857"/>
                </a:lnTo>
                <a:lnTo>
                  <a:pt x="1898804" y="589636"/>
                </a:lnTo>
                <a:lnTo>
                  <a:pt x="1896022" y="592813"/>
                </a:lnTo>
                <a:lnTo>
                  <a:pt x="1893240" y="595593"/>
                </a:lnTo>
                <a:lnTo>
                  <a:pt x="1891253" y="599167"/>
                </a:lnTo>
                <a:lnTo>
                  <a:pt x="1889663" y="602741"/>
                </a:lnTo>
                <a:lnTo>
                  <a:pt x="1888471" y="606712"/>
                </a:lnTo>
                <a:lnTo>
                  <a:pt x="1887278" y="610683"/>
                </a:lnTo>
                <a:lnTo>
                  <a:pt x="1886483" y="615051"/>
                </a:lnTo>
                <a:lnTo>
                  <a:pt x="1886483" y="619419"/>
                </a:lnTo>
                <a:lnTo>
                  <a:pt x="1886483" y="623390"/>
                </a:lnTo>
                <a:lnTo>
                  <a:pt x="1887278" y="627758"/>
                </a:lnTo>
                <a:lnTo>
                  <a:pt x="1888471" y="631729"/>
                </a:lnTo>
                <a:lnTo>
                  <a:pt x="1889663" y="635303"/>
                </a:lnTo>
                <a:lnTo>
                  <a:pt x="1891253" y="639274"/>
                </a:lnTo>
                <a:lnTo>
                  <a:pt x="1893240" y="642451"/>
                </a:lnTo>
                <a:lnTo>
                  <a:pt x="1896022" y="646025"/>
                </a:lnTo>
                <a:lnTo>
                  <a:pt x="1898804" y="648805"/>
                </a:lnTo>
                <a:lnTo>
                  <a:pt x="1901983" y="651188"/>
                </a:lnTo>
                <a:lnTo>
                  <a:pt x="1904765" y="653967"/>
                </a:lnTo>
                <a:lnTo>
                  <a:pt x="1907944" y="655953"/>
                </a:lnTo>
                <a:lnTo>
                  <a:pt x="1911919" y="657541"/>
                </a:lnTo>
                <a:lnTo>
                  <a:pt x="1915893" y="659130"/>
                </a:lnTo>
                <a:lnTo>
                  <a:pt x="1919867" y="660321"/>
                </a:lnTo>
                <a:lnTo>
                  <a:pt x="1923841" y="660718"/>
                </a:lnTo>
                <a:lnTo>
                  <a:pt x="1928213" y="661115"/>
                </a:lnTo>
                <a:lnTo>
                  <a:pt x="1932585" y="660718"/>
                </a:lnTo>
                <a:lnTo>
                  <a:pt x="1936956" y="660321"/>
                </a:lnTo>
                <a:lnTo>
                  <a:pt x="1940533" y="659130"/>
                </a:lnTo>
                <a:lnTo>
                  <a:pt x="1944508" y="657541"/>
                </a:lnTo>
                <a:lnTo>
                  <a:pt x="1948084" y="655953"/>
                </a:lnTo>
                <a:lnTo>
                  <a:pt x="1951661" y="653967"/>
                </a:lnTo>
                <a:lnTo>
                  <a:pt x="1954841" y="651188"/>
                </a:lnTo>
                <a:lnTo>
                  <a:pt x="1958020" y="648805"/>
                </a:lnTo>
                <a:lnTo>
                  <a:pt x="1960405" y="646025"/>
                </a:lnTo>
                <a:lnTo>
                  <a:pt x="1963187" y="642451"/>
                </a:lnTo>
                <a:lnTo>
                  <a:pt x="1965174" y="639274"/>
                </a:lnTo>
                <a:lnTo>
                  <a:pt x="1966763" y="635303"/>
                </a:lnTo>
                <a:lnTo>
                  <a:pt x="1967956" y="631729"/>
                </a:lnTo>
                <a:lnTo>
                  <a:pt x="1969148" y="627758"/>
                </a:lnTo>
                <a:lnTo>
                  <a:pt x="1969943" y="623390"/>
                </a:lnTo>
                <a:lnTo>
                  <a:pt x="1970340" y="619419"/>
                </a:lnTo>
                <a:lnTo>
                  <a:pt x="1969943" y="615051"/>
                </a:lnTo>
                <a:lnTo>
                  <a:pt x="1969148" y="610683"/>
                </a:lnTo>
                <a:lnTo>
                  <a:pt x="1967956" y="606712"/>
                </a:lnTo>
                <a:lnTo>
                  <a:pt x="1966763" y="602741"/>
                </a:lnTo>
                <a:lnTo>
                  <a:pt x="1965174" y="599167"/>
                </a:lnTo>
                <a:lnTo>
                  <a:pt x="1963187" y="595593"/>
                </a:lnTo>
                <a:lnTo>
                  <a:pt x="1960405" y="592813"/>
                </a:lnTo>
                <a:lnTo>
                  <a:pt x="1958020" y="589636"/>
                </a:lnTo>
                <a:lnTo>
                  <a:pt x="1954841" y="586857"/>
                </a:lnTo>
                <a:lnTo>
                  <a:pt x="1951661" y="584871"/>
                </a:lnTo>
                <a:lnTo>
                  <a:pt x="1948084" y="582488"/>
                </a:lnTo>
                <a:lnTo>
                  <a:pt x="1944508" y="580503"/>
                </a:lnTo>
                <a:lnTo>
                  <a:pt x="1940533" y="579312"/>
                </a:lnTo>
                <a:lnTo>
                  <a:pt x="1936956" y="578517"/>
                </a:lnTo>
                <a:lnTo>
                  <a:pt x="1932585" y="577723"/>
                </a:lnTo>
                <a:lnTo>
                  <a:pt x="1928213" y="577723"/>
                </a:lnTo>
                <a:lnTo>
                  <a:pt x="1923841" y="577723"/>
                </a:lnTo>
                <a:close/>
                <a:moveTo>
                  <a:pt x="519301" y="160338"/>
                </a:moveTo>
                <a:lnTo>
                  <a:pt x="523687" y="160338"/>
                </a:lnTo>
                <a:lnTo>
                  <a:pt x="528072" y="160729"/>
                </a:lnTo>
                <a:lnTo>
                  <a:pt x="532059" y="161512"/>
                </a:lnTo>
                <a:lnTo>
                  <a:pt x="536445" y="162687"/>
                </a:lnTo>
                <a:lnTo>
                  <a:pt x="540033" y="163861"/>
                </a:lnTo>
                <a:lnTo>
                  <a:pt x="544020" y="166210"/>
                </a:lnTo>
                <a:lnTo>
                  <a:pt x="547209" y="168558"/>
                </a:lnTo>
                <a:lnTo>
                  <a:pt x="550399" y="170907"/>
                </a:lnTo>
                <a:lnTo>
                  <a:pt x="553588" y="174038"/>
                </a:lnTo>
                <a:lnTo>
                  <a:pt x="556379" y="176778"/>
                </a:lnTo>
                <a:lnTo>
                  <a:pt x="558771" y="180693"/>
                </a:lnTo>
                <a:lnTo>
                  <a:pt x="560366" y="183824"/>
                </a:lnTo>
                <a:lnTo>
                  <a:pt x="562359" y="188130"/>
                </a:lnTo>
                <a:lnTo>
                  <a:pt x="563954" y="192436"/>
                </a:lnTo>
                <a:lnTo>
                  <a:pt x="564752" y="196350"/>
                </a:lnTo>
                <a:lnTo>
                  <a:pt x="565150" y="201048"/>
                </a:lnTo>
                <a:lnTo>
                  <a:pt x="565150" y="205353"/>
                </a:lnTo>
                <a:lnTo>
                  <a:pt x="564752" y="209268"/>
                </a:lnTo>
                <a:lnTo>
                  <a:pt x="563954" y="213574"/>
                </a:lnTo>
                <a:lnTo>
                  <a:pt x="562758" y="217488"/>
                </a:lnTo>
                <a:lnTo>
                  <a:pt x="560765" y="221402"/>
                </a:lnTo>
                <a:lnTo>
                  <a:pt x="558771" y="224925"/>
                </a:lnTo>
                <a:lnTo>
                  <a:pt x="556778" y="228448"/>
                </a:lnTo>
                <a:lnTo>
                  <a:pt x="553987" y="231188"/>
                </a:lnTo>
                <a:lnTo>
                  <a:pt x="551196" y="234711"/>
                </a:lnTo>
                <a:lnTo>
                  <a:pt x="547608" y="237060"/>
                </a:lnTo>
                <a:lnTo>
                  <a:pt x="544418" y="239800"/>
                </a:lnTo>
                <a:lnTo>
                  <a:pt x="540431" y="241366"/>
                </a:lnTo>
                <a:lnTo>
                  <a:pt x="536843" y="242932"/>
                </a:lnTo>
                <a:lnTo>
                  <a:pt x="532458" y="244497"/>
                </a:lnTo>
                <a:lnTo>
                  <a:pt x="528072" y="245672"/>
                </a:lnTo>
                <a:lnTo>
                  <a:pt x="523687" y="246063"/>
                </a:lnTo>
                <a:lnTo>
                  <a:pt x="518902" y="246063"/>
                </a:lnTo>
                <a:lnTo>
                  <a:pt x="514915" y="245672"/>
                </a:lnTo>
                <a:lnTo>
                  <a:pt x="510530" y="244497"/>
                </a:lnTo>
                <a:lnTo>
                  <a:pt x="506543" y="243323"/>
                </a:lnTo>
                <a:lnTo>
                  <a:pt x="502955" y="241757"/>
                </a:lnTo>
                <a:lnTo>
                  <a:pt x="498968" y="239800"/>
                </a:lnTo>
                <a:lnTo>
                  <a:pt x="495778" y="237451"/>
                </a:lnTo>
                <a:lnTo>
                  <a:pt x="492190" y="235103"/>
                </a:lnTo>
                <a:lnTo>
                  <a:pt x="489399" y="232363"/>
                </a:lnTo>
                <a:lnTo>
                  <a:pt x="486210" y="228840"/>
                </a:lnTo>
                <a:lnTo>
                  <a:pt x="484216" y="225708"/>
                </a:lnTo>
                <a:lnTo>
                  <a:pt x="482223" y="221794"/>
                </a:lnTo>
                <a:lnTo>
                  <a:pt x="480628" y="217879"/>
                </a:lnTo>
                <a:lnTo>
                  <a:pt x="479033" y="213965"/>
                </a:lnTo>
                <a:lnTo>
                  <a:pt x="478236" y="209268"/>
                </a:lnTo>
                <a:lnTo>
                  <a:pt x="477837" y="205353"/>
                </a:lnTo>
                <a:lnTo>
                  <a:pt x="477837" y="200656"/>
                </a:lnTo>
                <a:lnTo>
                  <a:pt x="478236" y="196350"/>
                </a:lnTo>
                <a:lnTo>
                  <a:pt x="479033" y="192436"/>
                </a:lnTo>
                <a:lnTo>
                  <a:pt x="480628" y="188522"/>
                </a:lnTo>
                <a:lnTo>
                  <a:pt x="481824" y="184607"/>
                </a:lnTo>
                <a:lnTo>
                  <a:pt x="483818" y="181084"/>
                </a:lnTo>
                <a:lnTo>
                  <a:pt x="486210" y="177561"/>
                </a:lnTo>
                <a:lnTo>
                  <a:pt x="489001" y="174430"/>
                </a:lnTo>
                <a:lnTo>
                  <a:pt x="491791" y="171298"/>
                </a:lnTo>
                <a:lnTo>
                  <a:pt x="494981" y="168558"/>
                </a:lnTo>
                <a:lnTo>
                  <a:pt x="498569" y="166601"/>
                </a:lnTo>
                <a:lnTo>
                  <a:pt x="502157" y="164252"/>
                </a:lnTo>
                <a:lnTo>
                  <a:pt x="506144" y="162687"/>
                </a:lnTo>
                <a:lnTo>
                  <a:pt x="510530" y="161512"/>
                </a:lnTo>
                <a:lnTo>
                  <a:pt x="514915" y="160729"/>
                </a:lnTo>
                <a:lnTo>
                  <a:pt x="519301" y="160338"/>
                </a:lnTo>
                <a:close/>
                <a:moveTo>
                  <a:pt x="1699693" y="111125"/>
                </a:moveTo>
                <a:lnTo>
                  <a:pt x="1718770" y="131377"/>
                </a:lnTo>
                <a:lnTo>
                  <a:pt x="1740628" y="154806"/>
                </a:lnTo>
                <a:lnTo>
                  <a:pt x="1768448" y="186178"/>
                </a:lnTo>
                <a:lnTo>
                  <a:pt x="1784345" y="204842"/>
                </a:lnTo>
                <a:lnTo>
                  <a:pt x="1801832" y="224697"/>
                </a:lnTo>
                <a:lnTo>
                  <a:pt x="1819318" y="246538"/>
                </a:lnTo>
                <a:lnTo>
                  <a:pt x="1838395" y="269173"/>
                </a:lnTo>
                <a:lnTo>
                  <a:pt x="1857471" y="293793"/>
                </a:lnTo>
                <a:lnTo>
                  <a:pt x="1877343" y="318811"/>
                </a:lnTo>
                <a:lnTo>
                  <a:pt x="1897611" y="345417"/>
                </a:lnTo>
                <a:lnTo>
                  <a:pt x="1917483" y="372420"/>
                </a:lnTo>
                <a:lnTo>
                  <a:pt x="1936956" y="400217"/>
                </a:lnTo>
                <a:lnTo>
                  <a:pt x="1954841" y="426823"/>
                </a:lnTo>
                <a:lnTo>
                  <a:pt x="1971930" y="453032"/>
                </a:lnTo>
                <a:lnTo>
                  <a:pt x="1987032" y="478050"/>
                </a:lnTo>
                <a:lnTo>
                  <a:pt x="2001339" y="501479"/>
                </a:lnTo>
                <a:lnTo>
                  <a:pt x="2014057" y="524511"/>
                </a:lnTo>
                <a:lnTo>
                  <a:pt x="2025980" y="545558"/>
                </a:lnTo>
                <a:lnTo>
                  <a:pt x="2036313" y="565016"/>
                </a:lnTo>
                <a:lnTo>
                  <a:pt x="2045454" y="582488"/>
                </a:lnTo>
                <a:lnTo>
                  <a:pt x="2053402" y="598770"/>
                </a:lnTo>
                <a:lnTo>
                  <a:pt x="2065325" y="623787"/>
                </a:lnTo>
                <a:lnTo>
                  <a:pt x="2072479" y="640069"/>
                </a:lnTo>
                <a:lnTo>
                  <a:pt x="2074863" y="646025"/>
                </a:lnTo>
                <a:lnTo>
                  <a:pt x="1870189" y="796925"/>
                </a:lnTo>
                <a:lnTo>
                  <a:pt x="1867407" y="789380"/>
                </a:lnTo>
                <a:lnTo>
                  <a:pt x="1859856" y="767142"/>
                </a:lnTo>
                <a:lnTo>
                  <a:pt x="1854689" y="751258"/>
                </a:lnTo>
                <a:lnTo>
                  <a:pt x="1847933" y="733388"/>
                </a:lnTo>
                <a:lnTo>
                  <a:pt x="1839985" y="712342"/>
                </a:lnTo>
                <a:lnTo>
                  <a:pt x="1830844" y="690104"/>
                </a:lnTo>
                <a:lnTo>
                  <a:pt x="1820908" y="666278"/>
                </a:lnTo>
                <a:lnTo>
                  <a:pt x="1809383" y="640466"/>
                </a:lnTo>
                <a:lnTo>
                  <a:pt x="1797063" y="614257"/>
                </a:lnTo>
                <a:lnTo>
                  <a:pt x="1783550" y="586857"/>
                </a:lnTo>
                <a:lnTo>
                  <a:pt x="1768845" y="559059"/>
                </a:lnTo>
                <a:lnTo>
                  <a:pt x="1753346" y="531262"/>
                </a:lnTo>
                <a:lnTo>
                  <a:pt x="1744602" y="517363"/>
                </a:lnTo>
                <a:lnTo>
                  <a:pt x="1736256" y="503862"/>
                </a:lnTo>
                <a:lnTo>
                  <a:pt x="1727513" y="490360"/>
                </a:lnTo>
                <a:lnTo>
                  <a:pt x="1718770" y="476859"/>
                </a:lnTo>
                <a:lnTo>
                  <a:pt x="1709232" y="463357"/>
                </a:lnTo>
                <a:lnTo>
                  <a:pt x="1700091" y="450650"/>
                </a:lnTo>
                <a:lnTo>
                  <a:pt x="1690552" y="438339"/>
                </a:lnTo>
                <a:lnTo>
                  <a:pt x="1681014" y="426029"/>
                </a:lnTo>
                <a:lnTo>
                  <a:pt x="1661938" y="403394"/>
                </a:lnTo>
                <a:lnTo>
                  <a:pt x="1643259" y="381951"/>
                </a:lnTo>
                <a:lnTo>
                  <a:pt x="1624977" y="362095"/>
                </a:lnTo>
                <a:lnTo>
                  <a:pt x="1606696" y="343431"/>
                </a:lnTo>
                <a:lnTo>
                  <a:pt x="1590004" y="327150"/>
                </a:lnTo>
                <a:lnTo>
                  <a:pt x="1573312" y="311663"/>
                </a:lnTo>
                <a:lnTo>
                  <a:pt x="1558210" y="298559"/>
                </a:lnTo>
                <a:lnTo>
                  <a:pt x="1544697" y="287042"/>
                </a:lnTo>
                <a:lnTo>
                  <a:pt x="1532377" y="276718"/>
                </a:lnTo>
                <a:lnTo>
                  <a:pt x="1522044" y="268776"/>
                </a:lnTo>
                <a:lnTo>
                  <a:pt x="1506942" y="257657"/>
                </a:lnTo>
                <a:lnTo>
                  <a:pt x="1501775" y="254083"/>
                </a:lnTo>
                <a:lnTo>
                  <a:pt x="1699693" y="111125"/>
                </a:lnTo>
                <a:close/>
                <a:moveTo>
                  <a:pt x="529828" y="78646"/>
                </a:moveTo>
                <a:lnTo>
                  <a:pt x="511572" y="88179"/>
                </a:lnTo>
                <a:lnTo>
                  <a:pt x="489347" y="100889"/>
                </a:lnTo>
                <a:lnTo>
                  <a:pt x="476647" y="108436"/>
                </a:lnTo>
                <a:lnTo>
                  <a:pt x="463153" y="116777"/>
                </a:lnTo>
                <a:lnTo>
                  <a:pt x="448865" y="126310"/>
                </a:lnTo>
                <a:lnTo>
                  <a:pt x="433784" y="136240"/>
                </a:lnTo>
                <a:lnTo>
                  <a:pt x="417512" y="147759"/>
                </a:lnTo>
                <a:lnTo>
                  <a:pt x="401637" y="159675"/>
                </a:lnTo>
                <a:lnTo>
                  <a:pt x="384175" y="172783"/>
                </a:lnTo>
                <a:lnTo>
                  <a:pt x="367109" y="186288"/>
                </a:lnTo>
                <a:lnTo>
                  <a:pt x="349250" y="200984"/>
                </a:lnTo>
                <a:lnTo>
                  <a:pt x="331787" y="216475"/>
                </a:lnTo>
                <a:lnTo>
                  <a:pt x="313531" y="233157"/>
                </a:lnTo>
                <a:lnTo>
                  <a:pt x="294878" y="250634"/>
                </a:lnTo>
                <a:lnTo>
                  <a:pt x="277019" y="268905"/>
                </a:lnTo>
                <a:lnTo>
                  <a:pt x="259159" y="287177"/>
                </a:lnTo>
                <a:lnTo>
                  <a:pt x="225028" y="322528"/>
                </a:lnTo>
                <a:lnTo>
                  <a:pt x="193278" y="356687"/>
                </a:lnTo>
                <a:lnTo>
                  <a:pt x="164703" y="389257"/>
                </a:lnTo>
                <a:lnTo>
                  <a:pt x="138906" y="419445"/>
                </a:lnTo>
                <a:lnTo>
                  <a:pt x="116284" y="446057"/>
                </a:lnTo>
                <a:lnTo>
                  <a:pt x="97234" y="469095"/>
                </a:lnTo>
                <a:lnTo>
                  <a:pt x="82550" y="488161"/>
                </a:lnTo>
                <a:lnTo>
                  <a:pt x="205184" y="612882"/>
                </a:lnTo>
                <a:lnTo>
                  <a:pt x="213915" y="597391"/>
                </a:lnTo>
                <a:lnTo>
                  <a:pt x="224631" y="581106"/>
                </a:lnTo>
                <a:lnTo>
                  <a:pt x="236934" y="562437"/>
                </a:lnTo>
                <a:lnTo>
                  <a:pt x="250428" y="542974"/>
                </a:lnTo>
                <a:lnTo>
                  <a:pt x="256381" y="531456"/>
                </a:lnTo>
                <a:lnTo>
                  <a:pt x="260350" y="524306"/>
                </a:lnTo>
                <a:lnTo>
                  <a:pt x="265112" y="515965"/>
                </a:lnTo>
                <a:lnTo>
                  <a:pt x="270669" y="507623"/>
                </a:lnTo>
                <a:lnTo>
                  <a:pt x="277019" y="498885"/>
                </a:lnTo>
                <a:lnTo>
                  <a:pt x="284162" y="488558"/>
                </a:lnTo>
                <a:lnTo>
                  <a:pt x="292100" y="478628"/>
                </a:lnTo>
                <a:lnTo>
                  <a:pt x="301228" y="467506"/>
                </a:lnTo>
                <a:lnTo>
                  <a:pt x="311547" y="456385"/>
                </a:lnTo>
                <a:lnTo>
                  <a:pt x="322262" y="444071"/>
                </a:lnTo>
                <a:lnTo>
                  <a:pt x="334565" y="431758"/>
                </a:lnTo>
                <a:lnTo>
                  <a:pt x="348059" y="418650"/>
                </a:lnTo>
                <a:lnTo>
                  <a:pt x="362347" y="405543"/>
                </a:lnTo>
                <a:lnTo>
                  <a:pt x="378619" y="391641"/>
                </a:lnTo>
                <a:lnTo>
                  <a:pt x="395684" y="377739"/>
                </a:lnTo>
                <a:lnTo>
                  <a:pt x="413147" y="362248"/>
                </a:lnTo>
                <a:lnTo>
                  <a:pt x="430609" y="347154"/>
                </a:lnTo>
                <a:lnTo>
                  <a:pt x="448469" y="332855"/>
                </a:lnTo>
                <a:lnTo>
                  <a:pt x="466328" y="318953"/>
                </a:lnTo>
                <a:lnTo>
                  <a:pt x="484188" y="305448"/>
                </a:lnTo>
                <a:lnTo>
                  <a:pt x="502047" y="292737"/>
                </a:lnTo>
                <a:lnTo>
                  <a:pt x="519510" y="280821"/>
                </a:lnTo>
                <a:lnTo>
                  <a:pt x="536972" y="268905"/>
                </a:lnTo>
                <a:lnTo>
                  <a:pt x="553641" y="257784"/>
                </a:lnTo>
                <a:lnTo>
                  <a:pt x="570310" y="247457"/>
                </a:lnTo>
                <a:lnTo>
                  <a:pt x="601663" y="228391"/>
                </a:lnTo>
                <a:lnTo>
                  <a:pt x="629841" y="212106"/>
                </a:lnTo>
                <a:lnTo>
                  <a:pt x="654050" y="198601"/>
                </a:lnTo>
                <a:lnTo>
                  <a:pt x="529828" y="78646"/>
                </a:lnTo>
                <a:close/>
                <a:moveTo>
                  <a:pt x="537766" y="0"/>
                </a:moveTo>
                <a:lnTo>
                  <a:pt x="542925" y="794"/>
                </a:lnTo>
                <a:lnTo>
                  <a:pt x="548085" y="2383"/>
                </a:lnTo>
                <a:lnTo>
                  <a:pt x="552450" y="4369"/>
                </a:lnTo>
                <a:lnTo>
                  <a:pt x="557213" y="6752"/>
                </a:lnTo>
                <a:lnTo>
                  <a:pt x="561181" y="10327"/>
                </a:lnTo>
                <a:lnTo>
                  <a:pt x="738981" y="181521"/>
                </a:lnTo>
                <a:lnTo>
                  <a:pt x="741760" y="185096"/>
                </a:lnTo>
                <a:lnTo>
                  <a:pt x="744538" y="188274"/>
                </a:lnTo>
                <a:lnTo>
                  <a:pt x="746522" y="192246"/>
                </a:lnTo>
                <a:lnTo>
                  <a:pt x="748110" y="195820"/>
                </a:lnTo>
                <a:lnTo>
                  <a:pt x="748903" y="200190"/>
                </a:lnTo>
                <a:lnTo>
                  <a:pt x="749697" y="204162"/>
                </a:lnTo>
                <a:lnTo>
                  <a:pt x="749697" y="208531"/>
                </a:lnTo>
                <a:lnTo>
                  <a:pt x="749300" y="213297"/>
                </a:lnTo>
                <a:lnTo>
                  <a:pt x="748506" y="217269"/>
                </a:lnTo>
                <a:lnTo>
                  <a:pt x="746919" y="221241"/>
                </a:lnTo>
                <a:lnTo>
                  <a:pt x="745331" y="224816"/>
                </a:lnTo>
                <a:lnTo>
                  <a:pt x="742553" y="228788"/>
                </a:lnTo>
                <a:lnTo>
                  <a:pt x="740172" y="231568"/>
                </a:lnTo>
                <a:lnTo>
                  <a:pt x="736600" y="234746"/>
                </a:lnTo>
                <a:lnTo>
                  <a:pt x="733425" y="237129"/>
                </a:lnTo>
                <a:lnTo>
                  <a:pt x="729456" y="239512"/>
                </a:lnTo>
                <a:lnTo>
                  <a:pt x="722710" y="242690"/>
                </a:lnTo>
                <a:lnTo>
                  <a:pt x="705247" y="251429"/>
                </a:lnTo>
                <a:lnTo>
                  <a:pt x="776685" y="295915"/>
                </a:lnTo>
                <a:lnTo>
                  <a:pt x="813594" y="318953"/>
                </a:lnTo>
                <a:lnTo>
                  <a:pt x="843756" y="338416"/>
                </a:lnTo>
                <a:lnTo>
                  <a:pt x="855266" y="332458"/>
                </a:lnTo>
                <a:lnTo>
                  <a:pt x="867569" y="326500"/>
                </a:lnTo>
                <a:lnTo>
                  <a:pt x="879872" y="321733"/>
                </a:lnTo>
                <a:lnTo>
                  <a:pt x="892175" y="317364"/>
                </a:lnTo>
                <a:lnTo>
                  <a:pt x="905669" y="312995"/>
                </a:lnTo>
                <a:lnTo>
                  <a:pt x="919163" y="309817"/>
                </a:lnTo>
                <a:lnTo>
                  <a:pt x="933847" y="307037"/>
                </a:lnTo>
                <a:lnTo>
                  <a:pt x="948135" y="304256"/>
                </a:lnTo>
                <a:lnTo>
                  <a:pt x="970756" y="301873"/>
                </a:lnTo>
                <a:lnTo>
                  <a:pt x="992188" y="300284"/>
                </a:lnTo>
                <a:lnTo>
                  <a:pt x="1013222" y="299093"/>
                </a:lnTo>
                <a:lnTo>
                  <a:pt x="1033066" y="298696"/>
                </a:lnTo>
                <a:lnTo>
                  <a:pt x="1052513" y="299490"/>
                </a:lnTo>
                <a:lnTo>
                  <a:pt x="1070769" y="301079"/>
                </a:lnTo>
                <a:lnTo>
                  <a:pt x="1088231" y="302668"/>
                </a:lnTo>
                <a:lnTo>
                  <a:pt x="1105297" y="305051"/>
                </a:lnTo>
                <a:lnTo>
                  <a:pt x="1121172" y="308228"/>
                </a:lnTo>
                <a:lnTo>
                  <a:pt x="1137047" y="311803"/>
                </a:lnTo>
                <a:lnTo>
                  <a:pt x="1151731" y="315775"/>
                </a:lnTo>
                <a:lnTo>
                  <a:pt x="1165622" y="320542"/>
                </a:lnTo>
                <a:lnTo>
                  <a:pt x="1179116" y="324911"/>
                </a:lnTo>
                <a:lnTo>
                  <a:pt x="1191816" y="329677"/>
                </a:lnTo>
                <a:lnTo>
                  <a:pt x="1203722" y="335238"/>
                </a:lnTo>
                <a:lnTo>
                  <a:pt x="1215231" y="340004"/>
                </a:lnTo>
                <a:lnTo>
                  <a:pt x="1226741" y="345565"/>
                </a:lnTo>
                <a:lnTo>
                  <a:pt x="1237060" y="351126"/>
                </a:lnTo>
                <a:lnTo>
                  <a:pt x="1256506" y="362645"/>
                </a:lnTo>
                <a:lnTo>
                  <a:pt x="1274366" y="372972"/>
                </a:lnTo>
                <a:lnTo>
                  <a:pt x="1289844" y="382902"/>
                </a:lnTo>
                <a:lnTo>
                  <a:pt x="1304131" y="391641"/>
                </a:lnTo>
                <a:lnTo>
                  <a:pt x="1310878" y="395613"/>
                </a:lnTo>
                <a:lnTo>
                  <a:pt x="1317228" y="398790"/>
                </a:lnTo>
                <a:lnTo>
                  <a:pt x="1323578" y="401968"/>
                </a:lnTo>
                <a:lnTo>
                  <a:pt x="1329135" y="403954"/>
                </a:lnTo>
                <a:lnTo>
                  <a:pt x="1334691" y="405543"/>
                </a:lnTo>
                <a:lnTo>
                  <a:pt x="1340247" y="406337"/>
                </a:lnTo>
                <a:lnTo>
                  <a:pt x="1345406" y="407132"/>
                </a:lnTo>
                <a:lnTo>
                  <a:pt x="1351360" y="407132"/>
                </a:lnTo>
                <a:lnTo>
                  <a:pt x="1358106" y="406734"/>
                </a:lnTo>
                <a:lnTo>
                  <a:pt x="1364853" y="406337"/>
                </a:lnTo>
                <a:lnTo>
                  <a:pt x="1379538" y="404351"/>
                </a:lnTo>
                <a:lnTo>
                  <a:pt x="1395810" y="401173"/>
                </a:lnTo>
                <a:lnTo>
                  <a:pt x="1412081" y="397201"/>
                </a:lnTo>
                <a:lnTo>
                  <a:pt x="1429544" y="392832"/>
                </a:lnTo>
                <a:lnTo>
                  <a:pt x="1446610" y="387669"/>
                </a:lnTo>
                <a:lnTo>
                  <a:pt x="1463675" y="382505"/>
                </a:lnTo>
                <a:lnTo>
                  <a:pt x="1494631" y="371781"/>
                </a:lnTo>
                <a:lnTo>
                  <a:pt x="1520825" y="362645"/>
                </a:lnTo>
                <a:lnTo>
                  <a:pt x="1545035" y="353112"/>
                </a:lnTo>
                <a:lnTo>
                  <a:pt x="1550988" y="357481"/>
                </a:lnTo>
                <a:lnTo>
                  <a:pt x="1557338" y="363439"/>
                </a:lnTo>
                <a:lnTo>
                  <a:pt x="1566069" y="371383"/>
                </a:lnTo>
                <a:lnTo>
                  <a:pt x="1577578" y="382108"/>
                </a:lnTo>
                <a:lnTo>
                  <a:pt x="1589881" y="395215"/>
                </a:lnTo>
                <a:lnTo>
                  <a:pt x="1604963" y="410309"/>
                </a:lnTo>
                <a:lnTo>
                  <a:pt x="1620838" y="428183"/>
                </a:lnTo>
                <a:lnTo>
                  <a:pt x="1638697" y="449235"/>
                </a:lnTo>
                <a:lnTo>
                  <a:pt x="1656953" y="472670"/>
                </a:lnTo>
                <a:lnTo>
                  <a:pt x="1666875" y="485380"/>
                </a:lnTo>
                <a:lnTo>
                  <a:pt x="1676400" y="498885"/>
                </a:lnTo>
                <a:lnTo>
                  <a:pt x="1686719" y="512787"/>
                </a:lnTo>
                <a:lnTo>
                  <a:pt x="1696641" y="527881"/>
                </a:lnTo>
                <a:lnTo>
                  <a:pt x="1707356" y="542974"/>
                </a:lnTo>
                <a:lnTo>
                  <a:pt x="1717675" y="559657"/>
                </a:lnTo>
                <a:lnTo>
                  <a:pt x="1727994" y="576339"/>
                </a:lnTo>
                <a:lnTo>
                  <a:pt x="1738710" y="594213"/>
                </a:lnTo>
                <a:lnTo>
                  <a:pt x="1749425" y="612882"/>
                </a:lnTo>
                <a:lnTo>
                  <a:pt x="1760141" y="632345"/>
                </a:lnTo>
                <a:lnTo>
                  <a:pt x="1770460" y="651808"/>
                </a:lnTo>
                <a:lnTo>
                  <a:pt x="1781175" y="672859"/>
                </a:lnTo>
                <a:lnTo>
                  <a:pt x="1802606" y="715360"/>
                </a:lnTo>
                <a:lnTo>
                  <a:pt x="1810544" y="731645"/>
                </a:lnTo>
                <a:lnTo>
                  <a:pt x="1813322" y="739192"/>
                </a:lnTo>
                <a:lnTo>
                  <a:pt x="1816100" y="745944"/>
                </a:lnTo>
                <a:lnTo>
                  <a:pt x="1817688" y="752300"/>
                </a:lnTo>
                <a:lnTo>
                  <a:pt x="1818878" y="758258"/>
                </a:lnTo>
                <a:lnTo>
                  <a:pt x="1819275" y="764216"/>
                </a:lnTo>
                <a:lnTo>
                  <a:pt x="1819275" y="769379"/>
                </a:lnTo>
                <a:lnTo>
                  <a:pt x="1818481" y="774543"/>
                </a:lnTo>
                <a:lnTo>
                  <a:pt x="1816497" y="778912"/>
                </a:lnTo>
                <a:lnTo>
                  <a:pt x="1814116" y="783679"/>
                </a:lnTo>
                <a:lnTo>
                  <a:pt x="1810544" y="788445"/>
                </a:lnTo>
                <a:lnTo>
                  <a:pt x="1805781" y="792417"/>
                </a:lnTo>
                <a:lnTo>
                  <a:pt x="1801019" y="796786"/>
                </a:lnTo>
                <a:lnTo>
                  <a:pt x="1794272" y="801155"/>
                </a:lnTo>
                <a:lnTo>
                  <a:pt x="1787128" y="805922"/>
                </a:lnTo>
                <a:lnTo>
                  <a:pt x="1778397" y="810688"/>
                </a:lnTo>
                <a:lnTo>
                  <a:pt x="1769269" y="815852"/>
                </a:lnTo>
                <a:lnTo>
                  <a:pt x="1747044" y="826179"/>
                </a:lnTo>
                <a:lnTo>
                  <a:pt x="1720056" y="838492"/>
                </a:lnTo>
                <a:lnTo>
                  <a:pt x="1687910" y="852394"/>
                </a:lnTo>
                <a:lnTo>
                  <a:pt x="1650206" y="868680"/>
                </a:lnTo>
                <a:lnTo>
                  <a:pt x="1607741" y="888142"/>
                </a:lnTo>
                <a:lnTo>
                  <a:pt x="1568450" y="905619"/>
                </a:lnTo>
                <a:lnTo>
                  <a:pt x="1553766" y="911975"/>
                </a:lnTo>
                <a:lnTo>
                  <a:pt x="1541463" y="916344"/>
                </a:lnTo>
                <a:lnTo>
                  <a:pt x="1531144" y="919521"/>
                </a:lnTo>
                <a:lnTo>
                  <a:pt x="1526778" y="920713"/>
                </a:lnTo>
                <a:lnTo>
                  <a:pt x="1522810" y="921507"/>
                </a:lnTo>
                <a:lnTo>
                  <a:pt x="1518841" y="921905"/>
                </a:lnTo>
                <a:lnTo>
                  <a:pt x="1514872" y="921905"/>
                </a:lnTo>
                <a:lnTo>
                  <a:pt x="1511697" y="921507"/>
                </a:lnTo>
                <a:lnTo>
                  <a:pt x="1508522" y="921110"/>
                </a:lnTo>
                <a:lnTo>
                  <a:pt x="1505347" y="920316"/>
                </a:lnTo>
                <a:lnTo>
                  <a:pt x="1502569" y="919521"/>
                </a:lnTo>
                <a:lnTo>
                  <a:pt x="1496219" y="916344"/>
                </a:lnTo>
                <a:lnTo>
                  <a:pt x="1489869" y="912769"/>
                </a:lnTo>
                <a:lnTo>
                  <a:pt x="1482328" y="907605"/>
                </a:lnTo>
                <a:lnTo>
                  <a:pt x="1472803" y="902045"/>
                </a:lnTo>
                <a:lnTo>
                  <a:pt x="1462485" y="895689"/>
                </a:lnTo>
                <a:lnTo>
                  <a:pt x="1449785" y="888540"/>
                </a:lnTo>
                <a:lnTo>
                  <a:pt x="1433910" y="880993"/>
                </a:lnTo>
                <a:lnTo>
                  <a:pt x="1425178" y="876624"/>
                </a:lnTo>
                <a:lnTo>
                  <a:pt x="1415653" y="870666"/>
                </a:lnTo>
                <a:lnTo>
                  <a:pt x="1404541" y="863516"/>
                </a:lnTo>
                <a:lnTo>
                  <a:pt x="1393428" y="854778"/>
                </a:lnTo>
                <a:lnTo>
                  <a:pt x="1381522" y="845642"/>
                </a:lnTo>
                <a:lnTo>
                  <a:pt x="1368822" y="834917"/>
                </a:lnTo>
                <a:lnTo>
                  <a:pt x="1355725" y="823796"/>
                </a:lnTo>
                <a:lnTo>
                  <a:pt x="1342231" y="811483"/>
                </a:lnTo>
                <a:lnTo>
                  <a:pt x="1314053" y="785267"/>
                </a:lnTo>
                <a:lnTo>
                  <a:pt x="1284288" y="757463"/>
                </a:lnTo>
                <a:lnTo>
                  <a:pt x="1254522" y="728468"/>
                </a:lnTo>
                <a:lnTo>
                  <a:pt x="1225153" y="698677"/>
                </a:lnTo>
                <a:lnTo>
                  <a:pt x="1167606" y="642275"/>
                </a:lnTo>
                <a:lnTo>
                  <a:pt x="1141016" y="616457"/>
                </a:lnTo>
                <a:lnTo>
                  <a:pt x="1116806" y="593816"/>
                </a:lnTo>
                <a:lnTo>
                  <a:pt x="1105694" y="583886"/>
                </a:lnTo>
                <a:lnTo>
                  <a:pt x="1094978" y="574751"/>
                </a:lnTo>
                <a:lnTo>
                  <a:pt x="1085453" y="567204"/>
                </a:lnTo>
                <a:lnTo>
                  <a:pt x="1077119" y="560451"/>
                </a:lnTo>
                <a:lnTo>
                  <a:pt x="1069181" y="554890"/>
                </a:lnTo>
                <a:lnTo>
                  <a:pt x="1062435" y="551316"/>
                </a:lnTo>
                <a:lnTo>
                  <a:pt x="1056878" y="548535"/>
                </a:lnTo>
                <a:lnTo>
                  <a:pt x="1054100" y="547741"/>
                </a:lnTo>
                <a:lnTo>
                  <a:pt x="1052116" y="547741"/>
                </a:lnTo>
                <a:lnTo>
                  <a:pt x="1042591" y="547741"/>
                </a:lnTo>
                <a:lnTo>
                  <a:pt x="1028700" y="548535"/>
                </a:lnTo>
                <a:lnTo>
                  <a:pt x="992585" y="550918"/>
                </a:lnTo>
                <a:lnTo>
                  <a:pt x="949325" y="553302"/>
                </a:lnTo>
                <a:lnTo>
                  <a:pt x="902494" y="556479"/>
                </a:lnTo>
                <a:lnTo>
                  <a:pt x="820341" y="562835"/>
                </a:lnTo>
                <a:lnTo>
                  <a:pt x="784622" y="566012"/>
                </a:lnTo>
                <a:lnTo>
                  <a:pt x="760810" y="542180"/>
                </a:lnTo>
                <a:lnTo>
                  <a:pt x="755650" y="532250"/>
                </a:lnTo>
                <a:lnTo>
                  <a:pt x="752078" y="521526"/>
                </a:lnTo>
                <a:lnTo>
                  <a:pt x="748506" y="511596"/>
                </a:lnTo>
                <a:lnTo>
                  <a:pt x="746522" y="500871"/>
                </a:lnTo>
                <a:lnTo>
                  <a:pt x="745331" y="490544"/>
                </a:lnTo>
                <a:lnTo>
                  <a:pt x="744935" y="480217"/>
                </a:lnTo>
                <a:lnTo>
                  <a:pt x="745728" y="470287"/>
                </a:lnTo>
                <a:lnTo>
                  <a:pt x="746919" y="459959"/>
                </a:lnTo>
                <a:lnTo>
                  <a:pt x="748903" y="450029"/>
                </a:lnTo>
                <a:lnTo>
                  <a:pt x="752078" y="440099"/>
                </a:lnTo>
                <a:lnTo>
                  <a:pt x="755650" y="430566"/>
                </a:lnTo>
                <a:lnTo>
                  <a:pt x="760016" y="420636"/>
                </a:lnTo>
                <a:lnTo>
                  <a:pt x="765175" y="411501"/>
                </a:lnTo>
                <a:lnTo>
                  <a:pt x="771128" y="402365"/>
                </a:lnTo>
                <a:lnTo>
                  <a:pt x="777875" y="393229"/>
                </a:lnTo>
                <a:lnTo>
                  <a:pt x="785019" y="384888"/>
                </a:lnTo>
                <a:lnTo>
                  <a:pt x="749697" y="362645"/>
                </a:lnTo>
                <a:lnTo>
                  <a:pt x="711994" y="339210"/>
                </a:lnTo>
                <a:lnTo>
                  <a:pt x="648494" y="300682"/>
                </a:lnTo>
                <a:lnTo>
                  <a:pt x="635000" y="307037"/>
                </a:lnTo>
                <a:lnTo>
                  <a:pt x="617538" y="316172"/>
                </a:lnTo>
                <a:lnTo>
                  <a:pt x="596503" y="327691"/>
                </a:lnTo>
                <a:lnTo>
                  <a:pt x="572294" y="341593"/>
                </a:lnTo>
                <a:lnTo>
                  <a:pt x="545306" y="357879"/>
                </a:lnTo>
                <a:lnTo>
                  <a:pt x="531019" y="367014"/>
                </a:lnTo>
                <a:lnTo>
                  <a:pt x="516335" y="377341"/>
                </a:lnTo>
                <a:lnTo>
                  <a:pt x="500856" y="387669"/>
                </a:lnTo>
                <a:lnTo>
                  <a:pt x="484585" y="399187"/>
                </a:lnTo>
                <a:lnTo>
                  <a:pt x="467915" y="411501"/>
                </a:lnTo>
                <a:lnTo>
                  <a:pt x="450850" y="424211"/>
                </a:lnTo>
                <a:lnTo>
                  <a:pt x="438150" y="434141"/>
                </a:lnTo>
                <a:lnTo>
                  <a:pt x="432990" y="439702"/>
                </a:lnTo>
                <a:lnTo>
                  <a:pt x="415131" y="456782"/>
                </a:lnTo>
                <a:lnTo>
                  <a:pt x="398859" y="473464"/>
                </a:lnTo>
                <a:lnTo>
                  <a:pt x="382984" y="490544"/>
                </a:lnTo>
                <a:lnTo>
                  <a:pt x="368300" y="506829"/>
                </a:lnTo>
                <a:lnTo>
                  <a:pt x="354409" y="523909"/>
                </a:lnTo>
                <a:lnTo>
                  <a:pt x="341312" y="539797"/>
                </a:lnTo>
                <a:lnTo>
                  <a:pt x="329009" y="555685"/>
                </a:lnTo>
                <a:lnTo>
                  <a:pt x="317500" y="570779"/>
                </a:lnTo>
                <a:lnTo>
                  <a:pt x="387350" y="732042"/>
                </a:lnTo>
                <a:lnTo>
                  <a:pt x="401240" y="724098"/>
                </a:lnTo>
                <a:lnTo>
                  <a:pt x="406400" y="721318"/>
                </a:lnTo>
                <a:lnTo>
                  <a:pt x="413147" y="720523"/>
                </a:lnTo>
                <a:lnTo>
                  <a:pt x="419497" y="719729"/>
                </a:lnTo>
                <a:lnTo>
                  <a:pt x="425053" y="719729"/>
                </a:lnTo>
                <a:lnTo>
                  <a:pt x="430609" y="720523"/>
                </a:lnTo>
                <a:lnTo>
                  <a:pt x="436165" y="721715"/>
                </a:lnTo>
                <a:lnTo>
                  <a:pt x="441325" y="722907"/>
                </a:lnTo>
                <a:lnTo>
                  <a:pt x="446484" y="724495"/>
                </a:lnTo>
                <a:lnTo>
                  <a:pt x="450850" y="726482"/>
                </a:lnTo>
                <a:lnTo>
                  <a:pt x="455215" y="729262"/>
                </a:lnTo>
                <a:lnTo>
                  <a:pt x="459581" y="731645"/>
                </a:lnTo>
                <a:lnTo>
                  <a:pt x="463550" y="734823"/>
                </a:lnTo>
                <a:lnTo>
                  <a:pt x="467519" y="738000"/>
                </a:lnTo>
                <a:lnTo>
                  <a:pt x="474265" y="744753"/>
                </a:lnTo>
                <a:lnTo>
                  <a:pt x="481013" y="752300"/>
                </a:lnTo>
                <a:lnTo>
                  <a:pt x="486966" y="759846"/>
                </a:lnTo>
                <a:lnTo>
                  <a:pt x="492125" y="768188"/>
                </a:lnTo>
                <a:lnTo>
                  <a:pt x="502047" y="783281"/>
                </a:lnTo>
                <a:lnTo>
                  <a:pt x="506413" y="790034"/>
                </a:lnTo>
                <a:lnTo>
                  <a:pt x="510778" y="795992"/>
                </a:lnTo>
                <a:lnTo>
                  <a:pt x="515541" y="800361"/>
                </a:lnTo>
                <a:lnTo>
                  <a:pt x="517525" y="802744"/>
                </a:lnTo>
                <a:lnTo>
                  <a:pt x="519510" y="803936"/>
                </a:lnTo>
                <a:lnTo>
                  <a:pt x="525860" y="807511"/>
                </a:lnTo>
                <a:lnTo>
                  <a:pt x="531416" y="811483"/>
                </a:lnTo>
                <a:lnTo>
                  <a:pt x="536972" y="815852"/>
                </a:lnTo>
                <a:lnTo>
                  <a:pt x="541735" y="819427"/>
                </a:lnTo>
                <a:lnTo>
                  <a:pt x="550466" y="827371"/>
                </a:lnTo>
                <a:lnTo>
                  <a:pt x="558006" y="834917"/>
                </a:lnTo>
                <a:lnTo>
                  <a:pt x="564356" y="843259"/>
                </a:lnTo>
                <a:lnTo>
                  <a:pt x="569516" y="850806"/>
                </a:lnTo>
                <a:lnTo>
                  <a:pt x="573881" y="858352"/>
                </a:lnTo>
                <a:lnTo>
                  <a:pt x="577850" y="865899"/>
                </a:lnTo>
                <a:lnTo>
                  <a:pt x="584597" y="879404"/>
                </a:lnTo>
                <a:lnTo>
                  <a:pt x="587375" y="885759"/>
                </a:lnTo>
                <a:lnTo>
                  <a:pt x="590550" y="891717"/>
                </a:lnTo>
                <a:lnTo>
                  <a:pt x="594122" y="896881"/>
                </a:lnTo>
                <a:lnTo>
                  <a:pt x="598091" y="901250"/>
                </a:lnTo>
                <a:lnTo>
                  <a:pt x="602456" y="905619"/>
                </a:lnTo>
                <a:lnTo>
                  <a:pt x="604838" y="907208"/>
                </a:lnTo>
                <a:lnTo>
                  <a:pt x="607616" y="908797"/>
                </a:lnTo>
                <a:lnTo>
                  <a:pt x="613569" y="912372"/>
                </a:lnTo>
                <a:lnTo>
                  <a:pt x="618728" y="915549"/>
                </a:lnTo>
                <a:lnTo>
                  <a:pt x="624285" y="919124"/>
                </a:lnTo>
                <a:lnTo>
                  <a:pt x="629047" y="922699"/>
                </a:lnTo>
                <a:lnTo>
                  <a:pt x="633413" y="926274"/>
                </a:lnTo>
                <a:lnTo>
                  <a:pt x="637778" y="929849"/>
                </a:lnTo>
                <a:lnTo>
                  <a:pt x="645319" y="938190"/>
                </a:lnTo>
                <a:lnTo>
                  <a:pt x="651669" y="946134"/>
                </a:lnTo>
                <a:lnTo>
                  <a:pt x="657622" y="954078"/>
                </a:lnTo>
                <a:lnTo>
                  <a:pt x="661988" y="962022"/>
                </a:lnTo>
                <a:lnTo>
                  <a:pt x="665956" y="969966"/>
                </a:lnTo>
                <a:lnTo>
                  <a:pt x="669528" y="977116"/>
                </a:lnTo>
                <a:lnTo>
                  <a:pt x="671910" y="983868"/>
                </a:lnTo>
                <a:lnTo>
                  <a:pt x="673894" y="990223"/>
                </a:lnTo>
                <a:lnTo>
                  <a:pt x="675085" y="995784"/>
                </a:lnTo>
                <a:lnTo>
                  <a:pt x="677069" y="1003331"/>
                </a:lnTo>
                <a:lnTo>
                  <a:pt x="677466" y="1006509"/>
                </a:lnTo>
                <a:lnTo>
                  <a:pt x="681038" y="1008892"/>
                </a:lnTo>
                <a:lnTo>
                  <a:pt x="691356" y="1016439"/>
                </a:lnTo>
                <a:lnTo>
                  <a:pt x="698103" y="1021999"/>
                </a:lnTo>
                <a:lnTo>
                  <a:pt x="705644" y="1028752"/>
                </a:lnTo>
                <a:lnTo>
                  <a:pt x="713185" y="1036299"/>
                </a:lnTo>
                <a:lnTo>
                  <a:pt x="721519" y="1045037"/>
                </a:lnTo>
                <a:lnTo>
                  <a:pt x="729456" y="1055364"/>
                </a:lnTo>
                <a:lnTo>
                  <a:pt x="733425" y="1060925"/>
                </a:lnTo>
                <a:lnTo>
                  <a:pt x="737394" y="1066486"/>
                </a:lnTo>
                <a:lnTo>
                  <a:pt x="740966" y="1072047"/>
                </a:lnTo>
                <a:lnTo>
                  <a:pt x="744538" y="1078005"/>
                </a:lnTo>
                <a:lnTo>
                  <a:pt x="747316" y="1084757"/>
                </a:lnTo>
                <a:lnTo>
                  <a:pt x="750094" y="1091112"/>
                </a:lnTo>
                <a:lnTo>
                  <a:pt x="753269" y="1097865"/>
                </a:lnTo>
                <a:lnTo>
                  <a:pt x="755253" y="1105014"/>
                </a:lnTo>
                <a:lnTo>
                  <a:pt x="757635" y="1112164"/>
                </a:lnTo>
                <a:lnTo>
                  <a:pt x="759222" y="1120108"/>
                </a:lnTo>
                <a:lnTo>
                  <a:pt x="760016" y="1128052"/>
                </a:lnTo>
                <a:lnTo>
                  <a:pt x="760810" y="1135599"/>
                </a:lnTo>
                <a:lnTo>
                  <a:pt x="760810" y="1143940"/>
                </a:lnTo>
                <a:lnTo>
                  <a:pt x="760413" y="1152281"/>
                </a:lnTo>
                <a:lnTo>
                  <a:pt x="760016" y="1157048"/>
                </a:lnTo>
                <a:lnTo>
                  <a:pt x="759222" y="1162211"/>
                </a:lnTo>
                <a:lnTo>
                  <a:pt x="756841" y="1171347"/>
                </a:lnTo>
                <a:lnTo>
                  <a:pt x="753666" y="1181277"/>
                </a:lnTo>
                <a:lnTo>
                  <a:pt x="749697" y="1190016"/>
                </a:lnTo>
                <a:lnTo>
                  <a:pt x="744935" y="1199151"/>
                </a:lnTo>
                <a:lnTo>
                  <a:pt x="739378" y="1207492"/>
                </a:lnTo>
                <a:lnTo>
                  <a:pt x="733028" y="1216628"/>
                </a:lnTo>
                <a:lnTo>
                  <a:pt x="726281" y="1224572"/>
                </a:lnTo>
                <a:lnTo>
                  <a:pt x="864394" y="1334200"/>
                </a:lnTo>
                <a:lnTo>
                  <a:pt x="871538" y="1340158"/>
                </a:lnTo>
                <a:lnTo>
                  <a:pt x="871935" y="1340555"/>
                </a:lnTo>
                <a:lnTo>
                  <a:pt x="872728" y="1340555"/>
                </a:lnTo>
                <a:lnTo>
                  <a:pt x="891381" y="1356046"/>
                </a:lnTo>
                <a:lnTo>
                  <a:pt x="908050" y="1369153"/>
                </a:lnTo>
                <a:lnTo>
                  <a:pt x="915194" y="1374317"/>
                </a:lnTo>
                <a:lnTo>
                  <a:pt x="921941" y="1379083"/>
                </a:lnTo>
                <a:lnTo>
                  <a:pt x="927894" y="1382658"/>
                </a:lnTo>
                <a:lnTo>
                  <a:pt x="933847" y="1386233"/>
                </a:lnTo>
                <a:lnTo>
                  <a:pt x="939006" y="1388219"/>
                </a:lnTo>
                <a:lnTo>
                  <a:pt x="944563" y="1389808"/>
                </a:lnTo>
                <a:lnTo>
                  <a:pt x="949722" y="1390205"/>
                </a:lnTo>
                <a:lnTo>
                  <a:pt x="954881" y="1390205"/>
                </a:lnTo>
                <a:lnTo>
                  <a:pt x="960041" y="1389411"/>
                </a:lnTo>
                <a:lnTo>
                  <a:pt x="965200" y="1387822"/>
                </a:lnTo>
                <a:lnTo>
                  <a:pt x="971153" y="1385041"/>
                </a:lnTo>
                <a:lnTo>
                  <a:pt x="977106" y="1381467"/>
                </a:lnTo>
                <a:lnTo>
                  <a:pt x="983456" y="1376700"/>
                </a:lnTo>
                <a:lnTo>
                  <a:pt x="990203" y="1371934"/>
                </a:lnTo>
                <a:lnTo>
                  <a:pt x="994966" y="1367962"/>
                </a:lnTo>
                <a:lnTo>
                  <a:pt x="998538" y="1364387"/>
                </a:lnTo>
                <a:lnTo>
                  <a:pt x="1002506" y="1360415"/>
                </a:lnTo>
                <a:lnTo>
                  <a:pt x="1005285" y="1356443"/>
                </a:lnTo>
                <a:lnTo>
                  <a:pt x="1008063" y="1353265"/>
                </a:lnTo>
                <a:lnTo>
                  <a:pt x="1009650" y="1349691"/>
                </a:lnTo>
                <a:lnTo>
                  <a:pt x="1010841" y="1346513"/>
                </a:lnTo>
                <a:lnTo>
                  <a:pt x="1011238" y="1343732"/>
                </a:lnTo>
                <a:lnTo>
                  <a:pt x="1011238" y="1341746"/>
                </a:lnTo>
                <a:lnTo>
                  <a:pt x="1010841" y="1339760"/>
                </a:lnTo>
                <a:lnTo>
                  <a:pt x="1009650" y="1336980"/>
                </a:lnTo>
                <a:lnTo>
                  <a:pt x="1008460" y="1334994"/>
                </a:lnTo>
                <a:lnTo>
                  <a:pt x="1007269" y="1334200"/>
                </a:lnTo>
                <a:lnTo>
                  <a:pt x="972344" y="1296466"/>
                </a:lnTo>
                <a:lnTo>
                  <a:pt x="846138" y="1173333"/>
                </a:lnTo>
                <a:lnTo>
                  <a:pt x="843756" y="1170950"/>
                </a:lnTo>
                <a:lnTo>
                  <a:pt x="841772" y="1168169"/>
                </a:lnTo>
                <a:lnTo>
                  <a:pt x="839788" y="1164992"/>
                </a:lnTo>
                <a:lnTo>
                  <a:pt x="838200" y="1162211"/>
                </a:lnTo>
                <a:lnTo>
                  <a:pt x="837010" y="1158637"/>
                </a:lnTo>
                <a:lnTo>
                  <a:pt x="836216" y="1155856"/>
                </a:lnTo>
                <a:lnTo>
                  <a:pt x="835819" y="1152281"/>
                </a:lnTo>
                <a:lnTo>
                  <a:pt x="835422" y="1149104"/>
                </a:lnTo>
                <a:lnTo>
                  <a:pt x="835819" y="1145529"/>
                </a:lnTo>
                <a:lnTo>
                  <a:pt x="836216" y="1142351"/>
                </a:lnTo>
                <a:lnTo>
                  <a:pt x="836613" y="1138777"/>
                </a:lnTo>
                <a:lnTo>
                  <a:pt x="837803" y="1135996"/>
                </a:lnTo>
                <a:lnTo>
                  <a:pt x="839391" y="1132421"/>
                </a:lnTo>
                <a:lnTo>
                  <a:pt x="840978" y="1129641"/>
                </a:lnTo>
                <a:lnTo>
                  <a:pt x="842963" y="1126861"/>
                </a:lnTo>
                <a:lnTo>
                  <a:pt x="845741" y="1124080"/>
                </a:lnTo>
                <a:lnTo>
                  <a:pt x="848122" y="1121697"/>
                </a:lnTo>
                <a:lnTo>
                  <a:pt x="850900" y="1119314"/>
                </a:lnTo>
                <a:lnTo>
                  <a:pt x="854075" y="1117725"/>
                </a:lnTo>
                <a:lnTo>
                  <a:pt x="856853" y="1116136"/>
                </a:lnTo>
                <a:lnTo>
                  <a:pt x="860028" y="1115342"/>
                </a:lnTo>
                <a:lnTo>
                  <a:pt x="863203" y="1114547"/>
                </a:lnTo>
                <a:lnTo>
                  <a:pt x="866775" y="1113753"/>
                </a:lnTo>
                <a:lnTo>
                  <a:pt x="869950" y="1113753"/>
                </a:lnTo>
                <a:lnTo>
                  <a:pt x="873522" y="1113753"/>
                </a:lnTo>
                <a:lnTo>
                  <a:pt x="876697" y="1114150"/>
                </a:lnTo>
                <a:lnTo>
                  <a:pt x="879872" y="1114944"/>
                </a:lnTo>
                <a:lnTo>
                  <a:pt x="883047" y="1116136"/>
                </a:lnTo>
                <a:lnTo>
                  <a:pt x="886222" y="1117328"/>
                </a:lnTo>
                <a:lnTo>
                  <a:pt x="889000" y="1118916"/>
                </a:lnTo>
                <a:lnTo>
                  <a:pt x="891778" y="1121300"/>
                </a:lnTo>
                <a:lnTo>
                  <a:pt x="894953" y="1123286"/>
                </a:lnTo>
                <a:lnTo>
                  <a:pt x="1063625" y="1287330"/>
                </a:lnTo>
                <a:lnTo>
                  <a:pt x="1063625" y="1286933"/>
                </a:lnTo>
                <a:lnTo>
                  <a:pt x="1071563" y="1294877"/>
                </a:lnTo>
                <a:lnTo>
                  <a:pt x="1073944" y="1298054"/>
                </a:lnTo>
                <a:lnTo>
                  <a:pt x="1092200" y="1315531"/>
                </a:lnTo>
                <a:lnTo>
                  <a:pt x="1110060" y="1332611"/>
                </a:lnTo>
                <a:lnTo>
                  <a:pt x="1117203" y="1339760"/>
                </a:lnTo>
                <a:lnTo>
                  <a:pt x="1123950" y="1345718"/>
                </a:lnTo>
                <a:lnTo>
                  <a:pt x="1130300" y="1350485"/>
                </a:lnTo>
                <a:lnTo>
                  <a:pt x="1135460" y="1354060"/>
                </a:lnTo>
                <a:lnTo>
                  <a:pt x="1141016" y="1356443"/>
                </a:lnTo>
                <a:lnTo>
                  <a:pt x="1145778" y="1358429"/>
                </a:lnTo>
                <a:lnTo>
                  <a:pt x="1150938" y="1359223"/>
                </a:lnTo>
                <a:lnTo>
                  <a:pt x="1155303" y="1358826"/>
                </a:lnTo>
                <a:lnTo>
                  <a:pt x="1160066" y="1357635"/>
                </a:lnTo>
                <a:lnTo>
                  <a:pt x="1164828" y="1354854"/>
                </a:lnTo>
                <a:lnTo>
                  <a:pt x="1169591" y="1351677"/>
                </a:lnTo>
                <a:lnTo>
                  <a:pt x="1175147" y="1347307"/>
                </a:lnTo>
                <a:lnTo>
                  <a:pt x="1181100" y="1341746"/>
                </a:lnTo>
                <a:lnTo>
                  <a:pt x="1187847" y="1335788"/>
                </a:lnTo>
                <a:lnTo>
                  <a:pt x="1193403" y="1330228"/>
                </a:lnTo>
                <a:lnTo>
                  <a:pt x="1198166" y="1324667"/>
                </a:lnTo>
                <a:lnTo>
                  <a:pt x="1201738" y="1319106"/>
                </a:lnTo>
                <a:lnTo>
                  <a:pt x="1205310" y="1313942"/>
                </a:lnTo>
                <a:lnTo>
                  <a:pt x="1207294" y="1309176"/>
                </a:lnTo>
                <a:lnTo>
                  <a:pt x="1209278" y="1304807"/>
                </a:lnTo>
                <a:lnTo>
                  <a:pt x="1210469" y="1300835"/>
                </a:lnTo>
                <a:lnTo>
                  <a:pt x="1211263" y="1297260"/>
                </a:lnTo>
                <a:lnTo>
                  <a:pt x="1211660" y="1293288"/>
                </a:lnTo>
                <a:lnTo>
                  <a:pt x="1211660" y="1290507"/>
                </a:lnTo>
                <a:lnTo>
                  <a:pt x="1211263" y="1287330"/>
                </a:lnTo>
                <a:lnTo>
                  <a:pt x="1210072" y="1284947"/>
                </a:lnTo>
                <a:lnTo>
                  <a:pt x="1208485" y="1280180"/>
                </a:lnTo>
                <a:lnTo>
                  <a:pt x="1206897" y="1277400"/>
                </a:lnTo>
                <a:lnTo>
                  <a:pt x="1161653" y="1233310"/>
                </a:lnTo>
                <a:lnTo>
                  <a:pt x="1159272" y="1230530"/>
                </a:lnTo>
                <a:lnTo>
                  <a:pt x="1156494" y="1227352"/>
                </a:lnTo>
                <a:lnTo>
                  <a:pt x="1154906" y="1224175"/>
                </a:lnTo>
                <a:lnTo>
                  <a:pt x="1153319" y="1220600"/>
                </a:lnTo>
                <a:lnTo>
                  <a:pt x="927894" y="1004920"/>
                </a:lnTo>
                <a:lnTo>
                  <a:pt x="925116" y="1002139"/>
                </a:lnTo>
                <a:lnTo>
                  <a:pt x="923131" y="999359"/>
                </a:lnTo>
                <a:lnTo>
                  <a:pt x="921544" y="996181"/>
                </a:lnTo>
                <a:lnTo>
                  <a:pt x="919560" y="993401"/>
                </a:lnTo>
                <a:lnTo>
                  <a:pt x="918369" y="989826"/>
                </a:lnTo>
                <a:lnTo>
                  <a:pt x="917575" y="986648"/>
                </a:lnTo>
                <a:lnTo>
                  <a:pt x="917178" y="983074"/>
                </a:lnTo>
                <a:lnTo>
                  <a:pt x="916781" y="979896"/>
                </a:lnTo>
                <a:lnTo>
                  <a:pt x="916781" y="976321"/>
                </a:lnTo>
                <a:lnTo>
                  <a:pt x="917178" y="973144"/>
                </a:lnTo>
                <a:lnTo>
                  <a:pt x="917972" y="969569"/>
                </a:lnTo>
                <a:lnTo>
                  <a:pt x="919163" y="966391"/>
                </a:lnTo>
                <a:lnTo>
                  <a:pt x="920750" y="962816"/>
                </a:lnTo>
                <a:lnTo>
                  <a:pt x="922338" y="960036"/>
                </a:lnTo>
                <a:lnTo>
                  <a:pt x="924322" y="956858"/>
                </a:lnTo>
                <a:lnTo>
                  <a:pt x="927100" y="954078"/>
                </a:lnTo>
                <a:lnTo>
                  <a:pt x="929481" y="952092"/>
                </a:lnTo>
                <a:lnTo>
                  <a:pt x="932260" y="949311"/>
                </a:lnTo>
                <a:lnTo>
                  <a:pt x="935435" y="947723"/>
                </a:lnTo>
                <a:lnTo>
                  <a:pt x="938213" y="946134"/>
                </a:lnTo>
                <a:lnTo>
                  <a:pt x="941785" y="944942"/>
                </a:lnTo>
                <a:lnTo>
                  <a:pt x="944960" y="944148"/>
                </a:lnTo>
                <a:lnTo>
                  <a:pt x="948531" y="943353"/>
                </a:lnTo>
                <a:lnTo>
                  <a:pt x="951706" y="942956"/>
                </a:lnTo>
                <a:lnTo>
                  <a:pt x="955278" y="942956"/>
                </a:lnTo>
                <a:lnTo>
                  <a:pt x="958453" y="943353"/>
                </a:lnTo>
                <a:lnTo>
                  <a:pt x="962025" y="944545"/>
                </a:lnTo>
                <a:lnTo>
                  <a:pt x="965200" y="945737"/>
                </a:lnTo>
                <a:lnTo>
                  <a:pt x="968772" y="946928"/>
                </a:lnTo>
                <a:lnTo>
                  <a:pt x="971550" y="948517"/>
                </a:lnTo>
                <a:lnTo>
                  <a:pt x="974725" y="950900"/>
                </a:lnTo>
                <a:lnTo>
                  <a:pt x="977503" y="953284"/>
                </a:lnTo>
                <a:lnTo>
                  <a:pt x="1214041" y="1179291"/>
                </a:lnTo>
                <a:lnTo>
                  <a:pt x="1216819" y="1182469"/>
                </a:lnTo>
                <a:lnTo>
                  <a:pt x="1235472" y="1199946"/>
                </a:lnTo>
                <a:lnTo>
                  <a:pt x="1254125" y="1217422"/>
                </a:lnTo>
                <a:lnTo>
                  <a:pt x="1262063" y="1224572"/>
                </a:lnTo>
                <a:lnTo>
                  <a:pt x="1268810" y="1230530"/>
                </a:lnTo>
                <a:lnTo>
                  <a:pt x="1275556" y="1235694"/>
                </a:lnTo>
                <a:lnTo>
                  <a:pt x="1281510" y="1239269"/>
                </a:lnTo>
                <a:lnTo>
                  <a:pt x="1287066" y="1242049"/>
                </a:lnTo>
                <a:lnTo>
                  <a:pt x="1292622" y="1244035"/>
                </a:lnTo>
                <a:lnTo>
                  <a:pt x="1297385" y="1244432"/>
                </a:lnTo>
                <a:lnTo>
                  <a:pt x="1299766" y="1244432"/>
                </a:lnTo>
                <a:lnTo>
                  <a:pt x="1302147" y="1244035"/>
                </a:lnTo>
                <a:lnTo>
                  <a:pt x="1307306" y="1242843"/>
                </a:lnTo>
                <a:lnTo>
                  <a:pt x="1312863" y="1240063"/>
                </a:lnTo>
                <a:lnTo>
                  <a:pt x="1317625" y="1236885"/>
                </a:lnTo>
                <a:lnTo>
                  <a:pt x="1323578" y="1232516"/>
                </a:lnTo>
                <a:lnTo>
                  <a:pt x="1329928" y="1226955"/>
                </a:lnTo>
                <a:lnTo>
                  <a:pt x="1336675" y="1220600"/>
                </a:lnTo>
                <a:lnTo>
                  <a:pt x="1343422" y="1213848"/>
                </a:lnTo>
                <a:lnTo>
                  <a:pt x="1348978" y="1207492"/>
                </a:lnTo>
                <a:lnTo>
                  <a:pt x="1352947" y="1201932"/>
                </a:lnTo>
                <a:lnTo>
                  <a:pt x="1356122" y="1196371"/>
                </a:lnTo>
                <a:lnTo>
                  <a:pt x="1358503" y="1191207"/>
                </a:lnTo>
                <a:lnTo>
                  <a:pt x="1360488" y="1186044"/>
                </a:lnTo>
                <a:lnTo>
                  <a:pt x="1361281" y="1182072"/>
                </a:lnTo>
                <a:lnTo>
                  <a:pt x="1361678" y="1178099"/>
                </a:lnTo>
                <a:lnTo>
                  <a:pt x="1361281" y="1174922"/>
                </a:lnTo>
                <a:lnTo>
                  <a:pt x="1360885" y="1171744"/>
                </a:lnTo>
                <a:lnTo>
                  <a:pt x="1359694" y="1168964"/>
                </a:lnTo>
                <a:lnTo>
                  <a:pt x="1359297" y="1166581"/>
                </a:lnTo>
                <a:lnTo>
                  <a:pt x="1357710" y="1164197"/>
                </a:lnTo>
                <a:lnTo>
                  <a:pt x="1356916" y="1163006"/>
                </a:lnTo>
                <a:lnTo>
                  <a:pt x="1309688" y="1118519"/>
                </a:lnTo>
                <a:lnTo>
                  <a:pt x="1307703" y="1116533"/>
                </a:lnTo>
                <a:lnTo>
                  <a:pt x="1306116" y="1114150"/>
                </a:lnTo>
                <a:lnTo>
                  <a:pt x="1302544" y="1108986"/>
                </a:lnTo>
                <a:lnTo>
                  <a:pt x="1299369" y="1105412"/>
                </a:lnTo>
                <a:lnTo>
                  <a:pt x="1279128" y="1084757"/>
                </a:lnTo>
                <a:lnTo>
                  <a:pt x="1278335" y="1084360"/>
                </a:lnTo>
                <a:lnTo>
                  <a:pt x="1048941" y="854778"/>
                </a:lnTo>
                <a:lnTo>
                  <a:pt x="1046163" y="851997"/>
                </a:lnTo>
                <a:lnTo>
                  <a:pt x="1044178" y="849217"/>
                </a:lnTo>
                <a:lnTo>
                  <a:pt x="1042591" y="846039"/>
                </a:lnTo>
                <a:lnTo>
                  <a:pt x="1041003" y="843259"/>
                </a:lnTo>
                <a:lnTo>
                  <a:pt x="1039813" y="839684"/>
                </a:lnTo>
                <a:lnTo>
                  <a:pt x="1039019" y="836506"/>
                </a:lnTo>
                <a:lnTo>
                  <a:pt x="1038622" y="832931"/>
                </a:lnTo>
                <a:lnTo>
                  <a:pt x="1038622" y="829754"/>
                </a:lnTo>
                <a:lnTo>
                  <a:pt x="1038622" y="826179"/>
                </a:lnTo>
                <a:lnTo>
                  <a:pt x="1039019" y="823001"/>
                </a:lnTo>
                <a:lnTo>
                  <a:pt x="1039813" y="819427"/>
                </a:lnTo>
                <a:lnTo>
                  <a:pt x="1041003" y="816249"/>
                </a:lnTo>
                <a:lnTo>
                  <a:pt x="1042591" y="813071"/>
                </a:lnTo>
                <a:lnTo>
                  <a:pt x="1044178" y="810291"/>
                </a:lnTo>
                <a:lnTo>
                  <a:pt x="1046163" y="807113"/>
                </a:lnTo>
                <a:lnTo>
                  <a:pt x="1048941" y="804730"/>
                </a:lnTo>
                <a:lnTo>
                  <a:pt x="1051719" y="802347"/>
                </a:lnTo>
                <a:lnTo>
                  <a:pt x="1054100" y="799964"/>
                </a:lnTo>
                <a:lnTo>
                  <a:pt x="1057672" y="798375"/>
                </a:lnTo>
                <a:lnTo>
                  <a:pt x="1060450" y="796786"/>
                </a:lnTo>
                <a:lnTo>
                  <a:pt x="1064022" y="795595"/>
                </a:lnTo>
                <a:lnTo>
                  <a:pt x="1067197" y="794800"/>
                </a:lnTo>
                <a:lnTo>
                  <a:pt x="1070769" y="794006"/>
                </a:lnTo>
                <a:lnTo>
                  <a:pt x="1073944" y="794006"/>
                </a:lnTo>
                <a:lnTo>
                  <a:pt x="1077516" y="794006"/>
                </a:lnTo>
                <a:lnTo>
                  <a:pt x="1080691" y="794800"/>
                </a:lnTo>
                <a:lnTo>
                  <a:pt x="1084263" y="795595"/>
                </a:lnTo>
                <a:lnTo>
                  <a:pt x="1087041" y="796786"/>
                </a:lnTo>
                <a:lnTo>
                  <a:pt x="1090613" y="798375"/>
                </a:lnTo>
                <a:lnTo>
                  <a:pt x="1093391" y="799964"/>
                </a:lnTo>
                <a:lnTo>
                  <a:pt x="1096566" y="802347"/>
                </a:lnTo>
                <a:lnTo>
                  <a:pt x="1098947" y="804730"/>
                </a:lnTo>
                <a:lnTo>
                  <a:pt x="1328738" y="1034313"/>
                </a:lnTo>
                <a:lnTo>
                  <a:pt x="1331119" y="1037093"/>
                </a:lnTo>
                <a:lnTo>
                  <a:pt x="1349375" y="1055364"/>
                </a:lnTo>
                <a:lnTo>
                  <a:pt x="1364456" y="1070061"/>
                </a:lnTo>
                <a:lnTo>
                  <a:pt x="1371600" y="1076813"/>
                </a:lnTo>
                <a:lnTo>
                  <a:pt x="1378347" y="1083168"/>
                </a:lnTo>
                <a:lnTo>
                  <a:pt x="1385094" y="1088729"/>
                </a:lnTo>
                <a:lnTo>
                  <a:pt x="1391444" y="1093496"/>
                </a:lnTo>
                <a:lnTo>
                  <a:pt x="1397397" y="1096673"/>
                </a:lnTo>
                <a:lnTo>
                  <a:pt x="1400175" y="1097865"/>
                </a:lnTo>
                <a:lnTo>
                  <a:pt x="1402953" y="1098659"/>
                </a:lnTo>
                <a:lnTo>
                  <a:pt x="1404541" y="1099056"/>
                </a:lnTo>
                <a:lnTo>
                  <a:pt x="1407716" y="1099851"/>
                </a:lnTo>
                <a:lnTo>
                  <a:pt x="1410891" y="1099056"/>
                </a:lnTo>
                <a:lnTo>
                  <a:pt x="1415653" y="1098262"/>
                </a:lnTo>
                <a:lnTo>
                  <a:pt x="1421210" y="1095879"/>
                </a:lnTo>
                <a:lnTo>
                  <a:pt x="1424385" y="1093893"/>
                </a:lnTo>
                <a:lnTo>
                  <a:pt x="1427956" y="1091112"/>
                </a:lnTo>
                <a:lnTo>
                  <a:pt x="1431528" y="1088729"/>
                </a:lnTo>
                <a:lnTo>
                  <a:pt x="1435894" y="1084757"/>
                </a:lnTo>
                <a:lnTo>
                  <a:pt x="1440260" y="1081182"/>
                </a:lnTo>
                <a:lnTo>
                  <a:pt x="1445419" y="1076019"/>
                </a:lnTo>
                <a:lnTo>
                  <a:pt x="1452166" y="1068869"/>
                </a:lnTo>
                <a:lnTo>
                  <a:pt x="1457325" y="1062514"/>
                </a:lnTo>
                <a:lnTo>
                  <a:pt x="1461294" y="1056159"/>
                </a:lnTo>
                <a:lnTo>
                  <a:pt x="1464866" y="1050201"/>
                </a:lnTo>
                <a:lnTo>
                  <a:pt x="1466850" y="1044640"/>
                </a:lnTo>
                <a:lnTo>
                  <a:pt x="1468835" y="1039873"/>
                </a:lnTo>
                <a:lnTo>
                  <a:pt x="1469628" y="1035504"/>
                </a:lnTo>
                <a:lnTo>
                  <a:pt x="1470025" y="1031135"/>
                </a:lnTo>
                <a:lnTo>
                  <a:pt x="1469628" y="1027560"/>
                </a:lnTo>
                <a:lnTo>
                  <a:pt x="1469231" y="1024383"/>
                </a:lnTo>
                <a:lnTo>
                  <a:pt x="1468041" y="1021602"/>
                </a:lnTo>
                <a:lnTo>
                  <a:pt x="1467247" y="1019616"/>
                </a:lnTo>
                <a:lnTo>
                  <a:pt x="1465660" y="1016041"/>
                </a:lnTo>
                <a:lnTo>
                  <a:pt x="1464866" y="1015247"/>
                </a:lnTo>
                <a:lnTo>
                  <a:pt x="1419225" y="969966"/>
                </a:lnTo>
                <a:lnTo>
                  <a:pt x="1416844" y="967583"/>
                </a:lnTo>
                <a:lnTo>
                  <a:pt x="1414860" y="964802"/>
                </a:lnTo>
                <a:lnTo>
                  <a:pt x="1412478" y="961625"/>
                </a:lnTo>
                <a:lnTo>
                  <a:pt x="1411288" y="958447"/>
                </a:lnTo>
                <a:lnTo>
                  <a:pt x="1410097" y="955270"/>
                </a:lnTo>
                <a:lnTo>
                  <a:pt x="1409303" y="952092"/>
                </a:lnTo>
                <a:lnTo>
                  <a:pt x="1408906" y="948517"/>
                </a:lnTo>
                <a:lnTo>
                  <a:pt x="1408510" y="945339"/>
                </a:lnTo>
                <a:lnTo>
                  <a:pt x="1408906" y="941765"/>
                </a:lnTo>
                <a:lnTo>
                  <a:pt x="1409303" y="938587"/>
                </a:lnTo>
                <a:lnTo>
                  <a:pt x="1410097" y="935012"/>
                </a:lnTo>
                <a:lnTo>
                  <a:pt x="1410891" y="931835"/>
                </a:lnTo>
                <a:lnTo>
                  <a:pt x="1412478" y="928657"/>
                </a:lnTo>
                <a:lnTo>
                  <a:pt x="1414463" y="925479"/>
                </a:lnTo>
                <a:lnTo>
                  <a:pt x="1416447" y="922302"/>
                </a:lnTo>
                <a:lnTo>
                  <a:pt x="1418828" y="919919"/>
                </a:lnTo>
                <a:lnTo>
                  <a:pt x="1421606" y="917535"/>
                </a:lnTo>
                <a:lnTo>
                  <a:pt x="1424385" y="915152"/>
                </a:lnTo>
                <a:lnTo>
                  <a:pt x="1427163" y="913563"/>
                </a:lnTo>
                <a:lnTo>
                  <a:pt x="1430338" y="911975"/>
                </a:lnTo>
                <a:lnTo>
                  <a:pt x="1433513" y="910783"/>
                </a:lnTo>
                <a:lnTo>
                  <a:pt x="1437085" y="909989"/>
                </a:lnTo>
                <a:lnTo>
                  <a:pt x="1440260" y="909194"/>
                </a:lnTo>
                <a:lnTo>
                  <a:pt x="1443831" y="909194"/>
                </a:lnTo>
                <a:lnTo>
                  <a:pt x="1447006" y="909194"/>
                </a:lnTo>
                <a:lnTo>
                  <a:pt x="1450578" y="909989"/>
                </a:lnTo>
                <a:lnTo>
                  <a:pt x="1453753" y="910783"/>
                </a:lnTo>
                <a:lnTo>
                  <a:pt x="1457325" y="911975"/>
                </a:lnTo>
                <a:lnTo>
                  <a:pt x="1460103" y="913166"/>
                </a:lnTo>
                <a:lnTo>
                  <a:pt x="1463278" y="914755"/>
                </a:lnTo>
                <a:lnTo>
                  <a:pt x="1466056" y="917138"/>
                </a:lnTo>
                <a:lnTo>
                  <a:pt x="1469231" y="919521"/>
                </a:lnTo>
                <a:lnTo>
                  <a:pt x="1516460" y="966391"/>
                </a:lnTo>
                <a:lnTo>
                  <a:pt x="1520825" y="971952"/>
                </a:lnTo>
                <a:lnTo>
                  <a:pt x="1525191" y="978307"/>
                </a:lnTo>
                <a:lnTo>
                  <a:pt x="1528763" y="985060"/>
                </a:lnTo>
                <a:lnTo>
                  <a:pt x="1532731" y="993004"/>
                </a:lnTo>
                <a:lnTo>
                  <a:pt x="1535510" y="1001345"/>
                </a:lnTo>
                <a:lnTo>
                  <a:pt x="1538288" y="1010481"/>
                </a:lnTo>
                <a:lnTo>
                  <a:pt x="1539875" y="1020411"/>
                </a:lnTo>
                <a:lnTo>
                  <a:pt x="1540272" y="1025574"/>
                </a:lnTo>
                <a:lnTo>
                  <a:pt x="1540272" y="1030738"/>
                </a:lnTo>
                <a:lnTo>
                  <a:pt x="1540272" y="1035901"/>
                </a:lnTo>
                <a:lnTo>
                  <a:pt x="1539875" y="1041462"/>
                </a:lnTo>
                <a:lnTo>
                  <a:pt x="1539478" y="1047023"/>
                </a:lnTo>
                <a:lnTo>
                  <a:pt x="1538685" y="1052981"/>
                </a:lnTo>
                <a:lnTo>
                  <a:pt x="1537494" y="1058145"/>
                </a:lnTo>
                <a:lnTo>
                  <a:pt x="1535510" y="1064103"/>
                </a:lnTo>
                <a:lnTo>
                  <a:pt x="1533525" y="1070061"/>
                </a:lnTo>
                <a:lnTo>
                  <a:pt x="1531144" y="1076416"/>
                </a:lnTo>
                <a:lnTo>
                  <a:pt x="1527969" y="1082374"/>
                </a:lnTo>
                <a:lnTo>
                  <a:pt x="1525191" y="1088729"/>
                </a:lnTo>
                <a:lnTo>
                  <a:pt x="1521222" y="1094687"/>
                </a:lnTo>
                <a:lnTo>
                  <a:pt x="1517253" y="1101042"/>
                </a:lnTo>
                <a:lnTo>
                  <a:pt x="1512491" y="1107398"/>
                </a:lnTo>
                <a:lnTo>
                  <a:pt x="1507331" y="1113753"/>
                </a:lnTo>
                <a:lnTo>
                  <a:pt x="1501775" y="1120108"/>
                </a:lnTo>
                <a:lnTo>
                  <a:pt x="1495822" y="1126066"/>
                </a:lnTo>
                <a:lnTo>
                  <a:pt x="1485900" y="1135599"/>
                </a:lnTo>
                <a:lnTo>
                  <a:pt x="1479550" y="1141160"/>
                </a:lnTo>
                <a:lnTo>
                  <a:pt x="1472010" y="1147118"/>
                </a:lnTo>
                <a:lnTo>
                  <a:pt x="1463675" y="1152679"/>
                </a:lnTo>
                <a:lnTo>
                  <a:pt x="1453753" y="1158239"/>
                </a:lnTo>
                <a:lnTo>
                  <a:pt x="1448991" y="1161020"/>
                </a:lnTo>
                <a:lnTo>
                  <a:pt x="1443435" y="1163403"/>
                </a:lnTo>
                <a:lnTo>
                  <a:pt x="1437878" y="1165389"/>
                </a:lnTo>
                <a:lnTo>
                  <a:pt x="1432322" y="1166978"/>
                </a:lnTo>
                <a:lnTo>
                  <a:pt x="1432719" y="1172539"/>
                </a:lnTo>
                <a:lnTo>
                  <a:pt x="1432719" y="1178497"/>
                </a:lnTo>
                <a:lnTo>
                  <a:pt x="1432719" y="1184852"/>
                </a:lnTo>
                <a:lnTo>
                  <a:pt x="1432322" y="1190810"/>
                </a:lnTo>
                <a:lnTo>
                  <a:pt x="1431131" y="1197165"/>
                </a:lnTo>
                <a:lnTo>
                  <a:pt x="1429941" y="1203520"/>
                </a:lnTo>
                <a:lnTo>
                  <a:pt x="1427956" y="1210273"/>
                </a:lnTo>
                <a:lnTo>
                  <a:pt x="1425575" y="1217025"/>
                </a:lnTo>
                <a:lnTo>
                  <a:pt x="1422797" y="1223778"/>
                </a:lnTo>
                <a:lnTo>
                  <a:pt x="1419225" y="1230530"/>
                </a:lnTo>
                <a:lnTo>
                  <a:pt x="1415653" y="1237283"/>
                </a:lnTo>
                <a:lnTo>
                  <a:pt x="1410891" y="1244432"/>
                </a:lnTo>
                <a:lnTo>
                  <a:pt x="1405731" y="1251185"/>
                </a:lnTo>
                <a:lnTo>
                  <a:pt x="1399778" y="1258334"/>
                </a:lnTo>
                <a:lnTo>
                  <a:pt x="1393428" y="1265484"/>
                </a:lnTo>
                <a:lnTo>
                  <a:pt x="1386285" y="1272633"/>
                </a:lnTo>
                <a:lnTo>
                  <a:pt x="1379935" y="1278194"/>
                </a:lnTo>
                <a:lnTo>
                  <a:pt x="1374378" y="1283755"/>
                </a:lnTo>
                <a:lnTo>
                  <a:pt x="1368028" y="1288124"/>
                </a:lnTo>
                <a:lnTo>
                  <a:pt x="1362075" y="1292891"/>
                </a:lnTo>
                <a:lnTo>
                  <a:pt x="1356519" y="1296863"/>
                </a:lnTo>
                <a:lnTo>
                  <a:pt x="1350566" y="1300040"/>
                </a:lnTo>
                <a:lnTo>
                  <a:pt x="1345010" y="1303615"/>
                </a:lnTo>
                <a:lnTo>
                  <a:pt x="1339453" y="1305998"/>
                </a:lnTo>
                <a:lnTo>
                  <a:pt x="1334294" y="1308382"/>
                </a:lnTo>
                <a:lnTo>
                  <a:pt x="1328738" y="1310765"/>
                </a:lnTo>
                <a:lnTo>
                  <a:pt x="1323181" y="1312354"/>
                </a:lnTo>
                <a:lnTo>
                  <a:pt x="1318022" y="1313545"/>
                </a:lnTo>
                <a:lnTo>
                  <a:pt x="1312863" y="1314737"/>
                </a:lnTo>
                <a:lnTo>
                  <a:pt x="1307703" y="1315134"/>
                </a:lnTo>
                <a:lnTo>
                  <a:pt x="1302544" y="1315531"/>
                </a:lnTo>
                <a:lnTo>
                  <a:pt x="1297781" y="1315928"/>
                </a:lnTo>
                <a:lnTo>
                  <a:pt x="1293019" y="1315531"/>
                </a:lnTo>
                <a:lnTo>
                  <a:pt x="1288256" y="1315134"/>
                </a:lnTo>
                <a:lnTo>
                  <a:pt x="1279128" y="1313545"/>
                </a:lnTo>
                <a:lnTo>
                  <a:pt x="1276747" y="1322284"/>
                </a:lnTo>
                <a:lnTo>
                  <a:pt x="1273969" y="1331022"/>
                </a:lnTo>
                <a:lnTo>
                  <a:pt x="1270000" y="1339760"/>
                </a:lnTo>
                <a:lnTo>
                  <a:pt x="1265635" y="1348499"/>
                </a:lnTo>
                <a:lnTo>
                  <a:pt x="1260078" y="1358032"/>
                </a:lnTo>
                <a:lnTo>
                  <a:pt x="1253331" y="1366770"/>
                </a:lnTo>
                <a:lnTo>
                  <a:pt x="1245394" y="1375906"/>
                </a:lnTo>
                <a:lnTo>
                  <a:pt x="1236266" y="1385439"/>
                </a:lnTo>
                <a:lnTo>
                  <a:pt x="1230313" y="1391397"/>
                </a:lnTo>
                <a:lnTo>
                  <a:pt x="1224756" y="1396163"/>
                </a:lnTo>
                <a:lnTo>
                  <a:pt x="1219200" y="1401327"/>
                </a:lnTo>
                <a:lnTo>
                  <a:pt x="1213247" y="1405696"/>
                </a:lnTo>
                <a:lnTo>
                  <a:pt x="1207691" y="1409271"/>
                </a:lnTo>
                <a:lnTo>
                  <a:pt x="1202135" y="1413243"/>
                </a:lnTo>
                <a:lnTo>
                  <a:pt x="1196578" y="1416023"/>
                </a:lnTo>
                <a:lnTo>
                  <a:pt x="1191419" y="1419201"/>
                </a:lnTo>
                <a:lnTo>
                  <a:pt x="1185863" y="1421584"/>
                </a:lnTo>
                <a:lnTo>
                  <a:pt x="1180703" y="1423173"/>
                </a:lnTo>
                <a:lnTo>
                  <a:pt x="1175544" y="1425159"/>
                </a:lnTo>
                <a:lnTo>
                  <a:pt x="1170781" y="1426748"/>
                </a:lnTo>
                <a:lnTo>
                  <a:pt x="1165622" y="1427542"/>
                </a:lnTo>
                <a:lnTo>
                  <a:pt x="1160463" y="1428336"/>
                </a:lnTo>
                <a:lnTo>
                  <a:pt x="1155700" y="1428734"/>
                </a:lnTo>
                <a:lnTo>
                  <a:pt x="1150938" y="1428734"/>
                </a:lnTo>
                <a:lnTo>
                  <a:pt x="1144588" y="1428734"/>
                </a:lnTo>
                <a:lnTo>
                  <a:pt x="1137841" y="1427939"/>
                </a:lnTo>
                <a:lnTo>
                  <a:pt x="1131491" y="1426748"/>
                </a:lnTo>
                <a:lnTo>
                  <a:pt x="1125538" y="1425159"/>
                </a:lnTo>
                <a:lnTo>
                  <a:pt x="1119188" y="1422776"/>
                </a:lnTo>
                <a:lnTo>
                  <a:pt x="1113235" y="1420392"/>
                </a:lnTo>
                <a:lnTo>
                  <a:pt x="1107281" y="1417215"/>
                </a:lnTo>
                <a:lnTo>
                  <a:pt x="1101725" y="1414037"/>
                </a:lnTo>
                <a:lnTo>
                  <a:pt x="1096566" y="1410462"/>
                </a:lnTo>
                <a:lnTo>
                  <a:pt x="1090613" y="1406888"/>
                </a:lnTo>
                <a:lnTo>
                  <a:pt x="1079897" y="1398943"/>
                </a:lnTo>
                <a:lnTo>
                  <a:pt x="1069975" y="1390205"/>
                </a:lnTo>
                <a:lnTo>
                  <a:pt x="1059656" y="1381069"/>
                </a:lnTo>
                <a:lnTo>
                  <a:pt x="1056878" y="1385836"/>
                </a:lnTo>
                <a:lnTo>
                  <a:pt x="1053703" y="1390205"/>
                </a:lnTo>
                <a:lnTo>
                  <a:pt x="1050131" y="1394971"/>
                </a:lnTo>
                <a:lnTo>
                  <a:pt x="1046163" y="1399738"/>
                </a:lnTo>
                <a:lnTo>
                  <a:pt x="1042194" y="1404107"/>
                </a:lnTo>
                <a:lnTo>
                  <a:pt x="1037431" y="1408874"/>
                </a:lnTo>
                <a:lnTo>
                  <a:pt x="1032669" y="1413640"/>
                </a:lnTo>
                <a:lnTo>
                  <a:pt x="1027113" y="1417612"/>
                </a:lnTo>
                <a:lnTo>
                  <a:pt x="1016794" y="1425953"/>
                </a:lnTo>
                <a:lnTo>
                  <a:pt x="1006475" y="1432706"/>
                </a:lnTo>
                <a:lnTo>
                  <a:pt x="996553" y="1437869"/>
                </a:lnTo>
                <a:lnTo>
                  <a:pt x="986631" y="1442238"/>
                </a:lnTo>
                <a:lnTo>
                  <a:pt x="977503" y="1445813"/>
                </a:lnTo>
                <a:lnTo>
                  <a:pt x="968772" y="1447799"/>
                </a:lnTo>
                <a:lnTo>
                  <a:pt x="959644" y="1448991"/>
                </a:lnTo>
                <a:lnTo>
                  <a:pt x="950913" y="1449388"/>
                </a:lnTo>
                <a:lnTo>
                  <a:pt x="944166" y="1449388"/>
                </a:lnTo>
                <a:lnTo>
                  <a:pt x="937419" y="1448594"/>
                </a:lnTo>
                <a:lnTo>
                  <a:pt x="930672" y="1447402"/>
                </a:lnTo>
                <a:lnTo>
                  <a:pt x="923925" y="1445416"/>
                </a:lnTo>
                <a:lnTo>
                  <a:pt x="917575" y="1443033"/>
                </a:lnTo>
                <a:lnTo>
                  <a:pt x="911225" y="1440650"/>
                </a:lnTo>
                <a:lnTo>
                  <a:pt x="905272" y="1437472"/>
                </a:lnTo>
                <a:lnTo>
                  <a:pt x="898922" y="1434294"/>
                </a:lnTo>
                <a:lnTo>
                  <a:pt x="893366" y="1430720"/>
                </a:lnTo>
                <a:lnTo>
                  <a:pt x="887810" y="1427145"/>
                </a:lnTo>
                <a:lnTo>
                  <a:pt x="876300" y="1419201"/>
                </a:lnTo>
                <a:lnTo>
                  <a:pt x="865188" y="1410462"/>
                </a:lnTo>
                <a:lnTo>
                  <a:pt x="854472" y="1402121"/>
                </a:lnTo>
                <a:lnTo>
                  <a:pt x="837803" y="1388616"/>
                </a:lnTo>
                <a:lnTo>
                  <a:pt x="835422" y="1386630"/>
                </a:lnTo>
                <a:lnTo>
                  <a:pt x="681435" y="1264689"/>
                </a:lnTo>
                <a:lnTo>
                  <a:pt x="673497" y="1270647"/>
                </a:lnTo>
                <a:lnTo>
                  <a:pt x="665560" y="1275414"/>
                </a:lnTo>
                <a:lnTo>
                  <a:pt x="649685" y="1285741"/>
                </a:lnTo>
                <a:lnTo>
                  <a:pt x="633016" y="1294480"/>
                </a:lnTo>
                <a:lnTo>
                  <a:pt x="617538" y="1302026"/>
                </a:lnTo>
                <a:lnTo>
                  <a:pt x="602456" y="1308382"/>
                </a:lnTo>
                <a:lnTo>
                  <a:pt x="588963" y="1313148"/>
                </a:lnTo>
                <a:lnTo>
                  <a:pt x="576660" y="1317120"/>
                </a:lnTo>
                <a:lnTo>
                  <a:pt x="571103" y="1318312"/>
                </a:lnTo>
                <a:lnTo>
                  <a:pt x="565944" y="1319106"/>
                </a:lnTo>
                <a:lnTo>
                  <a:pt x="561975" y="1319503"/>
                </a:lnTo>
                <a:lnTo>
                  <a:pt x="557610" y="1319503"/>
                </a:lnTo>
                <a:lnTo>
                  <a:pt x="553641" y="1319106"/>
                </a:lnTo>
                <a:lnTo>
                  <a:pt x="550069" y="1318312"/>
                </a:lnTo>
                <a:lnTo>
                  <a:pt x="546497" y="1317517"/>
                </a:lnTo>
                <a:lnTo>
                  <a:pt x="543719" y="1315531"/>
                </a:lnTo>
                <a:lnTo>
                  <a:pt x="540941" y="1313942"/>
                </a:lnTo>
                <a:lnTo>
                  <a:pt x="538163" y="1312354"/>
                </a:lnTo>
                <a:lnTo>
                  <a:pt x="535781" y="1309970"/>
                </a:lnTo>
                <a:lnTo>
                  <a:pt x="533003" y="1307587"/>
                </a:lnTo>
                <a:lnTo>
                  <a:pt x="529431" y="1302026"/>
                </a:lnTo>
                <a:lnTo>
                  <a:pt x="525860" y="1296466"/>
                </a:lnTo>
                <a:lnTo>
                  <a:pt x="523478" y="1290507"/>
                </a:lnTo>
                <a:lnTo>
                  <a:pt x="521891" y="1284152"/>
                </a:lnTo>
                <a:lnTo>
                  <a:pt x="519906" y="1278194"/>
                </a:lnTo>
                <a:lnTo>
                  <a:pt x="518716" y="1272236"/>
                </a:lnTo>
                <a:lnTo>
                  <a:pt x="518319" y="1267073"/>
                </a:lnTo>
                <a:lnTo>
                  <a:pt x="517525" y="1259526"/>
                </a:lnTo>
                <a:lnTo>
                  <a:pt x="517525" y="1256745"/>
                </a:lnTo>
                <a:lnTo>
                  <a:pt x="517525" y="1255554"/>
                </a:lnTo>
                <a:lnTo>
                  <a:pt x="516731" y="1252376"/>
                </a:lnTo>
                <a:lnTo>
                  <a:pt x="515541" y="1248007"/>
                </a:lnTo>
                <a:lnTo>
                  <a:pt x="514350" y="1245624"/>
                </a:lnTo>
                <a:lnTo>
                  <a:pt x="512366" y="1243638"/>
                </a:lnTo>
                <a:lnTo>
                  <a:pt x="509985" y="1240857"/>
                </a:lnTo>
                <a:lnTo>
                  <a:pt x="507603" y="1239269"/>
                </a:lnTo>
                <a:lnTo>
                  <a:pt x="504031" y="1237283"/>
                </a:lnTo>
                <a:lnTo>
                  <a:pt x="499666" y="1236091"/>
                </a:lnTo>
                <a:lnTo>
                  <a:pt x="495300" y="1235296"/>
                </a:lnTo>
                <a:lnTo>
                  <a:pt x="489744" y="1234502"/>
                </a:lnTo>
                <a:lnTo>
                  <a:pt x="483394" y="1234502"/>
                </a:lnTo>
                <a:lnTo>
                  <a:pt x="475853" y="1235694"/>
                </a:lnTo>
                <a:lnTo>
                  <a:pt x="471884" y="1236091"/>
                </a:lnTo>
                <a:lnTo>
                  <a:pt x="467915" y="1235694"/>
                </a:lnTo>
                <a:lnTo>
                  <a:pt x="463947" y="1234105"/>
                </a:lnTo>
                <a:lnTo>
                  <a:pt x="459978" y="1232119"/>
                </a:lnTo>
                <a:lnTo>
                  <a:pt x="455612" y="1229736"/>
                </a:lnTo>
                <a:lnTo>
                  <a:pt x="451247" y="1226558"/>
                </a:lnTo>
                <a:lnTo>
                  <a:pt x="447278" y="1222983"/>
                </a:lnTo>
                <a:lnTo>
                  <a:pt x="442912" y="1219011"/>
                </a:lnTo>
                <a:lnTo>
                  <a:pt x="439340" y="1214245"/>
                </a:lnTo>
                <a:lnTo>
                  <a:pt x="434975" y="1209876"/>
                </a:lnTo>
                <a:lnTo>
                  <a:pt x="427037" y="1199151"/>
                </a:lnTo>
                <a:lnTo>
                  <a:pt x="419100" y="1187235"/>
                </a:lnTo>
                <a:lnTo>
                  <a:pt x="411559" y="1175716"/>
                </a:lnTo>
                <a:lnTo>
                  <a:pt x="404415" y="1163800"/>
                </a:lnTo>
                <a:lnTo>
                  <a:pt x="398065" y="1151884"/>
                </a:lnTo>
                <a:lnTo>
                  <a:pt x="388144" y="1130833"/>
                </a:lnTo>
                <a:lnTo>
                  <a:pt x="381000" y="1116136"/>
                </a:lnTo>
                <a:lnTo>
                  <a:pt x="379015" y="1110575"/>
                </a:lnTo>
                <a:lnTo>
                  <a:pt x="379015" y="1108589"/>
                </a:lnTo>
                <a:lnTo>
                  <a:pt x="379015" y="1102631"/>
                </a:lnTo>
                <a:lnTo>
                  <a:pt x="379015" y="1099056"/>
                </a:lnTo>
                <a:lnTo>
                  <a:pt x="378619" y="1094687"/>
                </a:lnTo>
                <a:lnTo>
                  <a:pt x="377428" y="1089921"/>
                </a:lnTo>
                <a:lnTo>
                  <a:pt x="375840" y="1085154"/>
                </a:lnTo>
                <a:lnTo>
                  <a:pt x="374253" y="1080388"/>
                </a:lnTo>
                <a:lnTo>
                  <a:pt x="371872" y="1075622"/>
                </a:lnTo>
                <a:lnTo>
                  <a:pt x="368300" y="1070855"/>
                </a:lnTo>
                <a:lnTo>
                  <a:pt x="363934" y="1066883"/>
                </a:lnTo>
                <a:lnTo>
                  <a:pt x="361553" y="1064500"/>
                </a:lnTo>
                <a:lnTo>
                  <a:pt x="359172" y="1062514"/>
                </a:lnTo>
                <a:lnTo>
                  <a:pt x="355997" y="1060925"/>
                </a:lnTo>
                <a:lnTo>
                  <a:pt x="352822" y="1059336"/>
                </a:lnTo>
                <a:lnTo>
                  <a:pt x="349250" y="1057747"/>
                </a:lnTo>
                <a:lnTo>
                  <a:pt x="345678" y="1056556"/>
                </a:lnTo>
                <a:lnTo>
                  <a:pt x="341312" y="1055761"/>
                </a:lnTo>
                <a:lnTo>
                  <a:pt x="336947" y="1054967"/>
                </a:lnTo>
                <a:lnTo>
                  <a:pt x="332581" y="1054173"/>
                </a:lnTo>
                <a:lnTo>
                  <a:pt x="328215" y="1052981"/>
                </a:lnTo>
                <a:lnTo>
                  <a:pt x="323453" y="1050598"/>
                </a:lnTo>
                <a:lnTo>
                  <a:pt x="319484" y="1048612"/>
                </a:lnTo>
                <a:lnTo>
                  <a:pt x="315119" y="1046229"/>
                </a:lnTo>
                <a:lnTo>
                  <a:pt x="311150" y="1043051"/>
                </a:lnTo>
                <a:lnTo>
                  <a:pt x="307181" y="1039476"/>
                </a:lnTo>
                <a:lnTo>
                  <a:pt x="303212" y="1035504"/>
                </a:lnTo>
                <a:lnTo>
                  <a:pt x="299640" y="1031532"/>
                </a:lnTo>
                <a:lnTo>
                  <a:pt x="295672" y="1027163"/>
                </a:lnTo>
                <a:lnTo>
                  <a:pt x="288528" y="1017233"/>
                </a:lnTo>
                <a:lnTo>
                  <a:pt x="281781" y="1006906"/>
                </a:lnTo>
                <a:lnTo>
                  <a:pt x="275431" y="994990"/>
                </a:lnTo>
                <a:lnTo>
                  <a:pt x="269081" y="982676"/>
                </a:lnTo>
                <a:lnTo>
                  <a:pt x="263922" y="969569"/>
                </a:lnTo>
                <a:lnTo>
                  <a:pt x="258762" y="956064"/>
                </a:lnTo>
                <a:lnTo>
                  <a:pt x="254000" y="942559"/>
                </a:lnTo>
                <a:lnTo>
                  <a:pt x="250031" y="928657"/>
                </a:lnTo>
                <a:lnTo>
                  <a:pt x="246062" y="914755"/>
                </a:lnTo>
                <a:lnTo>
                  <a:pt x="242887" y="901250"/>
                </a:lnTo>
                <a:lnTo>
                  <a:pt x="239712" y="888142"/>
                </a:lnTo>
                <a:lnTo>
                  <a:pt x="239315" y="884568"/>
                </a:lnTo>
                <a:lnTo>
                  <a:pt x="238919" y="880993"/>
                </a:lnTo>
                <a:lnTo>
                  <a:pt x="239315" y="877418"/>
                </a:lnTo>
                <a:lnTo>
                  <a:pt x="239712" y="873843"/>
                </a:lnTo>
                <a:lnTo>
                  <a:pt x="240109" y="870268"/>
                </a:lnTo>
                <a:lnTo>
                  <a:pt x="240903" y="866296"/>
                </a:lnTo>
                <a:lnTo>
                  <a:pt x="244078" y="859147"/>
                </a:lnTo>
                <a:lnTo>
                  <a:pt x="247253" y="851600"/>
                </a:lnTo>
                <a:lnTo>
                  <a:pt x="252018" y="844053"/>
                </a:lnTo>
                <a:lnTo>
                  <a:pt x="257572" y="836506"/>
                </a:lnTo>
                <a:lnTo>
                  <a:pt x="263525" y="828959"/>
                </a:lnTo>
                <a:lnTo>
                  <a:pt x="270272" y="821015"/>
                </a:lnTo>
                <a:lnTo>
                  <a:pt x="277415" y="813469"/>
                </a:lnTo>
                <a:lnTo>
                  <a:pt x="284956" y="806319"/>
                </a:lnTo>
                <a:lnTo>
                  <a:pt x="292894" y="799169"/>
                </a:lnTo>
                <a:lnTo>
                  <a:pt x="301228" y="792020"/>
                </a:lnTo>
                <a:lnTo>
                  <a:pt x="309562" y="784870"/>
                </a:lnTo>
                <a:lnTo>
                  <a:pt x="327422" y="771762"/>
                </a:lnTo>
                <a:lnTo>
                  <a:pt x="271065" y="641480"/>
                </a:lnTo>
                <a:lnTo>
                  <a:pt x="259953" y="660546"/>
                </a:lnTo>
                <a:lnTo>
                  <a:pt x="252018" y="674448"/>
                </a:lnTo>
                <a:lnTo>
                  <a:pt x="245665" y="687159"/>
                </a:lnTo>
                <a:lnTo>
                  <a:pt x="243681" y="690733"/>
                </a:lnTo>
                <a:lnTo>
                  <a:pt x="240903" y="694308"/>
                </a:lnTo>
                <a:lnTo>
                  <a:pt x="238125" y="697486"/>
                </a:lnTo>
                <a:lnTo>
                  <a:pt x="234950" y="700266"/>
                </a:lnTo>
                <a:lnTo>
                  <a:pt x="231378" y="702649"/>
                </a:lnTo>
                <a:lnTo>
                  <a:pt x="227409" y="704635"/>
                </a:lnTo>
                <a:lnTo>
                  <a:pt x="223837" y="705827"/>
                </a:lnTo>
                <a:lnTo>
                  <a:pt x="219472" y="707019"/>
                </a:lnTo>
                <a:lnTo>
                  <a:pt x="213519" y="707416"/>
                </a:lnTo>
                <a:lnTo>
                  <a:pt x="209947" y="707416"/>
                </a:lnTo>
                <a:lnTo>
                  <a:pt x="206375" y="707019"/>
                </a:lnTo>
                <a:lnTo>
                  <a:pt x="203200" y="705827"/>
                </a:lnTo>
                <a:lnTo>
                  <a:pt x="199628" y="704635"/>
                </a:lnTo>
                <a:lnTo>
                  <a:pt x="196850" y="703047"/>
                </a:lnTo>
                <a:lnTo>
                  <a:pt x="193675" y="701458"/>
                </a:lnTo>
                <a:lnTo>
                  <a:pt x="190897" y="699075"/>
                </a:lnTo>
                <a:lnTo>
                  <a:pt x="188119" y="696691"/>
                </a:lnTo>
                <a:lnTo>
                  <a:pt x="9922" y="515568"/>
                </a:lnTo>
                <a:lnTo>
                  <a:pt x="7937" y="513184"/>
                </a:lnTo>
                <a:lnTo>
                  <a:pt x="5953" y="510801"/>
                </a:lnTo>
                <a:lnTo>
                  <a:pt x="3969" y="508021"/>
                </a:lnTo>
                <a:lnTo>
                  <a:pt x="2778" y="505240"/>
                </a:lnTo>
                <a:lnTo>
                  <a:pt x="1587" y="502063"/>
                </a:lnTo>
                <a:lnTo>
                  <a:pt x="794" y="499282"/>
                </a:lnTo>
                <a:lnTo>
                  <a:pt x="397" y="496105"/>
                </a:lnTo>
                <a:lnTo>
                  <a:pt x="0" y="493324"/>
                </a:lnTo>
                <a:lnTo>
                  <a:pt x="0" y="490147"/>
                </a:lnTo>
                <a:lnTo>
                  <a:pt x="0" y="486969"/>
                </a:lnTo>
                <a:lnTo>
                  <a:pt x="397" y="484189"/>
                </a:lnTo>
                <a:lnTo>
                  <a:pt x="1190" y="481011"/>
                </a:lnTo>
                <a:lnTo>
                  <a:pt x="1984" y="477833"/>
                </a:lnTo>
                <a:lnTo>
                  <a:pt x="3175" y="475053"/>
                </a:lnTo>
                <a:lnTo>
                  <a:pt x="4762" y="472273"/>
                </a:lnTo>
                <a:lnTo>
                  <a:pt x="7144" y="469889"/>
                </a:lnTo>
                <a:lnTo>
                  <a:pt x="12700" y="461548"/>
                </a:lnTo>
                <a:lnTo>
                  <a:pt x="26987" y="444071"/>
                </a:lnTo>
                <a:lnTo>
                  <a:pt x="48419" y="417062"/>
                </a:lnTo>
                <a:lnTo>
                  <a:pt x="76597" y="382902"/>
                </a:lnTo>
                <a:lnTo>
                  <a:pt x="92869" y="363439"/>
                </a:lnTo>
                <a:lnTo>
                  <a:pt x="111125" y="342785"/>
                </a:lnTo>
                <a:lnTo>
                  <a:pt x="130572" y="320939"/>
                </a:lnTo>
                <a:lnTo>
                  <a:pt x="151209" y="297901"/>
                </a:lnTo>
                <a:lnTo>
                  <a:pt x="173037" y="274069"/>
                </a:lnTo>
                <a:lnTo>
                  <a:pt x="196453" y="249840"/>
                </a:lnTo>
                <a:lnTo>
                  <a:pt x="220265" y="224816"/>
                </a:lnTo>
                <a:lnTo>
                  <a:pt x="245269" y="200190"/>
                </a:lnTo>
                <a:lnTo>
                  <a:pt x="258365" y="187479"/>
                </a:lnTo>
                <a:lnTo>
                  <a:pt x="271462" y="175166"/>
                </a:lnTo>
                <a:lnTo>
                  <a:pt x="284162" y="163647"/>
                </a:lnTo>
                <a:lnTo>
                  <a:pt x="297259" y="152525"/>
                </a:lnTo>
                <a:lnTo>
                  <a:pt x="321865" y="131474"/>
                </a:lnTo>
                <a:lnTo>
                  <a:pt x="346472" y="112011"/>
                </a:lnTo>
                <a:lnTo>
                  <a:pt x="369887" y="94137"/>
                </a:lnTo>
                <a:lnTo>
                  <a:pt x="392906" y="78646"/>
                </a:lnTo>
                <a:lnTo>
                  <a:pt x="413940" y="64347"/>
                </a:lnTo>
                <a:lnTo>
                  <a:pt x="434181" y="51239"/>
                </a:lnTo>
                <a:lnTo>
                  <a:pt x="452040" y="40117"/>
                </a:lnTo>
                <a:lnTo>
                  <a:pt x="469106" y="30584"/>
                </a:lnTo>
                <a:lnTo>
                  <a:pt x="483791" y="22640"/>
                </a:lnTo>
                <a:lnTo>
                  <a:pt x="496491" y="15888"/>
                </a:lnTo>
                <a:lnTo>
                  <a:pt x="514747" y="6752"/>
                </a:lnTo>
                <a:lnTo>
                  <a:pt x="522685" y="3178"/>
                </a:lnTo>
                <a:lnTo>
                  <a:pt x="527447" y="1192"/>
                </a:lnTo>
                <a:lnTo>
                  <a:pt x="532606" y="397"/>
                </a:lnTo>
                <a:lnTo>
                  <a:pt x="53776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sz="1010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22" name="燕尾形 21"/>
          <p:cNvSpPr/>
          <p:nvPr/>
        </p:nvSpPr>
        <p:spPr>
          <a:xfrm rot="21409547">
            <a:off x="3313233" y="1739269"/>
            <a:ext cx="269960" cy="431936"/>
          </a:xfrm>
          <a:prstGeom prst="chevron">
            <a:avLst/>
          </a:prstGeom>
          <a:solidFill>
            <a:srgbClr val="4093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>
              <a:solidFill>
                <a:schemeClr val="tx1"/>
              </a:solidFill>
            </a:endParaRPr>
          </a:p>
        </p:txBody>
      </p:sp>
      <p:cxnSp>
        <p:nvCxnSpPr>
          <p:cNvPr id="23" name="直接连接符 22"/>
          <p:cNvCxnSpPr/>
          <p:nvPr/>
        </p:nvCxnSpPr>
        <p:spPr>
          <a:xfrm>
            <a:off x="3436461" y="2178348"/>
            <a:ext cx="2726593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矩形 47"/>
          <p:cNvSpPr>
            <a:spLocks noChangeArrowheads="1"/>
          </p:cNvSpPr>
          <p:nvPr/>
        </p:nvSpPr>
        <p:spPr bwMode="auto">
          <a:xfrm>
            <a:off x="3679425" y="1667434"/>
            <a:ext cx="2483629" cy="457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5" tIns="34278" rIns="68555" bIns="3427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050" dirty="0">
                <a:solidFill>
                  <a:srgbClr val="333333"/>
                </a:solidFill>
                <a:sym typeface="微软雅黑" panose="020B0503020204020204" pitchFamily="34" charset="-122"/>
              </a:rPr>
              <a:t>在此录入上述图表的综合描述说明，在此录入上述图表的综合描述说明。</a:t>
            </a:r>
            <a:endParaRPr lang="zh-CN" altLang="en-US" sz="1050" dirty="0">
              <a:solidFill>
                <a:srgbClr val="333333"/>
              </a:solidFill>
              <a:sym typeface="微软雅黑" panose="020B0503020204020204" pitchFamily="34" charset="-122"/>
            </a:endParaRPr>
          </a:p>
        </p:txBody>
      </p:sp>
      <p:sp>
        <p:nvSpPr>
          <p:cNvPr id="25" name="燕尾形 24"/>
          <p:cNvSpPr/>
          <p:nvPr/>
        </p:nvSpPr>
        <p:spPr>
          <a:xfrm rot="21409547">
            <a:off x="3313233" y="2728676"/>
            <a:ext cx="269960" cy="431936"/>
          </a:xfrm>
          <a:prstGeom prst="chevron">
            <a:avLst/>
          </a:prstGeom>
          <a:solidFill>
            <a:srgbClr val="4093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>
              <a:solidFill>
                <a:schemeClr val="tx1"/>
              </a:solidFill>
            </a:endParaRPr>
          </a:p>
        </p:txBody>
      </p:sp>
      <p:cxnSp>
        <p:nvCxnSpPr>
          <p:cNvPr id="26" name="直接连接符 25"/>
          <p:cNvCxnSpPr/>
          <p:nvPr/>
        </p:nvCxnSpPr>
        <p:spPr>
          <a:xfrm>
            <a:off x="3436461" y="3167755"/>
            <a:ext cx="2726593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矩形 47"/>
          <p:cNvSpPr>
            <a:spLocks noChangeArrowheads="1"/>
          </p:cNvSpPr>
          <p:nvPr/>
        </p:nvSpPr>
        <p:spPr bwMode="auto">
          <a:xfrm>
            <a:off x="3679425" y="2656841"/>
            <a:ext cx="2483629" cy="457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5" tIns="34278" rIns="68555" bIns="3427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050" dirty="0">
                <a:solidFill>
                  <a:srgbClr val="333333"/>
                </a:solidFill>
                <a:sym typeface="微软雅黑" panose="020B0503020204020204" pitchFamily="34" charset="-122"/>
              </a:rPr>
              <a:t>在此录入上述图表的综合描述说明，在此录入上述图表的综合描述说明。</a:t>
            </a:r>
            <a:endParaRPr lang="zh-CN" altLang="en-US" sz="1050" dirty="0">
              <a:solidFill>
                <a:srgbClr val="333333"/>
              </a:solidFill>
              <a:sym typeface="微软雅黑" panose="020B0503020204020204" pitchFamily="34" charset="-122"/>
            </a:endParaRPr>
          </a:p>
        </p:txBody>
      </p:sp>
      <p:sp>
        <p:nvSpPr>
          <p:cNvPr id="28" name="燕尾形 27"/>
          <p:cNvSpPr/>
          <p:nvPr/>
        </p:nvSpPr>
        <p:spPr>
          <a:xfrm rot="21409547">
            <a:off x="3313233" y="3850097"/>
            <a:ext cx="269960" cy="431936"/>
          </a:xfrm>
          <a:prstGeom prst="chevron">
            <a:avLst/>
          </a:prstGeom>
          <a:solidFill>
            <a:srgbClr val="4093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>
              <a:solidFill>
                <a:schemeClr val="tx1"/>
              </a:solidFill>
            </a:endParaRPr>
          </a:p>
        </p:txBody>
      </p:sp>
      <p:cxnSp>
        <p:nvCxnSpPr>
          <p:cNvPr id="29" name="直接连接符 28"/>
          <p:cNvCxnSpPr/>
          <p:nvPr/>
        </p:nvCxnSpPr>
        <p:spPr>
          <a:xfrm>
            <a:off x="3436461" y="4289176"/>
            <a:ext cx="2726593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矩形 47"/>
          <p:cNvSpPr>
            <a:spLocks noChangeArrowheads="1"/>
          </p:cNvSpPr>
          <p:nvPr/>
        </p:nvSpPr>
        <p:spPr bwMode="auto">
          <a:xfrm>
            <a:off x="3679425" y="3778262"/>
            <a:ext cx="2483629" cy="457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5" tIns="34278" rIns="68555" bIns="3427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1050" dirty="0">
                <a:solidFill>
                  <a:srgbClr val="333333"/>
                </a:solidFill>
                <a:sym typeface="微软雅黑" panose="020B0503020204020204" pitchFamily="34" charset="-122"/>
              </a:rPr>
              <a:t>在此录入上述图表的综合描述说明，在此录入上述图表的综合描述说明。</a:t>
            </a:r>
            <a:endParaRPr lang="zh-CN" altLang="en-US" sz="1050" dirty="0">
              <a:solidFill>
                <a:srgbClr val="333333"/>
              </a:solidFill>
              <a:sym typeface="微软雅黑" panose="020B0503020204020204" pitchFamily="34" charset="-122"/>
            </a:endParaRPr>
          </a:p>
        </p:txBody>
      </p:sp>
      <p:sp>
        <p:nvSpPr>
          <p:cNvPr id="33" name="文本框 36"/>
          <p:cNvSpPr txBox="1">
            <a:spLocks noChangeArrowheads="1"/>
          </p:cNvSpPr>
          <p:nvPr/>
        </p:nvSpPr>
        <p:spPr bwMode="auto">
          <a:xfrm>
            <a:off x="-1" y="317899"/>
            <a:ext cx="228880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 dirty="0" smtClean="0">
                <a:solidFill>
                  <a:srgbClr val="4093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3200" b="1" dirty="0" smtClean="0">
                <a:solidFill>
                  <a:srgbClr val="4093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管理概念</a:t>
            </a:r>
            <a:endParaRPr lang="zh-CN" altLang="en-US" sz="3200" b="1" dirty="0">
              <a:solidFill>
                <a:srgbClr val="40937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500"/>
                            </p:stCondLst>
                            <p:childTnLst>
                              <p:par>
                                <p:cTn id="5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5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16" grpId="0" animBg="1"/>
      <p:bldP spid="17" grpId="0" animBg="1"/>
      <p:bldP spid="22" grpId="0" animBg="1"/>
      <p:bldP spid="24" grpId="0"/>
      <p:bldP spid="25" grpId="0" animBg="1"/>
      <p:bldP spid="27" grpId="0"/>
      <p:bldP spid="28" grpId="0" animBg="1"/>
      <p:bldP spid="30" grpId="0"/>
      <p:bldP spid="3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组合 81"/>
          <p:cNvGrpSpPr/>
          <p:nvPr/>
        </p:nvGrpSpPr>
        <p:grpSpPr>
          <a:xfrm>
            <a:off x="3028959" y="3286564"/>
            <a:ext cx="886212" cy="886212"/>
            <a:chOff x="304800" y="673100"/>
            <a:chExt cx="4000500" cy="4000500"/>
          </a:xfrm>
          <a:effectLst>
            <a:outerShdw blurRad="444500" dist="254000" dir="8100000" algn="tr" rotWithShape="0">
              <a:prstClr val="black">
                <a:alpha val="50000"/>
              </a:prstClr>
            </a:outerShdw>
          </a:effectLst>
        </p:grpSpPr>
        <p:sp>
          <p:nvSpPr>
            <p:cNvPr id="83" name="同心圆 82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85">
                <a:solidFill>
                  <a:prstClr val="black"/>
                </a:solidFill>
                <a:latin typeface="+mj-ea"/>
                <a:ea typeface="+mj-ea"/>
              </a:endParaRPr>
            </a:p>
          </p:txBody>
        </p:sp>
        <p:sp>
          <p:nvSpPr>
            <p:cNvPr id="84" name="椭圆 83"/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85">
                <a:solidFill>
                  <a:prstClr val="black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85" name="组合 84"/>
          <p:cNvGrpSpPr/>
          <p:nvPr/>
        </p:nvGrpSpPr>
        <p:grpSpPr>
          <a:xfrm>
            <a:off x="3358123" y="2464675"/>
            <a:ext cx="1082018" cy="1082018"/>
            <a:chOff x="1695226" y="3321784"/>
            <a:chExt cx="1250759" cy="1250759"/>
          </a:xfrm>
        </p:grpSpPr>
        <p:sp>
          <p:nvSpPr>
            <p:cNvPr id="86" name="椭圆 85"/>
            <p:cNvSpPr/>
            <p:nvPr/>
          </p:nvSpPr>
          <p:spPr>
            <a:xfrm>
              <a:off x="1695226" y="3321784"/>
              <a:ext cx="1250759" cy="1250759"/>
            </a:xfrm>
            <a:prstGeom prst="ellipse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chemeClr val="bg1">
                    <a:lumMod val="85000"/>
                  </a:schemeClr>
                </a:gs>
              </a:gsLst>
              <a:lin ang="7200000" scaled="0"/>
              <a:tileRect/>
            </a:gradFill>
            <a:ln w="12700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127000" dist="381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4BC1DC"/>
                </a:solidFill>
                <a:latin typeface="+mj-ea"/>
                <a:ea typeface="+mj-ea"/>
              </a:endParaRPr>
            </a:p>
          </p:txBody>
        </p:sp>
        <p:sp>
          <p:nvSpPr>
            <p:cNvPr id="87" name="椭圆 86"/>
            <p:cNvSpPr/>
            <p:nvPr/>
          </p:nvSpPr>
          <p:spPr>
            <a:xfrm>
              <a:off x="1826937" y="3453495"/>
              <a:ext cx="987336" cy="987336"/>
            </a:xfrm>
            <a:prstGeom prst="ellipse">
              <a:avLst/>
            </a:prstGeom>
            <a:solidFill>
              <a:srgbClr val="40937D"/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91" name="组合 90"/>
          <p:cNvGrpSpPr/>
          <p:nvPr/>
        </p:nvGrpSpPr>
        <p:grpSpPr>
          <a:xfrm>
            <a:off x="2611876" y="1668780"/>
            <a:ext cx="1384228" cy="1384228"/>
            <a:chOff x="1695226" y="3321784"/>
            <a:chExt cx="1250759" cy="1250759"/>
          </a:xfrm>
        </p:grpSpPr>
        <p:sp>
          <p:nvSpPr>
            <p:cNvPr id="92" name="椭圆 91"/>
            <p:cNvSpPr/>
            <p:nvPr/>
          </p:nvSpPr>
          <p:spPr>
            <a:xfrm>
              <a:off x="1695226" y="3321784"/>
              <a:ext cx="1250759" cy="1250759"/>
            </a:xfrm>
            <a:prstGeom prst="ellipse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chemeClr val="bg1">
                    <a:lumMod val="85000"/>
                  </a:schemeClr>
                </a:gs>
              </a:gsLst>
              <a:lin ang="7200000" scaled="0"/>
              <a:tileRect/>
            </a:gradFill>
            <a:ln w="12700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127000" dist="381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4BC1DC"/>
                </a:solidFill>
                <a:latin typeface="+mj-ea"/>
                <a:ea typeface="+mj-ea"/>
              </a:endParaRPr>
            </a:p>
          </p:txBody>
        </p:sp>
        <p:sp>
          <p:nvSpPr>
            <p:cNvPr id="93" name="椭圆 92"/>
            <p:cNvSpPr/>
            <p:nvPr/>
          </p:nvSpPr>
          <p:spPr>
            <a:xfrm>
              <a:off x="1826937" y="3453495"/>
              <a:ext cx="987336" cy="987336"/>
            </a:xfrm>
            <a:prstGeom prst="ellipse">
              <a:avLst/>
            </a:prstGeom>
            <a:solidFill>
              <a:srgbClr val="40937D"/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97" name="组合 96"/>
          <p:cNvGrpSpPr/>
          <p:nvPr/>
        </p:nvGrpSpPr>
        <p:grpSpPr>
          <a:xfrm>
            <a:off x="1072926" y="961131"/>
            <a:ext cx="2285197" cy="2285197"/>
            <a:chOff x="1695226" y="3321784"/>
            <a:chExt cx="1250759" cy="1250759"/>
          </a:xfrm>
        </p:grpSpPr>
        <p:sp>
          <p:nvSpPr>
            <p:cNvPr id="98" name="椭圆 97"/>
            <p:cNvSpPr/>
            <p:nvPr/>
          </p:nvSpPr>
          <p:spPr>
            <a:xfrm>
              <a:off x="1695226" y="3321784"/>
              <a:ext cx="1250759" cy="1250759"/>
            </a:xfrm>
            <a:prstGeom prst="ellipse">
              <a:avLst/>
            </a:prstGeom>
            <a:gradFill flip="none" rotWithShape="1">
              <a:gsLst>
                <a:gs pos="100000">
                  <a:srgbClr val="FCFCFC"/>
                </a:gs>
                <a:gs pos="0">
                  <a:schemeClr val="bg1">
                    <a:lumMod val="85000"/>
                  </a:schemeClr>
                </a:gs>
              </a:gsLst>
              <a:lin ang="7200000" scaled="0"/>
              <a:tileRect/>
            </a:gradFill>
            <a:ln w="12700">
              <a:gradFill>
                <a:gsLst>
                  <a:gs pos="89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7200000" scaled="0"/>
              </a:gradFill>
            </a:ln>
            <a:effectLst>
              <a:outerShdw blurRad="127000" dist="38100" dir="8160000" algn="tr" rotWithShape="0">
                <a:prstClr val="black">
                  <a:alpha val="3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4BC1DC"/>
                </a:solidFill>
                <a:latin typeface="+mj-ea"/>
                <a:ea typeface="+mj-ea"/>
              </a:endParaRPr>
            </a:p>
          </p:txBody>
        </p:sp>
        <p:sp>
          <p:nvSpPr>
            <p:cNvPr id="99" name="椭圆 98"/>
            <p:cNvSpPr/>
            <p:nvPr/>
          </p:nvSpPr>
          <p:spPr>
            <a:xfrm>
              <a:off x="1826937" y="3453495"/>
              <a:ext cx="987336" cy="987336"/>
            </a:xfrm>
            <a:prstGeom prst="ellipse">
              <a:avLst/>
            </a:prstGeom>
            <a:solidFill>
              <a:srgbClr val="40937D"/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100" name="TextBox 13"/>
          <p:cNvSpPr txBox="1"/>
          <p:nvPr/>
        </p:nvSpPr>
        <p:spPr>
          <a:xfrm>
            <a:off x="4111561" y="1676244"/>
            <a:ext cx="2300566" cy="6713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25805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在此录入上述图表的综合分析说明，在此录入上述图表的综合分析说明，在此录入上述图表的综合分析说明。</a:t>
            </a:r>
            <a:endParaRPr lang="zh-CN" altLang="en-US" sz="11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1" name="TextBox 14"/>
          <p:cNvSpPr txBox="1"/>
          <p:nvPr/>
        </p:nvSpPr>
        <p:spPr>
          <a:xfrm>
            <a:off x="4189054" y="1347012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单击添加标题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102" name="TextBox 13"/>
          <p:cNvSpPr txBox="1"/>
          <p:nvPr/>
        </p:nvSpPr>
        <p:spPr>
          <a:xfrm>
            <a:off x="4489566" y="2845440"/>
            <a:ext cx="2300566" cy="6713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25805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在此录入上述图表的综合分析说明，在此录入上述图表的综合分析说明，在此录入上述图表的综合分析说明。</a:t>
            </a:r>
            <a:endParaRPr lang="zh-CN" altLang="en-US" sz="11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3" name="TextBox 14"/>
          <p:cNvSpPr txBox="1"/>
          <p:nvPr/>
        </p:nvSpPr>
        <p:spPr>
          <a:xfrm>
            <a:off x="4567059" y="2516208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单击添加标题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104" name="TextBox 13"/>
          <p:cNvSpPr txBox="1"/>
          <p:nvPr/>
        </p:nvSpPr>
        <p:spPr>
          <a:xfrm>
            <a:off x="4111561" y="4153434"/>
            <a:ext cx="2300566" cy="6713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725805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在此录入上述图表的综合分析说明，在此录入上述图表的综合分析说明，在此录入上述图表的综合分析说明。</a:t>
            </a:r>
            <a:endParaRPr lang="zh-CN" altLang="en-US" sz="11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105" name="TextBox 14"/>
          <p:cNvSpPr txBox="1"/>
          <p:nvPr/>
        </p:nvSpPr>
        <p:spPr>
          <a:xfrm>
            <a:off x="4189054" y="3824202"/>
            <a:ext cx="1415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单击添加标题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106" name="文本框 36"/>
          <p:cNvSpPr txBox="1">
            <a:spLocks noChangeArrowheads="1"/>
          </p:cNvSpPr>
          <p:nvPr/>
        </p:nvSpPr>
        <p:spPr bwMode="auto">
          <a:xfrm>
            <a:off x="-1" y="317899"/>
            <a:ext cx="285006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 dirty="0" smtClean="0">
                <a:solidFill>
                  <a:srgbClr val="4093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3200" b="1" dirty="0" smtClean="0">
                <a:solidFill>
                  <a:srgbClr val="4093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经验与教训</a:t>
            </a:r>
            <a:endParaRPr lang="zh-CN" altLang="en-US" sz="3200" b="1" dirty="0">
              <a:solidFill>
                <a:srgbClr val="40937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switch dir="r"/>
      </p:transition>
    </mc:Choice>
    <mc:Fallback>
      <p:transition spd="slow" advTm="0">
        <p:fade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4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2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3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" presetClass="entr" presetSubtype="4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7" dur="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8" dur="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2" presetClass="entr" presetSubtype="4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2" dur="5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3" dur="5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5" presetID="2" presetClass="entr" presetSubtype="4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7" dur="5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8" dur="5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0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3" dur="500"/>
                                            <p:tgtEl>
                                              <p:spTgt spid="10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7" dur="500"/>
                                            <p:tgtEl>
                                              <p:spTgt spid="10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9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500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2" dur="500"/>
                                            <p:tgtEl>
                                              <p:spTgt spid="10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500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6" dur="50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8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0" dur="500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1" dur="500"/>
                                            <p:tgtEl>
                                              <p:spTgt spid="10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4" dur="500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5" dur="500"/>
                                            <p:tgtEl>
                                              <p:spTgt spid="10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0" grpId="0"/>
          <p:bldP spid="101" grpId="0"/>
          <p:bldP spid="102" grpId="0"/>
          <p:bldP spid="103" grpId="0"/>
          <p:bldP spid="104" grpId="0"/>
          <p:bldP spid="105" grpId="0"/>
          <p:bldP spid="106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0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5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0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3" dur="500"/>
                                            <p:tgtEl>
                                              <p:spTgt spid="10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500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7" dur="500"/>
                                            <p:tgtEl>
                                              <p:spTgt spid="10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9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500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2" dur="500"/>
                                            <p:tgtEl>
                                              <p:spTgt spid="10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5" dur="500"/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6" dur="50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8" presetID="1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0" dur="500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1" dur="500"/>
                                            <p:tgtEl>
                                              <p:spTgt spid="10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4" dur="500"/>
                                            <p:tgtEl>
                                              <p:spTgt spid="10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5" dur="500"/>
                                            <p:tgtEl>
                                              <p:spTgt spid="10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0" grpId="0"/>
          <p:bldP spid="101" grpId="0"/>
          <p:bldP spid="102" grpId="0"/>
          <p:bldP spid="103" grpId="0"/>
          <p:bldP spid="104" grpId="0"/>
          <p:bldP spid="105" grpId="0"/>
          <p:bldP spid="106" grpId="0"/>
        </p:bldLst>
      </p:timing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/>
        </p:nvCxnSpPr>
        <p:spPr>
          <a:xfrm flipV="1">
            <a:off x="4013231" y="953492"/>
            <a:ext cx="1953804" cy="1206624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接连接符 73"/>
          <p:cNvCxnSpPr/>
          <p:nvPr/>
        </p:nvCxnSpPr>
        <p:spPr>
          <a:xfrm>
            <a:off x="4116899" y="2519346"/>
            <a:ext cx="1713966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接连接符 74"/>
          <p:cNvCxnSpPr/>
          <p:nvPr/>
        </p:nvCxnSpPr>
        <p:spPr>
          <a:xfrm>
            <a:off x="4040764" y="2954918"/>
            <a:ext cx="1898738" cy="1239205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6" name="组合 75"/>
          <p:cNvGrpSpPr/>
          <p:nvPr/>
        </p:nvGrpSpPr>
        <p:grpSpPr>
          <a:xfrm>
            <a:off x="5240565" y="406693"/>
            <a:ext cx="1378119" cy="1150111"/>
            <a:chOff x="2470425" y="1106543"/>
            <a:chExt cx="1090590" cy="1068059"/>
          </a:xfrm>
        </p:grpSpPr>
        <p:grpSp>
          <p:nvGrpSpPr>
            <p:cNvPr id="77" name="组合 76"/>
            <p:cNvGrpSpPr/>
            <p:nvPr/>
          </p:nvGrpSpPr>
          <p:grpSpPr>
            <a:xfrm>
              <a:off x="2492956" y="1106543"/>
              <a:ext cx="1068059" cy="1068059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79" name="同心圆 78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110">
                  <a:solidFill>
                    <a:srgbClr val="0070C0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80" name="椭圆 79"/>
              <p:cNvSpPr/>
              <p:nvPr/>
            </p:nvSpPr>
            <p:spPr>
              <a:xfrm>
                <a:off x="392111" y="760414"/>
                <a:ext cx="3825875" cy="3825878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110">
                  <a:solidFill>
                    <a:srgbClr val="0070C0"/>
                  </a:solidFill>
                  <a:latin typeface="+mj-ea"/>
                  <a:ea typeface="+mj-ea"/>
                </a:endParaRPr>
              </a:p>
            </p:txBody>
          </p:sp>
        </p:grpSp>
        <p:sp>
          <p:nvSpPr>
            <p:cNvPr id="78" name="TextBox 43"/>
            <p:cNvSpPr txBox="1"/>
            <p:nvPr/>
          </p:nvSpPr>
          <p:spPr>
            <a:xfrm>
              <a:off x="2470425" y="1396843"/>
              <a:ext cx="1053935" cy="60284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zh-CN" altLang="en-US" sz="2110" dirty="0">
                  <a:solidFill>
                    <a:srgbClr val="40937D"/>
                  </a:solidFill>
                  <a:latin typeface="+mj-ea"/>
                  <a:ea typeface="+mj-ea"/>
                </a:rPr>
                <a:t>标题</a:t>
              </a:r>
              <a:endParaRPr lang="en-US" altLang="zh-CN" sz="2110" dirty="0">
                <a:solidFill>
                  <a:srgbClr val="40937D"/>
                </a:solidFill>
                <a:latin typeface="+mj-ea"/>
                <a:ea typeface="+mj-ea"/>
              </a:endParaRPr>
            </a:p>
            <a:p>
              <a:pPr algn="ctr"/>
              <a:r>
                <a:rPr lang="zh-CN" altLang="en-US" sz="2110" dirty="0">
                  <a:solidFill>
                    <a:srgbClr val="40937D"/>
                  </a:solidFill>
                  <a:latin typeface="+mj-ea"/>
                  <a:ea typeface="+mj-ea"/>
                </a:rPr>
                <a:t>内容</a:t>
              </a:r>
              <a:endParaRPr lang="zh-CN" altLang="en-US" sz="2110" dirty="0">
                <a:solidFill>
                  <a:srgbClr val="40937D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81" name="组合 80"/>
          <p:cNvGrpSpPr/>
          <p:nvPr/>
        </p:nvGrpSpPr>
        <p:grpSpPr>
          <a:xfrm>
            <a:off x="5266875" y="2028022"/>
            <a:ext cx="1349649" cy="1150111"/>
            <a:chOff x="2509485" y="2337659"/>
            <a:chExt cx="1068059" cy="1068059"/>
          </a:xfrm>
        </p:grpSpPr>
        <p:grpSp>
          <p:nvGrpSpPr>
            <p:cNvPr id="88" name="组合 87"/>
            <p:cNvGrpSpPr/>
            <p:nvPr/>
          </p:nvGrpSpPr>
          <p:grpSpPr>
            <a:xfrm>
              <a:off x="2509485" y="2337659"/>
              <a:ext cx="1068059" cy="1068059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90" name="同心圆 89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110">
                  <a:solidFill>
                    <a:srgbClr val="0070C0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94" name="椭圆 93"/>
              <p:cNvSpPr/>
              <p:nvPr/>
            </p:nvSpPr>
            <p:spPr>
              <a:xfrm>
                <a:off x="392111" y="760414"/>
                <a:ext cx="3825875" cy="3825878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110">
                  <a:solidFill>
                    <a:srgbClr val="0070C0"/>
                  </a:solidFill>
                  <a:latin typeface="+mj-ea"/>
                  <a:ea typeface="+mj-ea"/>
                </a:endParaRPr>
              </a:p>
            </p:txBody>
          </p:sp>
        </p:grpSp>
        <p:sp>
          <p:nvSpPr>
            <p:cNvPr id="89" name="TextBox 52"/>
            <p:cNvSpPr txBox="1"/>
            <p:nvPr/>
          </p:nvSpPr>
          <p:spPr>
            <a:xfrm>
              <a:off x="2535078" y="2643055"/>
              <a:ext cx="1025937" cy="60284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zh-CN" altLang="en-US" sz="2110" dirty="0">
                  <a:solidFill>
                    <a:srgbClr val="40937D"/>
                  </a:solidFill>
                  <a:latin typeface="+mj-ea"/>
                </a:rPr>
                <a:t>标题</a:t>
              </a:r>
              <a:endParaRPr lang="en-US" altLang="zh-CN" sz="2110" dirty="0">
                <a:solidFill>
                  <a:srgbClr val="40937D"/>
                </a:solidFill>
                <a:latin typeface="+mj-ea"/>
              </a:endParaRPr>
            </a:p>
            <a:p>
              <a:pPr algn="ctr"/>
              <a:r>
                <a:rPr lang="zh-CN" altLang="en-US" sz="2110" dirty="0">
                  <a:solidFill>
                    <a:srgbClr val="40937D"/>
                  </a:solidFill>
                  <a:latin typeface="+mj-ea"/>
                </a:rPr>
                <a:t>内容</a:t>
              </a:r>
              <a:endParaRPr lang="zh-CN" altLang="en-US" sz="2110" dirty="0">
                <a:solidFill>
                  <a:srgbClr val="40937D"/>
                </a:solidFill>
                <a:latin typeface="+mj-ea"/>
              </a:endParaRPr>
            </a:p>
          </p:txBody>
        </p:sp>
      </p:grpSp>
      <p:grpSp>
        <p:nvGrpSpPr>
          <p:cNvPr id="95" name="组合 94"/>
          <p:cNvGrpSpPr/>
          <p:nvPr/>
        </p:nvGrpSpPr>
        <p:grpSpPr>
          <a:xfrm>
            <a:off x="5229413" y="3774774"/>
            <a:ext cx="1366057" cy="1150111"/>
            <a:chOff x="2482844" y="3579862"/>
            <a:chExt cx="1081044" cy="1068059"/>
          </a:xfrm>
        </p:grpSpPr>
        <p:grpSp>
          <p:nvGrpSpPr>
            <p:cNvPr id="96" name="组合 95"/>
            <p:cNvGrpSpPr/>
            <p:nvPr/>
          </p:nvGrpSpPr>
          <p:grpSpPr>
            <a:xfrm>
              <a:off x="2495829" y="3579862"/>
              <a:ext cx="1068059" cy="1068059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08" name="同心圆 107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110">
                  <a:solidFill>
                    <a:srgbClr val="0070C0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109" name="椭圆 108"/>
              <p:cNvSpPr/>
              <p:nvPr/>
            </p:nvSpPr>
            <p:spPr>
              <a:xfrm>
                <a:off x="392111" y="760414"/>
                <a:ext cx="3825875" cy="3825878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110">
                  <a:solidFill>
                    <a:srgbClr val="0070C0"/>
                  </a:solidFill>
                  <a:latin typeface="+mj-ea"/>
                  <a:ea typeface="+mj-ea"/>
                </a:endParaRPr>
              </a:p>
            </p:txBody>
          </p:sp>
        </p:grpSp>
        <p:sp>
          <p:nvSpPr>
            <p:cNvPr id="107" name="TextBox 56"/>
            <p:cNvSpPr txBox="1"/>
            <p:nvPr/>
          </p:nvSpPr>
          <p:spPr>
            <a:xfrm>
              <a:off x="2482844" y="3853085"/>
              <a:ext cx="1076003" cy="60284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zh-CN" altLang="en-US" sz="2110" dirty="0">
                  <a:solidFill>
                    <a:srgbClr val="40937D"/>
                  </a:solidFill>
                  <a:latin typeface="+mj-ea"/>
                </a:rPr>
                <a:t>标题</a:t>
              </a:r>
              <a:endParaRPr lang="en-US" altLang="zh-CN" sz="2110" dirty="0">
                <a:solidFill>
                  <a:srgbClr val="40937D"/>
                </a:solidFill>
                <a:latin typeface="+mj-ea"/>
              </a:endParaRPr>
            </a:p>
            <a:p>
              <a:pPr algn="ctr"/>
              <a:r>
                <a:rPr lang="zh-CN" altLang="en-US" sz="2110" dirty="0">
                  <a:solidFill>
                    <a:srgbClr val="40937D"/>
                  </a:solidFill>
                  <a:latin typeface="+mj-ea"/>
                </a:rPr>
                <a:t>内容</a:t>
              </a:r>
              <a:endParaRPr lang="zh-CN" altLang="en-US" sz="2110" dirty="0">
                <a:solidFill>
                  <a:srgbClr val="40937D"/>
                </a:solidFill>
                <a:latin typeface="+mj-ea"/>
              </a:endParaRPr>
            </a:p>
          </p:txBody>
        </p:sp>
      </p:grpSp>
      <p:grpSp>
        <p:nvGrpSpPr>
          <p:cNvPr id="110" name="组合 109"/>
          <p:cNvGrpSpPr/>
          <p:nvPr/>
        </p:nvGrpSpPr>
        <p:grpSpPr>
          <a:xfrm>
            <a:off x="2269177" y="1786568"/>
            <a:ext cx="1842426" cy="1570035"/>
            <a:chOff x="792868" y="618113"/>
            <a:chExt cx="1314008" cy="1314008"/>
          </a:xfrm>
        </p:grpSpPr>
        <p:grpSp>
          <p:nvGrpSpPr>
            <p:cNvPr id="111" name="组合 110"/>
            <p:cNvGrpSpPr/>
            <p:nvPr/>
          </p:nvGrpSpPr>
          <p:grpSpPr>
            <a:xfrm>
              <a:off x="792868" y="618113"/>
              <a:ext cx="1314008" cy="1314008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113" name="同心圆 112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black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114" name="椭圆 113"/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  <a:latin typeface="+mj-ea"/>
                  <a:ea typeface="+mj-ea"/>
                </a:endParaRPr>
              </a:p>
            </p:txBody>
          </p:sp>
        </p:grpSp>
        <p:sp>
          <p:nvSpPr>
            <p:cNvPr id="112" name="椭圆 111"/>
            <p:cNvSpPr/>
            <p:nvPr/>
          </p:nvSpPr>
          <p:spPr>
            <a:xfrm>
              <a:off x="859391" y="680166"/>
              <a:ext cx="1188000" cy="1188000"/>
            </a:xfrm>
            <a:prstGeom prst="ellipse">
              <a:avLst/>
            </a:prstGeom>
            <a:blipFill dpi="0" rotWithShape="1">
              <a:blip r:embed="rId1" cstate="email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115" name="Text Placeholder 2"/>
          <p:cNvSpPr txBox="1"/>
          <p:nvPr/>
        </p:nvSpPr>
        <p:spPr>
          <a:xfrm>
            <a:off x="6911939" y="510540"/>
            <a:ext cx="1734510" cy="442952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16" name="Text Placeholder 2"/>
          <p:cNvSpPr txBox="1"/>
          <p:nvPr/>
        </p:nvSpPr>
        <p:spPr>
          <a:xfrm>
            <a:off x="6911939" y="2247900"/>
            <a:ext cx="1734510" cy="442952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17" name="Text Placeholder 2"/>
          <p:cNvSpPr txBox="1"/>
          <p:nvPr/>
        </p:nvSpPr>
        <p:spPr>
          <a:xfrm>
            <a:off x="6911939" y="3948684"/>
            <a:ext cx="1734510" cy="442952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18" name="文本框 36"/>
          <p:cNvSpPr txBox="1">
            <a:spLocks noChangeArrowheads="1"/>
          </p:cNvSpPr>
          <p:nvPr/>
        </p:nvSpPr>
        <p:spPr bwMode="auto">
          <a:xfrm>
            <a:off x="-1" y="317899"/>
            <a:ext cx="285006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 dirty="0" smtClean="0">
                <a:solidFill>
                  <a:srgbClr val="4093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3200" b="1" dirty="0" smtClean="0">
                <a:solidFill>
                  <a:srgbClr val="4093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发展与学习</a:t>
            </a:r>
            <a:endParaRPr lang="zh-CN" altLang="en-US" sz="3200" b="1" dirty="0">
              <a:solidFill>
                <a:srgbClr val="40937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switch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400" fill="hold"/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00" fill="hold"/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400"/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400" fill="hold"/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400" fill="hold"/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400"/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400" fill="hold"/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400" fill="hold"/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400"/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11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11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1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6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11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11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1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7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11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11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1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2469357" y="1733551"/>
            <a:ext cx="182165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b="1" dirty="0" smtClean="0">
                <a:solidFill>
                  <a:srgbClr val="4093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2400" b="1" dirty="0">
              <a:solidFill>
                <a:srgbClr val="40937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5593559" y="1728789"/>
            <a:ext cx="212288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 dirty="0">
                <a:solidFill>
                  <a:srgbClr val="4093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2400" b="1" dirty="0">
              <a:solidFill>
                <a:srgbClr val="40937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>
            <a:spLocks noChangeArrowheads="1"/>
          </p:cNvSpPr>
          <p:nvPr/>
        </p:nvSpPr>
        <p:spPr bwMode="auto">
          <a:xfrm>
            <a:off x="2469359" y="3226595"/>
            <a:ext cx="212288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 dirty="0">
                <a:solidFill>
                  <a:srgbClr val="4093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2400" b="1" dirty="0">
              <a:solidFill>
                <a:srgbClr val="40937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>
            <a:spLocks noChangeArrowheads="1"/>
          </p:cNvSpPr>
          <p:nvPr/>
        </p:nvSpPr>
        <p:spPr bwMode="auto">
          <a:xfrm>
            <a:off x="5593559" y="3226595"/>
            <a:ext cx="212288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 dirty="0">
                <a:solidFill>
                  <a:srgbClr val="4093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zh-CN" altLang="en-US" sz="2400" b="1" dirty="0">
              <a:solidFill>
                <a:srgbClr val="40937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20"/>
          <p:cNvSpPr txBox="1">
            <a:spLocks noChangeArrowheads="1"/>
          </p:cNvSpPr>
          <p:nvPr/>
        </p:nvSpPr>
        <p:spPr bwMode="auto">
          <a:xfrm>
            <a:off x="2291956" y="2233614"/>
            <a:ext cx="1007269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15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小标题</a:t>
            </a:r>
            <a:endParaRPr lang="zh-CN" altLang="en-US" sz="15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文本框 21"/>
          <p:cNvSpPr txBox="1">
            <a:spLocks noChangeArrowheads="1"/>
          </p:cNvSpPr>
          <p:nvPr/>
        </p:nvSpPr>
        <p:spPr bwMode="auto">
          <a:xfrm>
            <a:off x="3288507" y="2233614"/>
            <a:ext cx="100846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5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小标题</a:t>
            </a:r>
            <a:endParaRPr lang="zh-CN" altLang="en-US" sz="15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文本框 22"/>
          <p:cNvSpPr txBox="1">
            <a:spLocks noChangeArrowheads="1"/>
          </p:cNvSpPr>
          <p:nvPr/>
        </p:nvSpPr>
        <p:spPr bwMode="auto">
          <a:xfrm>
            <a:off x="2291956" y="2502695"/>
            <a:ext cx="1007269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5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小标题</a:t>
            </a:r>
            <a:endParaRPr lang="zh-CN" altLang="en-US" sz="15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23"/>
          <p:cNvSpPr txBox="1">
            <a:spLocks noChangeArrowheads="1"/>
          </p:cNvSpPr>
          <p:nvPr/>
        </p:nvSpPr>
        <p:spPr bwMode="auto">
          <a:xfrm>
            <a:off x="3288507" y="2502695"/>
            <a:ext cx="100846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5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小标题</a:t>
            </a:r>
            <a:endParaRPr lang="zh-CN" altLang="en-US" sz="15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文本框 24"/>
          <p:cNvSpPr txBox="1">
            <a:spLocks noChangeArrowheads="1"/>
          </p:cNvSpPr>
          <p:nvPr/>
        </p:nvSpPr>
        <p:spPr bwMode="auto">
          <a:xfrm>
            <a:off x="5416154" y="2233614"/>
            <a:ext cx="100846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5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小标题</a:t>
            </a:r>
            <a:endParaRPr lang="zh-CN" altLang="en-US" sz="15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文本框 25"/>
          <p:cNvSpPr txBox="1">
            <a:spLocks noChangeArrowheads="1"/>
          </p:cNvSpPr>
          <p:nvPr/>
        </p:nvSpPr>
        <p:spPr bwMode="auto">
          <a:xfrm>
            <a:off x="6413899" y="2233614"/>
            <a:ext cx="1007269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5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小标题</a:t>
            </a:r>
            <a:endParaRPr lang="zh-CN" altLang="en-US" sz="15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文本框 26"/>
          <p:cNvSpPr txBox="1">
            <a:spLocks noChangeArrowheads="1"/>
          </p:cNvSpPr>
          <p:nvPr/>
        </p:nvSpPr>
        <p:spPr bwMode="auto">
          <a:xfrm>
            <a:off x="5416154" y="2502695"/>
            <a:ext cx="100846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5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小标题</a:t>
            </a:r>
            <a:endParaRPr lang="zh-CN" altLang="en-US" sz="15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文本框 27"/>
          <p:cNvSpPr txBox="1">
            <a:spLocks noChangeArrowheads="1"/>
          </p:cNvSpPr>
          <p:nvPr/>
        </p:nvSpPr>
        <p:spPr bwMode="auto">
          <a:xfrm>
            <a:off x="6413899" y="2502695"/>
            <a:ext cx="1007269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5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小标题</a:t>
            </a:r>
            <a:endParaRPr lang="zh-CN" altLang="en-US" sz="15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文本框 28"/>
          <p:cNvSpPr txBox="1">
            <a:spLocks noChangeArrowheads="1"/>
          </p:cNvSpPr>
          <p:nvPr/>
        </p:nvSpPr>
        <p:spPr bwMode="auto">
          <a:xfrm>
            <a:off x="2291956" y="3696892"/>
            <a:ext cx="1007269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5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小标题</a:t>
            </a:r>
            <a:endParaRPr lang="zh-CN" altLang="en-US" sz="15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文本框 29"/>
          <p:cNvSpPr txBox="1">
            <a:spLocks noChangeArrowheads="1"/>
          </p:cNvSpPr>
          <p:nvPr/>
        </p:nvSpPr>
        <p:spPr bwMode="auto">
          <a:xfrm>
            <a:off x="3288507" y="3696892"/>
            <a:ext cx="100846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5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小标题</a:t>
            </a:r>
            <a:endParaRPr lang="zh-CN" altLang="en-US" sz="15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文本框 30"/>
          <p:cNvSpPr txBox="1">
            <a:spLocks noChangeArrowheads="1"/>
          </p:cNvSpPr>
          <p:nvPr/>
        </p:nvSpPr>
        <p:spPr bwMode="auto">
          <a:xfrm>
            <a:off x="2291956" y="3964783"/>
            <a:ext cx="1007269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5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小标题</a:t>
            </a:r>
            <a:endParaRPr lang="zh-CN" altLang="en-US" sz="15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文本框 31"/>
          <p:cNvSpPr txBox="1">
            <a:spLocks noChangeArrowheads="1"/>
          </p:cNvSpPr>
          <p:nvPr/>
        </p:nvSpPr>
        <p:spPr bwMode="auto">
          <a:xfrm>
            <a:off x="3288507" y="3964783"/>
            <a:ext cx="100846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5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小标题</a:t>
            </a:r>
            <a:endParaRPr lang="zh-CN" altLang="en-US" sz="15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文本框 32"/>
          <p:cNvSpPr txBox="1">
            <a:spLocks noChangeArrowheads="1"/>
          </p:cNvSpPr>
          <p:nvPr/>
        </p:nvSpPr>
        <p:spPr bwMode="auto">
          <a:xfrm>
            <a:off x="5444729" y="3696892"/>
            <a:ext cx="100846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5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小标题</a:t>
            </a:r>
            <a:endParaRPr lang="zh-CN" altLang="en-US" sz="15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文本框 33"/>
          <p:cNvSpPr txBox="1">
            <a:spLocks noChangeArrowheads="1"/>
          </p:cNvSpPr>
          <p:nvPr/>
        </p:nvSpPr>
        <p:spPr bwMode="auto">
          <a:xfrm>
            <a:off x="6442474" y="3696892"/>
            <a:ext cx="1007269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5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小标题</a:t>
            </a:r>
            <a:endParaRPr lang="zh-CN" altLang="en-US" sz="15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文本框 34"/>
          <p:cNvSpPr txBox="1">
            <a:spLocks noChangeArrowheads="1"/>
          </p:cNvSpPr>
          <p:nvPr/>
        </p:nvSpPr>
        <p:spPr bwMode="auto">
          <a:xfrm>
            <a:off x="5444729" y="3964783"/>
            <a:ext cx="100846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5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小标题</a:t>
            </a:r>
            <a:endParaRPr lang="zh-CN" altLang="en-US" sz="15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文本框 35"/>
          <p:cNvSpPr txBox="1">
            <a:spLocks noChangeArrowheads="1"/>
          </p:cNvSpPr>
          <p:nvPr/>
        </p:nvSpPr>
        <p:spPr bwMode="auto">
          <a:xfrm>
            <a:off x="6442474" y="3964783"/>
            <a:ext cx="1007269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5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小标题</a:t>
            </a:r>
            <a:endParaRPr lang="zh-CN" altLang="en-US" sz="15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文本框 36"/>
          <p:cNvSpPr txBox="1">
            <a:spLocks noChangeArrowheads="1"/>
          </p:cNvSpPr>
          <p:nvPr/>
        </p:nvSpPr>
        <p:spPr bwMode="auto">
          <a:xfrm>
            <a:off x="0" y="317899"/>
            <a:ext cx="208855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 dirty="0">
                <a:solidFill>
                  <a:srgbClr val="4093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3200" b="1" dirty="0" smtClean="0">
                <a:solidFill>
                  <a:srgbClr val="4093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3200" b="1" dirty="0">
              <a:solidFill>
                <a:srgbClr val="40937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2" name="组合 41"/>
          <p:cNvGrpSpPr/>
          <p:nvPr/>
        </p:nvGrpSpPr>
        <p:grpSpPr>
          <a:xfrm>
            <a:off x="1588326" y="1563964"/>
            <a:ext cx="851975" cy="776134"/>
            <a:chOff x="610393" y="2729597"/>
            <a:chExt cx="1380853" cy="1388087"/>
          </a:xfrm>
        </p:grpSpPr>
        <p:grpSp>
          <p:nvGrpSpPr>
            <p:cNvPr id="43" name="组合 42"/>
            <p:cNvGrpSpPr/>
            <p:nvPr/>
          </p:nvGrpSpPr>
          <p:grpSpPr>
            <a:xfrm>
              <a:off x="789153" y="2729597"/>
              <a:ext cx="1202093" cy="1388087"/>
              <a:chOff x="3273692" y="1099961"/>
              <a:chExt cx="1202093" cy="1388087"/>
            </a:xfrm>
          </p:grpSpPr>
          <p:sp>
            <p:nvSpPr>
              <p:cNvPr id="45" name="Freeform 14"/>
              <p:cNvSpPr/>
              <p:nvPr/>
            </p:nvSpPr>
            <p:spPr bwMode="auto">
              <a:xfrm>
                <a:off x="3345550" y="1141029"/>
                <a:ext cx="529701" cy="237166"/>
              </a:xfrm>
              <a:custGeom>
                <a:avLst/>
                <a:gdLst>
                  <a:gd name="T0" fmla="*/ 0 w 516"/>
                  <a:gd name="T1" fmla="*/ 231 h 231"/>
                  <a:gd name="T2" fmla="*/ 398 w 516"/>
                  <a:gd name="T3" fmla="*/ 0 h 231"/>
                  <a:gd name="T4" fmla="*/ 516 w 516"/>
                  <a:gd name="T5" fmla="*/ 0 h 231"/>
                  <a:gd name="T6" fmla="*/ 516 w 516"/>
                  <a:gd name="T7" fmla="*/ 231 h 231"/>
                  <a:gd name="T8" fmla="*/ 0 w 516"/>
                  <a:gd name="T9" fmla="*/ 231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6" h="231">
                    <a:moveTo>
                      <a:pt x="0" y="231"/>
                    </a:moveTo>
                    <a:lnTo>
                      <a:pt x="398" y="0"/>
                    </a:lnTo>
                    <a:lnTo>
                      <a:pt x="516" y="0"/>
                    </a:lnTo>
                    <a:lnTo>
                      <a:pt x="516" y="231"/>
                    </a:lnTo>
                    <a:lnTo>
                      <a:pt x="0" y="231"/>
                    </a:lnTo>
                    <a:close/>
                  </a:path>
                </a:pathLst>
              </a:custGeom>
              <a:solidFill>
                <a:srgbClr val="5F65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9" tIns="34295" rIns="68589" bIns="34295" numCol="1" anchor="t" anchorCtr="0" compatLnSpc="1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6" name="Freeform 15"/>
              <p:cNvSpPr/>
              <p:nvPr/>
            </p:nvSpPr>
            <p:spPr bwMode="auto">
              <a:xfrm>
                <a:off x="3273692" y="1099961"/>
                <a:ext cx="1202093" cy="1388087"/>
              </a:xfrm>
              <a:custGeom>
                <a:avLst/>
                <a:gdLst>
                  <a:gd name="T0" fmla="*/ 0 w 1171"/>
                  <a:gd name="T1" fmla="*/ 1014 h 1352"/>
                  <a:gd name="T2" fmla="*/ 0 w 1171"/>
                  <a:gd name="T3" fmla="*/ 338 h 1352"/>
                  <a:gd name="T4" fmla="*/ 586 w 1171"/>
                  <a:gd name="T5" fmla="*/ 0 h 1352"/>
                  <a:gd name="T6" fmla="*/ 1171 w 1171"/>
                  <a:gd name="T7" fmla="*/ 338 h 1352"/>
                  <a:gd name="T8" fmla="*/ 1171 w 1171"/>
                  <a:gd name="T9" fmla="*/ 1014 h 1352"/>
                  <a:gd name="T10" fmla="*/ 586 w 1171"/>
                  <a:gd name="T11" fmla="*/ 1352 h 1352"/>
                  <a:gd name="T12" fmla="*/ 0 w 1171"/>
                  <a:gd name="T13" fmla="*/ 1014 h 1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71" h="1352">
                    <a:moveTo>
                      <a:pt x="0" y="1014"/>
                    </a:moveTo>
                    <a:lnTo>
                      <a:pt x="0" y="338"/>
                    </a:lnTo>
                    <a:lnTo>
                      <a:pt x="586" y="0"/>
                    </a:lnTo>
                    <a:lnTo>
                      <a:pt x="1171" y="338"/>
                    </a:lnTo>
                    <a:lnTo>
                      <a:pt x="1171" y="1014"/>
                    </a:lnTo>
                    <a:lnTo>
                      <a:pt x="586" y="1352"/>
                    </a:lnTo>
                    <a:lnTo>
                      <a:pt x="0" y="1014"/>
                    </a:lnTo>
                    <a:close/>
                  </a:path>
                </a:pathLst>
              </a:custGeom>
              <a:solidFill>
                <a:sysClr val="window" lastClr="FFFFFF">
                  <a:lumMod val="95000"/>
                </a:sysClr>
              </a:solidFill>
              <a:ln>
                <a:noFill/>
              </a:ln>
              <a:effectLst>
                <a:outerShdw blurRad="228600" sx="102000" sy="102000" algn="ctr" rotWithShape="0">
                  <a:prstClr val="black">
                    <a:alpha val="28000"/>
                  </a:prstClr>
                </a:outerShdw>
              </a:effectLst>
            </p:spPr>
            <p:txBody>
              <a:bodyPr vert="horz" wrap="square" lIns="68589" tIns="34295" rIns="68589" bIns="34295" numCol="1" anchor="t" anchorCtr="0" compatLnSpc="1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7" name="Freeform 16"/>
              <p:cNvSpPr/>
              <p:nvPr/>
            </p:nvSpPr>
            <p:spPr bwMode="auto">
              <a:xfrm>
                <a:off x="3345551" y="1141029"/>
                <a:ext cx="408568" cy="441478"/>
              </a:xfrm>
              <a:custGeom>
                <a:avLst/>
                <a:gdLst>
                  <a:gd name="T0" fmla="*/ 0 w 398"/>
                  <a:gd name="T1" fmla="*/ 430 h 430"/>
                  <a:gd name="T2" fmla="*/ 398 w 398"/>
                  <a:gd name="T3" fmla="*/ 430 h 430"/>
                  <a:gd name="T4" fmla="*/ 398 w 398"/>
                  <a:gd name="T5" fmla="*/ 0 h 430"/>
                  <a:gd name="T6" fmla="*/ 0 w 398"/>
                  <a:gd name="T7" fmla="*/ 231 h 430"/>
                  <a:gd name="T8" fmla="*/ 0 w 398"/>
                  <a:gd name="T9" fmla="*/ 430 h 4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8" h="430">
                    <a:moveTo>
                      <a:pt x="0" y="430"/>
                    </a:moveTo>
                    <a:lnTo>
                      <a:pt x="398" y="430"/>
                    </a:lnTo>
                    <a:lnTo>
                      <a:pt x="398" y="0"/>
                    </a:lnTo>
                    <a:lnTo>
                      <a:pt x="0" y="231"/>
                    </a:lnTo>
                    <a:lnTo>
                      <a:pt x="0" y="430"/>
                    </a:lnTo>
                    <a:close/>
                  </a:path>
                </a:pathLst>
              </a:custGeom>
              <a:solidFill>
                <a:srgbClr val="40937D"/>
              </a:solidFill>
              <a:ln w="28575" cap="flat" cmpd="sng" algn="ctr">
                <a:noFill/>
                <a:prstDash val="solid"/>
              </a:ln>
              <a:effectLst>
                <a:outerShdw blurRad="279400" dist="76200" dir="2700000" sx="101000" sy="101000" algn="tl" rotWithShape="0">
                  <a:prstClr val="black">
                    <a:alpha val="28000"/>
                  </a:prstClr>
                </a:outerShdw>
              </a:effectLst>
            </p:spPr>
            <p:txBody>
              <a:bodyPr lIns="68589" tIns="34295" rIns="68589" bIns="34295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Palatino Linotype" panose="02040502050505030304"/>
                  <a:ea typeface="宋体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44" name="TextBox 43"/>
            <p:cNvSpPr txBox="1"/>
            <p:nvPr/>
          </p:nvSpPr>
          <p:spPr>
            <a:xfrm>
              <a:off x="610393" y="2889012"/>
              <a:ext cx="9486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gency FB" panose="020B0503020202020204" pitchFamily="34" charset="0"/>
                </a:rPr>
                <a:t>0</a:t>
              </a:r>
              <a:r>
                <a:rPr kumimoji="0" lang="en-US" altLang="zh-CN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gency FB" panose="020B0503020202020204" pitchFamily="34" charset="0"/>
                </a:rPr>
                <a:t>1</a:t>
              </a: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gency FB" panose="020B0503020202020204" pitchFamily="34" charset="0"/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4741584" y="1645302"/>
            <a:ext cx="851975" cy="776134"/>
            <a:chOff x="610393" y="2729597"/>
            <a:chExt cx="1380853" cy="1388087"/>
          </a:xfrm>
        </p:grpSpPr>
        <p:grpSp>
          <p:nvGrpSpPr>
            <p:cNvPr id="49" name="组合 48"/>
            <p:cNvGrpSpPr/>
            <p:nvPr/>
          </p:nvGrpSpPr>
          <p:grpSpPr>
            <a:xfrm>
              <a:off x="789153" y="2729597"/>
              <a:ext cx="1202093" cy="1388087"/>
              <a:chOff x="3273692" y="1099961"/>
              <a:chExt cx="1202093" cy="1388087"/>
            </a:xfrm>
          </p:grpSpPr>
          <p:sp>
            <p:nvSpPr>
              <p:cNvPr id="51" name="Freeform 14"/>
              <p:cNvSpPr/>
              <p:nvPr/>
            </p:nvSpPr>
            <p:spPr bwMode="auto">
              <a:xfrm>
                <a:off x="3345550" y="1141029"/>
                <a:ext cx="529701" cy="237166"/>
              </a:xfrm>
              <a:custGeom>
                <a:avLst/>
                <a:gdLst>
                  <a:gd name="T0" fmla="*/ 0 w 516"/>
                  <a:gd name="T1" fmla="*/ 231 h 231"/>
                  <a:gd name="T2" fmla="*/ 398 w 516"/>
                  <a:gd name="T3" fmla="*/ 0 h 231"/>
                  <a:gd name="T4" fmla="*/ 516 w 516"/>
                  <a:gd name="T5" fmla="*/ 0 h 231"/>
                  <a:gd name="T6" fmla="*/ 516 w 516"/>
                  <a:gd name="T7" fmla="*/ 231 h 231"/>
                  <a:gd name="T8" fmla="*/ 0 w 516"/>
                  <a:gd name="T9" fmla="*/ 231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6" h="231">
                    <a:moveTo>
                      <a:pt x="0" y="231"/>
                    </a:moveTo>
                    <a:lnTo>
                      <a:pt x="398" y="0"/>
                    </a:lnTo>
                    <a:lnTo>
                      <a:pt x="516" y="0"/>
                    </a:lnTo>
                    <a:lnTo>
                      <a:pt x="516" y="231"/>
                    </a:lnTo>
                    <a:lnTo>
                      <a:pt x="0" y="231"/>
                    </a:lnTo>
                    <a:close/>
                  </a:path>
                </a:pathLst>
              </a:custGeom>
              <a:solidFill>
                <a:srgbClr val="5F65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9" tIns="34295" rIns="68589" bIns="34295" numCol="1" anchor="t" anchorCtr="0" compatLnSpc="1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2" name="Freeform 15"/>
              <p:cNvSpPr/>
              <p:nvPr/>
            </p:nvSpPr>
            <p:spPr bwMode="auto">
              <a:xfrm>
                <a:off x="3273692" y="1099961"/>
                <a:ext cx="1202093" cy="1388087"/>
              </a:xfrm>
              <a:custGeom>
                <a:avLst/>
                <a:gdLst>
                  <a:gd name="T0" fmla="*/ 0 w 1171"/>
                  <a:gd name="T1" fmla="*/ 1014 h 1352"/>
                  <a:gd name="T2" fmla="*/ 0 w 1171"/>
                  <a:gd name="T3" fmla="*/ 338 h 1352"/>
                  <a:gd name="T4" fmla="*/ 586 w 1171"/>
                  <a:gd name="T5" fmla="*/ 0 h 1352"/>
                  <a:gd name="T6" fmla="*/ 1171 w 1171"/>
                  <a:gd name="T7" fmla="*/ 338 h 1352"/>
                  <a:gd name="T8" fmla="*/ 1171 w 1171"/>
                  <a:gd name="T9" fmla="*/ 1014 h 1352"/>
                  <a:gd name="T10" fmla="*/ 586 w 1171"/>
                  <a:gd name="T11" fmla="*/ 1352 h 1352"/>
                  <a:gd name="T12" fmla="*/ 0 w 1171"/>
                  <a:gd name="T13" fmla="*/ 1014 h 1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71" h="1352">
                    <a:moveTo>
                      <a:pt x="0" y="1014"/>
                    </a:moveTo>
                    <a:lnTo>
                      <a:pt x="0" y="338"/>
                    </a:lnTo>
                    <a:lnTo>
                      <a:pt x="586" y="0"/>
                    </a:lnTo>
                    <a:lnTo>
                      <a:pt x="1171" y="338"/>
                    </a:lnTo>
                    <a:lnTo>
                      <a:pt x="1171" y="1014"/>
                    </a:lnTo>
                    <a:lnTo>
                      <a:pt x="586" y="1352"/>
                    </a:lnTo>
                    <a:lnTo>
                      <a:pt x="0" y="1014"/>
                    </a:lnTo>
                    <a:close/>
                  </a:path>
                </a:pathLst>
              </a:custGeom>
              <a:solidFill>
                <a:sysClr val="window" lastClr="FFFFFF">
                  <a:lumMod val="95000"/>
                </a:sysClr>
              </a:solidFill>
              <a:ln>
                <a:noFill/>
              </a:ln>
              <a:effectLst>
                <a:outerShdw blurRad="228600" sx="102000" sy="102000" algn="ctr" rotWithShape="0">
                  <a:prstClr val="black">
                    <a:alpha val="28000"/>
                  </a:prstClr>
                </a:outerShdw>
              </a:effectLst>
            </p:spPr>
            <p:txBody>
              <a:bodyPr vert="horz" wrap="square" lIns="68589" tIns="34295" rIns="68589" bIns="34295" numCol="1" anchor="t" anchorCtr="0" compatLnSpc="1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3" name="Freeform 16"/>
              <p:cNvSpPr/>
              <p:nvPr/>
            </p:nvSpPr>
            <p:spPr bwMode="auto">
              <a:xfrm>
                <a:off x="3345551" y="1141029"/>
                <a:ext cx="408568" cy="441478"/>
              </a:xfrm>
              <a:custGeom>
                <a:avLst/>
                <a:gdLst>
                  <a:gd name="T0" fmla="*/ 0 w 398"/>
                  <a:gd name="T1" fmla="*/ 430 h 430"/>
                  <a:gd name="T2" fmla="*/ 398 w 398"/>
                  <a:gd name="T3" fmla="*/ 430 h 430"/>
                  <a:gd name="T4" fmla="*/ 398 w 398"/>
                  <a:gd name="T5" fmla="*/ 0 h 430"/>
                  <a:gd name="T6" fmla="*/ 0 w 398"/>
                  <a:gd name="T7" fmla="*/ 231 h 430"/>
                  <a:gd name="T8" fmla="*/ 0 w 398"/>
                  <a:gd name="T9" fmla="*/ 430 h 4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8" h="430">
                    <a:moveTo>
                      <a:pt x="0" y="430"/>
                    </a:moveTo>
                    <a:lnTo>
                      <a:pt x="398" y="430"/>
                    </a:lnTo>
                    <a:lnTo>
                      <a:pt x="398" y="0"/>
                    </a:lnTo>
                    <a:lnTo>
                      <a:pt x="0" y="231"/>
                    </a:lnTo>
                    <a:lnTo>
                      <a:pt x="0" y="430"/>
                    </a:lnTo>
                    <a:close/>
                  </a:path>
                </a:pathLst>
              </a:custGeom>
              <a:solidFill>
                <a:srgbClr val="40937D"/>
              </a:solidFill>
              <a:ln w="28575" cap="flat" cmpd="sng" algn="ctr">
                <a:noFill/>
                <a:prstDash val="solid"/>
              </a:ln>
              <a:effectLst>
                <a:outerShdw blurRad="279400" dist="76200" dir="2700000" sx="101000" sy="101000" algn="tl" rotWithShape="0">
                  <a:prstClr val="black">
                    <a:alpha val="28000"/>
                  </a:prstClr>
                </a:outerShdw>
              </a:effectLst>
            </p:spPr>
            <p:txBody>
              <a:bodyPr lIns="68589" tIns="34295" rIns="68589" bIns="34295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Palatino Linotype" panose="02040502050505030304"/>
                  <a:ea typeface="宋体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50" name="TextBox 49"/>
            <p:cNvSpPr txBox="1"/>
            <p:nvPr/>
          </p:nvSpPr>
          <p:spPr>
            <a:xfrm>
              <a:off x="610393" y="2889012"/>
              <a:ext cx="948646" cy="6605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gency FB" panose="020B0503020202020204" pitchFamily="34" charset="0"/>
                </a:rPr>
                <a:t>0</a:t>
              </a:r>
              <a:r>
                <a:rPr lang="en-US" altLang="zh-CN" sz="1800" kern="0" dirty="0">
                  <a:solidFill>
                    <a:srgbClr val="FFFFFF"/>
                  </a:solidFill>
                  <a:latin typeface="Agency FB" panose="020B0503020202020204" pitchFamily="34" charset="0"/>
                </a:rPr>
                <a:t>2</a:t>
              </a: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gency FB" panose="020B0503020202020204" pitchFamily="34" charset="0"/>
              </a:endParaRP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1588326" y="3069360"/>
            <a:ext cx="851975" cy="776134"/>
            <a:chOff x="610393" y="2729597"/>
            <a:chExt cx="1380853" cy="1388087"/>
          </a:xfrm>
        </p:grpSpPr>
        <p:grpSp>
          <p:nvGrpSpPr>
            <p:cNvPr id="55" name="组合 54"/>
            <p:cNvGrpSpPr/>
            <p:nvPr/>
          </p:nvGrpSpPr>
          <p:grpSpPr>
            <a:xfrm>
              <a:off x="789153" y="2729597"/>
              <a:ext cx="1202093" cy="1388087"/>
              <a:chOff x="3273692" y="1099961"/>
              <a:chExt cx="1202093" cy="1388087"/>
            </a:xfrm>
          </p:grpSpPr>
          <p:sp>
            <p:nvSpPr>
              <p:cNvPr id="57" name="Freeform 14"/>
              <p:cNvSpPr/>
              <p:nvPr/>
            </p:nvSpPr>
            <p:spPr bwMode="auto">
              <a:xfrm>
                <a:off x="3345550" y="1141029"/>
                <a:ext cx="529701" cy="237166"/>
              </a:xfrm>
              <a:custGeom>
                <a:avLst/>
                <a:gdLst>
                  <a:gd name="T0" fmla="*/ 0 w 516"/>
                  <a:gd name="T1" fmla="*/ 231 h 231"/>
                  <a:gd name="T2" fmla="*/ 398 w 516"/>
                  <a:gd name="T3" fmla="*/ 0 h 231"/>
                  <a:gd name="T4" fmla="*/ 516 w 516"/>
                  <a:gd name="T5" fmla="*/ 0 h 231"/>
                  <a:gd name="T6" fmla="*/ 516 w 516"/>
                  <a:gd name="T7" fmla="*/ 231 h 231"/>
                  <a:gd name="T8" fmla="*/ 0 w 516"/>
                  <a:gd name="T9" fmla="*/ 231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6" h="231">
                    <a:moveTo>
                      <a:pt x="0" y="231"/>
                    </a:moveTo>
                    <a:lnTo>
                      <a:pt x="398" y="0"/>
                    </a:lnTo>
                    <a:lnTo>
                      <a:pt x="516" y="0"/>
                    </a:lnTo>
                    <a:lnTo>
                      <a:pt x="516" y="231"/>
                    </a:lnTo>
                    <a:lnTo>
                      <a:pt x="0" y="231"/>
                    </a:lnTo>
                    <a:close/>
                  </a:path>
                </a:pathLst>
              </a:custGeom>
              <a:solidFill>
                <a:srgbClr val="5F65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9" tIns="34295" rIns="68589" bIns="34295" numCol="1" anchor="t" anchorCtr="0" compatLnSpc="1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8" name="Freeform 15"/>
              <p:cNvSpPr/>
              <p:nvPr/>
            </p:nvSpPr>
            <p:spPr bwMode="auto">
              <a:xfrm>
                <a:off x="3273692" y="1099961"/>
                <a:ext cx="1202093" cy="1388087"/>
              </a:xfrm>
              <a:custGeom>
                <a:avLst/>
                <a:gdLst>
                  <a:gd name="T0" fmla="*/ 0 w 1171"/>
                  <a:gd name="T1" fmla="*/ 1014 h 1352"/>
                  <a:gd name="T2" fmla="*/ 0 w 1171"/>
                  <a:gd name="T3" fmla="*/ 338 h 1352"/>
                  <a:gd name="T4" fmla="*/ 586 w 1171"/>
                  <a:gd name="T5" fmla="*/ 0 h 1352"/>
                  <a:gd name="T6" fmla="*/ 1171 w 1171"/>
                  <a:gd name="T7" fmla="*/ 338 h 1352"/>
                  <a:gd name="T8" fmla="*/ 1171 w 1171"/>
                  <a:gd name="T9" fmla="*/ 1014 h 1352"/>
                  <a:gd name="T10" fmla="*/ 586 w 1171"/>
                  <a:gd name="T11" fmla="*/ 1352 h 1352"/>
                  <a:gd name="T12" fmla="*/ 0 w 1171"/>
                  <a:gd name="T13" fmla="*/ 1014 h 1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71" h="1352">
                    <a:moveTo>
                      <a:pt x="0" y="1014"/>
                    </a:moveTo>
                    <a:lnTo>
                      <a:pt x="0" y="338"/>
                    </a:lnTo>
                    <a:lnTo>
                      <a:pt x="586" y="0"/>
                    </a:lnTo>
                    <a:lnTo>
                      <a:pt x="1171" y="338"/>
                    </a:lnTo>
                    <a:lnTo>
                      <a:pt x="1171" y="1014"/>
                    </a:lnTo>
                    <a:lnTo>
                      <a:pt x="586" y="1352"/>
                    </a:lnTo>
                    <a:lnTo>
                      <a:pt x="0" y="1014"/>
                    </a:lnTo>
                    <a:close/>
                  </a:path>
                </a:pathLst>
              </a:custGeom>
              <a:solidFill>
                <a:sysClr val="window" lastClr="FFFFFF">
                  <a:lumMod val="95000"/>
                </a:sysClr>
              </a:solidFill>
              <a:ln>
                <a:noFill/>
              </a:ln>
              <a:effectLst>
                <a:outerShdw blurRad="228600" sx="102000" sy="102000" algn="ctr" rotWithShape="0">
                  <a:prstClr val="black">
                    <a:alpha val="28000"/>
                  </a:prstClr>
                </a:outerShdw>
              </a:effectLst>
            </p:spPr>
            <p:txBody>
              <a:bodyPr vert="horz" wrap="square" lIns="68589" tIns="34295" rIns="68589" bIns="34295" numCol="1" anchor="t" anchorCtr="0" compatLnSpc="1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9" name="Freeform 16"/>
              <p:cNvSpPr/>
              <p:nvPr/>
            </p:nvSpPr>
            <p:spPr bwMode="auto">
              <a:xfrm>
                <a:off x="3345551" y="1141029"/>
                <a:ext cx="408568" cy="441478"/>
              </a:xfrm>
              <a:custGeom>
                <a:avLst/>
                <a:gdLst>
                  <a:gd name="T0" fmla="*/ 0 w 398"/>
                  <a:gd name="T1" fmla="*/ 430 h 430"/>
                  <a:gd name="T2" fmla="*/ 398 w 398"/>
                  <a:gd name="T3" fmla="*/ 430 h 430"/>
                  <a:gd name="T4" fmla="*/ 398 w 398"/>
                  <a:gd name="T5" fmla="*/ 0 h 430"/>
                  <a:gd name="T6" fmla="*/ 0 w 398"/>
                  <a:gd name="T7" fmla="*/ 231 h 430"/>
                  <a:gd name="T8" fmla="*/ 0 w 398"/>
                  <a:gd name="T9" fmla="*/ 430 h 4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8" h="430">
                    <a:moveTo>
                      <a:pt x="0" y="430"/>
                    </a:moveTo>
                    <a:lnTo>
                      <a:pt x="398" y="430"/>
                    </a:lnTo>
                    <a:lnTo>
                      <a:pt x="398" y="0"/>
                    </a:lnTo>
                    <a:lnTo>
                      <a:pt x="0" y="231"/>
                    </a:lnTo>
                    <a:lnTo>
                      <a:pt x="0" y="430"/>
                    </a:lnTo>
                    <a:close/>
                  </a:path>
                </a:pathLst>
              </a:custGeom>
              <a:solidFill>
                <a:srgbClr val="40937D"/>
              </a:solidFill>
              <a:ln w="28575" cap="flat" cmpd="sng" algn="ctr">
                <a:noFill/>
                <a:prstDash val="solid"/>
              </a:ln>
              <a:effectLst>
                <a:outerShdw blurRad="279400" dist="76200" dir="2700000" sx="101000" sy="101000" algn="tl" rotWithShape="0">
                  <a:prstClr val="black">
                    <a:alpha val="28000"/>
                  </a:prstClr>
                </a:outerShdw>
              </a:effectLst>
            </p:spPr>
            <p:txBody>
              <a:bodyPr lIns="68589" tIns="34295" rIns="68589" bIns="34295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Palatino Linotype" panose="02040502050505030304"/>
                  <a:ea typeface="宋体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56" name="TextBox 55"/>
            <p:cNvSpPr txBox="1"/>
            <p:nvPr/>
          </p:nvSpPr>
          <p:spPr>
            <a:xfrm>
              <a:off x="610393" y="2889012"/>
              <a:ext cx="948646" cy="6605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gency FB" panose="020B0503020202020204" pitchFamily="34" charset="0"/>
                </a:rPr>
                <a:t>03</a:t>
              </a: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gency FB" panose="020B0503020202020204" pitchFamily="34" charset="0"/>
              </a:endParaRPr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4778497" y="3092323"/>
            <a:ext cx="851975" cy="776134"/>
            <a:chOff x="610393" y="2729597"/>
            <a:chExt cx="1380853" cy="1388087"/>
          </a:xfrm>
        </p:grpSpPr>
        <p:grpSp>
          <p:nvGrpSpPr>
            <p:cNvPr id="61" name="组合 60"/>
            <p:cNvGrpSpPr/>
            <p:nvPr/>
          </p:nvGrpSpPr>
          <p:grpSpPr>
            <a:xfrm>
              <a:off x="789153" y="2729597"/>
              <a:ext cx="1202093" cy="1388087"/>
              <a:chOff x="3273692" y="1099961"/>
              <a:chExt cx="1202093" cy="1388087"/>
            </a:xfrm>
          </p:grpSpPr>
          <p:sp>
            <p:nvSpPr>
              <p:cNvPr id="63" name="Freeform 14"/>
              <p:cNvSpPr/>
              <p:nvPr/>
            </p:nvSpPr>
            <p:spPr bwMode="auto">
              <a:xfrm>
                <a:off x="3345550" y="1141029"/>
                <a:ext cx="529701" cy="237166"/>
              </a:xfrm>
              <a:custGeom>
                <a:avLst/>
                <a:gdLst>
                  <a:gd name="T0" fmla="*/ 0 w 516"/>
                  <a:gd name="T1" fmla="*/ 231 h 231"/>
                  <a:gd name="T2" fmla="*/ 398 w 516"/>
                  <a:gd name="T3" fmla="*/ 0 h 231"/>
                  <a:gd name="T4" fmla="*/ 516 w 516"/>
                  <a:gd name="T5" fmla="*/ 0 h 231"/>
                  <a:gd name="T6" fmla="*/ 516 w 516"/>
                  <a:gd name="T7" fmla="*/ 231 h 231"/>
                  <a:gd name="T8" fmla="*/ 0 w 516"/>
                  <a:gd name="T9" fmla="*/ 231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6" h="231">
                    <a:moveTo>
                      <a:pt x="0" y="231"/>
                    </a:moveTo>
                    <a:lnTo>
                      <a:pt x="398" y="0"/>
                    </a:lnTo>
                    <a:lnTo>
                      <a:pt x="516" y="0"/>
                    </a:lnTo>
                    <a:lnTo>
                      <a:pt x="516" y="231"/>
                    </a:lnTo>
                    <a:lnTo>
                      <a:pt x="0" y="231"/>
                    </a:lnTo>
                    <a:close/>
                  </a:path>
                </a:pathLst>
              </a:custGeom>
              <a:solidFill>
                <a:srgbClr val="5F65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9" tIns="34295" rIns="68589" bIns="34295" numCol="1" anchor="t" anchorCtr="0" compatLnSpc="1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4" name="Freeform 15"/>
              <p:cNvSpPr/>
              <p:nvPr/>
            </p:nvSpPr>
            <p:spPr bwMode="auto">
              <a:xfrm>
                <a:off x="3273692" y="1099961"/>
                <a:ext cx="1202093" cy="1388087"/>
              </a:xfrm>
              <a:custGeom>
                <a:avLst/>
                <a:gdLst>
                  <a:gd name="T0" fmla="*/ 0 w 1171"/>
                  <a:gd name="T1" fmla="*/ 1014 h 1352"/>
                  <a:gd name="T2" fmla="*/ 0 w 1171"/>
                  <a:gd name="T3" fmla="*/ 338 h 1352"/>
                  <a:gd name="T4" fmla="*/ 586 w 1171"/>
                  <a:gd name="T5" fmla="*/ 0 h 1352"/>
                  <a:gd name="T6" fmla="*/ 1171 w 1171"/>
                  <a:gd name="T7" fmla="*/ 338 h 1352"/>
                  <a:gd name="T8" fmla="*/ 1171 w 1171"/>
                  <a:gd name="T9" fmla="*/ 1014 h 1352"/>
                  <a:gd name="T10" fmla="*/ 586 w 1171"/>
                  <a:gd name="T11" fmla="*/ 1352 h 1352"/>
                  <a:gd name="T12" fmla="*/ 0 w 1171"/>
                  <a:gd name="T13" fmla="*/ 1014 h 1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71" h="1352">
                    <a:moveTo>
                      <a:pt x="0" y="1014"/>
                    </a:moveTo>
                    <a:lnTo>
                      <a:pt x="0" y="338"/>
                    </a:lnTo>
                    <a:lnTo>
                      <a:pt x="586" y="0"/>
                    </a:lnTo>
                    <a:lnTo>
                      <a:pt x="1171" y="338"/>
                    </a:lnTo>
                    <a:lnTo>
                      <a:pt x="1171" y="1014"/>
                    </a:lnTo>
                    <a:lnTo>
                      <a:pt x="586" y="1352"/>
                    </a:lnTo>
                    <a:lnTo>
                      <a:pt x="0" y="1014"/>
                    </a:lnTo>
                    <a:close/>
                  </a:path>
                </a:pathLst>
              </a:custGeom>
              <a:solidFill>
                <a:sysClr val="window" lastClr="FFFFFF">
                  <a:lumMod val="95000"/>
                </a:sysClr>
              </a:solidFill>
              <a:ln>
                <a:noFill/>
              </a:ln>
              <a:effectLst>
                <a:outerShdw blurRad="228600" sx="102000" sy="102000" algn="ctr" rotWithShape="0">
                  <a:prstClr val="black">
                    <a:alpha val="28000"/>
                  </a:prstClr>
                </a:outerShdw>
              </a:effectLst>
            </p:spPr>
            <p:txBody>
              <a:bodyPr vert="horz" wrap="square" lIns="68589" tIns="34295" rIns="68589" bIns="34295" numCol="1" anchor="t" anchorCtr="0" compatLnSpc="1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5" name="Freeform 16"/>
              <p:cNvSpPr/>
              <p:nvPr/>
            </p:nvSpPr>
            <p:spPr bwMode="auto">
              <a:xfrm>
                <a:off x="3345551" y="1141029"/>
                <a:ext cx="408568" cy="441478"/>
              </a:xfrm>
              <a:custGeom>
                <a:avLst/>
                <a:gdLst>
                  <a:gd name="T0" fmla="*/ 0 w 398"/>
                  <a:gd name="T1" fmla="*/ 430 h 430"/>
                  <a:gd name="T2" fmla="*/ 398 w 398"/>
                  <a:gd name="T3" fmla="*/ 430 h 430"/>
                  <a:gd name="T4" fmla="*/ 398 w 398"/>
                  <a:gd name="T5" fmla="*/ 0 h 430"/>
                  <a:gd name="T6" fmla="*/ 0 w 398"/>
                  <a:gd name="T7" fmla="*/ 231 h 430"/>
                  <a:gd name="T8" fmla="*/ 0 w 398"/>
                  <a:gd name="T9" fmla="*/ 430 h 4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98" h="430">
                    <a:moveTo>
                      <a:pt x="0" y="430"/>
                    </a:moveTo>
                    <a:lnTo>
                      <a:pt x="398" y="430"/>
                    </a:lnTo>
                    <a:lnTo>
                      <a:pt x="398" y="0"/>
                    </a:lnTo>
                    <a:lnTo>
                      <a:pt x="0" y="231"/>
                    </a:lnTo>
                    <a:lnTo>
                      <a:pt x="0" y="430"/>
                    </a:lnTo>
                    <a:close/>
                  </a:path>
                </a:pathLst>
              </a:custGeom>
              <a:solidFill>
                <a:srgbClr val="40937D"/>
              </a:solidFill>
              <a:ln w="28575" cap="flat" cmpd="sng" algn="ctr">
                <a:noFill/>
                <a:prstDash val="solid"/>
              </a:ln>
              <a:effectLst>
                <a:outerShdw blurRad="279400" dist="76200" dir="2700000" sx="101000" sy="101000" algn="tl" rotWithShape="0">
                  <a:prstClr val="black">
                    <a:alpha val="28000"/>
                  </a:prstClr>
                </a:outerShdw>
              </a:effectLst>
            </p:spPr>
            <p:txBody>
              <a:bodyPr lIns="68589" tIns="34295" rIns="68589" bIns="34295"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Palatino Linotype" panose="02040502050505030304"/>
                  <a:ea typeface="宋体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62" name="TextBox 61"/>
            <p:cNvSpPr txBox="1"/>
            <p:nvPr/>
          </p:nvSpPr>
          <p:spPr>
            <a:xfrm>
              <a:off x="610393" y="2889012"/>
              <a:ext cx="948646" cy="6605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gency FB" panose="020B0503020202020204" pitchFamily="34" charset="0"/>
                </a:rPr>
                <a:t>04</a:t>
              </a: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gency FB" panose="020B0503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 advTm="0">
        <p14:warp dir="in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0" grpId="0"/>
      <p:bldP spid="12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空心弧 20"/>
          <p:cNvSpPr/>
          <p:nvPr/>
        </p:nvSpPr>
        <p:spPr>
          <a:xfrm rot="5400000">
            <a:off x="940081" y="644195"/>
            <a:ext cx="4419570" cy="4112653"/>
          </a:xfrm>
          <a:prstGeom prst="blockArc">
            <a:avLst>
              <a:gd name="adj1" fmla="val 10897210"/>
              <a:gd name="adj2" fmla="val 6953"/>
              <a:gd name="adj3" fmla="val 1246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8568" tIns="64285" rIns="128568" bIns="64285" anchor="ctr"/>
          <a:lstStyle/>
          <a:p>
            <a:pPr algn="ctr" defTabSz="1285875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3500">
              <a:solidFill>
                <a:prstClr val="black"/>
              </a:solidFill>
              <a:latin typeface="+mj-ea"/>
              <a:ea typeface="+mj-ea"/>
              <a:cs typeface="Arial" panose="020B0604020202020204" pitchFamily="34" charset="0"/>
            </a:endParaRPr>
          </a:p>
        </p:txBody>
      </p:sp>
      <p:sp>
        <p:nvSpPr>
          <p:cNvPr id="23" name="椭圆 22"/>
          <p:cNvSpPr/>
          <p:nvPr/>
        </p:nvSpPr>
        <p:spPr bwMode="auto">
          <a:xfrm>
            <a:off x="917590" y="1109106"/>
            <a:ext cx="3177449" cy="3177449"/>
          </a:xfrm>
          <a:prstGeom prst="ellipse">
            <a:avLst/>
          </a:prstGeom>
          <a:solidFill>
            <a:srgbClr val="CCD0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85875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prstClr val="white"/>
              </a:solidFill>
              <a:latin typeface="+mj-ea"/>
              <a:ea typeface="+mj-ea"/>
              <a:cs typeface="Arial" panose="020B0604020202020204" pitchFamily="34" charset="0"/>
            </a:endParaRPr>
          </a:p>
        </p:txBody>
      </p:sp>
      <p:cxnSp>
        <p:nvCxnSpPr>
          <p:cNvPr id="25" name="直接连接符 24"/>
          <p:cNvCxnSpPr/>
          <p:nvPr/>
        </p:nvCxnSpPr>
        <p:spPr bwMode="auto">
          <a:xfrm>
            <a:off x="4228718" y="680465"/>
            <a:ext cx="2026928" cy="0"/>
          </a:xfrm>
          <a:prstGeom prst="line">
            <a:avLst/>
          </a:prstGeom>
          <a:ln w="12700">
            <a:solidFill>
              <a:srgbClr val="9DA8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 bwMode="auto">
          <a:xfrm>
            <a:off x="4219431" y="4768538"/>
            <a:ext cx="2024696" cy="0"/>
          </a:xfrm>
          <a:prstGeom prst="line">
            <a:avLst/>
          </a:prstGeom>
          <a:ln w="12700">
            <a:solidFill>
              <a:srgbClr val="9DA8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 bwMode="auto">
          <a:xfrm>
            <a:off x="5221042" y="2140496"/>
            <a:ext cx="1876022" cy="0"/>
          </a:xfrm>
          <a:prstGeom prst="line">
            <a:avLst/>
          </a:prstGeom>
          <a:ln w="12700">
            <a:solidFill>
              <a:srgbClr val="9DA8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/>
        </p:nvCxnSpPr>
        <p:spPr bwMode="auto">
          <a:xfrm>
            <a:off x="5017874" y="3525570"/>
            <a:ext cx="2025873" cy="0"/>
          </a:xfrm>
          <a:prstGeom prst="line">
            <a:avLst/>
          </a:prstGeom>
          <a:ln w="12700">
            <a:solidFill>
              <a:srgbClr val="9DA8B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椭圆 28"/>
          <p:cNvSpPr/>
          <p:nvPr/>
        </p:nvSpPr>
        <p:spPr>
          <a:xfrm>
            <a:off x="3790114" y="373858"/>
            <a:ext cx="524938" cy="524938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prstClr val="white"/>
                </a:solidFill>
                <a:latin typeface="+mj-ea"/>
                <a:ea typeface="+mj-ea"/>
              </a:rPr>
              <a:t>1</a:t>
            </a:r>
            <a:endParaRPr lang="zh-CN" altLang="en-US" dirty="0">
              <a:solidFill>
                <a:prstClr val="white"/>
              </a:solidFill>
              <a:latin typeface="+mj-ea"/>
              <a:ea typeface="+mj-ea"/>
            </a:endParaRPr>
          </a:p>
        </p:txBody>
      </p:sp>
      <p:sp>
        <p:nvSpPr>
          <p:cNvPr id="30" name="椭圆 29"/>
          <p:cNvSpPr/>
          <p:nvPr/>
        </p:nvSpPr>
        <p:spPr>
          <a:xfrm>
            <a:off x="5136950" y="1816838"/>
            <a:ext cx="524938" cy="524938"/>
          </a:xfrm>
          <a:prstGeom prst="ellipse">
            <a:avLst/>
          </a:prstGeom>
          <a:solidFill>
            <a:srgbClr val="40937D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prstClr val="white"/>
                </a:solidFill>
                <a:latin typeface="+mj-ea"/>
                <a:ea typeface="+mj-ea"/>
              </a:rPr>
              <a:t>2</a:t>
            </a:r>
            <a:endParaRPr lang="zh-CN" altLang="en-US" dirty="0">
              <a:solidFill>
                <a:prstClr val="white"/>
              </a:solidFill>
              <a:latin typeface="+mj-ea"/>
              <a:ea typeface="+mj-ea"/>
            </a:endParaRPr>
          </a:p>
        </p:txBody>
      </p:sp>
      <p:sp>
        <p:nvSpPr>
          <p:cNvPr id="31" name="椭圆 30"/>
          <p:cNvSpPr/>
          <p:nvPr/>
        </p:nvSpPr>
        <p:spPr>
          <a:xfrm>
            <a:off x="5123025" y="3182847"/>
            <a:ext cx="524938" cy="524938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prstClr val="white"/>
                </a:solidFill>
                <a:latin typeface="+mj-ea"/>
                <a:ea typeface="+mj-ea"/>
              </a:rPr>
              <a:t>3</a:t>
            </a:r>
            <a:endParaRPr lang="zh-CN" altLang="en-US" dirty="0">
              <a:solidFill>
                <a:prstClr val="white"/>
              </a:solidFill>
              <a:latin typeface="+mj-ea"/>
              <a:ea typeface="+mj-ea"/>
            </a:endParaRPr>
          </a:p>
        </p:txBody>
      </p:sp>
      <p:sp>
        <p:nvSpPr>
          <p:cNvPr id="32" name="椭圆 31"/>
          <p:cNvSpPr/>
          <p:nvPr/>
        </p:nvSpPr>
        <p:spPr>
          <a:xfrm>
            <a:off x="3808659" y="4463166"/>
            <a:ext cx="524938" cy="524938"/>
          </a:xfrm>
          <a:prstGeom prst="ellipse">
            <a:avLst/>
          </a:prstGeom>
          <a:solidFill>
            <a:srgbClr val="40937D"/>
          </a:solidFill>
          <a:ln>
            <a:noFill/>
          </a:ln>
          <a:effectLst>
            <a:outerShdw blurRad="254000" dist="127000" dir="8100000" algn="tr" rotWithShape="0">
              <a:prstClr val="black">
                <a:alpha val="6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prstClr val="white"/>
                </a:solidFill>
                <a:latin typeface="+mj-ea"/>
                <a:ea typeface="+mj-ea"/>
              </a:rPr>
              <a:t>4</a:t>
            </a:r>
            <a:endParaRPr lang="zh-CN" altLang="en-US" dirty="0">
              <a:solidFill>
                <a:prstClr val="white"/>
              </a:solidFill>
              <a:latin typeface="+mj-ea"/>
              <a:ea typeface="+mj-ea"/>
            </a:endParaRPr>
          </a:p>
        </p:txBody>
      </p:sp>
      <p:sp>
        <p:nvSpPr>
          <p:cNvPr id="33" name="椭圆 32"/>
          <p:cNvSpPr/>
          <p:nvPr/>
        </p:nvSpPr>
        <p:spPr>
          <a:xfrm>
            <a:off x="1271963" y="1518864"/>
            <a:ext cx="2536696" cy="2363313"/>
          </a:xfrm>
          <a:prstGeom prst="ellipse">
            <a:avLst/>
          </a:prstGeom>
          <a:blipFill dpi="0"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9000" r="-9000"/>
            </a:stretch>
          </a:blipFill>
          <a:ln>
            <a:solidFill>
              <a:srgbClr val="40937D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4" name="文本框 36"/>
          <p:cNvSpPr txBox="1">
            <a:spLocks noChangeArrowheads="1"/>
          </p:cNvSpPr>
          <p:nvPr/>
        </p:nvSpPr>
        <p:spPr bwMode="auto">
          <a:xfrm>
            <a:off x="-1" y="317899"/>
            <a:ext cx="285006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 dirty="0" smtClean="0">
                <a:solidFill>
                  <a:srgbClr val="4093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3200" b="1" dirty="0" smtClean="0">
                <a:solidFill>
                  <a:srgbClr val="4093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入职流程</a:t>
            </a:r>
            <a:endParaRPr lang="zh-CN" altLang="en-US" sz="3200" b="1" dirty="0">
              <a:solidFill>
                <a:srgbClr val="40937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Text Placeholder 7"/>
          <p:cNvSpPr txBox="1"/>
          <p:nvPr/>
        </p:nvSpPr>
        <p:spPr>
          <a:xfrm>
            <a:off x="4640527" y="253443"/>
            <a:ext cx="1904358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600" b="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试用期满</a:t>
            </a:r>
            <a:endParaRPr lang="zh-CN" altLang="en-US" sz="1600" b="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36" name="Text Placeholder 2"/>
          <p:cNvSpPr txBox="1"/>
          <p:nvPr/>
        </p:nvSpPr>
        <p:spPr>
          <a:xfrm>
            <a:off x="5385494" y="246301"/>
            <a:ext cx="2292236" cy="5784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、提交入职资料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/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、办理入职手续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/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、录入指纹考勤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/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、提交体检报告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/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、参加入职培训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Text Placeholder 7"/>
          <p:cNvSpPr txBox="1"/>
          <p:nvPr/>
        </p:nvSpPr>
        <p:spPr>
          <a:xfrm>
            <a:off x="5773372" y="1707456"/>
            <a:ext cx="1904358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入</a:t>
            </a:r>
            <a:r>
              <a:rPr lang="zh-CN" altLang="en-US" sz="1600" b="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职培训</a:t>
            </a:r>
            <a:endParaRPr lang="zh-CN" altLang="en-US" sz="1600" b="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38" name="Text Placeholder 2"/>
          <p:cNvSpPr txBox="1"/>
          <p:nvPr/>
        </p:nvSpPr>
        <p:spPr>
          <a:xfrm>
            <a:off x="6255646" y="2208991"/>
            <a:ext cx="2292236" cy="5784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altLang="zh-CN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签订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试用期</a:t>
            </a:r>
            <a:r>
              <a:rPr lang="zh-CN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合同</a:t>
            </a:r>
            <a:endParaRPr lang="en-US" altLang="zh-CN" sz="1200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/>
            <a:r>
              <a:rPr lang="en-US" altLang="zh-CN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、进入试用期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eaLnBrk="1" hangingPunct="1"/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、办理社保五险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Text Placeholder 7"/>
          <p:cNvSpPr txBox="1"/>
          <p:nvPr/>
        </p:nvSpPr>
        <p:spPr>
          <a:xfrm>
            <a:off x="5882868" y="3168727"/>
            <a:ext cx="1904358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600" b="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试用期</a:t>
            </a:r>
            <a:endParaRPr lang="zh-CN" altLang="en-US" sz="1600" b="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40" name="Text Placeholder 2"/>
          <p:cNvSpPr txBox="1"/>
          <p:nvPr/>
        </p:nvSpPr>
        <p:spPr>
          <a:xfrm>
            <a:off x="6255646" y="3596904"/>
            <a:ext cx="2292236" cy="57843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、提交转正申请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、评估转正申请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、转正员工面谈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、签订劳动合同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Text Placeholder 7"/>
          <p:cNvSpPr txBox="1"/>
          <p:nvPr/>
        </p:nvSpPr>
        <p:spPr>
          <a:xfrm>
            <a:off x="4695784" y="4390156"/>
            <a:ext cx="1904358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zh-CN" altLang="en-US" sz="1600" b="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成功转正</a:t>
            </a:r>
            <a:endParaRPr lang="zh-CN" altLang="en-US" sz="1600" b="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switch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3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4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4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4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4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4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4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50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400" fill="hold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400" fill="hold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40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400" fill="hold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400" fill="hold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400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50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400" fill="hold"/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400" fill="hold"/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400"/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000"/>
                            </p:stCondLst>
                            <p:childTnLst>
                              <p:par>
                                <p:cTn id="8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400" fill="hold"/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400" fill="hold"/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400"/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6500"/>
                            </p:stCondLst>
                            <p:childTnLst>
                              <p:par>
                                <p:cTn id="8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4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4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4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7000"/>
                            </p:stCondLst>
                            <p:childTnLst>
                              <p:par>
                                <p:cTn id="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4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4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4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7500"/>
                            </p:stCondLst>
                            <p:childTnLst>
                              <p:par>
                                <p:cTn id="9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400" fill="hold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400" fill="hold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400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800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400" fill="hold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400" fill="hold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400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8500"/>
                            </p:stCondLst>
                            <p:childTnLst>
                              <p:par>
                                <p:cTn id="1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4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4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4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4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4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4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9500"/>
                            </p:stCondLst>
                            <p:childTnLst>
                              <p:par>
                                <p:cTn id="1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400" fill="hold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400" fill="hold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4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400" fill="hold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400" fill="hold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400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0500"/>
                            </p:stCondLst>
                            <p:childTnLst>
                              <p:par>
                                <p:cTn id="1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400" fill="hold"/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400" fill="hold"/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400"/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1000"/>
                            </p:stCondLst>
                            <p:childTnLst>
                              <p:par>
                                <p:cTn id="1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4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4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4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2" grpId="0" animBg="1"/>
      <p:bldP spid="34" grpId="0"/>
      <p:bldP spid="35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3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3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3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3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3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3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3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3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3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3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3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0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4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4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4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4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框 33"/>
          <p:cNvSpPr txBox="1">
            <a:spLocks noChangeArrowheads="1"/>
          </p:cNvSpPr>
          <p:nvPr/>
        </p:nvSpPr>
        <p:spPr bwMode="auto">
          <a:xfrm>
            <a:off x="4213143" y="2384820"/>
            <a:ext cx="299537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800" dirty="0" smtClean="0">
                <a:solidFill>
                  <a:srgbClr val="40937D"/>
                </a:solidFill>
                <a:latin typeface="Copperplate Gothic Bold" pitchFamily="34" charset="0"/>
                <a:ea typeface="微软雅黑" panose="020B0503020204020204" pitchFamily="34" charset="-122"/>
              </a:rPr>
              <a:t>04</a:t>
            </a:r>
            <a:r>
              <a:rPr lang="en-US" altLang="zh-CN" sz="4800" dirty="0" smtClean="0">
                <a:solidFill>
                  <a:srgbClr val="4093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3200" dirty="0" smtClean="0">
                <a:solidFill>
                  <a:srgbClr val="4093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管理制度</a:t>
            </a:r>
            <a:endParaRPr lang="zh-CN" altLang="en-US" sz="3200" dirty="0">
              <a:solidFill>
                <a:srgbClr val="40937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文本框 35"/>
          <p:cNvSpPr txBox="1">
            <a:spLocks noChangeArrowheads="1"/>
          </p:cNvSpPr>
          <p:nvPr/>
        </p:nvSpPr>
        <p:spPr bwMode="auto">
          <a:xfrm>
            <a:off x="5246372" y="3177956"/>
            <a:ext cx="1543048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500" dirty="0" smtClean="0">
                <a:solidFill>
                  <a:srgbClr val="4093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单击添加小标题</a:t>
            </a:r>
            <a:endParaRPr lang="zh-CN" altLang="en-US" sz="1500" dirty="0">
              <a:solidFill>
                <a:srgbClr val="40937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Group 79"/>
          <p:cNvGrpSpPr/>
          <p:nvPr/>
        </p:nvGrpSpPr>
        <p:grpSpPr>
          <a:xfrm>
            <a:off x="2974166" y="1224482"/>
            <a:ext cx="689408" cy="2813263"/>
            <a:chOff x="1858693" y="1193726"/>
            <a:chExt cx="593901" cy="2463832"/>
          </a:xfrm>
          <a:solidFill>
            <a:srgbClr val="40937D"/>
          </a:solidFill>
        </p:grpSpPr>
        <p:sp>
          <p:nvSpPr>
            <p:cNvPr id="10" name="Freeform 7"/>
            <p:cNvSpPr/>
            <p:nvPr/>
          </p:nvSpPr>
          <p:spPr bwMode="auto">
            <a:xfrm>
              <a:off x="1943535" y="1193726"/>
              <a:ext cx="295254" cy="363128"/>
            </a:xfrm>
            <a:custGeom>
              <a:avLst/>
              <a:gdLst/>
              <a:ahLst/>
              <a:cxnLst>
                <a:cxn ang="0">
                  <a:pos x="0" y="160"/>
                </a:cxn>
                <a:cxn ang="0">
                  <a:pos x="11" y="163"/>
                </a:cxn>
                <a:cxn ang="0">
                  <a:pos x="27" y="175"/>
                </a:cxn>
                <a:cxn ang="0">
                  <a:pos x="36" y="182"/>
                </a:cxn>
                <a:cxn ang="0">
                  <a:pos x="93" y="215"/>
                </a:cxn>
                <a:cxn ang="0">
                  <a:pos x="93" y="209"/>
                </a:cxn>
                <a:cxn ang="0">
                  <a:pos x="96" y="206"/>
                </a:cxn>
                <a:cxn ang="0">
                  <a:pos x="106" y="204"/>
                </a:cxn>
                <a:cxn ang="0">
                  <a:pos x="126" y="202"/>
                </a:cxn>
                <a:cxn ang="0">
                  <a:pos x="130" y="200"/>
                </a:cxn>
                <a:cxn ang="0">
                  <a:pos x="141" y="183"/>
                </a:cxn>
                <a:cxn ang="0">
                  <a:pos x="147" y="164"/>
                </a:cxn>
                <a:cxn ang="0">
                  <a:pos x="156" y="125"/>
                </a:cxn>
                <a:cxn ang="0">
                  <a:pos x="164" y="104"/>
                </a:cxn>
                <a:cxn ang="0">
                  <a:pos x="175" y="86"/>
                </a:cxn>
                <a:cxn ang="0">
                  <a:pos x="175" y="80"/>
                </a:cxn>
                <a:cxn ang="0">
                  <a:pos x="171" y="56"/>
                </a:cxn>
                <a:cxn ang="0">
                  <a:pos x="164" y="43"/>
                </a:cxn>
                <a:cxn ang="0">
                  <a:pos x="146" y="21"/>
                </a:cxn>
                <a:cxn ang="0">
                  <a:pos x="134" y="11"/>
                </a:cxn>
                <a:cxn ang="0">
                  <a:pos x="119" y="5"/>
                </a:cxn>
                <a:cxn ang="0">
                  <a:pos x="104" y="0"/>
                </a:cxn>
                <a:cxn ang="0">
                  <a:pos x="89" y="2"/>
                </a:cxn>
                <a:cxn ang="0">
                  <a:pos x="74" y="6"/>
                </a:cxn>
                <a:cxn ang="0">
                  <a:pos x="49" y="21"/>
                </a:cxn>
                <a:cxn ang="0">
                  <a:pos x="29" y="47"/>
                </a:cxn>
                <a:cxn ang="0">
                  <a:pos x="23" y="63"/>
                </a:cxn>
                <a:cxn ang="0">
                  <a:pos x="14" y="96"/>
                </a:cxn>
                <a:cxn ang="0">
                  <a:pos x="11" y="114"/>
                </a:cxn>
                <a:cxn ang="0">
                  <a:pos x="12" y="141"/>
                </a:cxn>
                <a:cxn ang="0">
                  <a:pos x="10" y="152"/>
                </a:cxn>
                <a:cxn ang="0">
                  <a:pos x="0" y="160"/>
                </a:cxn>
                <a:cxn ang="0">
                  <a:pos x="10" y="159"/>
                </a:cxn>
                <a:cxn ang="0">
                  <a:pos x="14" y="157"/>
                </a:cxn>
                <a:cxn ang="0">
                  <a:pos x="0" y="160"/>
                </a:cxn>
              </a:cxnLst>
              <a:rect l="0" t="0" r="r" b="b"/>
              <a:pathLst>
                <a:path w="175" h="215">
                  <a:moveTo>
                    <a:pt x="0" y="160"/>
                  </a:moveTo>
                  <a:lnTo>
                    <a:pt x="0" y="160"/>
                  </a:lnTo>
                  <a:lnTo>
                    <a:pt x="6" y="161"/>
                  </a:lnTo>
                  <a:lnTo>
                    <a:pt x="11" y="163"/>
                  </a:lnTo>
                  <a:lnTo>
                    <a:pt x="19" y="168"/>
                  </a:lnTo>
                  <a:lnTo>
                    <a:pt x="27" y="175"/>
                  </a:lnTo>
                  <a:lnTo>
                    <a:pt x="36" y="182"/>
                  </a:lnTo>
                  <a:lnTo>
                    <a:pt x="36" y="182"/>
                  </a:lnTo>
                  <a:lnTo>
                    <a:pt x="64" y="198"/>
                  </a:lnTo>
                  <a:lnTo>
                    <a:pt x="93" y="215"/>
                  </a:lnTo>
                  <a:lnTo>
                    <a:pt x="93" y="215"/>
                  </a:lnTo>
                  <a:lnTo>
                    <a:pt x="93" y="209"/>
                  </a:lnTo>
                  <a:lnTo>
                    <a:pt x="94" y="208"/>
                  </a:lnTo>
                  <a:lnTo>
                    <a:pt x="96" y="206"/>
                  </a:lnTo>
                  <a:lnTo>
                    <a:pt x="101" y="205"/>
                  </a:lnTo>
                  <a:lnTo>
                    <a:pt x="106" y="204"/>
                  </a:lnTo>
                  <a:lnTo>
                    <a:pt x="120" y="204"/>
                  </a:lnTo>
                  <a:lnTo>
                    <a:pt x="126" y="202"/>
                  </a:lnTo>
                  <a:lnTo>
                    <a:pt x="130" y="200"/>
                  </a:lnTo>
                  <a:lnTo>
                    <a:pt x="130" y="200"/>
                  </a:lnTo>
                  <a:lnTo>
                    <a:pt x="135" y="191"/>
                  </a:lnTo>
                  <a:lnTo>
                    <a:pt x="141" y="183"/>
                  </a:lnTo>
                  <a:lnTo>
                    <a:pt x="143" y="174"/>
                  </a:lnTo>
                  <a:lnTo>
                    <a:pt x="147" y="164"/>
                  </a:lnTo>
                  <a:lnTo>
                    <a:pt x="156" y="125"/>
                  </a:lnTo>
                  <a:lnTo>
                    <a:pt x="156" y="125"/>
                  </a:lnTo>
                  <a:lnTo>
                    <a:pt x="160" y="114"/>
                  </a:lnTo>
                  <a:lnTo>
                    <a:pt x="164" y="104"/>
                  </a:lnTo>
                  <a:lnTo>
                    <a:pt x="169" y="95"/>
                  </a:lnTo>
                  <a:lnTo>
                    <a:pt x="175" y="86"/>
                  </a:lnTo>
                  <a:lnTo>
                    <a:pt x="175" y="86"/>
                  </a:lnTo>
                  <a:lnTo>
                    <a:pt x="175" y="80"/>
                  </a:lnTo>
                  <a:lnTo>
                    <a:pt x="175" y="71"/>
                  </a:lnTo>
                  <a:lnTo>
                    <a:pt x="171" y="56"/>
                  </a:lnTo>
                  <a:lnTo>
                    <a:pt x="171" y="56"/>
                  </a:lnTo>
                  <a:lnTo>
                    <a:pt x="164" y="43"/>
                  </a:lnTo>
                  <a:lnTo>
                    <a:pt x="156" y="30"/>
                  </a:lnTo>
                  <a:lnTo>
                    <a:pt x="146" y="21"/>
                  </a:lnTo>
                  <a:lnTo>
                    <a:pt x="134" y="11"/>
                  </a:lnTo>
                  <a:lnTo>
                    <a:pt x="134" y="11"/>
                  </a:lnTo>
                  <a:lnTo>
                    <a:pt x="126" y="7"/>
                  </a:lnTo>
                  <a:lnTo>
                    <a:pt x="119" y="5"/>
                  </a:lnTo>
                  <a:lnTo>
                    <a:pt x="111" y="2"/>
                  </a:lnTo>
                  <a:lnTo>
                    <a:pt x="104" y="0"/>
                  </a:lnTo>
                  <a:lnTo>
                    <a:pt x="96" y="0"/>
                  </a:lnTo>
                  <a:lnTo>
                    <a:pt x="89" y="2"/>
                  </a:lnTo>
                  <a:lnTo>
                    <a:pt x="81" y="3"/>
                  </a:lnTo>
                  <a:lnTo>
                    <a:pt x="74" y="6"/>
                  </a:lnTo>
                  <a:lnTo>
                    <a:pt x="62" y="11"/>
                  </a:lnTo>
                  <a:lnTo>
                    <a:pt x="49" y="21"/>
                  </a:lnTo>
                  <a:lnTo>
                    <a:pt x="38" y="33"/>
                  </a:lnTo>
                  <a:lnTo>
                    <a:pt x="29" y="47"/>
                  </a:lnTo>
                  <a:lnTo>
                    <a:pt x="29" y="47"/>
                  </a:lnTo>
                  <a:lnTo>
                    <a:pt x="23" y="63"/>
                  </a:lnTo>
                  <a:lnTo>
                    <a:pt x="18" y="80"/>
                  </a:lnTo>
                  <a:lnTo>
                    <a:pt x="14" y="96"/>
                  </a:lnTo>
                  <a:lnTo>
                    <a:pt x="11" y="114"/>
                  </a:lnTo>
                  <a:lnTo>
                    <a:pt x="11" y="114"/>
                  </a:lnTo>
                  <a:lnTo>
                    <a:pt x="11" y="126"/>
                  </a:lnTo>
                  <a:lnTo>
                    <a:pt x="12" y="141"/>
                  </a:lnTo>
                  <a:lnTo>
                    <a:pt x="12" y="146"/>
                  </a:lnTo>
                  <a:lnTo>
                    <a:pt x="10" y="152"/>
                  </a:lnTo>
                  <a:lnTo>
                    <a:pt x="7" y="157"/>
                  </a:lnTo>
                  <a:lnTo>
                    <a:pt x="0" y="160"/>
                  </a:lnTo>
                  <a:lnTo>
                    <a:pt x="0" y="160"/>
                  </a:lnTo>
                  <a:lnTo>
                    <a:pt x="10" y="159"/>
                  </a:lnTo>
                  <a:lnTo>
                    <a:pt x="14" y="157"/>
                  </a:lnTo>
                  <a:lnTo>
                    <a:pt x="14" y="157"/>
                  </a:lnTo>
                  <a:lnTo>
                    <a:pt x="12" y="157"/>
                  </a:lnTo>
                  <a:lnTo>
                    <a:pt x="0" y="160"/>
                  </a:lnTo>
                  <a:lnTo>
                    <a:pt x="0" y="16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1" name="Freeform 8"/>
            <p:cNvSpPr>
              <a:spLocks noEditPoints="1"/>
            </p:cNvSpPr>
            <p:nvPr/>
          </p:nvSpPr>
          <p:spPr bwMode="auto">
            <a:xfrm>
              <a:off x="1858693" y="1526309"/>
              <a:ext cx="593901" cy="2131249"/>
            </a:xfrm>
            <a:custGeom>
              <a:avLst/>
              <a:gdLst/>
              <a:ahLst/>
              <a:cxnLst>
                <a:cxn ang="0">
                  <a:pos x="256" y="133"/>
                </a:cxn>
                <a:cxn ang="0">
                  <a:pos x="209" y="60"/>
                </a:cxn>
                <a:cxn ang="0">
                  <a:pos x="143" y="26"/>
                </a:cxn>
                <a:cxn ang="0">
                  <a:pos x="126" y="34"/>
                </a:cxn>
                <a:cxn ang="0">
                  <a:pos x="76" y="1"/>
                </a:cxn>
                <a:cxn ang="0">
                  <a:pos x="33" y="13"/>
                </a:cxn>
                <a:cxn ang="0">
                  <a:pos x="0" y="109"/>
                </a:cxn>
                <a:cxn ang="0">
                  <a:pos x="29" y="230"/>
                </a:cxn>
                <a:cxn ang="0">
                  <a:pos x="61" y="369"/>
                </a:cxn>
                <a:cxn ang="0">
                  <a:pos x="63" y="523"/>
                </a:cxn>
                <a:cxn ang="0">
                  <a:pos x="90" y="529"/>
                </a:cxn>
                <a:cxn ang="0">
                  <a:pos x="98" y="789"/>
                </a:cxn>
                <a:cxn ang="0">
                  <a:pos x="90" y="861"/>
                </a:cxn>
                <a:cxn ang="0">
                  <a:pos x="61" y="989"/>
                </a:cxn>
                <a:cxn ang="0">
                  <a:pos x="52" y="1096"/>
                </a:cxn>
                <a:cxn ang="0">
                  <a:pos x="41" y="1124"/>
                </a:cxn>
                <a:cxn ang="0">
                  <a:pos x="49" y="1148"/>
                </a:cxn>
                <a:cxn ang="0">
                  <a:pos x="45" y="1212"/>
                </a:cxn>
                <a:cxn ang="0">
                  <a:pos x="67" y="1228"/>
                </a:cxn>
                <a:cxn ang="0">
                  <a:pos x="98" y="1242"/>
                </a:cxn>
                <a:cxn ang="0">
                  <a:pos x="190" y="1257"/>
                </a:cxn>
                <a:cxn ang="0">
                  <a:pos x="241" y="1246"/>
                </a:cxn>
                <a:cxn ang="0">
                  <a:pos x="213" y="1210"/>
                </a:cxn>
                <a:cxn ang="0">
                  <a:pos x="168" y="1175"/>
                </a:cxn>
                <a:cxn ang="0">
                  <a:pos x="170" y="1137"/>
                </a:cxn>
                <a:cxn ang="0">
                  <a:pos x="210" y="1152"/>
                </a:cxn>
                <a:cxn ang="0">
                  <a:pos x="277" y="1150"/>
                </a:cxn>
                <a:cxn ang="0">
                  <a:pos x="292" y="1130"/>
                </a:cxn>
                <a:cxn ang="0">
                  <a:pos x="244" y="1113"/>
                </a:cxn>
                <a:cxn ang="0">
                  <a:pos x="205" y="1083"/>
                </a:cxn>
                <a:cxn ang="0">
                  <a:pos x="192" y="1059"/>
                </a:cxn>
                <a:cxn ang="0">
                  <a:pos x="190" y="1015"/>
                </a:cxn>
                <a:cxn ang="0">
                  <a:pos x="206" y="929"/>
                </a:cxn>
                <a:cxn ang="0">
                  <a:pos x="255" y="760"/>
                </a:cxn>
                <a:cxn ang="0">
                  <a:pos x="275" y="559"/>
                </a:cxn>
                <a:cxn ang="0">
                  <a:pos x="305" y="516"/>
                </a:cxn>
                <a:cxn ang="0">
                  <a:pos x="318" y="452"/>
                </a:cxn>
                <a:cxn ang="0">
                  <a:pos x="275" y="315"/>
                </a:cxn>
                <a:cxn ang="0">
                  <a:pos x="282" y="270"/>
                </a:cxn>
                <a:cxn ang="0">
                  <a:pos x="341" y="261"/>
                </a:cxn>
                <a:cxn ang="0">
                  <a:pos x="350" y="219"/>
                </a:cxn>
                <a:cxn ang="0">
                  <a:pos x="315" y="180"/>
                </a:cxn>
                <a:cxn ang="0">
                  <a:pos x="161" y="41"/>
                </a:cxn>
                <a:cxn ang="0">
                  <a:pos x="202" y="146"/>
                </a:cxn>
                <a:cxn ang="0">
                  <a:pos x="177" y="84"/>
                </a:cxn>
                <a:cxn ang="0">
                  <a:pos x="170" y="56"/>
                </a:cxn>
                <a:cxn ang="0">
                  <a:pos x="214" y="124"/>
                </a:cxn>
                <a:cxn ang="0">
                  <a:pos x="215" y="159"/>
                </a:cxn>
                <a:cxn ang="0">
                  <a:pos x="220" y="107"/>
                </a:cxn>
                <a:cxn ang="0">
                  <a:pos x="207" y="80"/>
                </a:cxn>
                <a:cxn ang="0">
                  <a:pos x="251" y="161"/>
                </a:cxn>
                <a:cxn ang="0">
                  <a:pos x="222" y="113"/>
                </a:cxn>
                <a:cxn ang="0">
                  <a:pos x="248" y="443"/>
                </a:cxn>
                <a:cxn ang="0">
                  <a:pos x="265" y="417"/>
                </a:cxn>
                <a:cxn ang="0">
                  <a:pos x="248" y="443"/>
                </a:cxn>
                <a:cxn ang="0">
                  <a:pos x="255" y="407"/>
                </a:cxn>
                <a:cxn ang="0">
                  <a:pos x="254" y="353"/>
                </a:cxn>
                <a:cxn ang="0">
                  <a:pos x="262" y="281"/>
                </a:cxn>
                <a:cxn ang="0">
                  <a:pos x="278" y="405"/>
                </a:cxn>
              </a:cxnLst>
              <a:rect l="0" t="0" r="r" b="b"/>
              <a:pathLst>
                <a:path w="350" h="1257">
                  <a:moveTo>
                    <a:pt x="315" y="180"/>
                  </a:moveTo>
                  <a:lnTo>
                    <a:pt x="315" y="180"/>
                  </a:lnTo>
                  <a:lnTo>
                    <a:pt x="297" y="169"/>
                  </a:lnTo>
                  <a:lnTo>
                    <a:pt x="280" y="157"/>
                  </a:lnTo>
                  <a:lnTo>
                    <a:pt x="271" y="150"/>
                  </a:lnTo>
                  <a:lnTo>
                    <a:pt x="263" y="142"/>
                  </a:lnTo>
                  <a:lnTo>
                    <a:pt x="256" y="133"/>
                  </a:lnTo>
                  <a:lnTo>
                    <a:pt x="251" y="124"/>
                  </a:lnTo>
                  <a:lnTo>
                    <a:pt x="251" y="124"/>
                  </a:lnTo>
                  <a:lnTo>
                    <a:pt x="241" y="105"/>
                  </a:lnTo>
                  <a:lnTo>
                    <a:pt x="230" y="84"/>
                  </a:lnTo>
                  <a:lnTo>
                    <a:pt x="225" y="75"/>
                  </a:lnTo>
                  <a:lnTo>
                    <a:pt x="217" y="67"/>
                  </a:lnTo>
                  <a:lnTo>
                    <a:pt x="209" y="60"/>
                  </a:lnTo>
                  <a:lnTo>
                    <a:pt x="199" y="54"/>
                  </a:lnTo>
                  <a:lnTo>
                    <a:pt x="199" y="54"/>
                  </a:lnTo>
                  <a:lnTo>
                    <a:pt x="175" y="41"/>
                  </a:lnTo>
                  <a:lnTo>
                    <a:pt x="150" y="27"/>
                  </a:lnTo>
                  <a:lnTo>
                    <a:pt x="150" y="27"/>
                  </a:lnTo>
                  <a:lnTo>
                    <a:pt x="146" y="26"/>
                  </a:lnTo>
                  <a:lnTo>
                    <a:pt x="143" y="26"/>
                  </a:lnTo>
                  <a:lnTo>
                    <a:pt x="142" y="27"/>
                  </a:lnTo>
                  <a:lnTo>
                    <a:pt x="139" y="30"/>
                  </a:lnTo>
                  <a:lnTo>
                    <a:pt x="136" y="34"/>
                  </a:lnTo>
                  <a:lnTo>
                    <a:pt x="134" y="35"/>
                  </a:lnTo>
                  <a:lnTo>
                    <a:pt x="130" y="35"/>
                  </a:lnTo>
                  <a:lnTo>
                    <a:pt x="130" y="35"/>
                  </a:lnTo>
                  <a:lnTo>
                    <a:pt x="126" y="34"/>
                  </a:lnTo>
                  <a:lnTo>
                    <a:pt x="120" y="30"/>
                  </a:lnTo>
                  <a:lnTo>
                    <a:pt x="112" y="23"/>
                  </a:lnTo>
                  <a:lnTo>
                    <a:pt x="112" y="23"/>
                  </a:lnTo>
                  <a:lnTo>
                    <a:pt x="100" y="13"/>
                  </a:lnTo>
                  <a:lnTo>
                    <a:pt x="85" y="5"/>
                  </a:lnTo>
                  <a:lnTo>
                    <a:pt x="85" y="5"/>
                  </a:lnTo>
                  <a:lnTo>
                    <a:pt x="76" y="1"/>
                  </a:lnTo>
                  <a:lnTo>
                    <a:pt x="70" y="0"/>
                  </a:lnTo>
                  <a:lnTo>
                    <a:pt x="63" y="0"/>
                  </a:lnTo>
                  <a:lnTo>
                    <a:pt x="56" y="0"/>
                  </a:lnTo>
                  <a:lnTo>
                    <a:pt x="49" y="3"/>
                  </a:lnTo>
                  <a:lnTo>
                    <a:pt x="44" y="5"/>
                  </a:lnTo>
                  <a:lnTo>
                    <a:pt x="38" y="9"/>
                  </a:lnTo>
                  <a:lnTo>
                    <a:pt x="33" y="13"/>
                  </a:lnTo>
                  <a:lnTo>
                    <a:pt x="25" y="26"/>
                  </a:lnTo>
                  <a:lnTo>
                    <a:pt x="16" y="39"/>
                  </a:lnTo>
                  <a:lnTo>
                    <a:pt x="11" y="53"/>
                  </a:lnTo>
                  <a:lnTo>
                    <a:pt x="7" y="68"/>
                  </a:lnTo>
                  <a:lnTo>
                    <a:pt x="7" y="68"/>
                  </a:lnTo>
                  <a:lnTo>
                    <a:pt x="3" y="87"/>
                  </a:lnTo>
                  <a:lnTo>
                    <a:pt x="0" y="109"/>
                  </a:lnTo>
                  <a:lnTo>
                    <a:pt x="1" y="129"/>
                  </a:lnTo>
                  <a:lnTo>
                    <a:pt x="4" y="150"/>
                  </a:lnTo>
                  <a:lnTo>
                    <a:pt x="8" y="172"/>
                  </a:lnTo>
                  <a:lnTo>
                    <a:pt x="14" y="192"/>
                  </a:lnTo>
                  <a:lnTo>
                    <a:pt x="21" y="211"/>
                  </a:lnTo>
                  <a:lnTo>
                    <a:pt x="29" y="230"/>
                  </a:lnTo>
                  <a:lnTo>
                    <a:pt x="29" y="230"/>
                  </a:lnTo>
                  <a:lnTo>
                    <a:pt x="48" y="271"/>
                  </a:lnTo>
                  <a:lnTo>
                    <a:pt x="56" y="291"/>
                  </a:lnTo>
                  <a:lnTo>
                    <a:pt x="59" y="302"/>
                  </a:lnTo>
                  <a:lnTo>
                    <a:pt x="60" y="313"/>
                  </a:lnTo>
                  <a:lnTo>
                    <a:pt x="60" y="313"/>
                  </a:lnTo>
                  <a:lnTo>
                    <a:pt x="61" y="341"/>
                  </a:lnTo>
                  <a:lnTo>
                    <a:pt x="61" y="369"/>
                  </a:lnTo>
                  <a:lnTo>
                    <a:pt x="61" y="424"/>
                  </a:lnTo>
                  <a:lnTo>
                    <a:pt x="61" y="424"/>
                  </a:lnTo>
                  <a:lnTo>
                    <a:pt x="61" y="448"/>
                  </a:lnTo>
                  <a:lnTo>
                    <a:pt x="60" y="474"/>
                  </a:lnTo>
                  <a:lnTo>
                    <a:pt x="60" y="499"/>
                  </a:lnTo>
                  <a:lnTo>
                    <a:pt x="60" y="511"/>
                  </a:lnTo>
                  <a:lnTo>
                    <a:pt x="63" y="523"/>
                  </a:lnTo>
                  <a:lnTo>
                    <a:pt x="63" y="523"/>
                  </a:lnTo>
                  <a:lnTo>
                    <a:pt x="63" y="526"/>
                  </a:lnTo>
                  <a:lnTo>
                    <a:pt x="66" y="527"/>
                  </a:lnTo>
                  <a:lnTo>
                    <a:pt x="71" y="529"/>
                  </a:lnTo>
                  <a:lnTo>
                    <a:pt x="83" y="529"/>
                  </a:lnTo>
                  <a:lnTo>
                    <a:pt x="83" y="529"/>
                  </a:lnTo>
                  <a:lnTo>
                    <a:pt x="90" y="529"/>
                  </a:lnTo>
                  <a:lnTo>
                    <a:pt x="94" y="531"/>
                  </a:lnTo>
                  <a:lnTo>
                    <a:pt x="97" y="535"/>
                  </a:lnTo>
                  <a:lnTo>
                    <a:pt x="98" y="540"/>
                  </a:lnTo>
                  <a:lnTo>
                    <a:pt x="98" y="552"/>
                  </a:lnTo>
                  <a:lnTo>
                    <a:pt x="97" y="563"/>
                  </a:lnTo>
                  <a:lnTo>
                    <a:pt x="97" y="563"/>
                  </a:lnTo>
                  <a:lnTo>
                    <a:pt x="98" y="789"/>
                  </a:lnTo>
                  <a:lnTo>
                    <a:pt x="98" y="789"/>
                  </a:lnTo>
                  <a:lnTo>
                    <a:pt x="98" y="815"/>
                  </a:lnTo>
                  <a:lnTo>
                    <a:pt x="98" y="829"/>
                  </a:lnTo>
                  <a:lnTo>
                    <a:pt x="97" y="841"/>
                  </a:lnTo>
                  <a:lnTo>
                    <a:pt x="97" y="841"/>
                  </a:lnTo>
                  <a:lnTo>
                    <a:pt x="94" y="850"/>
                  </a:lnTo>
                  <a:lnTo>
                    <a:pt x="90" y="861"/>
                  </a:lnTo>
                  <a:lnTo>
                    <a:pt x="83" y="882"/>
                  </a:lnTo>
                  <a:lnTo>
                    <a:pt x="83" y="882"/>
                  </a:lnTo>
                  <a:lnTo>
                    <a:pt x="76" y="909"/>
                  </a:lnTo>
                  <a:lnTo>
                    <a:pt x="70" y="935"/>
                  </a:lnTo>
                  <a:lnTo>
                    <a:pt x="66" y="962"/>
                  </a:lnTo>
                  <a:lnTo>
                    <a:pt x="61" y="989"/>
                  </a:lnTo>
                  <a:lnTo>
                    <a:pt x="61" y="989"/>
                  </a:lnTo>
                  <a:lnTo>
                    <a:pt x="56" y="1037"/>
                  </a:lnTo>
                  <a:lnTo>
                    <a:pt x="53" y="1085"/>
                  </a:lnTo>
                  <a:lnTo>
                    <a:pt x="53" y="1085"/>
                  </a:lnTo>
                  <a:lnTo>
                    <a:pt x="55" y="1081"/>
                  </a:lnTo>
                  <a:lnTo>
                    <a:pt x="55" y="1081"/>
                  </a:lnTo>
                  <a:lnTo>
                    <a:pt x="53" y="1090"/>
                  </a:lnTo>
                  <a:lnTo>
                    <a:pt x="52" y="1096"/>
                  </a:lnTo>
                  <a:lnTo>
                    <a:pt x="51" y="1101"/>
                  </a:lnTo>
                  <a:lnTo>
                    <a:pt x="51" y="1101"/>
                  </a:lnTo>
                  <a:lnTo>
                    <a:pt x="53" y="1086"/>
                  </a:lnTo>
                  <a:lnTo>
                    <a:pt x="53" y="1086"/>
                  </a:lnTo>
                  <a:lnTo>
                    <a:pt x="45" y="1108"/>
                  </a:lnTo>
                  <a:lnTo>
                    <a:pt x="41" y="1119"/>
                  </a:lnTo>
                  <a:lnTo>
                    <a:pt x="41" y="1124"/>
                  </a:lnTo>
                  <a:lnTo>
                    <a:pt x="41" y="1130"/>
                  </a:lnTo>
                  <a:lnTo>
                    <a:pt x="41" y="1130"/>
                  </a:lnTo>
                  <a:lnTo>
                    <a:pt x="45" y="1135"/>
                  </a:lnTo>
                  <a:lnTo>
                    <a:pt x="48" y="1138"/>
                  </a:lnTo>
                  <a:lnTo>
                    <a:pt x="49" y="1141"/>
                  </a:lnTo>
                  <a:lnTo>
                    <a:pt x="49" y="1141"/>
                  </a:lnTo>
                  <a:lnTo>
                    <a:pt x="49" y="1148"/>
                  </a:lnTo>
                  <a:lnTo>
                    <a:pt x="48" y="1154"/>
                  </a:lnTo>
                  <a:lnTo>
                    <a:pt x="44" y="1168"/>
                  </a:lnTo>
                  <a:lnTo>
                    <a:pt x="44" y="1168"/>
                  </a:lnTo>
                  <a:lnTo>
                    <a:pt x="42" y="1182"/>
                  </a:lnTo>
                  <a:lnTo>
                    <a:pt x="42" y="1197"/>
                  </a:lnTo>
                  <a:lnTo>
                    <a:pt x="42" y="1205"/>
                  </a:lnTo>
                  <a:lnTo>
                    <a:pt x="45" y="1212"/>
                  </a:lnTo>
                  <a:lnTo>
                    <a:pt x="48" y="1217"/>
                  </a:lnTo>
                  <a:lnTo>
                    <a:pt x="52" y="1222"/>
                  </a:lnTo>
                  <a:lnTo>
                    <a:pt x="52" y="1222"/>
                  </a:lnTo>
                  <a:lnTo>
                    <a:pt x="56" y="1227"/>
                  </a:lnTo>
                  <a:lnTo>
                    <a:pt x="60" y="1229"/>
                  </a:lnTo>
                  <a:lnTo>
                    <a:pt x="64" y="1229"/>
                  </a:lnTo>
                  <a:lnTo>
                    <a:pt x="67" y="1228"/>
                  </a:lnTo>
                  <a:lnTo>
                    <a:pt x="72" y="1224"/>
                  </a:lnTo>
                  <a:lnTo>
                    <a:pt x="81" y="1218"/>
                  </a:lnTo>
                  <a:lnTo>
                    <a:pt x="81" y="1218"/>
                  </a:lnTo>
                  <a:lnTo>
                    <a:pt x="83" y="1225"/>
                  </a:lnTo>
                  <a:lnTo>
                    <a:pt x="87" y="1232"/>
                  </a:lnTo>
                  <a:lnTo>
                    <a:pt x="93" y="1236"/>
                  </a:lnTo>
                  <a:lnTo>
                    <a:pt x="98" y="1242"/>
                  </a:lnTo>
                  <a:lnTo>
                    <a:pt x="105" y="1244"/>
                  </a:lnTo>
                  <a:lnTo>
                    <a:pt x="112" y="1248"/>
                  </a:lnTo>
                  <a:lnTo>
                    <a:pt x="128" y="1252"/>
                  </a:lnTo>
                  <a:lnTo>
                    <a:pt x="145" y="1255"/>
                  </a:lnTo>
                  <a:lnTo>
                    <a:pt x="161" y="1257"/>
                  </a:lnTo>
                  <a:lnTo>
                    <a:pt x="190" y="1257"/>
                  </a:lnTo>
                  <a:lnTo>
                    <a:pt x="190" y="1257"/>
                  </a:lnTo>
                  <a:lnTo>
                    <a:pt x="205" y="1257"/>
                  </a:lnTo>
                  <a:lnTo>
                    <a:pt x="222" y="1257"/>
                  </a:lnTo>
                  <a:lnTo>
                    <a:pt x="232" y="1255"/>
                  </a:lnTo>
                  <a:lnTo>
                    <a:pt x="239" y="1252"/>
                  </a:lnTo>
                  <a:lnTo>
                    <a:pt x="240" y="1251"/>
                  </a:lnTo>
                  <a:lnTo>
                    <a:pt x="241" y="1248"/>
                  </a:lnTo>
                  <a:lnTo>
                    <a:pt x="241" y="1246"/>
                  </a:lnTo>
                  <a:lnTo>
                    <a:pt x="241" y="1242"/>
                  </a:lnTo>
                  <a:lnTo>
                    <a:pt x="241" y="1242"/>
                  </a:lnTo>
                  <a:lnTo>
                    <a:pt x="237" y="1235"/>
                  </a:lnTo>
                  <a:lnTo>
                    <a:pt x="233" y="1228"/>
                  </a:lnTo>
                  <a:lnTo>
                    <a:pt x="229" y="1222"/>
                  </a:lnTo>
                  <a:lnTo>
                    <a:pt x="224" y="1218"/>
                  </a:lnTo>
                  <a:lnTo>
                    <a:pt x="213" y="1210"/>
                  </a:lnTo>
                  <a:lnTo>
                    <a:pt x="199" y="1203"/>
                  </a:lnTo>
                  <a:lnTo>
                    <a:pt x="199" y="1203"/>
                  </a:lnTo>
                  <a:lnTo>
                    <a:pt x="185" y="1195"/>
                  </a:lnTo>
                  <a:lnTo>
                    <a:pt x="180" y="1191"/>
                  </a:lnTo>
                  <a:lnTo>
                    <a:pt x="176" y="1186"/>
                  </a:lnTo>
                  <a:lnTo>
                    <a:pt x="172" y="1180"/>
                  </a:lnTo>
                  <a:lnTo>
                    <a:pt x="168" y="1175"/>
                  </a:lnTo>
                  <a:lnTo>
                    <a:pt x="165" y="1167"/>
                  </a:lnTo>
                  <a:lnTo>
                    <a:pt x="164" y="1160"/>
                  </a:lnTo>
                  <a:lnTo>
                    <a:pt x="164" y="1160"/>
                  </a:lnTo>
                  <a:lnTo>
                    <a:pt x="164" y="1152"/>
                  </a:lnTo>
                  <a:lnTo>
                    <a:pt x="164" y="1145"/>
                  </a:lnTo>
                  <a:lnTo>
                    <a:pt x="166" y="1139"/>
                  </a:lnTo>
                  <a:lnTo>
                    <a:pt x="170" y="1137"/>
                  </a:lnTo>
                  <a:lnTo>
                    <a:pt x="175" y="1135"/>
                  </a:lnTo>
                  <a:lnTo>
                    <a:pt x="181" y="1135"/>
                  </a:lnTo>
                  <a:lnTo>
                    <a:pt x="187" y="1138"/>
                  </a:lnTo>
                  <a:lnTo>
                    <a:pt x="194" y="1142"/>
                  </a:lnTo>
                  <a:lnTo>
                    <a:pt x="194" y="1142"/>
                  </a:lnTo>
                  <a:lnTo>
                    <a:pt x="202" y="1148"/>
                  </a:lnTo>
                  <a:lnTo>
                    <a:pt x="210" y="1152"/>
                  </a:lnTo>
                  <a:lnTo>
                    <a:pt x="220" y="1153"/>
                  </a:lnTo>
                  <a:lnTo>
                    <a:pt x="230" y="1154"/>
                  </a:lnTo>
                  <a:lnTo>
                    <a:pt x="240" y="1154"/>
                  </a:lnTo>
                  <a:lnTo>
                    <a:pt x="251" y="1154"/>
                  </a:lnTo>
                  <a:lnTo>
                    <a:pt x="270" y="1152"/>
                  </a:lnTo>
                  <a:lnTo>
                    <a:pt x="270" y="1152"/>
                  </a:lnTo>
                  <a:lnTo>
                    <a:pt x="277" y="1150"/>
                  </a:lnTo>
                  <a:lnTo>
                    <a:pt x="285" y="1149"/>
                  </a:lnTo>
                  <a:lnTo>
                    <a:pt x="288" y="1148"/>
                  </a:lnTo>
                  <a:lnTo>
                    <a:pt x="292" y="1145"/>
                  </a:lnTo>
                  <a:lnTo>
                    <a:pt x="293" y="1142"/>
                  </a:lnTo>
                  <a:lnTo>
                    <a:pt x="293" y="1138"/>
                  </a:lnTo>
                  <a:lnTo>
                    <a:pt x="293" y="1138"/>
                  </a:lnTo>
                  <a:lnTo>
                    <a:pt x="292" y="1130"/>
                  </a:lnTo>
                  <a:lnTo>
                    <a:pt x="290" y="1127"/>
                  </a:lnTo>
                  <a:lnTo>
                    <a:pt x="289" y="1126"/>
                  </a:lnTo>
                  <a:lnTo>
                    <a:pt x="284" y="1123"/>
                  </a:lnTo>
                  <a:lnTo>
                    <a:pt x="275" y="1122"/>
                  </a:lnTo>
                  <a:lnTo>
                    <a:pt x="275" y="1122"/>
                  </a:lnTo>
                  <a:lnTo>
                    <a:pt x="255" y="1116"/>
                  </a:lnTo>
                  <a:lnTo>
                    <a:pt x="244" y="1113"/>
                  </a:lnTo>
                  <a:lnTo>
                    <a:pt x="232" y="1111"/>
                  </a:lnTo>
                  <a:lnTo>
                    <a:pt x="222" y="1105"/>
                  </a:lnTo>
                  <a:lnTo>
                    <a:pt x="213" y="1100"/>
                  </a:lnTo>
                  <a:lnTo>
                    <a:pt x="210" y="1097"/>
                  </a:lnTo>
                  <a:lnTo>
                    <a:pt x="207" y="1093"/>
                  </a:lnTo>
                  <a:lnTo>
                    <a:pt x="206" y="1089"/>
                  </a:lnTo>
                  <a:lnTo>
                    <a:pt x="205" y="1083"/>
                  </a:lnTo>
                  <a:lnTo>
                    <a:pt x="205" y="1083"/>
                  </a:lnTo>
                  <a:lnTo>
                    <a:pt x="203" y="1077"/>
                  </a:lnTo>
                  <a:lnTo>
                    <a:pt x="200" y="1073"/>
                  </a:lnTo>
                  <a:lnTo>
                    <a:pt x="196" y="1067"/>
                  </a:lnTo>
                  <a:lnTo>
                    <a:pt x="194" y="1062"/>
                  </a:lnTo>
                  <a:lnTo>
                    <a:pt x="194" y="1062"/>
                  </a:lnTo>
                  <a:lnTo>
                    <a:pt x="192" y="1059"/>
                  </a:lnTo>
                  <a:lnTo>
                    <a:pt x="192" y="1055"/>
                  </a:lnTo>
                  <a:lnTo>
                    <a:pt x="195" y="1047"/>
                  </a:lnTo>
                  <a:lnTo>
                    <a:pt x="198" y="1040"/>
                  </a:lnTo>
                  <a:lnTo>
                    <a:pt x="198" y="1036"/>
                  </a:lnTo>
                  <a:lnTo>
                    <a:pt x="198" y="1032"/>
                  </a:lnTo>
                  <a:lnTo>
                    <a:pt x="198" y="1032"/>
                  </a:lnTo>
                  <a:lnTo>
                    <a:pt x="190" y="1015"/>
                  </a:lnTo>
                  <a:lnTo>
                    <a:pt x="187" y="1006"/>
                  </a:lnTo>
                  <a:lnTo>
                    <a:pt x="187" y="1002"/>
                  </a:lnTo>
                  <a:lnTo>
                    <a:pt x="187" y="996"/>
                  </a:lnTo>
                  <a:lnTo>
                    <a:pt x="187" y="996"/>
                  </a:lnTo>
                  <a:lnTo>
                    <a:pt x="198" y="953"/>
                  </a:lnTo>
                  <a:lnTo>
                    <a:pt x="198" y="953"/>
                  </a:lnTo>
                  <a:lnTo>
                    <a:pt x="206" y="929"/>
                  </a:lnTo>
                  <a:lnTo>
                    <a:pt x="215" y="906"/>
                  </a:lnTo>
                  <a:lnTo>
                    <a:pt x="225" y="884"/>
                  </a:lnTo>
                  <a:lnTo>
                    <a:pt x="233" y="861"/>
                  </a:lnTo>
                  <a:lnTo>
                    <a:pt x="233" y="861"/>
                  </a:lnTo>
                  <a:lnTo>
                    <a:pt x="240" y="837"/>
                  </a:lnTo>
                  <a:lnTo>
                    <a:pt x="245" y="811"/>
                  </a:lnTo>
                  <a:lnTo>
                    <a:pt x="255" y="760"/>
                  </a:lnTo>
                  <a:lnTo>
                    <a:pt x="262" y="709"/>
                  </a:lnTo>
                  <a:lnTo>
                    <a:pt x="269" y="658"/>
                  </a:lnTo>
                  <a:lnTo>
                    <a:pt x="269" y="658"/>
                  </a:lnTo>
                  <a:lnTo>
                    <a:pt x="274" y="609"/>
                  </a:lnTo>
                  <a:lnTo>
                    <a:pt x="275" y="583"/>
                  </a:lnTo>
                  <a:lnTo>
                    <a:pt x="275" y="559"/>
                  </a:lnTo>
                  <a:lnTo>
                    <a:pt x="275" y="559"/>
                  </a:lnTo>
                  <a:lnTo>
                    <a:pt x="275" y="548"/>
                  </a:lnTo>
                  <a:lnTo>
                    <a:pt x="277" y="538"/>
                  </a:lnTo>
                  <a:lnTo>
                    <a:pt x="278" y="530"/>
                  </a:lnTo>
                  <a:lnTo>
                    <a:pt x="282" y="523"/>
                  </a:lnTo>
                  <a:lnTo>
                    <a:pt x="288" y="519"/>
                  </a:lnTo>
                  <a:lnTo>
                    <a:pt x="296" y="516"/>
                  </a:lnTo>
                  <a:lnTo>
                    <a:pt x="305" y="516"/>
                  </a:lnTo>
                  <a:lnTo>
                    <a:pt x="316" y="518"/>
                  </a:lnTo>
                  <a:lnTo>
                    <a:pt x="316" y="518"/>
                  </a:lnTo>
                  <a:lnTo>
                    <a:pt x="331" y="519"/>
                  </a:lnTo>
                  <a:lnTo>
                    <a:pt x="331" y="519"/>
                  </a:lnTo>
                  <a:lnTo>
                    <a:pt x="329" y="501"/>
                  </a:lnTo>
                  <a:lnTo>
                    <a:pt x="326" y="485"/>
                  </a:lnTo>
                  <a:lnTo>
                    <a:pt x="318" y="452"/>
                  </a:lnTo>
                  <a:lnTo>
                    <a:pt x="307" y="420"/>
                  </a:lnTo>
                  <a:lnTo>
                    <a:pt x="296" y="388"/>
                  </a:lnTo>
                  <a:lnTo>
                    <a:pt x="296" y="388"/>
                  </a:lnTo>
                  <a:lnTo>
                    <a:pt x="286" y="357"/>
                  </a:lnTo>
                  <a:lnTo>
                    <a:pt x="278" y="327"/>
                  </a:lnTo>
                  <a:lnTo>
                    <a:pt x="278" y="327"/>
                  </a:lnTo>
                  <a:lnTo>
                    <a:pt x="275" y="315"/>
                  </a:lnTo>
                  <a:lnTo>
                    <a:pt x="271" y="298"/>
                  </a:lnTo>
                  <a:lnTo>
                    <a:pt x="270" y="290"/>
                  </a:lnTo>
                  <a:lnTo>
                    <a:pt x="270" y="283"/>
                  </a:lnTo>
                  <a:lnTo>
                    <a:pt x="271" y="276"/>
                  </a:lnTo>
                  <a:lnTo>
                    <a:pt x="274" y="272"/>
                  </a:lnTo>
                  <a:lnTo>
                    <a:pt x="274" y="272"/>
                  </a:lnTo>
                  <a:lnTo>
                    <a:pt x="282" y="270"/>
                  </a:lnTo>
                  <a:lnTo>
                    <a:pt x="290" y="268"/>
                  </a:lnTo>
                  <a:lnTo>
                    <a:pt x="308" y="270"/>
                  </a:lnTo>
                  <a:lnTo>
                    <a:pt x="318" y="271"/>
                  </a:lnTo>
                  <a:lnTo>
                    <a:pt x="326" y="271"/>
                  </a:lnTo>
                  <a:lnTo>
                    <a:pt x="334" y="268"/>
                  </a:lnTo>
                  <a:lnTo>
                    <a:pt x="338" y="266"/>
                  </a:lnTo>
                  <a:lnTo>
                    <a:pt x="341" y="261"/>
                  </a:lnTo>
                  <a:lnTo>
                    <a:pt x="341" y="261"/>
                  </a:lnTo>
                  <a:lnTo>
                    <a:pt x="345" y="257"/>
                  </a:lnTo>
                  <a:lnTo>
                    <a:pt x="346" y="253"/>
                  </a:lnTo>
                  <a:lnTo>
                    <a:pt x="350" y="241"/>
                  </a:lnTo>
                  <a:lnTo>
                    <a:pt x="350" y="230"/>
                  </a:lnTo>
                  <a:lnTo>
                    <a:pt x="350" y="219"/>
                  </a:lnTo>
                  <a:lnTo>
                    <a:pt x="350" y="219"/>
                  </a:lnTo>
                  <a:lnTo>
                    <a:pt x="349" y="212"/>
                  </a:lnTo>
                  <a:lnTo>
                    <a:pt x="345" y="207"/>
                  </a:lnTo>
                  <a:lnTo>
                    <a:pt x="342" y="202"/>
                  </a:lnTo>
                  <a:lnTo>
                    <a:pt x="337" y="196"/>
                  </a:lnTo>
                  <a:lnTo>
                    <a:pt x="326" y="188"/>
                  </a:lnTo>
                  <a:lnTo>
                    <a:pt x="315" y="180"/>
                  </a:lnTo>
                  <a:lnTo>
                    <a:pt x="315" y="180"/>
                  </a:lnTo>
                  <a:lnTo>
                    <a:pt x="316" y="181"/>
                  </a:lnTo>
                  <a:lnTo>
                    <a:pt x="315" y="180"/>
                  </a:lnTo>
                  <a:lnTo>
                    <a:pt x="315" y="180"/>
                  </a:lnTo>
                  <a:close/>
                  <a:moveTo>
                    <a:pt x="165" y="43"/>
                  </a:moveTo>
                  <a:lnTo>
                    <a:pt x="165" y="43"/>
                  </a:lnTo>
                  <a:lnTo>
                    <a:pt x="162" y="43"/>
                  </a:lnTo>
                  <a:lnTo>
                    <a:pt x="161" y="41"/>
                  </a:lnTo>
                  <a:lnTo>
                    <a:pt x="165" y="43"/>
                  </a:lnTo>
                  <a:close/>
                  <a:moveTo>
                    <a:pt x="221" y="158"/>
                  </a:moveTo>
                  <a:lnTo>
                    <a:pt x="221" y="158"/>
                  </a:lnTo>
                  <a:lnTo>
                    <a:pt x="213" y="158"/>
                  </a:lnTo>
                  <a:lnTo>
                    <a:pt x="207" y="157"/>
                  </a:lnTo>
                  <a:lnTo>
                    <a:pt x="203" y="152"/>
                  </a:lnTo>
                  <a:lnTo>
                    <a:pt x="202" y="146"/>
                  </a:lnTo>
                  <a:lnTo>
                    <a:pt x="199" y="132"/>
                  </a:lnTo>
                  <a:lnTo>
                    <a:pt x="198" y="124"/>
                  </a:lnTo>
                  <a:lnTo>
                    <a:pt x="195" y="116"/>
                  </a:lnTo>
                  <a:lnTo>
                    <a:pt x="195" y="116"/>
                  </a:lnTo>
                  <a:lnTo>
                    <a:pt x="190" y="105"/>
                  </a:lnTo>
                  <a:lnTo>
                    <a:pt x="184" y="95"/>
                  </a:lnTo>
                  <a:lnTo>
                    <a:pt x="177" y="84"/>
                  </a:lnTo>
                  <a:lnTo>
                    <a:pt x="169" y="75"/>
                  </a:lnTo>
                  <a:lnTo>
                    <a:pt x="153" y="57"/>
                  </a:lnTo>
                  <a:lnTo>
                    <a:pt x="135" y="41"/>
                  </a:lnTo>
                  <a:lnTo>
                    <a:pt x="135" y="41"/>
                  </a:lnTo>
                  <a:lnTo>
                    <a:pt x="151" y="46"/>
                  </a:lnTo>
                  <a:lnTo>
                    <a:pt x="165" y="52"/>
                  </a:lnTo>
                  <a:lnTo>
                    <a:pt x="170" y="56"/>
                  </a:lnTo>
                  <a:lnTo>
                    <a:pt x="177" y="61"/>
                  </a:lnTo>
                  <a:lnTo>
                    <a:pt x="190" y="73"/>
                  </a:lnTo>
                  <a:lnTo>
                    <a:pt x="190" y="73"/>
                  </a:lnTo>
                  <a:lnTo>
                    <a:pt x="198" y="84"/>
                  </a:lnTo>
                  <a:lnTo>
                    <a:pt x="205" y="97"/>
                  </a:lnTo>
                  <a:lnTo>
                    <a:pt x="210" y="110"/>
                  </a:lnTo>
                  <a:lnTo>
                    <a:pt x="214" y="124"/>
                  </a:lnTo>
                  <a:lnTo>
                    <a:pt x="214" y="124"/>
                  </a:lnTo>
                  <a:lnTo>
                    <a:pt x="220" y="142"/>
                  </a:lnTo>
                  <a:lnTo>
                    <a:pt x="222" y="151"/>
                  </a:lnTo>
                  <a:lnTo>
                    <a:pt x="222" y="155"/>
                  </a:lnTo>
                  <a:lnTo>
                    <a:pt x="221" y="158"/>
                  </a:lnTo>
                  <a:lnTo>
                    <a:pt x="221" y="158"/>
                  </a:lnTo>
                  <a:lnTo>
                    <a:pt x="215" y="159"/>
                  </a:lnTo>
                  <a:lnTo>
                    <a:pt x="217" y="158"/>
                  </a:lnTo>
                  <a:lnTo>
                    <a:pt x="220" y="158"/>
                  </a:lnTo>
                  <a:lnTo>
                    <a:pt x="221" y="158"/>
                  </a:lnTo>
                  <a:lnTo>
                    <a:pt x="221" y="158"/>
                  </a:lnTo>
                  <a:lnTo>
                    <a:pt x="221" y="158"/>
                  </a:lnTo>
                  <a:close/>
                  <a:moveTo>
                    <a:pt x="220" y="107"/>
                  </a:moveTo>
                  <a:lnTo>
                    <a:pt x="220" y="107"/>
                  </a:lnTo>
                  <a:lnTo>
                    <a:pt x="209" y="90"/>
                  </a:lnTo>
                  <a:lnTo>
                    <a:pt x="195" y="73"/>
                  </a:lnTo>
                  <a:lnTo>
                    <a:pt x="180" y="58"/>
                  </a:lnTo>
                  <a:lnTo>
                    <a:pt x="165" y="43"/>
                  </a:lnTo>
                  <a:lnTo>
                    <a:pt x="165" y="43"/>
                  </a:lnTo>
                  <a:lnTo>
                    <a:pt x="194" y="67"/>
                  </a:lnTo>
                  <a:lnTo>
                    <a:pt x="207" y="80"/>
                  </a:lnTo>
                  <a:lnTo>
                    <a:pt x="220" y="95"/>
                  </a:lnTo>
                  <a:lnTo>
                    <a:pt x="232" y="110"/>
                  </a:lnTo>
                  <a:lnTo>
                    <a:pt x="240" y="127"/>
                  </a:lnTo>
                  <a:lnTo>
                    <a:pt x="247" y="143"/>
                  </a:lnTo>
                  <a:lnTo>
                    <a:pt x="250" y="152"/>
                  </a:lnTo>
                  <a:lnTo>
                    <a:pt x="251" y="161"/>
                  </a:lnTo>
                  <a:lnTo>
                    <a:pt x="251" y="161"/>
                  </a:lnTo>
                  <a:lnTo>
                    <a:pt x="247" y="161"/>
                  </a:lnTo>
                  <a:lnTo>
                    <a:pt x="244" y="161"/>
                  </a:lnTo>
                  <a:lnTo>
                    <a:pt x="239" y="155"/>
                  </a:lnTo>
                  <a:lnTo>
                    <a:pt x="235" y="148"/>
                  </a:lnTo>
                  <a:lnTo>
                    <a:pt x="230" y="140"/>
                  </a:lnTo>
                  <a:lnTo>
                    <a:pt x="225" y="121"/>
                  </a:lnTo>
                  <a:lnTo>
                    <a:pt x="222" y="113"/>
                  </a:lnTo>
                  <a:lnTo>
                    <a:pt x="220" y="107"/>
                  </a:lnTo>
                  <a:lnTo>
                    <a:pt x="220" y="107"/>
                  </a:lnTo>
                  <a:lnTo>
                    <a:pt x="217" y="102"/>
                  </a:lnTo>
                  <a:lnTo>
                    <a:pt x="220" y="107"/>
                  </a:lnTo>
                  <a:lnTo>
                    <a:pt x="220" y="107"/>
                  </a:lnTo>
                  <a:close/>
                  <a:moveTo>
                    <a:pt x="248" y="443"/>
                  </a:moveTo>
                  <a:lnTo>
                    <a:pt x="248" y="443"/>
                  </a:lnTo>
                  <a:lnTo>
                    <a:pt x="250" y="433"/>
                  </a:lnTo>
                  <a:lnTo>
                    <a:pt x="251" y="422"/>
                  </a:lnTo>
                  <a:lnTo>
                    <a:pt x="252" y="420"/>
                  </a:lnTo>
                  <a:lnTo>
                    <a:pt x="255" y="417"/>
                  </a:lnTo>
                  <a:lnTo>
                    <a:pt x="259" y="416"/>
                  </a:lnTo>
                  <a:lnTo>
                    <a:pt x="265" y="417"/>
                  </a:lnTo>
                  <a:lnTo>
                    <a:pt x="265" y="417"/>
                  </a:lnTo>
                  <a:lnTo>
                    <a:pt x="265" y="429"/>
                  </a:lnTo>
                  <a:lnTo>
                    <a:pt x="265" y="437"/>
                  </a:lnTo>
                  <a:lnTo>
                    <a:pt x="262" y="440"/>
                  </a:lnTo>
                  <a:lnTo>
                    <a:pt x="259" y="441"/>
                  </a:lnTo>
                  <a:lnTo>
                    <a:pt x="255" y="443"/>
                  </a:lnTo>
                  <a:lnTo>
                    <a:pt x="248" y="443"/>
                  </a:lnTo>
                  <a:lnTo>
                    <a:pt x="248" y="443"/>
                  </a:lnTo>
                  <a:close/>
                  <a:moveTo>
                    <a:pt x="281" y="410"/>
                  </a:moveTo>
                  <a:lnTo>
                    <a:pt x="281" y="410"/>
                  </a:lnTo>
                  <a:lnTo>
                    <a:pt x="271" y="413"/>
                  </a:lnTo>
                  <a:lnTo>
                    <a:pt x="263" y="414"/>
                  </a:lnTo>
                  <a:lnTo>
                    <a:pt x="260" y="413"/>
                  </a:lnTo>
                  <a:lnTo>
                    <a:pt x="258" y="411"/>
                  </a:lnTo>
                  <a:lnTo>
                    <a:pt x="255" y="407"/>
                  </a:lnTo>
                  <a:lnTo>
                    <a:pt x="254" y="403"/>
                  </a:lnTo>
                  <a:lnTo>
                    <a:pt x="254" y="403"/>
                  </a:lnTo>
                  <a:lnTo>
                    <a:pt x="251" y="391"/>
                  </a:lnTo>
                  <a:lnTo>
                    <a:pt x="252" y="379"/>
                  </a:lnTo>
                  <a:lnTo>
                    <a:pt x="254" y="365"/>
                  </a:lnTo>
                  <a:lnTo>
                    <a:pt x="254" y="353"/>
                  </a:lnTo>
                  <a:lnTo>
                    <a:pt x="254" y="353"/>
                  </a:lnTo>
                  <a:lnTo>
                    <a:pt x="252" y="336"/>
                  </a:lnTo>
                  <a:lnTo>
                    <a:pt x="251" y="313"/>
                  </a:lnTo>
                  <a:lnTo>
                    <a:pt x="252" y="301"/>
                  </a:lnTo>
                  <a:lnTo>
                    <a:pt x="254" y="291"/>
                  </a:lnTo>
                  <a:lnTo>
                    <a:pt x="256" y="283"/>
                  </a:lnTo>
                  <a:lnTo>
                    <a:pt x="259" y="282"/>
                  </a:lnTo>
                  <a:lnTo>
                    <a:pt x="262" y="281"/>
                  </a:lnTo>
                  <a:lnTo>
                    <a:pt x="262" y="281"/>
                  </a:lnTo>
                  <a:lnTo>
                    <a:pt x="266" y="313"/>
                  </a:lnTo>
                  <a:lnTo>
                    <a:pt x="271" y="346"/>
                  </a:lnTo>
                  <a:lnTo>
                    <a:pt x="281" y="410"/>
                  </a:lnTo>
                  <a:lnTo>
                    <a:pt x="281" y="410"/>
                  </a:lnTo>
                  <a:lnTo>
                    <a:pt x="280" y="409"/>
                  </a:lnTo>
                  <a:lnTo>
                    <a:pt x="278" y="405"/>
                  </a:lnTo>
                  <a:lnTo>
                    <a:pt x="277" y="395"/>
                  </a:lnTo>
                  <a:lnTo>
                    <a:pt x="277" y="392"/>
                  </a:lnTo>
                  <a:lnTo>
                    <a:pt x="278" y="392"/>
                  </a:lnTo>
                  <a:lnTo>
                    <a:pt x="281" y="410"/>
                  </a:lnTo>
                  <a:lnTo>
                    <a:pt x="281" y="41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Tm="0">
        <p:checker/>
      </p:transition>
    </mc:Choice>
    <mc:Fallback>
      <p:transition spd="slow" advTm="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/>
          <p:cNvGrpSpPr/>
          <p:nvPr/>
        </p:nvGrpSpPr>
        <p:grpSpPr>
          <a:xfrm>
            <a:off x="778108" y="1686369"/>
            <a:ext cx="1955287" cy="371341"/>
            <a:chOff x="1913472" y="7934450"/>
            <a:chExt cx="6473227" cy="682611"/>
          </a:xfrm>
          <a:effectLst>
            <a:outerShdw blurRad="203200" dist="114300" dir="5400000" sx="102000" sy="102000" algn="t" rotWithShape="0">
              <a:prstClr val="black">
                <a:alpha val="29000"/>
              </a:prstClr>
            </a:outerShdw>
          </a:effectLst>
        </p:grpSpPr>
        <p:sp>
          <p:nvSpPr>
            <p:cNvPr id="21" name="流程图: 可选过程 20"/>
            <p:cNvSpPr/>
            <p:nvPr/>
          </p:nvSpPr>
          <p:spPr>
            <a:xfrm>
              <a:off x="3477357" y="8032285"/>
              <a:ext cx="3345462" cy="584776"/>
            </a:xfrm>
            <a:prstGeom prst="flowChartAlternateProcess">
              <a:avLst/>
            </a:prstGeom>
            <a:solidFill>
              <a:srgbClr val="4093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22" name="TextBox 72"/>
            <p:cNvSpPr txBox="1"/>
            <p:nvPr/>
          </p:nvSpPr>
          <p:spPr>
            <a:xfrm>
              <a:off x="1913472" y="7934450"/>
              <a:ext cx="6473227" cy="6223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 smtClean="0">
                  <a:solidFill>
                    <a:schemeClr val="bg1"/>
                  </a:solidFill>
                  <a:latin typeface="+mj-ea"/>
                  <a:ea typeface="+mj-ea"/>
                </a:rPr>
                <a:t>     上班规定</a:t>
              </a:r>
              <a:endParaRPr lang="zh-CN" altLang="en-US" sz="1600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3365342" y="1464169"/>
            <a:ext cx="1119862" cy="593535"/>
            <a:chOff x="3477357" y="7526004"/>
            <a:chExt cx="3289964" cy="1091057"/>
          </a:xfrm>
          <a:effectLst>
            <a:outerShdw blurRad="203200" dist="114300" dir="5400000" sx="102000" sy="102000" algn="t" rotWithShape="0">
              <a:prstClr val="black">
                <a:alpha val="29000"/>
              </a:prstClr>
            </a:outerShdw>
          </a:effectLst>
        </p:grpSpPr>
        <p:sp>
          <p:nvSpPr>
            <p:cNvPr id="24" name="流程图: 可选过程 23"/>
            <p:cNvSpPr/>
            <p:nvPr/>
          </p:nvSpPr>
          <p:spPr>
            <a:xfrm>
              <a:off x="3477357" y="8032285"/>
              <a:ext cx="3186774" cy="584776"/>
            </a:xfrm>
            <a:prstGeom prst="flowChartAlternateProcess">
              <a:avLst/>
            </a:prstGeom>
            <a:solidFill>
              <a:srgbClr val="4093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25" name="TextBox 75"/>
            <p:cNvSpPr txBox="1"/>
            <p:nvPr/>
          </p:nvSpPr>
          <p:spPr>
            <a:xfrm>
              <a:off x="3477357" y="7526004"/>
              <a:ext cx="3289964" cy="10749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dirty="0" smtClean="0">
                  <a:solidFill>
                    <a:schemeClr val="bg1"/>
                  </a:solidFill>
                  <a:latin typeface="+mj-ea"/>
                  <a:ea typeface="+mj-ea"/>
                </a:rPr>
                <a:t>             迟到</a:t>
              </a:r>
              <a:endParaRPr lang="zh-CN" altLang="en-US" sz="1600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4769299" y="1686371"/>
            <a:ext cx="1623881" cy="346948"/>
            <a:chOff x="1804852" y="7994719"/>
            <a:chExt cx="4847649" cy="637772"/>
          </a:xfrm>
          <a:effectLst>
            <a:outerShdw blurRad="203200" dist="114300" dir="5400000" sx="102000" sy="102000" algn="t" rotWithShape="0">
              <a:prstClr val="black">
                <a:alpha val="29000"/>
              </a:prstClr>
            </a:outerShdw>
          </a:effectLst>
        </p:grpSpPr>
        <p:sp>
          <p:nvSpPr>
            <p:cNvPr id="27" name="流程图: 可选过程 26"/>
            <p:cNvSpPr/>
            <p:nvPr/>
          </p:nvSpPr>
          <p:spPr>
            <a:xfrm>
              <a:off x="3477357" y="8047715"/>
              <a:ext cx="3175144" cy="584776"/>
            </a:xfrm>
            <a:prstGeom prst="flowChartAlternateProcess">
              <a:avLst/>
            </a:prstGeom>
            <a:solidFill>
              <a:srgbClr val="4093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28" name="TextBox 78"/>
            <p:cNvSpPr txBox="1"/>
            <p:nvPr/>
          </p:nvSpPr>
          <p:spPr>
            <a:xfrm>
              <a:off x="1804852" y="7994719"/>
              <a:ext cx="2030296" cy="6223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dirty="0">
                  <a:solidFill>
                    <a:schemeClr val="bg1"/>
                  </a:solidFill>
                  <a:latin typeface="+mj-ea"/>
                  <a:ea typeface="+mj-ea"/>
                </a:rPr>
                <a:t> </a:t>
              </a:r>
              <a:r>
                <a:rPr lang="zh-CN" altLang="en-US" sz="1600" dirty="0" smtClean="0">
                  <a:solidFill>
                    <a:schemeClr val="bg1"/>
                  </a:solidFill>
                  <a:latin typeface="+mj-ea"/>
                  <a:ea typeface="+mj-ea"/>
                </a:rPr>
                <a:t>       早退</a:t>
              </a:r>
              <a:endParaRPr lang="zh-CN" altLang="en-US" sz="1600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6698320" y="1680982"/>
            <a:ext cx="1622720" cy="338554"/>
            <a:chOff x="1603565" y="7924569"/>
            <a:chExt cx="4978999" cy="622342"/>
          </a:xfrm>
          <a:effectLst>
            <a:outerShdw blurRad="203200" dist="114300" dir="5400000" sx="102000" sy="102000" algn="t" rotWithShape="0">
              <a:prstClr val="black">
                <a:alpha val="29000"/>
              </a:prstClr>
            </a:outerShdw>
          </a:effectLst>
        </p:grpSpPr>
        <p:sp>
          <p:nvSpPr>
            <p:cNvPr id="30" name="流程图: 可选过程 29"/>
            <p:cNvSpPr/>
            <p:nvPr/>
          </p:nvSpPr>
          <p:spPr>
            <a:xfrm>
              <a:off x="3477357" y="7962135"/>
              <a:ext cx="3105207" cy="584776"/>
            </a:xfrm>
            <a:prstGeom prst="flowChartAlternateProcess">
              <a:avLst/>
            </a:prstGeom>
            <a:solidFill>
              <a:srgbClr val="4093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31" name="TextBox 81"/>
            <p:cNvSpPr txBox="1"/>
            <p:nvPr/>
          </p:nvSpPr>
          <p:spPr>
            <a:xfrm>
              <a:off x="1603565" y="7924569"/>
              <a:ext cx="2030300" cy="6223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dirty="0" smtClean="0">
                  <a:solidFill>
                    <a:schemeClr val="bg1"/>
                  </a:solidFill>
                  <a:latin typeface="+mj-ea"/>
                  <a:ea typeface="+mj-ea"/>
                </a:rPr>
                <a:t>        全勤</a:t>
              </a:r>
              <a:endParaRPr lang="zh-CN" altLang="en-US" sz="1600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34" name="文本框 38"/>
          <p:cNvSpPr txBox="1">
            <a:spLocks noChangeArrowheads="1"/>
          </p:cNvSpPr>
          <p:nvPr/>
        </p:nvSpPr>
        <p:spPr bwMode="auto">
          <a:xfrm>
            <a:off x="600833" y="2611641"/>
            <a:ext cx="2040254" cy="1610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1311" tIns="35656" rIns="71311" bIns="35656">
            <a:spAutoFit/>
          </a:bodyPr>
          <a:lstStyle/>
          <a:p>
            <a:pPr>
              <a:buClr>
                <a:schemeClr val="bg1"/>
              </a:buClr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上班规定：5天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小时</a:t>
            </a:r>
            <a:r>
              <a:rPr lang="en-US" altLang="zh-CN" sz="1400" dirty="0" err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工作制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上午：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09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00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-1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0，下午：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0-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18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00     </a:t>
            </a:r>
            <a:endParaRPr lang="en-US" altLang="zh-CN" sz="14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Clr>
                <a:schemeClr val="bg1"/>
              </a:buClr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指纹刷卡记录考勤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漏打卡、无故不打卡均视为旷工，严禁代打</a:t>
            </a: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卡。</a:t>
            </a:r>
            <a:endParaRPr lang="en-US" altLang="zh-CN" sz="16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文本框 39"/>
          <p:cNvSpPr txBox="1">
            <a:spLocks noChangeArrowheads="1"/>
          </p:cNvSpPr>
          <p:nvPr/>
        </p:nvSpPr>
        <p:spPr bwMode="auto">
          <a:xfrm>
            <a:off x="2921069" y="2611238"/>
            <a:ext cx="2287348" cy="1149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1311" tIns="35656" rIns="71311" bIns="35656">
            <a:spAutoFit/>
          </a:bodyPr>
          <a:lstStyle/>
          <a:p>
            <a:pPr algn="just">
              <a:buClr>
                <a:schemeClr val="bg1"/>
              </a:buClr>
              <a:buSzPct val="80000"/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</a:rPr>
              <a:t>迟到：员工晚于规定上班时间到岗、且未超过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</a:rPr>
              <a:t>30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</a:rPr>
              <a:t>分钟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</a:rPr>
              <a:t>(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</a:rPr>
              <a:t>含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</a:rPr>
              <a:t>)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</a:rPr>
              <a:t>的；公司原则上允许每月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</a:rPr>
              <a:t>2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</a:rPr>
              <a:t>次的迟到情况，超过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</a:rPr>
              <a:t>2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</a:rPr>
              <a:t>次即按迟到处理。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36" name="文本框 40"/>
          <p:cNvSpPr txBox="1">
            <a:spLocks noChangeArrowheads="1"/>
          </p:cNvSpPr>
          <p:nvPr/>
        </p:nvSpPr>
        <p:spPr bwMode="auto">
          <a:xfrm>
            <a:off x="5326462" y="2611641"/>
            <a:ext cx="1454245" cy="933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1311" tIns="35656" rIns="71311" bIns="35656">
            <a:spAutoFit/>
          </a:bodyPr>
          <a:lstStyle/>
          <a:p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</a:rPr>
              <a:t>早退：员工早于规定下班时间离岗，且未超过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</a:rPr>
              <a:t>30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</a:rPr>
              <a:t>分钟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</a:rPr>
              <a:t>(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</a:rPr>
              <a:t>含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</a:rPr>
              <a:t>)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</a:rPr>
              <a:t>的。</a:t>
            </a:r>
            <a:endParaRPr lang="en-US" altLang="zh-CN" sz="1400" dirty="0">
              <a:solidFill>
                <a:schemeClr val="bg1">
                  <a:lumMod val="50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37" name="文本框 38"/>
          <p:cNvSpPr txBox="1">
            <a:spLocks noChangeArrowheads="1"/>
          </p:cNvSpPr>
          <p:nvPr/>
        </p:nvSpPr>
        <p:spPr bwMode="auto">
          <a:xfrm>
            <a:off x="6968088" y="2599452"/>
            <a:ext cx="2034617" cy="1180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1311" tIns="35656" rIns="71311" bIns="35656">
            <a:spAutoFit/>
          </a:bodyPr>
          <a:lstStyle/>
          <a:p>
            <a:pPr algn="just">
              <a:buClr>
                <a:schemeClr val="bg1"/>
              </a:buClr>
              <a:buSzPct val="80000"/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</a:rPr>
              <a:t>全勤：全月无请假、迟到、早退、旷工情况的；</a:t>
            </a:r>
            <a:endParaRPr lang="en-US" altLang="zh-CN" sz="1400" dirty="0">
              <a:solidFill>
                <a:schemeClr val="bg1">
                  <a:lumMod val="50000"/>
                </a:schemeClr>
              </a:solidFill>
              <a:ea typeface="微软雅黑" panose="020B0503020204020204" pitchFamily="34" charset="-122"/>
            </a:endParaRPr>
          </a:p>
          <a:p>
            <a:pPr algn="just">
              <a:buClr>
                <a:schemeClr val="bg1"/>
              </a:buClr>
              <a:buSzPct val="80000"/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</a:rPr>
              <a:t>全勤奖励：员工全勤，当月奖励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</a:rPr>
              <a:t>100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</a:rPr>
              <a:t>元全勤奖金。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ea typeface="微软雅黑" panose="020B0503020204020204" pitchFamily="34" charset="-122"/>
            </a:endParaRPr>
          </a:p>
          <a:p>
            <a:pPr algn="just">
              <a:buClr>
                <a:schemeClr val="bg1"/>
              </a:buClr>
              <a:buSzPct val="80000"/>
            </a:pPr>
            <a:endParaRPr lang="en-US" altLang="zh-CN" sz="1600" dirty="0">
              <a:solidFill>
                <a:schemeClr val="bg1">
                  <a:lumMod val="50000"/>
                </a:schemeClr>
              </a:solidFill>
              <a:ea typeface="楷体_GB2312"/>
              <a:cs typeface="楷体_GB2312"/>
            </a:endParaRPr>
          </a:p>
        </p:txBody>
      </p:sp>
      <p:sp>
        <p:nvSpPr>
          <p:cNvPr id="38" name="文本框 36"/>
          <p:cNvSpPr txBox="1">
            <a:spLocks noChangeArrowheads="1"/>
          </p:cNvSpPr>
          <p:nvPr/>
        </p:nvSpPr>
        <p:spPr bwMode="auto">
          <a:xfrm>
            <a:off x="-1" y="317899"/>
            <a:ext cx="285006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 dirty="0" smtClean="0">
                <a:solidFill>
                  <a:srgbClr val="4093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3200" b="1" dirty="0" smtClean="0">
                <a:solidFill>
                  <a:srgbClr val="4093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考勤制度</a:t>
            </a:r>
            <a:endParaRPr lang="zh-CN" altLang="en-US" sz="3200" b="1" dirty="0">
              <a:solidFill>
                <a:srgbClr val="40937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Tm="0">
        <p:checker/>
      </p:transition>
    </mc:Choice>
    <mc:Fallback>
      <p:transition spd="slow" advTm="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6" grpId="0"/>
      <p:bldP spid="37" grpId="0"/>
      <p:bldP spid="3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/>
          <p:cNvGrpSpPr/>
          <p:nvPr/>
        </p:nvGrpSpPr>
        <p:grpSpPr>
          <a:xfrm>
            <a:off x="965782" y="1680979"/>
            <a:ext cx="1955287" cy="376728"/>
            <a:chOff x="2534791" y="7924547"/>
            <a:chExt cx="6473227" cy="692514"/>
          </a:xfrm>
          <a:effectLst>
            <a:outerShdw blurRad="203200" dist="114300" dir="5400000" sx="102000" sy="102000" algn="t" rotWithShape="0">
              <a:prstClr val="black">
                <a:alpha val="29000"/>
              </a:prstClr>
            </a:outerShdw>
          </a:effectLst>
        </p:grpSpPr>
        <p:sp>
          <p:nvSpPr>
            <p:cNvPr id="21" name="流程图: 可选过程 20"/>
            <p:cNvSpPr/>
            <p:nvPr/>
          </p:nvSpPr>
          <p:spPr>
            <a:xfrm>
              <a:off x="3477357" y="8032285"/>
              <a:ext cx="3345462" cy="584776"/>
            </a:xfrm>
            <a:prstGeom prst="flowChartAlternateProcess">
              <a:avLst/>
            </a:prstGeom>
            <a:solidFill>
              <a:srgbClr val="4093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22" name="TextBox 72"/>
            <p:cNvSpPr txBox="1"/>
            <p:nvPr/>
          </p:nvSpPr>
          <p:spPr>
            <a:xfrm>
              <a:off x="2534791" y="7924547"/>
              <a:ext cx="6473227" cy="6223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 smtClean="0">
                  <a:solidFill>
                    <a:schemeClr val="bg1"/>
                  </a:solidFill>
                  <a:latin typeface="+mj-ea"/>
                  <a:ea typeface="+mj-ea"/>
                </a:rPr>
                <a:t>     旷工</a:t>
              </a:r>
              <a:endParaRPr lang="zh-CN" altLang="en-US" sz="1600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3365342" y="1431390"/>
            <a:ext cx="1119862" cy="593535"/>
            <a:chOff x="3477357" y="7526004"/>
            <a:chExt cx="3289964" cy="1091057"/>
          </a:xfrm>
          <a:effectLst>
            <a:outerShdw blurRad="203200" dist="114300" dir="5400000" sx="102000" sy="102000" algn="t" rotWithShape="0">
              <a:prstClr val="black">
                <a:alpha val="29000"/>
              </a:prstClr>
            </a:outerShdw>
          </a:effectLst>
        </p:grpSpPr>
        <p:sp>
          <p:nvSpPr>
            <p:cNvPr id="24" name="流程图: 可选过程 23"/>
            <p:cNvSpPr/>
            <p:nvPr/>
          </p:nvSpPr>
          <p:spPr>
            <a:xfrm>
              <a:off x="3477357" y="8032285"/>
              <a:ext cx="3186774" cy="584776"/>
            </a:xfrm>
            <a:prstGeom prst="flowChartAlternateProcess">
              <a:avLst/>
            </a:prstGeom>
            <a:solidFill>
              <a:srgbClr val="4093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25" name="TextBox 75"/>
            <p:cNvSpPr txBox="1"/>
            <p:nvPr/>
          </p:nvSpPr>
          <p:spPr>
            <a:xfrm>
              <a:off x="3477357" y="7526004"/>
              <a:ext cx="3289964" cy="10749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dirty="0" smtClean="0">
                  <a:solidFill>
                    <a:schemeClr val="bg1"/>
                  </a:solidFill>
                  <a:latin typeface="+mj-ea"/>
                  <a:ea typeface="+mj-ea"/>
                </a:rPr>
                <a:t>             迟到惩罚</a:t>
              </a:r>
              <a:endParaRPr lang="zh-CN" altLang="en-US" sz="1600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5329560" y="1677539"/>
            <a:ext cx="1063620" cy="355781"/>
            <a:chOff x="3477356" y="7978482"/>
            <a:chExt cx="3175145" cy="654009"/>
          </a:xfrm>
          <a:effectLst>
            <a:outerShdw blurRad="203200" dist="114300" dir="5400000" sx="102000" sy="102000" algn="t" rotWithShape="0">
              <a:prstClr val="black">
                <a:alpha val="29000"/>
              </a:prstClr>
            </a:outerShdw>
          </a:effectLst>
        </p:grpSpPr>
        <p:sp>
          <p:nvSpPr>
            <p:cNvPr id="27" name="流程图: 可选过程 26"/>
            <p:cNvSpPr/>
            <p:nvPr/>
          </p:nvSpPr>
          <p:spPr>
            <a:xfrm>
              <a:off x="3477357" y="8047715"/>
              <a:ext cx="3175144" cy="584776"/>
            </a:xfrm>
            <a:prstGeom prst="flowChartAlternateProcess">
              <a:avLst/>
            </a:prstGeom>
            <a:solidFill>
              <a:srgbClr val="4093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28" name="TextBox 78"/>
            <p:cNvSpPr txBox="1"/>
            <p:nvPr/>
          </p:nvSpPr>
          <p:spPr>
            <a:xfrm>
              <a:off x="3477356" y="7978482"/>
              <a:ext cx="3001354" cy="6223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dirty="0">
                  <a:solidFill>
                    <a:schemeClr val="bg1"/>
                  </a:solidFill>
                  <a:latin typeface="+mj-ea"/>
                </a:rPr>
                <a:t>旷工处理</a:t>
              </a:r>
              <a:endParaRPr lang="zh-CN" altLang="en-US" sz="1600" dirty="0">
                <a:solidFill>
                  <a:schemeClr val="bg1"/>
                </a:solidFill>
                <a:latin typeface="+mj-ea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6523060" y="1677539"/>
            <a:ext cx="3352460" cy="338554"/>
            <a:chOff x="1603565" y="7924569"/>
            <a:chExt cx="6862294" cy="622342"/>
          </a:xfrm>
          <a:effectLst>
            <a:outerShdw blurRad="203200" dist="114300" dir="5400000" sx="102000" sy="102000" algn="t" rotWithShape="0">
              <a:prstClr val="black">
                <a:alpha val="29000"/>
              </a:prstClr>
            </a:outerShdw>
          </a:effectLst>
        </p:grpSpPr>
        <p:sp>
          <p:nvSpPr>
            <p:cNvPr id="30" name="流程图: 可选过程 29"/>
            <p:cNvSpPr/>
            <p:nvPr/>
          </p:nvSpPr>
          <p:spPr>
            <a:xfrm>
              <a:off x="3477357" y="7962135"/>
              <a:ext cx="3105207" cy="584776"/>
            </a:xfrm>
            <a:prstGeom prst="flowChartAlternateProcess">
              <a:avLst/>
            </a:prstGeom>
            <a:solidFill>
              <a:srgbClr val="4093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31" name="TextBox 81"/>
            <p:cNvSpPr txBox="1"/>
            <p:nvPr/>
          </p:nvSpPr>
          <p:spPr>
            <a:xfrm>
              <a:off x="1603565" y="7924569"/>
              <a:ext cx="6862294" cy="6223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dirty="0" smtClean="0">
                  <a:solidFill>
                    <a:schemeClr val="bg1"/>
                  </a:solidFill>
                  <a:latin typeface="+mj-ea"/>
                  <a:ea typeface="+mj-ea"/>
                </a:rPr>
                <a:t>        单击添加标题</a:t>
              </a:r>
              <a:endParaRPr lang="zh-CN" altLang="en-US" sz="1600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37" name="文本框 38"/>
          <p:cNvSpPr txBox="1">
            <a:spLocks noChangeArrowheads="1"/>
          </p:cNvSpPr>
          <p:nvPr/>
        </p:nvSpPr>
        <p:spPr bwMode="auto">
          <a:xfrm>
            <a:off x="6968088" y="2599452"/>
            <a:ext cx="2034617" cy="1761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1311" tIns="35656" rIns="71311" bIns="35656">
            <a:spAutoFit/>
          </a:bodyPr>
          <a:lstStyle/>
          <a:p>
            <a:pPr defTabSz="725805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微软雅黑" panose="020B0503020204020204" pitchFamily="34" charset="-122"/>
              </a:rPr>
              <a:t>在此录入上述图表的综合分析说明，在此录入上述图表的综合分析说明，在此录入上述图表的综合分析说明。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just">
              <a:buClr>
                <a:schemeClr val="bg1"/>
              </a:buClr>
              <a:buSzPct val="80000"/>
            </a:pPr>
            <a:r>
              <a:rPr lang="zh-CN" altLang="en-US" sz="1400" dirty="0" smtClean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</a:rPr>
              <a:t>奖金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</a:rPr>
              <a:t>。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ea typeface="微软雅黑" panose="020B0503020204020204" pitchFamily="34" charset="-122"/>
            </a:endParaRPr>
          </a:p>
          <a:p>
            <a:pPr algn="just">
              <a:buClr>
                <a:schemeClr val="bg1"/>
              </a:buClr>
              <a:buSzPct val="80000"/>
            </a:pPr>
            <a:endParaRPr lang="en-US" altLang="zh-CN" sz="1600" dirty="0">
              <a:solidFill>
                <a:schemeClr val="bg1">
                  <a:lumMod val="50000"/>
                </a:schemeClr>
              </a:solidFill>
              <a:ea typeface="楷体_GB2312"/>
              <a:cs typeface="楷体_GB2312"/>
            </a:endParaRPr>
          </a:p>
        </p:txBody>
      </p:sp>
      <p:sp>
        <p:nvSpPr>
          <p:cNvPr id="38" name="文本框 36"/>
          <p:cNvSpPr txBox="1">
            <a:spLocks noChangeArrowheads="1"/>
          </p:cNvSpPr>
          <p:nvPr/>
        </p:nvSpPr>
        <p:spPr bwMode="auto">
          <a:xfrm>
            <a:off x="-1" y="317899"/>
            <a:ext cx="285006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 dirty="0" smtClean="0">
                <a:solidFill>
                  <a:srgbClr val="4093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3200" b="1" dirty="0" smtClean="0">
                <a:solidFill>
                  <a:srgbClr val="4093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考勤制度</a:t>
            </a:r>
            <a:endParaRPr lang="zh-CN" altLang="en-US" sz="3200" b="1" dirty="0">
              <a:solidFill>
                <a:srgbClr val="40937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文本框 41"/>
          <p:cNvSpPr txBox="1">
            <a:spLocks noChangeArrowheads="1"/>
          </p:cNvSpPr>
          <p:nvPr/>
        </p:nvSpPr>
        <p:spPr bwMode="auto">
          <a:xfrm>
            <a:off x="682090" y="2282726"/>
            <a:ext cx="2147321" cy="2103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1311" tIns="35656" rIns="71311" bIns="35656">
            <a:spAutoFit/>
          </a:bodyPr>
          <a:lstStyle/>
          <a:p>
            <a:pPr algn="just">
              <a:buClr>
                <a:schemeClr val="bg1"/>
              </a:buClr>
              <a:buSzPct val="80000"/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</a:rPr>
              <a:t>旷工：员工未办理请假手续，或请假手续尚未获批即擅自离岗的；假期届满且无续假仍未到岗的；晚于规定的上班时间或早于规定的下班时间超过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</a:rPr>
              <a:t>30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</a:rPr>
              <a:t>分钟的；上、下班未打卡的；违法乱纪被公安机关拘留、甚至逮捕的；用不正当手段，骗取、涂改、伪造休息休假证明的。 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ea typeface="微软雅黑" panose="020B0503020204020204" pitchFamily="34" charset="-122"/>
            </a:endParaRPr>
          </a:p>
          <a:p>
            <a:endParaRPr lang="zh-CN" altLang="en-US" sz="1200" dirty="0">
              <a:solidFill>
                <a:schemeClr val="bg1">
                  <a:lumMod val="50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39" name="文本框 39"/>
          <p:cNvSpPr txBox="1">
            <a:spLocks noChangeArrowheads="1"/>
          </p:cNvSpPr>
          <p:nvPr/>
        </p:nvSpPr>
        <p:spPr bwMode="auto">
          <a:xfrm>
            <a:off x="2940265" y="2291675"/>
            <a:ext cx="2012735" cy="99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1311" tIns="35656" rIns="71311" bIns="35656">
            <a:spAutoFit/>
          </a:bodyPr>
          <a:lstStyle/>
          <a:p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</a:rPr>
              <a:t>迟到：</a:t>
            </a:r>
            <a:r>
              <a:rPr lang="zh-CN" altLang="zh-CN" sz="1200" dirty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</a:rPr>
              <a:t>迟到或早退时长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</a:rPr>
              <a:t>T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</a:rPr>
              <a:t>。</a:t>
            </a:r>
            <a:endParaRPr lang="zh-CN" altLang="zh-CN" sz="1200" dirty="0">
              <a:solidFill>
                <a:schemeClr val="bg1">
                  <a:lumMod val="50000"/>
                </a:schemeClr>
              </a:solidFill>
              <a:ea typeface="微软雅黑" panose="020B0503020204020204" pitchFamily="34" charset="-122"/>
            </a:endParaRPr>
          </a:p>
          <a:p>
            <a:r>
              <a:rPr lang="zh-CN" altLang="zh-CN" sz="1200" dirty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</a:rPr>
              <a:t>处理办法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</a:rPr>
              <a:t>5≤T≤15</a:t>
            </a:r>
            <a:r>
              <a:rPr lang="zh-CN" altLang="zh-CN" sz="1200" dirty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</a:rPr>
              <a:t>分钟扣款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</a:rPr>
              <a:t>10</a:t>
            </a:r>
            <a:r>
              <a:rPr lang="zh-CN" altLang="zh-CN" sz="1200" dirty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</a:rPr>
              <a:t>元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</a:rPr>
              <a:t>/</a:t>
            </a:r>
            <a:r>
              <a:rPr lang="zh-CN" altLang="zh-CN" sz="1200" dirty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</a:rPr>
              <a:t>次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</a:rPr>
              <a:t>；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</a:rPr>
              <a:t>15</a:t>
            </a:r>
            <a:r>
              <a:rPr lang="zh-CN" altLang="zh-CN" sz="1200" dirty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</a:rPr>
              <a:t>分钟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</a:rPr>
              <a:t>＜T≤30</a:t>
            </a:r>
            <a:r>
              <a:rPr lang="zh-CN" altLang="zh-CN" sz="1200" dirty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</a:rPr>
              <a:t>分钟扣款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</a:rPr>
              <a:t>20</a:t>
            </a:r>
            <a:r>
              <a:rPr lang="zh-CN" altLang="zh-CN" sz="1200" dirty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</a:rPr>
              <a:t>元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</a:rPr>
              <a:t>/</a:t>
            </a:r>
            <a:r>
              <a:rPr lang="zh-CN" altLang="zh-CN" sz="1200" dirty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</a:rPr>
              <a:t>次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</a:rPr>
              <a:t>，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</a:rPr>
              <a:t>T＞30</a:t>
            </a:r>
            <a:r>
              <a:rPr lang="zh-CN" altLang="zh-CN" sz="1200" dirty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</a:rPr>
              <a:t>分钟视作旷工半天</a:t>
            </a:r>
            <a:r>
              <a:rPr lang="zh-CN" altLang="zh-CN" sz="1200" dirty="0" smtClean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</a:rPr>
              <a:t>处理</a:t>
            </a:r>
            <a:r>
              <a:rPr lang="en-US" altLang="zh-CN" sz="1200" dirty="0" smtClean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</a:rPr>
              <a:t>.</a:t>
            </a:r>
            <a:endParaRPr lang="zh-CN" altLang="zh-CN" sz="1200" dirty="0">
              <a:solidFill>
                <a:schemeClr val="bg1">
                  <a:lumMod val="50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40" name="文本框 41"/>
          <p:cNvSpPr txBox="1">
            <a:spLocks noChangeArrowheads="1"/>
          </p:cNvSpPr>
          <p:nvPr/>
        </p:nvSpPr>
        <p:spPr bwMode="auto">
          <a:xfrm>
            <a:off x="5079207" y="2257921"/>
            <a:ext cx="1694973" cy="302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1311" tIns="35656" rIns="71311" bIns="35656">
            <a:spAutoFit/>
          </a:bodyPr>
          <a:lstStyle/>
          <a:p>
            <a:pPr>
              <a:spcBef>
                <a:spcPts val="795"/>
              </a:spcBef>
              <a:buClr>
                <a:schemeClr val="bg1"/>
              </a:buClr>
              <a:buSzPct val="80000"/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</a:rPr>
              <a:t>旷工处理：根据旷工时长，按日工资标准的双倍扣罚。旷工半天</a:t>
            </a:r>
            <a:r>
              <a:rPr lang="zh-CN" altLang="en-US" sz="1200" dirty="0" smtClean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</a:rPr>
              <a:t>的，另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</a:rPr>
              <a:t>予全公司内通报并警告一次。旷工一天的，另予全公司通报并记过一次。连续旷工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</a:rPr>
              <a:t>3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</a:rPr>
              <a:t>天以上或月累计旷工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</a:rPr>
              <a:t>5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</a:rPr>
              <a:t>天或年累计旷工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</a:rPr>
              <a:t>10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ea typeface="微软雅黑" panose="020B0503020204020204" pitchFamily="34" charset="-122"/>
              </a:rPr>
              <a:t>天以上者，公司除按上述标准罚考勤款外，还将与其解约，且不予支付任何可能存在的经济补偿金或赔偿金等，并保留向其追索权益损失的权利。</a:t>
            </a:r>
            <a:endParaRPr lang="zh-CN" altLang="en-US" sz="1200" dirty="0">
              <a:solidFill>
                <a:schemeClr val="bg1">
                  <a:lumMod val="50000"/>
                </a:schemeClr>
              </a:solidFill>
              <a:ea typeface="微软雅黑" panose="020B0503020204020204" pitchFamily="34" charset="-122"/>
            </a:endParaRPr>
          </a:p>
          <a:p>
            <a:endParaRPr lang="zh-CN" altLang="en-US" sz="1200" dirty="0">
              <a:solidFill>
                <a:schemeClr val="bg1">
                  <a:lumMod val="50000"/>
                </a:schemeClr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Tm="0">
        <p:checker/>
      </p:transition>
    </mc:Choice>
    <mc:Fallback>
      <p:transition spd="slow" advTm="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2" grpId="0"/>
      <p:bldP spid="39" grpId="0"/>
      <p:bldP spid="4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17"/>
          <p:cNvSpPr>
            <a:spLocks noEditPoints="1"/>
          </p:cNvSpPr>
          <p:nvPr/>
        </p:nvSpPr>
        <p:spPr bwMode="auto">
          <a:xfrm>
            <a:off x="3414127" y="1461589"/>
            <a:ext cx="438440" cy="350381"/>
          </a:xfrm>
          <a:custGeom>
            <a:avLst/>
            <a:gdLst>
              <a:gd name="T0" fmla="*/ 200 w 400"/>
              <a:gd name="T1" fmla="*/ 120 h 320"/>
              <a:gd name="T2" fmla="*/ 140 w 400"/>
              <a:gd name="T3" fmla="*/ 180 h 320"/>
              <a:gd name="T4" fmla="*/ 200 w 400"/>
              <a:gd name="T5" fmla="*/ 240 h 320"/>
              <a:gd name="T6" fmla="*/ 260 w 400"/>
              <a:gd name="T7" fmla="*/ 180 h 320"/>
              <a:gd name="T8" fmla="*/ 200 w 400"/>
              <a:gd name="T9" fmla="*/ 120 h 320"/>
              <a:gd name="T10" fmla="*/ 360 w 400"/>
              <a:gd name="T11" fmla="*/ 60 h 320"/>
              <a:gd name="T12" fmla="*/ 312 w 400"/>
              <a:gd name="T13" fmla="*/ 60 h 320"/>
              <a:gd name="T14" fmla="*/ 296 w 400"/>
              <a:gd name="T15" fmla="*/ 49 h 320"/>
              <a:gd name="T16" fmla="*/ 284 w 400"/>
              <a:gd name="T17" fmla="*/ 11 h 320"/>
              <a:gd name="T18" fmla="*/ 268 w 400"/>
              <a:gd name="T19" fmla="*/ 0 h 320"/>
              <a:gd name="T20" fmla="*/ 132 w 400"/>
              <a:gd name="T21" fmla="*/ 0 h 320"/>
              <a:gd name="T22" fmla="*/ 116 w 400"/>
              <a:gd name="T23" fmla="*/ 11 h 320"/>
              <a:gd name="T24" fmla="*/ 104 w 400"/>
              <a:gd name="T25" fmla="*/ 49 h 320"/>
              <a:gd name="T26" fmla="*/ 88 w 400"/>
              <a:gd name="T27" fmla="*/ 60 h 320"/>
              <a:gd name="T28" fmla="*/ 40 w 400"/>
              <a:gd name="T29" fmla="*/ 60 h 320"/>
              <a:gd name="T30" fmla="*/ 0 w 400"/>
              <a:gd name="T31" fmla="*/ 100 h 320"/>
              <a:gd name="T32" fmla="*/ 0 w 400"/>
              <a:gd name="T33" fmla="*/ 280 h 320"/>
              <a:gd name="T34" fmla="*/ 40 w 400"/>
              <a:gd name="T35" fmla="*/ 320 h 320"/>
              <a:gd name="T36" fmla="*/ 360 w 400"/>
              <a:gd name="T37" fmla="*/ 320 h 320"/>
              <a:gd name="T38" fmla="*/ 400 w 400"/>
              <a:gd name="T39" fmla="*/ 280 h 320"/>
              <a:gd name="T40" fmla="*/ 400 w 400"/>
              <a:gd name="T41" fmla="*/ 100 h 320"/>
              <a:gd name="T42" fmla="*/ 360 w 400"/>
              <a:gd name="T43" fmla="*/ 60 h 320"/>
              <a:gd name="T44" fmla="*/ 200 w 400"/>
              <a:gd name="T45" fmla="*/ 280 h 320"/>
              <a:gd name="T46" fmla="*/ 100 w 400"/>
              <a:gd name="T47" fmla="*/ 180 h 320"/>
              <a:gd name="T48" fmla="*/ 200 w 400"/>
              <a:gd name="T49" fmla="*/ 80 h 320"/>
              <a:gd name="T50" fmla="*/ 300 w 400"/>
              <a:gd name="T51" fmla="*/ 180 h 320"/>
              <a:gd name="T52" fmla="*/ 200 w 400"/>
              <a:gd name="T53" fmla="*/ 280 h 320"/>
              <a:gd name="T54" fmla="*/ 346 w 400"/>
              <a:gd name="T55" fmla="*/ 128 h 320"/>
              <a:gd name="T56" fmla="*/ 332 w 400"/>
              <a:gd name="T57" fmla="*/ 114 h 320"/>
              <a:gd name="T58" fmla="*/ 346 w 400"/>
              <a:gd name="T59" fmla="*/ 100 h 320"/>
              <a:gd name="T60" fmla="*/ 360 w 400"/>
              <a:gd name="T61" fmla="*/ 114 h 320"/>
              <a:gd name="T62" fmla="*/ 346 w 400"/>
              <a:gd name="T63" fmla="*/ 128 h 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00" h="320">
                <a:moveTo>
                  <a:pt x="200" y="120"/>
                </a:moveTo>
                <a:cubicBezTo>
                  <a:pt x="167" y="120"/>
                  <a:pt x="140" y="147"/>
                  <a:pt x="140" y="180"/>
                </a:cubicBezTo>
                <a:cubicBezTo>
                  <a:pt x="140" y="213"/>
                  <a:pt x="167" y="240"/>
                  <a:pt x="200" y="240"/>
                </a:cubicBezTo>
                <a:cubicBezTo>
                  <a:pt x="233" y="240"/>
                  <a:pt x="260" y="213"/>
                  <a:pt x="260" y="180"/>
                </a:cubicBezTo>
                <a:cubicBezTo>
                  <a:pt x="260" y="147"/>
                  <a:pt x="233" y="120"/>
                  <a:pt x="200" y="120"/>
                </a:cubicBezTo>
                <a:close/>
                <a:moveTo>
                  <a:pt x="360" y="60"/>
                </a:moveTo>
                <a:cubicBezTo>
                  <a:pt x="312" y="60"/>
                  <a:pt x="312" y="60"/>
                  <a:pt x="312" y="60"/>
                </a:cubicBezTo>
                <a:cubicBezTo>
                  <a:pt x="305" y="60"/>
                  <a:pt x="298" y="55"/>
                  <a:pt x="296" y="49"/>
                </a:cubicBezTo>
                <a:cubicBezTo>
                  <a:pt x="284" y="11"/>
                  <a:pt x="284" y="11"/>
                  <a:pt x="284" y="11"/>
                </a:cubicBezTo>
                <a:cubicBezTo>
                  <a:pt x="281" y="5"/>
                  <a:pt x="274" y="0"/>
                  <a:pt x="268" y="0"/>
                </a:cubicBezTo>
                <a:cubicBezTo>
                  <a:pt x="132" y="0"/>
                  <a:pt x="132" y="0"/>
                  <a:pt x="132" y="0"/>
                </a:cubicBezTo>
                <a:cubicBezTo>
                  <a:pt x="125" y="0"/>
                  <a:pt x="118" y="5"/>
                  <a:pt x="116" y="11"/>
                </a:cubicBezTo>
                <a:cubicBezTo>
                  <a:pt x="104" y="49"/>
                  <a:pt x="104" y="49"/>
                  <a:pt x="104" y="49"/>
                </a:cubicBezTo>
                <a:cubicBezTo>
                  <a:pt x="101" y="55"/>
                  <a:pt x="94" y="60"/>
                  <a:pt x="88" y="60"/>
                </a:cubicBezTo>
                <a:cubicBezTo>
                  <a:pt x="40" y="60"/>
                  <a:pt x="40" y="60"/>
                  <a:pt x="40" y="60"/>
                </a:cubicBezTo>
                <a:cubicBezTo>
                  <a:pt x="18" y="60"/>
                  <a:pt x="0" y="78"/>
                  <a:pt x="0" y="100"/>
                </a:cubicBezTo>
                <a:cubicBezTo>
                  <a:pt x="0" y="280"/>
                  <a:pt x="0" y="280"/>
                  <a:pt x="0" y="280"/>
                </a:cubicBezTo>
                <a:cubicBezTo>
                  <a:pt x="0" y="302"/>
                  <a:pt x="18" y="320"/>
                  <a:pt x="40" y="320"/>
                </a:cubicBezTo>
                <a:cubicBezTo>
                  <a:pt x="360" y="320"/>
                  <a:pt x="360" y="320"/>
                  <a:pt x="360" y="320"/>
                </a:cubicBezTo>
                <a:cubicBezTo>
                  <a:pt x="382" y="320"/>
                  <a:pt x="400" y="302"/>
                  <a:pt x="400" y="280"/>
                </a:cubicBezTo>
                <a:cubicBezTo>
                  <a:pt x="400" y="100"/>
                  <a:pt x="400" y="100"/>
                  <a:pt x="400" y="100"/>
                </a:cubicBezTo>
                <a:cubicBezTo>
                  <a:pt x="400" y="78"/>
                  <a:pt x="382" y="60"/>
                  <a:pt x="360" y="60"/>
                </a:cubicBezTo>
                <a:close/>
                <a:moveTo>
                  <a:pt x="200" y="280"/>
                </a:moveTo>
                <a:cubicBezTo>
                  <a:pt x="145" y="280"/>
                  <a:pt x="100" y="235"/>
                  <a:pt x="100" y="180"/>
                </a:cubicBezTo>
                <a:cubicBezTo>
                  <a:pt x="100" y="125"/>
                  <a:pt x="145" y="80"/>
                  <a:pt x="200" y="80"/>
                </a:cubicBezTo>
                <a:cubicBezTo>
                  <a:pt x="255" y="80"/>
                  <a:pt x="300" y="125"/>
                  <a:pt x="300" y="180"/>
                </a:cubicBezTo>
                <a:cubicBezTo>
                  <a:pt x="300" y="235"/>
                  <a:pt x="255" y="280"/>
                  <a:pt x="200" y="280"/>
                </a:cubicBezTo>
                <a:close/>
                <a:moveTo>
                  <a:pt x="346" y="128"/>
                </a:moveTo>
                <a:cubicBezTo>
                  <a:pt x="338" y="128"/>
                  <a:pt x="332" y="122"/>
                  <a:pt x="332" y="114"/>
                </a:cubicBezTo>
                <a:cubicBezTo>
                  <a:pt x="332" y="106"/>
                  <a:pt x="338" y="100"/>
                  <a:pt x="346" y="100"/>
                </a:cubicBezTo>
                <a:cubicBezTo>
                  <a:pt x="354" y="100"/>
                  <a:pt x="360" y="106"/>
                  <a:pt x="360" y="114"/>
                </a:cubicBezTo>
                <a:cubicBezTo>
                  <a:pt x="360" y="122"/>
                  <a:pt x="354" y="128"/>
                  <a:pt x="346" y="128"/>
                </a:cubicBezTo>
                <a:close/>
              </a:path>
            </a:pathLst>
          </a:custGeom>
          <a:solidFill>
            <a:srgbClr val="40937D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en-US" dirty="0"/>
          </a:p>
        </p:txBody>
      </p:sp>
      <p:sp>
        <p:nvSpPr>
          <p:cNvPr id="7" name="Freeform 22"/>
          <p:cNvSpPr>
            <a:spLocks noEditPoints="1"/>
          </p:cNvSpPr>
          <p:nvPr/>
        </p:nvSpPr>
        <p:spPr bwMode="auto">
          <a:xfrm>
            <a:off x="5225544" y="1452898"/>
            <a:ext cx="388755" cy="388235"/>
          </a:xfrm>
          <a:custGeom>
            <a:avLst/>
            <a:gdLst>
              <a:gd name="T0" fmla="*/ 287 w 316"/>
              <a:gd name="T1" fmla="*/ 29 h 316"/>
              <a:gd name="T2" fmla="*/ 236 w 316"/>
              <a:gd name="T3" fmla="*/ 4 h 316"/>
              <a:gd name="T4" fmla="*/ 135 w 316"/>
              <a:gd name="T5" fmla="*/ 105 h 316"/>
              <a:gd name="T6" fmla="*/ 20 w 316"/>
              <a:gd name="T7" fmla="*/ 221 h 316"/>
              <a:gd name="T8" fmla="*/ 0 w 316"/>
              <a:gd name="T9" fmla="*/ 316 h 316"/>
              <a:gd name="T10" fmla="*/ 95 w 316"/>
              <a:gd name="T11" fmla="*/ 296 h 316"/>
              <a:gd name="T12" fmla="*/ 210 w 316"/>
              <a:gd name="T13" fmla="*/ 180 h 316"/>
              <a:gd name="T14" fmla="*/ 312 w 316"/>
              <a:gd name="T15" fmla="*/ 79 h 316"/>
              <a:gd name="T16" fmla="*/ 287 w 316"/>
              <a:gd name="T17" fmla="*/ 29 h 316"/>
              <a:gd name="T18" fmla="*/ 89 w 316"/>
              <a:gd name="T19" fmla="*/ 284 h 316"/>
              <a:gd name="T20" fmla="*/ 57 w 316"/>
              <a:gd name="T21" fmla="*/ 291 h 316"/>
              <a:gd name="T22" fmla="*/ 43 w 316"/>
              <a:gd name="T23" fmla="*/ 273 h 316"/>
              <a:gd name="T24" fmla="*/ 24 w 316"/>
              <a:gd name="T25" fmla="*/ 259 h 316"/>
              <a:gd name="T26" fmla="*/ 31 w 316"/>
              <a:gd name="T27" fmla="*/ 226 h 316"/>
              <a:gd name="T28" fmla="*/ 41 w 316"/>
              <a:gd name="T29" fmla="*/ 217 h 316"/>
              <a:gd name="T30" fmla="*/ 78 w 316"/>
              <a:gd name="T31" fmla="*/ 237 h 316"/>
              <a:gd name="T32" fmla="*/ 99 w 316"/>
              <a:gd name="T33" fmla="*/ 275 h 316"/>
              <a:gd name="T34" fmla="*/ 89 w 316"/>
              <a:gd name="T35" fmla="*/ 284 h 3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16" h="316">
                <a:moveTo>
                  <a:pt x="287" y="29"/>
                </a:moveTo>
                <a:cubicBezTo>
                  <a:pt x="258" y="0"/>
                  <a:pt x="236" y="4"/>
                  <a:pt x="236" y="4"/>
                </a:cubicBezTo>
                <a:cubicBezTo>
                  <a:pt x="135" y="105"/>
                  <a:pt x="135" y="105"/>
                  <a:pt x="135" y="105"/>
                </a:cubicBezTo>
                <a:cubicBezTo>
                  <a:pt x="20" y="221"/>
                  <a:pt x="20" y="221"/>
                  <a:pt x="20" y="221"/>
                </a:cubicBezTo>
                <a:cubicBezTo>
                  <a:pt x="0" y="316"/>
                  <a:pt x="0" y="316"/>
                  <a:pt x="0" y="316"/>
                </a:cubicBezTo>
                <a:cubicBezTo>
                  <a:pt x="95" y="296"/>
                  <a:pt x="95" y="296"/>
                  <a:pt x="95" y="296"/>
                </a:cubicBezTo>
                <a:cubicBezTo>
                  <a:pt x="210" y="180"/>
                  <a:pt x="210" y="180"/>
                  <a:pt x="210" y="180"/>
                </a:cubicBezTo>
                <a:cubicBezTo>
                  <a:pt x="312" y="79"/>
                  <a:pt x="312" y="79"/>
                  <a:pt x="312" y="79"/>
                </a:cubicBezTo>
                <a:cubicBezTo>
                  <a:pt x="312" y="79"/>
                  <a:pt x="316" y="58"/>
                  <a:pt x="287" y="29"/>
                </a:cubicBezTo>
                <a:close/>
                <a:moveTo>
                  <a:pt x="89" y="284"/>
                </a:moveTo>
                <a:cubicBezTo>
                  <a:pt x="57" y="291"/>
                  <a:pt x="57" y="291"/>
                  <a:pt x="57" y="291"/>
                </a:cubicBezTo>
                <a:cubicBezTo>
                  <a:pt x="54" y="285"/>
                  <a:pt x="50" y="280"/>
                  <a:pt x="43" y="273"/>
                </a:cubicBezTo>
                <a:cubicBezTo>
                  <a:pt x="36" y="266"/>
                  <a:pt x="30" y="262"/>
                  <a:pt x="24" y="259"/>
                </a:cubicBezTo>
                <a:cubicBezTo>
                  <a:pt x="31" y="226"/>
                  <a:pt x="31" y="226"/>
                  <a:pt x="31" y="226"/>
                </a:cubicBezTo>
                <a:cubicBezTo>
                  <a:pt x="41" y="217"/>
                  <a:pt x="41" y="217"/>
                  <a:pt x="41" y="217"/>
                </a:cubicBezTo>
                <a:cubicBezTo>
                  <a:pt x="41" y="217"/>
                  <a:pt x="58" y="217"/>
                  <a:pt x="78" y="237"/>
                </a:cubicBezTo>
                <a:cubicBezTo>
                  <a:pt x="98" y="257"/>
                  <a:pt x="99" y="275"/>
                  <a:pt x="99" y="275"/>
                </a:cubicBezTo>
                <a:lnTo>
                  <a:pt x="89" y="284"/>
                </a:lnTo>
                <a:close/>
              </a:path>
            </a:pathLst>
          </a:custGeom>
          <a:solidFill>
            <a:srgbClr val="40937D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en-US" dirty="0"/>
          </a:p>
        </p:txBody>
      </p:sp>
      <p:sp>
        <p:nvSpPr>
          <p:cNvPr id="13" name="Freeform 62"/>
          <p:cNvSpPr>
            <a:spLocks noEditPoints="1"/>
          </p:cNvSpPr>
          <p:nvPr/>
        </p:nvSpPr>
        <p:spPr bwMode="auto">
          <a:xfrm>
            <a:off x="1584450" y="1417338"/>
            <a:ext cx="511637" cy="456145"/>
          </a:xfrm>
          <a:custGeom>
            <a:avLst/>
            <a:gdLst>
              <a:gd name="T0" fmla="*/ 384 w 387"/>
              <a:gd name="T1" fmla="*/ 320 h 345"/>
              <a:gd name="T2" fmla="*/ 347 w 387"/>
              <a:gd name="T3" fmla="*/ 241 h 345"/>
              <a:gd name="T4" fmla="*/ 326 w 387"/>
              <a:gd name="T5" fmla="*/ 226 h 345"/>
              <a:gd name="T6" fmla="*/ 284 w 387"/>
              <a:gd name="T7" fmla="*/ 226 h 345"/>
              <a:gd name="T8" fmla="*/ 284 w 387"/>
              <a:gd name="T9" fmla="*/ 214 h 345"/>
              <a:gd name="T10" fmla="*/ 319 w 387"/>
              <a:gd name="T11" fmla="*/ 214 h 345"/>
              <a:gd name="T12" fmla="*/ 345 w 387"/>
              <a:gd name="T13" fmla="*/ 187 h 345"/>
              <a:gd name="T14" fmla="*/ 345 w 387"/>
              <a:gd name="T15" fmla="*/ 27 h 345"/>
              <a:gd name="T16" fmla="*/ 319 w 387"/>
              <a:gd name="T17" fmla="*/ 0 h 345"/>
              <a:gd name="T18" fmla="*/ 68 w 387"/>
              <a:gd name="T19" fmla="*/ 0 h 345"/>
              <a:gd name="T20" fmla="*/ 42 w 387"/>
              <a:gd name="T21" fmla="*/ 27 h 345"/>
              <a:gd name="T22" fmla="*/ 42 w 387"/>
              <a:gd name="T23" fmla="*/ 187 h 345"/>
              <a:gd name="T24" fmla="*/ 68 w 387"/>
              <a:gd name="T25" fmla="*/ 214 h 345"/>
              <a:gd name="T26" fmla="*/ 102 w 387"/>
              <a:gd name="T27" fmla="*/ 214 h 345"/>
              <a:gd name="T28" fmla="*/ 102 w 387"/>
              <a:gd name="T29" fmla="*/ 226 h 345"/>
              <a:gd name="T30" fmla="*/ 60 w 387"/>
              <a:gd name="T31" fmla="*/ 226 h 345"/>
              <a:gd name="T32" fmla="*/ 39 w 387"/>
              <a:gd name="T33" fmla="*/ 241 h 345"/>
              <a:gd name="T34" fmla="*/ 3 w 387"/>
              <a:gd name="T35" fmla="*/ 320 h 345"/>
              <a:gd name="T36" fmla="*/ 3 w 387"/>
              <a:gd name="T37" fmla="*/ 338 h 345"/>
              <a:gd name="T38" fmla="*/ 16 w 387"/>
              <a:gd name="T39" fmla="*/ 345 h 345"/>
              <a:gd name="T40" fmla="*/ 116 w 387"/>
              <a:gd name="T41" fmla="*/ 345 h 345"/>
              <a:gd name="T42" fmla="*/ 116 w 387"/>
              <a:gd name="T43" fmla="*/ 345 h 345"/>
              <a:gd name="T44" fmla="*/ 193 w 387"/>
              <a:gd name="T45" fmla="*/ 345 h 345"/>
              <a:gd name="T46" fmla="*/ 270 w 387"/>
              <a:gd name="T47" fmla="*/ 345 h 345"/>
              <a:gd name="T48" fmla="*/ 271 w 387"/>
              <a:gd name="T49" fmla="*/ 345 h 345"/>
              <a:gd name="T50" fmla="*/ 370 w 387"/>
              <a:gd name="T51" fmla="*/ 345 h 345"/>
              <a:gd name="T52" fmla="*/ 384 w 387"/>
              <a:gd name="T53" fmla="*/ 338 h 345"/>
              <a:gd name="T54" fmla="*/ 384 w 387"/>
              <a:gd name="T55" fmla="*/ 320 h 345"/>
              <a:gd name="T56" fmla="*/ 64 w 387"/>
              <a:gd name="T57" fmla="*/ 187 h 345"/>
              <a:gd name="T58" fmla="*/ 64 w 387"/>
              <a:gd name="T59" fmla="*/ 27 h 345"/>
              <a:gd name="T60" fmla="*/ 68 w 387"/>
              <a:gd name="T61" fmla="*/ 23 h 345"/>
              <a:gd name="T62" fmla="*/ 319 w 387"/>
              <a:gd name="T63" fmla="*/ 23 h 345"/>
              <a:gd name="T64" fmla="*/ 323 w 387"/>
              <a:gd name="T65" fmla="*/ 27 h 345"/>
              <a:gd name="T66" fmla="*/ 323 w 387"/>
              <a:gd name="T67" fmla="*/ 187 h 345"/>
              <a:gd name="T68" fmla="*/ 319 w 387"/>
              <a:gd name="T69" fmla="*/ 191 h 345"/>
              <a:gd name="T70" fmla="*/ 68 w 387"/>
              <a:gd name="T71" fmla="*/ 191 h 345"/>
              <a:gd name="T72" fmla="*/ 64 w 387"/>
              <a:gd name="T73" fmla="*/ 187 h 345"/>
              <a:gd name="T74" fmla="*/ 256 w 387"/>
              <a:gd name="T75" fmla="*/ 316 h 345"/>
              <a:gd name="T76" fmla="*/ 252 w 387"/>
              <a:gd name="T77" fmla="*/ 318 h 345"/>
              <a:gd name="T78" fmla="*/ 222 w 387"/>
              <a:gd name="T79" fmla="*/ 319 h 345"/>
              <a:gd name="T80" fmla="*/ 210 w 387"/>
              <a:gd name="T81" fmla="*/ 319 h 345"/>
              <a:gd name="T82" fmla="*/ 176 w 387"/>
              <a:gd name="T83" fmla="*/ 319 h 345"/>
              <a:gd name="T84" fmla="*/ 164 w 387"/>
              <a:gd name="T85" fmla="*/ 319 h 345"/>
              <a:gd name="T86" fmla="*/ 135 w 387"/>
              <a:gd name="T87" fmla="*/ 318 h 345"/>
              <a:gd name="T88" fmla="*/ 130 w 387"/>
              <a:gd name="T89" fmla="*/ 316 h 345"/>
              <a:gd name="T90" fmla="*/ 129 w 387"/>
              <a:gd name="T91" fmla="*/ 311 h 345"/>
              <a:gd name="T92" fmla="*/ 134 w 387"/>
              <a:gd name="T93" fmla="*/ 288 h 345"/>
              <a:gd name="T94" fmla="*/ 140 w 387"/>
              <a:gd name="T95" fmla="*/ 283 h 345"/>
              <a:gd name="T96" fmla="*/ 168 w 387"/>
              <a:gd name="T97" fmla="*/ 283 h 345"/>
              <a:gd name="T98" fmla="*/ 218 w 387"/>
              <a:gd name="T99" fmla="*/ 283 h 345"/>
              <a:gd name="T100" fmla="*/ 247 w 387"/>
              <a:gd name="T101" fmla="*/ 283 h 345"/>
              <a:gd name="T102" fmla="*/ 252 w 387"/>
              <a:gd name="T103" fmla="*/ 288 h 345"/>
              <a:gd name="T104" fmla="*/ 257 w 387"/>
              <a:gd name="T105" fmla="*/ 311 h 345"/>
              <a:gd name="T106" fmla="*/ 256 w 387"/>
              <a:gd name="T107" fmla="*/ 316 h 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387" h="345">
                <a:moveTo>
                  <a:pt x="384" y="320"/>
                </a:moveTo>
                <a:cubicBezTo>
                  <a:pt x="347" y="241"/>
                  <a:pt x="347" y="241"/>
                  <a:pt x="347" y="241"/>
                </a:cubicBezTo>
                <a:cubicBezTo>
                  <a:pt x="343" y="232"/>
                  <a:pt x="334" y="226"/>
                  <a:pt x="326" y="226"/>
                </a:cubicBezTo>
                <a:cubicBezTo>
                  <a:pt x="284" y="226"/>
                  <a:pt x="284" y="226"/>
                  <a:pt x="284" y="226"/>
                </a:cubicBezTo>
                <a:cubicBezTo>
                  <a:pt x="284" y="214"/>
                  <a:pt x="284" y="214"/>
                  <a:pt x="284" y="214"/>
                </a:cubicBezTo>
                <a:cubicBezTo>
                  <a:pt x="319" y="214"/>
                  <a:pt x="319" y="214"/>
                  <a:pt x="319" y="214"/>
                </a:cubicBezTo>
                <a:cubicBezTo>
                  <a:pt x="333" y="214"/>
                  <a:pt x="345" y="202"/>
                  <a:pt x="345" y="187"/>
                </a:cubicBezTo>
                <a:cubicBezTo>
                  <a:pt x="345" y="27"/>
                  <a:pt x="345" y="27"/>
                  <a:pt x="345" y="27"/>
                </a:cubicBezTo>
                <a:cubicBezTo>
                  <a:pt x="345" y="12"/>
                  <a:pt x="333" y="0"/>
                  <a:pt x="319" y="0"/>
                </a:cubicBezTo>
                <a:cubicBezTo>
                  <a:pt x="68" y="0"/>
                  <a:pt x="68" y="0"/>
                  <a:pt x="68" y="0"/>
                </a:cubicBezTo>
                <a:cubicBezTo>
                  <a:pt x="53" y="0"/>
                  <a:pt x="42" y="12"/>
                  <a:pt x="42" y="27"/>
                </a:cubicBezTo>
                <a:cubicBezTo>
                  <a:pt x="42" y="187"/>
                  <a:pt x="42" y="187"/>
                  <a:pt x="42" y="187"/>
                </a:cubicBezTo>
                <a:cubicBezTo>
                  <a:pt x="42" y="202"/>
                  <a:pt x="53" y="214"/>
                  <a:pt x="68" y="214"/>
                </a:cubicBezTo>
                <a:cubicBezTo>
                  <a:pt x="102" y="214"/>
                  <a:pt x="102" y="214"/>
                  <a:pt x="102" y="214"/>
                </a:cubicBezTo>
                <a:cubicBezTo>
                  <a:pt x="102" y="226"/>
                  <a:pt x="102" y="226"/>
                  <a:pt x="102" y="226"/>
                </a:cubicBezTo>
                <a:cubicBezTo>
                  <a:pt x="60" y="226"/>
                  <a:pt x="60" y="226"/>
                  <a:pt x="60" y="226"/>
                </a:cubicBezTo>
                <a:cubicBezTo>
                  <a:pt x="52" y="226"/>
                  <a:pt x="43" y="232"/>
                  <a:pt x="39" y="241"/>
                </a:cubicBezTo>
                <a:cubicBezTo>
                  <a:pt x="3" y="320"/>
                  <a:pt x="3" y="320"/>
                  <a:pt x="3" y="320"/>
                </a:cubicBezTo>
                <a:cubicBezTo>
                  <a:pt x="0" y="326"/>
                  <a:pt x="0" y="333"/>
                  <a:pt x="3" y="338"/>
                </a:cubicBezTo>
                <a:cubicBezTo>
                  <a:pt x="6" y="342"/>
                  <a:pt x="10" y="345"/>
                  <a:pt x="16" y="345"/>
                </a:cubicBezTo>
                <a:cubicBezTo>
                  <a:pt x="116" y="345"/>
                  <a:pt x="116" y="345"/>
                  <a:pt x="116" y="345"/>
                </a:cubicBezTo>
                <a:cubicBezTo>
                  <a:pt x="116" y="345"/>
                  <a:pt x="116" y="345"/>
                  <a:pt x="116" y="345"/>
                </a:cubicBezTo>
                <a:cubicBezTo>
                  <a:pt x="193" y="345"/>
                  <a:pt x="193" y="345"/>
                  <a:pt x="193" y="345"/>
                </a:cubicBezTo>
                <a:cubicBezTo>
                  <a:pt x="270" y="345"/>
                  <a:pt x="270" y="345"/>
                  <a:pt x="270" y="345"/>
                </a:cubicBezTo>
                <a:cubicBezTo>
                  <a:pt x="270" y="345"/>
                  <a:pt x="271" y="345"/>
                  <a:pt x="271" y="345"/>
                </a:cubicBezTo>
                <a:cubicBezTo>
                  <a:pt x="370" y="345"/>
                  <a:pt x="370" y="345"/>
                  <a:pt x="370" y="345"/>
                </a:cubicBezTo>
                <a:cubicBezTo>
                  <a:pt x="376" y="345"/>
                  <a:pt x="381" y="342"/>
                  <a:pt x="384" y="338"/>
                </a:cubicBezTo>
                <a:cubicBezTo>
                  <a:pt x="387" y="333"/>
                  <a:pt x="387" y="326"/>
                  <a:pt x="384" y="320"/>
                </a:cubicBezTo>
                <a:close/>
                <a:moveTo>
                  <a:pt x="64" y="187"/>
                </a:moveTo>
                <a:cubicBezTo>
                  <a:pt x="64" y="27"/>
                  <a:pt x="64" y="27"/>
                  <a:pt x="64" y="27"/>
                </a:cubicBezTo>
                <a:cubicBezTo>
                  <a:pt x="64" y="25"/>
                  <a:pt x="65" y="23"/>
                  <a:pt x="68" y="23"/>
                </a:cubicBezTo>
                <a:cubicBezTo>
                  <a:pt x="319" y="23"/>
                  <a:pt x="319" y="23"/>
                  <a:pt x="319" y="23"/>
                </a:cubicBezTo>
                <a:cubicBezTo>
                  <a:pt x="321" y="23"/>
                  <a:pt x="323" y="25"/>
                  <a:pt x="323" y="27"/>
                </a:cubicBezTo>
                <a:cubicBezTo>
                  <a:pt x="323" y="187"/>
                  <a:pt x="323" y="187"/>
                  <a:pt x="323" y="187"/>
                </a:cubicBezTo>
                <a:cubicBezTo>
                  <a:pt x="323" y="189"/>
                  <a:pt x="321" y="191"/>
                  <a:pt x="319" y="191"/>
                </a:cubicBezTo>
                <a:cubicBezTo>
                  <a:pt x="68" y="191"/>
                  <a:pt x="68" y="191"/>
                  <a:pt x="68" y="191"/>
                </a:cubicBezTo>
                <a:cubicBezTo>
                  <a:pt x="65" y="191"/>
                  <a:pt x="64" y="189"/>
                  <a:pt x="64" y="187"/>
                </a:cubicBezTo>
                <a:close/>
                <a:moveTo>
                  <a:pt x="256" y="316"/>
                </a:moveTo>
                <a:cubicBezTo>
                  <a:pt x="255" y="318"/>
                  <a:pt x="254" y="318"/>
                  <a:pt x="252" y="318"/>
                </a:cubicBezTo>
                <a:cubicBezTo>
                  <a:pt x="222" y="319"/>
                  <a:pt x="222" y="319"/>
                  <a:pt x="222" y="319"/>
                </a:cubicBezTo>
                <a:cubicBezTo>
                  <a:pt x="210" y="319"/>
                  <a:pt x="210" y="319"/>
                  <a:pt x="210" y="319"/>
                </a:cubicBezTo>
                <a:cubicBezTo>
                  <a:pt x="176" y="319"/>
                  <a:pt x="176" y="319"/>
                  <a:pt x="176" y="319"/>
                </a:cubicBezTo>
                <a:cubicBezTo>
                  <a:pt x="164" y="319"/>
                  <a:pt x="164" y="319"/>
                  <a:pt x="164" y="319"/>
                </a:cubicBezTo>
                <a:cubicBezTo>
                  <a:pt x="135" y="318"/>
                  <a:pt x="135" y="318"/>
                  <a:pt x="135" y="318"/>
                </a:cubicBezTo>
                <a:cubicBezTo>
                  <a:pt x="133" y="318"/>
                  <a:pt x="131" y="318"/>
                  <a:pt x="130" y="316"/>
                </a:cubicBezTo>
                <a:cubicBezTo>
                  <a:pt x="129" y="315"/>
                  <a:pt x="129" y="313"/>
                  <a:pt x="129" y="311"/>
                </a:cubicBezTo>
                <a:cubicBezTo>
                  <a:pt x="134" y="288"/>
                  <a:pt x="134" y="288"/>
                  <a:pt x="134" y="288"/>
                </a:cubicBezTo>
                <a:cubicBezTo>
                  <a:pt x="135" y="285"/>
                  <a:pt x="137" y="283"/>
                  <a:pt x="140" y="283"/>
                </a:cubicBezTo>
                <a:cubicBezTo>
                  <a:pt x="168" y="283"/>
                  <a:pt x="168" y="283"/>
                  <a:pt x="168" y="283"/>
                </a:cubicBezTo>
                <a:cubicBezTo>
                  <a:pt x="218" y="283"/>
                  <a:pt x="218" y="283"/>
                  <a:pt x="218" y="283"/>
                </a:cubicBezTo>
                <a:cubicBezTo>
                  <a:pt x="247" y="283"/>
                  <a:pt x="247" y="283"/>
                  <a:pt x="247" y="283"/>
                </a:cubicBezTo>
                <a:cubicBezTo>
                  <a:pt x="249" y="283"/>
                  <a:pt x="251" y="285"/>
                  <a:pt x="252" y="288"/>
                </a:cubicBezTo>
                <a:cubicBezTo>
                  <a:pt x="257" y="311"/>
                  <a:pt x="257" y="311"/>
                  <a:pt x="257" y="311"/>
                </a:cubicBezTo>
                <a:cubicBezTo>
                  <a:pt x="258" y="313"/>
                  <a:pt x="257" y="315"/>
                  <a:pt x="256" y="316"/>
                </a:cubicBezTo>
                <a:close/>
              </a:path>
            </a:pathLst>
          </a:custGeom>
          <a:solidFill>
            <a:srgbClr val="40937D"/>
          </a:solidFill>
          <a:ln>
            <a:noFill/>
          </a:ln>
        </p:spPr>
        <p:txBody>
          <a:bodyPr vert="horz" wrap="square" lIns="68580" tIns="34290" rIns="68580" bIns="34290" numCol="1" anchor="t" anchorCtr="0" compatLnSpc="1"/>
          <a:lstStyle/>
          <a:p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1263186" y="1929809"/>
            <a:ext cx="1154165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    资料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准备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3056268" y="1929809"/>
            <a:ext cx="1154165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    合同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签订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4842840" y="1929809"/>
            <a:ext cx="1154165" cy="51552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    提交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转正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  <a:p>
            <a:endParaRPr lang="zh-CN" altLang="en-US" sz="15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6629412" y="1929809"/>
            <a:ext cx="1154165" cy="28469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    离职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程序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26" name="Text Placeholder 7"/>
          <p:cNvSpPr txBox="1"/>
          <p:nvPr/>
        </p:nvSpPr>
        <p:spPr>
          <a:xfrm>
            <a:off x="1456242" y="2487475"/>
            <a:ext cx="961109" cy="356843"/>
          </a:xfrm>
          <a:prstGeom prst="rect">
            <a:avLst/>
          </a:prstGeom>
        </p:spPr>
        <p:txBody>
          <a:bodyPr vert="horz" lIns="0" tIns="103866" rIns="0" bIns="103866" anchor="ctr"/>
          <a:lstStyle>
            <a:lvl1pPr marL="0" indent="0" algn="r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65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zh-CN" altLang="en-US" sz="1600" b="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27" name="Text Placeholder 2"/>
          <p:cNvSpPr txBox="1"/>
          <p:nvPr/>
        </p:nvSpPr>
        <p:spPr>
          <a:xfrm>
            <a:off x="979662" y="2403654"/>
            <a:ext cx="1721212" cy="1101167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Clr>
                <a:schemeClr val="tx1"/>
              </a:buClr>
              <a:buSzPct val="85000"/>
            </a:pPr>
            <a:r>
              <a:rPr lang="zh-CN" altLang="en-US" sz="105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资料准备：</a:t>
            </a:r>
            <a:r>
              <a:rPr lang="zh-CN" altLang="en-US" sz="105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身份证、学历证书、学位证书、专业技术证书、个人简历、离职证明、照片</a:t>
            </a:r>
            <a:r>
              <a:rPr lang="en-US" altLang="zh-CN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(</a:t>
            </a:r>
            <a:r>
              <a:rPr lang="zh-CN" altLang="en-US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办理社保用，需电子版），填写并提交</a:t>
            </a:r>
            <a:r>
              <a:rPr lang="en-US" altLang="zh-CN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105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员工入职登记表</a:t>
            </a:r>
            <a:r>
              <a:rPr lang="en-US" altLang="zh-CN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en-US" altLang="zh-CN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《</a:t>
            </a:r>
            <a:r>
              <a:rPr lang="en-US" altLang="zh-CN" sz="105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XXXX</a:t>
            </a:r>
            <a:r>
              <a:rPr lang="zh-CN" altLang="en-US" sz="105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公司入职职业规划表</a:t>
            </a:r>
            <a:r>
              <a:rPr lang="en-US" altLang="zh-CN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，保证其真实性，如有虚假，将予以辞退，并不作任何经济补偿。</a:t>
            </a:r>
            <a:endParaRPr lang="zh-CN" altLang="en-US" sz="105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Text Placeholder 2"/>
          <p:cNvSpPr txBox="1"/>
          <p:nvPr/>
        </p:nvSpPr>
        <p:spPr>
          <a:xfrm>
            <a:off x="3005021" y="2418721"/>
            <a:ext cx="1256652" cy="1086099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r>
              <a:rPr lang="zh-CN" altLang="en-US" sz="105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合同签订：</a:t>
            </a:r>
            <a:r>
              <a:rPr lang="zh-CN" altLang="en-US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一个月内签订劳动合同，试用期</a:t>
            </a:r>
            <a:r>
              <a:rPr lang="en-US" altLang="zh-CN" sz="105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05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个月</a:t>
            </a:r>
            <a:r>
              <a:rPr lang="zh-CN" altLang="en-US" sz="1050" dirty="0">
                <a:solidFill>
                  <a:srgbClr val="9658A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zh-CN" altLang="en-US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合同有效期</a:t>
            </a:r>
            <a:r>
              <a:rPr lang="en-US" altLang="zh-CN" sz="105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05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年。</a:t>
            </a:r>
            <a:endParaRPr lang="en-US" altLang="zh-CN" sz="105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Text Placeholder 2"/>
          <p:cNvSpPr txBox="1"/>
          <p:nvPr/>
        </p:nvSpPr>
        <p:spPr>
          <a:xfrm>
            <a:off x="4842840" y="2461650"/>
            <a:ext cx="1084370" cy="1092820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r>
              <a:rPr lang="zh-CN" altLang="en-US" sz="105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提交转正：</a:t>
            </a:r>
            <a:r>
              <a:rPr lang="zh-CN" altLang="en-US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试用期内表现优秀可向部门主管</a:t>
            </a:r>
            <a:r>
              <a:rPr lang="zh-CN" altLang="en-US" sz="105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申请提前转正</a:t>
            </a:r>
            <a:r>
              <a:rPr lang="zh-CN" altLang="en-US" sz="9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9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Text Placeholder 2"/>
          <p:cNvSpPr txBox="1"/>
          <p:nvPr/>
        </p:nvSpPr>
        <p:spPr>
          <a:xfrm>
            <a:off x="6760737" y="2497724"/>
            <a:ext cx="1110724" cy="44161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 rtl="0" eaLnBrk="0" fontAlgn="base" hangingPunct="0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0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1041400" indent="-4000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0528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247900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91155" indent="-31940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3441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17703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1965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462270" indent="-321310" algn="l" defTabSz="128524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</a:pPr>
            <a:r>
              <a:rPr lang="zh-CN" altLang="en-US" sz="105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离职程序：</a:t>
            </a:r>
            <a:r>
              <a:rPr lang="zh-CN" altLang="en-US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试用期内离职须</a:t>
            </a:r>
            <a:r>
              <a:rPr lang="zh-CN" altLang="en-US" sz="105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提前三天</a:t>
            </a:r>
            <a:r>
              <a:rPr lang="zh-CN" altLang="en-US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提交离职申请；正式员工离职须</a:t>
            </a:r>
            <a:r>
              <a:rPr lang="zh-CN" altLang="en-US" sz="105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提前一个月</a:t>
            </a:r>
            <a:r>
              <a:rPr lang="zh-CN" altLang="en-US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提出书面申请，方可办理离职手续。</a:t>
            </a:r>
            <a:endParaRPr lang="en-US" altLang="zh-CN" sz="105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6946673" y="1394585"/>
            <a:ext cx="596225" cy="512212"/>
            <a:chOff x="3098700" y="5569159"/>
            <a:chExt cx="642147" cy="605886"/>
          </a:xfrm>
          <a:solidFill>
            <a:srgbClr val="40937D"/>
          </a:solidFill>
        </p:grpSpPr>
        <p:sp>
          <p:nvSpPr>
            <p:cNvPr id="33" name="Freeform 349"/>
            <p:cNvSpPr/>
            <p:nvPr/>
          </p:nvSpPr>
          <p:spPr bwMode="auto">
            <a:xfrm>
              <a:off x="3119543" y="5569159"/>
              <a:ext cx="621304" cy="392027"/>
            </a:xfrm>
            <a:custGeom>
              <a:avLst/>
              <a:gdLst>
                <a:gd name="T0" fmla="*/ 880 w 921"/>
                <a:gd name="T1" fmla="*/ 447 h 581"/>
                <a:gd name="T2" fmla="*/ 879 w 921"/>
                <a:gd name="T3" fmla="*/ 427 h 581"/>
                <a:gd name="T4" fmla="*/ 431 w 921"/>
                <a:gd name="T5" fmla="*/ 0 h 581"/>
                <a:gd name="T6" fmla="*/ 3 w 921"/>
                <a:gd name="T7" fmla="*/ 317 h 581"/>
                <a:gd name="T8" fmla="*/ 0 w 921"/>
                <a:gd name="T9" fmla="*/ 326 h 581"/>
                <a:gd name="T10" fmla="*/ 108 w 921"/>
                <a:gd name="T11" fmla="*/ 326 h 581"/>
                <a:gd name="T12" fmla="*/ 109 w 921"/>
                <a:gd name="T13" fmla="*/ 322 h 581"/>
                <a:gd name="T14" fmla="*/ 431 w 921"/>
                <a:gd name="T15" fmla="*/ 102 h 581"/>
                <a:gd name="T16" fmla="*/ 776 w 921"/>
                <a:gd name="T17" fmla="*/ 424 h 581"/>
                <a:gd name="T18" fmla="*/ 778 w 921"/>
                <a:gd name="T19" fmla="*/ 447 h 581"/>
                <a:gd name="T20" fmla="*/ 729 w 921"/>
                <a:gd name="T21" fmla="*/ 447 h 581"/>
                <a:gd name="T22" fmla="*/ 826 w 921"/>
                <a:gd name="T23" fmla="*/ 581 h 581"/>
                <a:gd name="T24" fmla="*/ 921 w 921"/>
                <a:gd name="T25" fmla="*/ 447 h 581"/>
                <a:gd name="T26" fmla="*/ 880 w 921"/>
                <a:gd name="T27" fmla="*/ 447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21" h="581">
                  <a:moveTo>
                    <a:pt x="880" y="447"/>
                  </a:moveTo>
                  <a:cubicBezTo>
                    <a:pt x="879" y="427"/>
                    <a:pt x="879" y="427"/>
                    <a:pt x="879" y="427"/>
                  </a:cubicBezTo>
                  <a:cubicBezTo>
                    <a:pt x="867" y="187"/>
                    <a:pt x="670" y="0"/>
                    <a:pt x="431" y="0"/>
                  </a:cubicBezTo>
                  <a:cubicBezTo>
                    <a:pt x="236" y="0"/>
                    <a:pt x="60" y="130"/>
                    <a:pt x="3" y="317"/>
                  </a:cubicBezTo>
                  <a:cubicBezTo>
                    <a:pt x="0" y="326"/>
                    <a:pt x="0" y="326"/>
                    <a:pt x="0" y="326"/>
                  </a:cubicBezTo>
                  <a:cubicBezTo>
                    <a:pt x="108" y="326"/>
                    <a:pt x="108" y="326"/>
                    <a:pt x="108" y="326"/>
                  </a:cubicBezTo>
                  <a:cubicBezTo>
                    <a:pt x="109" y="322"/>
                    <a:pt x="109" y="322"/>
                    <a:pt x="109" y="322"/>
                  </a:cubicBezTo>
                  <a:cubicBezTo>
                    <a:pt x="162" y="188"/>
                    <a:pt x="288" y="102"/>
                    <a:pt x="431" y="102"/>
                  </a:cubicBezTo>
                  <a:cubicBezTo>
                    <a:pt x="612" y="102"/>
                    <a:pt x="763" y="244"/>
                    <a:pt x="776" y="424"/>
                  </a:cubicBezTo>
                  <a:cubicBezTo>
                    <a:pt x="778" y="447"/>
                    <a:pt x="778" y="447"/>
                    <a:pt x="778" y="447"/>
                  </a:cubicBezTo>
                  <a:cubicBezTo>
                    <a:pt x="729" y="447"/>
                    <a:pt x="729" y="447"/>
                    <a:pt x="729" y="447"/>
                  </a:cubicBezTo>
                  <a:cubicBezTo>
                    <a:pt x="826" y="581"/>
                    <a:pt x="826" y="581"/>
                    <a:pt x="826" y="581"/>
                  </a:cubicBezTo>
                  <a:cubicBezTo>
                    <a:pt x="921" y="447"/>
                    <a:pt x="921" y="447"/>
                    <a:pt x="921" y="447"/>
                  </a:cubicBezTo>
                  <a:lnTo>
                    <a:pt x="880" y="4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 sz="1425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34" name="Freeform 350"/>
            <p:cNvSpPr/>
            <p:nvPr/>
          </p:nvSpPr>
          <p:spPr bwMode="auto">
            <a:xfrm>
              <a:off x="3098700" y="5880953"/>
              <a:ext cx="565341" cy="294092"/>
            </a:xfrm>
            <a:custGeom>
              <a:avLst/>
              <a:gdLst>
                <a:gd name="T0" fmla="*/ 704 w 838"/>
                <a:gd name="T1" fmla="*/ 235 h 436"/>
                <a:gd name="T2" fmla="*/ 462 w 838"/>
                <a:gd name="T3" fmla="*/ 334 h 436"/>
                <a:gd name="T4" fmla="*/ 166 w 838"/>
                <a:gd name="T5" fmla="*/ 166 h 436"/>
                <a:gd name="T6" fmla="*/ 147 w 838"/>
                <a:gd name="T7" fmla="*/ 134 h 436"/>
                <a:gd name="T8" fmla="*/ 192 w 838"/>
                <a:gd name="T9" fmla="*/ 134 h 436"/>
                <a:gd name="T10" fmla="*/ 95 w 838"/>
                <a:gd name="T11" fmla="*/ 0 h 436"/>
                <a:gd name="T12" fmla="*/ 0 w 838"/>
                <a:gd name="T13" fmla="*/ 134 h 436"/>
                <a:gd name="T14" fmla="*/ 38 w 838"/>
                <a:gd name="T15" fmla="*/ 134 h 436"/>
                <a:gd name="T16" fmla="*/ 43 w 838"/>
                <a:gd name="T17" fmla="*/ 147 h 436"/>
                <a:gd name="T18" fmla="*/ 462 w 838"/>
                <a:gd name="T19" fmla="*/ 436 h 436"/>
                <a:gd name="T20" fmla="*/ 830 w 838"/>
                <a:gd name="T21" fmla="*/ 244 h 436"/>
                <a:gd name="T22" fmla="*/ 838 w 838"/>
                <a:gd name="T23" fmla="*/ 233 h 436"/>
                <a:gd name="T24" fmla="*/ 706 w 838"/>
                <a:gd name="T25" fmla="*/ 233 h 436"/>
                <a:gd name="T26" fmla="*/ 704 w 838"/>
                <a:gd name="T27" fmla="*/ 235 h 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38" h="436">
                  <a:moveTo>
                    <a:pt x="704" y="235"/>
                  </a:moveTo>
                  <a:cubicBezTo>
                    <a:pt x="640" y="298"/>
                    <a:pt x="551" y="334"/>
                    <a:pt x="462" y="334"/>
                  </a:cubicBezTo>
                  <a:cubicBezTo>
                    <a:pt x="342" y="334"/>
                    <a:pt x="228" y="270"/>
                    <a:pt x="166" y="166"/>
                  </a:cubicBezTo>
                  <a:cubicBezTo>
                    <a:pt x="147" y="134"/>
                    <a:pt x="147" y="134"/>
                    <a:pt x="147" y="134"/>
                  </a:cubicBezTo>
                  <a:cubicBezTo>
                    <a:pt x="192" y="134"/>
                    <a:pt x="192" y="134"/>
                    <a:pt x="192" y="134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0" y="134"/>
                    <a:pt x="0" y="134"/>
                    <a:pt x="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43" y="147"/>
                    <a:pt x="43" y="147"/>
                    <a:pt x="43" y="147"/>
                  </a:cubicBezTo>
                  <a:cubicBezTo>
                    <a:pt x="109" y="320"/>
                    <a:pt x="278" y="436"/>
                    <a:pt x="462" y="436"/>
                  </a:cubicBezTo>
                  <a:cubicBezTo>
                    <a:pt x="609" y="436"/>
                    <a:pt x="746" y="364"/>
                    <a:pt x="830" y="244"/>
                  </a:cubicBezTo>
                  <a:cubicBezTo>
                    <a:pt x="838" y="233"/>
                    <a:pt x="838" y="233"/>
                    <a:pt x="838" y="233"/>
                  </a:cubicBezTo>
                  <a:cubicBezTo>
                    <a:pt x="706" y="233"/>
                    <a:pt x="706" y="233"/>
                    <a:pt x="706" y="233"/>
                  </a:cubicBezTo>
                  <a:lnTo>
                    <a:pt x="704" y="2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 sz="1425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35" name="Freeform 351"/>
            <p:cNvSpPr>
              <a:spLocks noEditPoints="1"/>
            </p:cNvSpPr>
            <p:nvPr/>
          </p:nvSpPr>
          <p:spPr bwMode="auto">
            <a:xfrm>
              <a:off x="3217193" y="5689366"/>
              <a:ext cx="380606" cy="371184"/>
            </a:xfrm>
            <a:custGeom>
              <a:avLst/>
              <a:gdLst>
                <a:gd name="T0" fmla="*/ 0 w 564"/>
                <a:gd name="T1" fmla="*/ 227 h 550"/>
                <a:gd name="T2" fmla="*/ 0 w 564"/>
                <a:gd name="T3" fmla="*/ 327 h 550"/>
                <a:gd name="T4" fmla="*/ 46 w 564"/>
                <a:gd name="T5" fmla="*/ 327 h 550"/>
                <a:gd name="T6" fmla="*/ 80 w 564"/>
                <a:gd name="T7" fmla="*/ 407 h 550"/>
                <a:gd name="T8" fmla="*/ 48 w 564"/>
                <a:gd name="T9" fmla="*/ 439 h 550"/>
                <a:gd name="T10" fmla="*/ 119 w 564"/>
                <a:gd name="T11" fmla="*/ 510 h 550"/>
                <a:gd name="T12" fmla="*/ 151 w 564"/>
                <a:gd name="T13" fmla="*/ 478 h 550"/>
                <a:gd name="T14" fmla="*/ 230 w 564"/>
                <a:gd name="T15" fmla="*/ 511 h 550"/>
                <a:gd name="T16" fmla="*/ 230 w 564"/>
                <a:gd name="T17" fmla="*/ 550 h 550"/>
                <a:gd name="T18" fmla="*/ 330 w 564"/>
                <a:gd name="T19" fmla="*/ 550 h 550"/>
                <a:gd name="T20" fmla="*/ 330 w 564"/>
                <a:gd name="T21" fmla="*/ 512 h 550"/>
                <a:gd name="T22" fmla="*/ 414 w 564"/>
                <a:gd name="T23" fmla="*/ 478 h 550"/>
                <a:gd name="T24" fmla="*/ 444 w 564"/>
                <a:gd name="T25" fmla="*/ 509 h 550"/>
                <a:gd name="T26" fmla="*/ 515 w 564"/>
                <a:gd name="T27" fmla="*/ 438 h 550"/>
                <a:gd name="T28" fmla="*/ 485 w 564"/>
                <a:gd name="T29" fmla="*/ 408 h 550"/>
                <a:gd name="T30" fmla="*/ 520 w 564"/>
                <a:gd name="T31" fmla="*/ 327 h 550"/>
                <a:gd name="T32" fmla="*/ 564 w 564"/>
                <a:gd name="T33" fmla="*/ 327 h 550"/>
                <a:gd name="T34" fmla="*/ 564 w 564"/>
                <a:gd name="T35" fmla="*/ 227 h 550"/>
                <a:gd name="T36" fmla="*/ 521 w 564"/>
                <a:gd name="T37" fmla="*/ 227 h 550"/>
                <a:gd name="T38" fmla="*/ 486 w 564"/>
                <a:gd name="T39" fmla="*/ 143 h 550"/>
                <a:gd name="T40" fmla="*/ 518 w 564"/>
                <a:gd name="T41" fmla="*/ 111 h 550"/>
                <a:gd name="T42" fmla="*/ 447 w 564"/>
                <a:gd name="T43" fmla="*/ 40 h 550"/>
                <a:gd name="T44" fmla="*/ 415 w 564"/>
                <a:gd name="T45" fmla="*/ 72 h 550"/>
                <a:gd name="T46" fmla="*/ 330 w 564"/>
                <a:gd name="T47" fmla="*/ 38 h 550"/>
                <a:gd name="T48" fmla="*/ 330 w 564"/>
                <a:gd name="T49" fmla="*/ 0 h 550"/>
                <a:gd name="T50" fmla="*/ 230 w 564"/>
                <a:gd name="T51" fmla="*/ 0 h 550"/>
                <a:gd name="T52" fmla="*/ 230 w 564"/>
                <a:gd name="T53" fmla="*/ 39 h 550"/>
                <a:gd name="T54" fmla="*/ 150 w 564"/>
                <a:gd name="T55" fmla="*/ 73 h 550"/>
                <a:gd name="T56" fmla="*/ 116 w 564"/>
                <a:gd name="T57" fmla="*/ 39 h 550"/>
                <a:gd name="T58" fmla="*/ 45 w 564"/>
                <a:gd name="T59" fmla="*/ 110 h 550"/>
                <a:gd name="T60" fmla="*/ 79 w 564"/>
                <a:gd name="T61" fmla="*/ 144 h 550"/>
                <a:gd name="T62" fmla="*/ 45 w 564"/>
                <a:gd name="T63" fmla="*/ 227 h 550"/>
                <a:gd name="T64" fmla="*/ 0 w 564"/>
                <a:gd name="T65" fmla="*/ 227 h 550"/>
                <a:gd name="T66" fmla="*/ 283 w 564"/>
                <a:gd name="T67" fmla="*/ 104 h 550"/>
                <a:gd name="T68" fmla="*/ 456 w 564"/>
                <a:gd name="T69" fmla="*/ 275 h 550"/>
                <a:gd name="T70" fmla="*/ 283 w 564"/>
                <a:gd name="T71" fmla="*/ 446 h 550"/>
                <a:gd name="T72" fmla="*/ 110 w 564"/>
                <a:gd name="T73" fmla="*/ 275 h 550"/>
                <a:gd name="T74" fmla="*/ 283 w 564"/>
                <a:gd name="T75" fmla="*/ 104 h 5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64" h="550">
                  <a:moveTo>
                    <a:pt x="0" y="227"/>
                  </a:moveTo>
                  <a:cubicBezTo>
                    <a:pt x="0" y="327"/>
                    <a:pt x="0" y="327"/>
                    <a:pt x="0" y="327"/>
                  </a:cubicBezTo>
                  <a:cubicBezTo>
                    <a:pt x="46" y="327"/>
                    <a:pt x="46" y="327"/>
                    <a:pt x="46" y="327"/>
                  </a:cubicBezTo>
                  <a:cubicBezTo>
                    <a:pt x="52" y="356"/>
                    <a:pt x="64" y="383"/>
                    <a:pt x="80" y="407"/>
                  </a:cubicBezTo>
                  <a:cubicBezTo>
                    <a:pt x="48" y="439"/>
                    <a:pt x="48" y="439"/>
                    <a:pt x="48" y="439"/>
                  </a:cubicBezTo>
                  <a:cubicBezTo>
                    <a:pt x="119" y="510"/>
                    <a:pt x="119" y="510"/>
                    <a:pt x="119" y="510"/>
                  </a:cubicBezTo>
                  <a:cubicBezTo>
                    <a:pt x="151" y="478"/>
                    <a:pt x="151" y="478"/>
                    <a:pt x="151" y="478"/>
                  </a:cubicBezTo>
                  <a:cubicBezTo>
                    <a:pt x="175" y="493"/>
                    <a:pt x="202" y="504"/>
                    <a:pt x="230" y="511"/>
                  </a:cubicBezTo>
                  <a:cubicBezTo>
                    <a:pt x="230" y="550"/>
                    <a:pt x="230" y="550"/>
                    <a:pt x="230" y="550"/>
                  </a:cubicBezTo>
                  <a:cubicBezTo>
                    <a:pt x="330" y="550"/>
                    <a:pt x="330" y="550"/>
                    <a:pt x="330" y="550"/>
                  </a:cubicBezTo>
                  <a:cubicBezTo>
                    <a:pt x="330" y="512"/>
                    <a:pt x="330" y="512"/>
                    <a:pt x="330" y="512"/>
                  </a:cubicBezTo>
                  <a:cubicBezTo>
                    <a:pt x="360" y="506"/>
                    <a:pt x="389" y="494"/>
                    <a:pt x="414" y="478"/>
                  </a:cubicBezTo>
                  <a:cubicBezTo>
                    <a:pt x="444" y="509"/>
                    <a:pt x="444" y="509"/>
                    <a:pt x="444" y="509"/>
                  </a:cubicBezTo>
                  <a:cubicBezTo>
                    <a:pt x="515" y="438"/>
                    <a:pt x="515" y="438"/>
                    <a:pt x="515" y="438"/>
                  </a:cubicBezTo>
                  <a:cubicBezTo>
                    <a:pt x="485" y="408"/>
                    <a:pt x="485" y="408"/>
                    <a:pt x="485" y="408"/>
                  </a:cubicBezTo>
                  <a:cubicBezTo>
                    <a:pt x="502" y="384"/>
                    <a:pt x="514" y="356"/>
                    <a:pt x="520" y="327"/>
                  </a:cubicBezTo>
                  <a:cubicBezTo>
                    <a:pt x="564" y="327"/>
                    <a:pt x="564" y="327"/>
                    <a:pt x="564" y="327"/>
                  </a:cubicBezTo>
                  <a:cubicBezTo>
                    <a:pt x="564" y="227"/>
                    <a:pt x="564" y="227"/>
                    <a:pt x="564" y="227"/>
                  </a:cubicBezTo>
                  <a:cubicBezTo>
                    <a:pt x="521" y="227"/>
                    <a:pt x="521" y="227"/>
                    <a:pt x="521" y="227"/>
                  </a:cubicBezTo>
                  <a:cubicBezTo>
                    <a:pt x="515" y="196"/>
                    <a:pt x="503" y="168"/>
                    <a:pt x="486" y="143"/>
                  </a:cubicBezTo>
                  <a:cubicBezTo>
                    <a:pt x="518" y="111"/>
                    <a:pt x="518" y="111"/>
                    <a:pt x="518" y="111"/>
                  </a:cubicBezTo>
                  <a:cubicBezTo>
                    <a:pt x="447" y="40"/>
                    <a:pt x="447" y="40"/>
                    <a:pt x="447" y="40"/>
                  </a:cubicBezTo>
                  <a:cubicBezTo>
                    <a:pt x="415" y="72"/>
                    <a:pt x="415" y="72"/>
                    <a:pt x="415" y="72"/>
                  </a:cubicBezTo>
                  <a:cubicBezTo>
                    <a:pt x="389" y="56"/>
                    <a:pt x="361" y="44"/>
                    <a:pt x="330" y="38"/>
                  </a:cubicBezTo>
                  <a:cubicBezTo>
                    <a:pt x="330" y="0"/>
                    <a:pt x="330" y="0"/>
                    <a:pt x="330" y="0"/>
                  </a:cubicBezTo>
                  <a:cubicBezTo>
                    <a:pt x="230" y="0"/>
                    <a:pt x="230" y="0"/>
                    <a:pt x="230" y="0"/>
                  </a:cubicBezTo>
                  <a:cubicBezTo>
                    <a:pt x="230" y="39"/>
                    <a:pt x="230" y="39"/>
                    <a:pt x="230" y="39"/>
                  </a:cubicBezTo>
                  <a:cubicBezTo>
                    <a:pt x="201" y="46"/>
                    <a:pt x="174" y="57"/>
                    <a:pt x="150" y="73"/>
                  </a:cubicBezTo>
                  <a:cubicBezTo>
                    <a:pt x="116" y="39"/>
                    <a:pt x="116" y="39"/>
                    <a:pt x="116" y="39"/>
                  </a:cubicBezTo>
                  <a:cubicBezTo>
                    <a:pt x="45" y="110"/>
                    <a:pt x="45" y="110"/>
                    <a:pt x="45" y="110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63" y="169"/>
                    <a:pt x="51" y="197"/>
                    <a:pt x="45" y="227"/>
                  </a:cubicBezTo>
                  <a:lnTo>
                    <a:pt x="0" y="227"/>
                  </a:lnTo>
                  <a:close/>
                  <a:moveTo>
                    <a:pt x="283" y="104"/>
                  </a:moveTo>
                  <a:cubicBezTo>
                    <a:pt x="378" y="104"/>
                    <a:pt x="456" y="181"/>
                    <a:pt x="456" y="275"/>
                  </a:cubicBezTo>
                  <a:cubicBezTo>
                    <a:pt x="456" y="369"/>
                    <a:pt x="378" y="446"/>
                    <a:pt x="283" y="446"/>
                  </a:cubicBezTo>
                  <a:cubicBezTo>
                    <a:pt x="188" y="446"/>
                    <a:pt x="110" y="369"/>
                    <a:pt x="110" y="275"/>
                  </a:cubicBezTo>
                  <a:cubicBezTo>
                    <a:pt x="110" y="181"/>
                    <a:pt x="188" y="104"/>
                    <a:pt x="283" y="10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 sz="1425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36" name="Freeform 352"/>
            <p:cNvSpPr>
              <a:spLocks noEditPoints="1"/>
            </p:cNvSpPr>
            <p:nvPr/>
          </p:nvSpPr>
          <p:spPr bwMode="auto">
            <a:xfrm>
              <a:off x="3319126" y="5787872"/>
              <a:ext cx="176170" cy="174742"/>
            </a:xfrm>
            <a:custGeom>
              <a:avLst/>
              <a:gdLst>
                <a:gd name="T0" fmla="*/ 131 w 261"/>
                <a:gd name="T1" fmla="*/ 259 h 259"/>
                <a:gd name="T2" fmla="*/ 261 w 261"/>
                <a:gd name="T3" fmla="*/ 129 h 259"/>
                <a:gd name="T4" fmla="*/ 131 w 261"/>
                <a:gd name="T5" fmla="*/ 0 h 259"/>
                <a:gd name="T6" fmla="*/ 0 w 261"/>
                <a:gd name="T7" fmla="*/ 129 h 259"/>
                <a:gd name="T8" fmla="*/ 131 w 261"/>
                <a:gd name="T9" fmla="*/ 259 h 259"/>
                <a:gd name="T10" fmla="*/ 131 w 261"/>
                <a:gd name="T11" fmla="*/ 42 h 259"/>
                <a:gd name="T12" fmla="*/ 219 w 261"/>
                <a:gd name="T13" fmla="*/ 129 h 259"/>
                <a:gd name="T14" fmla="*/ 131 w 261"/>
                <a:gd name="T15" fmla="*/ 217 h 259"/>
                <a:gd name="T16" fmla="*/ 42 w 261"/>
                <a:gd name="T17" fmla="*/ 129 h 259"/>
                <a:gd name="T18" fmla="*/ 131 w 261"/>
                <a:gd name="T19" fmla="*/ 42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1" h="259">
                  <a:moveTo>
                    <a:pt x="131" y="259"/>
                  </a:moveTo>
                  <a:cubicBezTo>
                    <a:pt x="203" y="259"/>
                    <a:pt x="261" y="201"/>
                    <a:pt x="261" y="129"/>
                  </a:cubicBezTo>
                  <a:cubicBezTo>
                    <a:pt x="261" y="58"/>
                    <a:pt x="203" y="0"/>
                    <a:pt x="131" y="0"/>
                  </a:cubicBezTo>
                  <a:cubicBezTo>
                    <a:pt x="58" y="0"/>
                    <a:pt x="0" y="58"/>
                    <a:pt x="0" y="129"/>
                  </a:cubicBezTo>
                  <a:cubicBezTo>
                    <a:pt x="0" y="201"/>
                    <a:pt x="58" y="259"/>
                    <a:pt x="131" y="259"/>
                  </a:cubicBezTo>
                  <a:close/>
                  <a:moveTo>
                    <a:pt x="131" y="42"/>
                  </a:moveTo>
                  <a:cubicBezTo>
                    <a:pt x="179" y="42"/>
                    <a:pt x="219" y="81"/>
                    <a:pt x="219" y="129"/>
                  </a:cubicBezTo>
                  <a:cubicBezTo>
                    <a:pt x="219" y="177"/>
                    <a:pt x="179" y="217"/>
                    <a:pt x="131" y="217"/>
                  </a:cubicBezTo>
                  <a:cubicBezTo>
                    <a:pt x="82" y="217"/>
                    <a:pt x="42" y="177"/>
                    <a:pt x="42" y="129"/>
                  </a:cubicBezTo>
                  <a:cubicBezTo>
                    <a:pt x="42" y="81"/>
                    <a:pt x="82" y="42"/>
                    <a:pt x="131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 sz="1425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  <p:sp>
          <p:nvSpPr>
            <p:cNvPr id="37" name="Oval 353"/>
            <p:cNvSpPr>
              <a:spLocks noChangeArrowheads="1"/>
            </p:cNvSpPr>
            <p:nvPr/>
          </p:nvSpPr>
          <p:spPr bwMode="auto">
            <a:xfrm>
              <a:off x="3375945" y="5844406"/>
              <a:ext cx="62530" cy="6081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6435" tIns="48218" rIns="96435" bIns="48218" numCol="1" anchor="t" anchorCtr="0" compatLnSpc="1"/>
            <a:lstStyle/>
            <a:p>
              <a:endParaRPr lang="zh-CN" altLang="en-US" sz="1425">
                <a:solidFill>
                  <a:srgbClr val="000000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38" name="文本框 36"/>
          <p:cNvSpPr txBox="1">
            <a:spLocks noChangeArrowheads="1"/>
          </p:cNvSpPr>
          <p:nvPr/>
        </p:nvSpPr>
        <p:spPr bwMode="auto">
          <a:xfrm>
            <a:off x="-1" y="317899"/>
            <a:ext cx="285006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 dirty="0" smtClean="0">
                <a:solidFill>
                  <a:srgbClr val="4093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3200" b="1" dirty="0" smtClean="0">
                <a:solidFill>
                  <a:srgbClr val="4093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劳动合同</a:t>
            </a:r>
            <a:endParaRPr lang="zh-CN" altLang="en-US" sz="3200" b="1" dirty="0">
              <a:solidFill>
                <a:srgbClr val="40937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:blinds dir="vert"/>
      </p:transition>
    </mc:Choice>
    <mc:Fallback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4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4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4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4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4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4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4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4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4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500"/>
                            </p:stCondLst>
                            <p:childTnLst>
                              <p:par>
                                <p:cTn id="7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4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4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4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000"/>
                            </p:stCondLst>
                            <p:childTnLst>
                              <p:par>
                                <p:cTn id="7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4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4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4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3" grpId="0" animBg="1"/>
      <p:bldP spid="14" grpId="0"/>
      <p:bldP spid="15" grpId="0"/>
      <p:bldP spid="16" grpId="0"/>
      <p:bldP spid="21" grpId="0"/>
      <p:bldP spid="26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2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2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2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2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2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2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3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3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400" fill="hold"/>
                        <p:tgtEl>
                          <p:spTgt spid="3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3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4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Box 69"/>
          <p:cNvSpPr txBox="1"/>
          <p:nvPr/>
        </p:nvSpPr>
        <p:spPr>
          <a:xfrm>
            <a:off x="3372606" y="3488237"/>
            <a:ext cx="1412478" cy="1038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5" tIns="34278" rIns="68555" bIns="34278">
            <a:spAutoFit/>
          </a:bodyPr>
          <a:lstStyle>
            <a:defPPr>
              <a:defRPr lang="zh-CN"/>
            </a:defPPr>
            <a:lvl1pPr>
              <a:lnSpc>
                <a:spcPct val="130000"/>
              </a:lnSpc>
              <a:spcBef>
                <a:spcPct val="0"/>
              </a:spcBef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pPr>
              <a:lnSpc>
                <a:spcPct val="120000"/>
              </a:lnSpc>
            </a:pPr>
            <a:r>
              <a:rPr lang="zh-CN" altLang="en-US" sz="1050" dirty="0"/>
              <a:t>您的内容打在这里，或者通过复制您的文本后。您的内容打在这里，或者通过复制您的文本后。</a:t>
            </a:r>
            <a:endParaRPr lang="zh-CN" altLang="en-US" sz="1050" dirty="0"/>
          </a:p>
        </p:txBody>
      </p:sp>
      <p:sp>
        <p:nvSpPr>
          <p:cNvPr id="48" name="TextBox 70"/>
          <p:cNvSpPr txBox="1"/>
          <p:nvPr/>
        </p:nvSpPr>
        <p:spPr>
          <a:xfrm>
            <a:off x="3383895" y="3231849"/>
            <a:ext cx="133882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1500" dirty="0" smtClean="0"/>
              <a:t>单击添加标题</a:t>
            </a:r>
            <a:endParaRPr lang="zh-CN" altLang="en-US" sz="1500" dirty="0"/>
          </a:p>
        </p:txBody>
      </p:sp>
      <p:sp>
        <p:nvSpPr>
          <p:cNvPr id="49" name="TextBox 71"/>
          <p:cNvSpPr txBox="1"/>
          <p:nvPr/>
        </p:nvSpPr>
        <p:spPr>
          <a:xfrm>
            <a:off x="4938373" y="3488237"/>
            <a:ext cx="1412478" cy="1038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5" tIns="34278" rIns="68555" bIns="34278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r>
              <a:rPr lang="zh-CN" altLang="en-US" sz="1050" dirty="0"/>
              <a:t>您的内容打在这里，或者通过复制您的文本后。您的内容打在这里，或者通过复制您的文本后。</a:t>
            </a:r>
            <a:endParaRPr lang="zh-CN" altLang="en-US" sz="1050" dirty="0"/>
          </a:p>
        </p:txBody>
      </p:sp>
      <p:sp>
        <p:nvSpPr>
          <p:cNvPr id="50" name="TextBox 72"/>
          <p:cNvSpPr txBox="1"/>
          <p:nvPr/>
        </p:nvSpPr>
        <p:spPr>
          <a:xfrm>
            <a:off x="5013910" y="3225197"/>
            <a:ext cx="133882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1500" dirty="0"/>
              <a:t>单击添加标题</a:t>
            </a:r>
            <a:endParaRPr lang="zh-CN" altLang="en-US" sz="1500" dirty="0"/>
          </a:p>
        </p:txBody>
      </p:sp>
      <p:sp>
        <p:nvSpPr>
          <p:cNvPr id="51" name="TextBox 73"/>
          <p:cNvSpPr txBox="1"/>
          <p:nvPr/>
        </p:nvSpPr>
        <p:spPr>
          <a:xfrm>
            <a:off x="6504139" y="3488237"/>
            <a:ext cx="1412478" cy="1038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5" tIns="34278" rIns="68555" bIns="34278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r>
              <a:rPr lang="zh-CN" altLang="en-US" sz="1050" dirty="0"/>
              <a:t>您的内容打在这里，或者通过复制您的文本后。您的内容打在这里，或者通过复制您的文本后。</a:t>
            </a:r>
            <a:endParaRPr lang="zh-CN" altLang="en-US" sz="1050" dirty="0"/>
          </a:p>
        </p:txBody>
      </p:sp>
      <p:sp>
        <p:nvSpPr>
          <p:cNvPr id="52" name="TextBox 74"/>
          <p:cNvSpPr txBox="1"/>
          <p:nvPr/>
        </p:nvSpPr>
        <p:spPr>
          <a:xfrm>
            <a:off x="6521625" y="3225196"/>
            <a:ext cx="133882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1500" dirty="0"/>
              <a:t>单击添加标题</a:t>
            </a:r>
            <a:endParaRPr lang="zh-CN" altLang="en-US" sz="1500" dirty="0"/>
          </a:p>
        </p:txBody>
      </p:sp>
      <p:sp>
        <p:nvSpPr>
          <p:cNvPr id="53" name="文本框 36"/>
          <p:cNvSpPr txBox="1">
            <a:spLocks noChangeArrowheads="1"/>
          </p:cNvSpPr>
          <p:nvPr/>
        </p:nvSpPr>
        <p:spPr bwMode="auto">
          <a:xfrm>
            <a:off x="-1" y="317899"/>
            <a:ext cx="285006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 dirty="0" smtClean="0">
                <a:solidFill>
                  <a:srgbClr val="4093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3200" b="1" dirty="0" smtClean="0">
                <a:solidFill>
                  <a:srgbClr val="4093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工作要求</a:t>
            </a:r>
            <a:endParaRPr lang="zh-CN" altLang="en-US" sz="3200" b="1" dirty="0">
              <a:solidFill>
                <a:srgbClr val="40937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9" name="Picture 5" descr="imac.png"/>
          <p:cNvPicPr>
            <a:picLocks noChangeAspect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757488" y="1947363"/>
            <a:ext cx="2149775" cy="21744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62" name="Oval 11"/>
          <p:cNvSpPr/>
          <p:nvPr/>
        </p:nvSpPr>
        <p:spPr>
          <a:xfrm>
            <a:off x="3573655" y="2562171"/>
            <a:ext cx="694090" cy="694090"/>
          </a:xfrm>
          <a:prstGeom prst="ellips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chemeClr val="accent1">
                  <a:tint val="0"/>
                </a:schemeClr>
              </a:gs>
            </a:gsLst>
            <a:lin ang="2700000" scaled="1"/>
            <a:tileRect/>
          </a:gra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63" name="Freeform 20"/>
          <p:cNvSpPr/>
          <p:nvPr/>
        </p:nvSpPr>
        <p:spPr bwMode="auto">
          <a:xfrm>
            <a:off x="3968828" y="2862179"/>
            <a:ext cx="217705" cy="168159"/>
          </a:xfrm>
          <a:custGeom>
            <a:avLst/>
            <a:gdLst/>
            <a:ahLst/>
            <a:cxnLst>
              <a:cxn ang="0">
                <a:pos x="181" y="0"/>
              </a:cxn>
              <a:cxn ang="0">
                <a:pos x="192" y="0"/>
              </a:cxn>
              <a:cxn ang="0">
                <a:pos x="213" y="5"/>
              </a:cxn>
              <a:cxn ang="0">
                <a:pos x="234" y="13"/>
              </a:cxn>
              <a:cxn ang="0">
                <a:pos x="251" y="26"/>
              </a:cxn>
              <a:cxn ang="0">
                <a:pos x="258" y="32"/>
              </a:cxn>
              <a:cxn ang="0">
                <a:pos x="272" y="49"/>
              </a:cxn>
              <a:cxn ang="0">
                <a:pos x="283" y="68"/>
              </a:cxn>
              <a:cxn ang="0">
                <a:pos x="289" y="89"/>
              </a:cxn>
              <a:cxn ang="0">
                <a:pos x="292" y="111"/>
              </a:cxn>
              <a:cxn ang="0">
                <a:pos x="292" y="111"/>
              </a:cxn>
              <a:cxn ang="0">
                <a:pos x="289" y="133"/>
              </a:cxn>
              <a:cxn ang="0">
                <a:pos x="283" y="154"/>
              </a:cxn>
              <a:cxn ang="0">
                <a:pos x="272" y="173"/>
              </a:cxn>
              <a:cxn ang="0">
                <a:pos x="258" y="189"/>
              </a:cxn>
              <a:cxn ang="0">
                <a:pos x="251" y="196"/>
              </a:cxn>
              <a:cxn ang="0">
                <a:pos x="234" y="209"/>
              </a:cxn>
              <a:cxn ang="0">
                <a:pos x="213" y="217"/>
              </a:cxn>
              <a:cxn ang="0">
                <a:pos x="192" y="221"/>
              </a:cxn>
              <a:cxn ang="0">
                <a:pos x="100" y="222"/>
              </a:cxn>
              <a:cxn ang="0">
                <a:pos x="89" y="221"/>
              </a:cxn>
              <a:cxn ang="0">
                <a:pos x="67" y="217"/>
              </a:cxn>
              <a:cxn ang="0">
                <a:pos x="47" y="209"/>
              </a:cxn>
              <a:cxn ang="0">
                <a:pos x="30" y="196"/>
              </a:cxn>
              <a:cxn ang="0">
                <a:pos x="21" y="189"/>
              </a:cxn>
              <a:cxn ang="0">
                <a:pos x="9" y="175"/>
              </a:cxn>
              <a:cxn ang="0">
                <a:pos x="0" y="158"/>
              </a:cxn>
              <a:cxn ang="0">
                <a:pos x="61" y="158"/>
              </a:cxn>
              <a:cxn ang="0">
                <a:pos x="79" y="169"/>
              </a:cxn>
              <a:cxn ang="0">
                <a:pos x="100" y="173"/>
              </a:cxn>
              <a:cxn ang="0">
                <a:pos x="181" y="173"/>
              </a:cxn>
              <a:cxn ang="0">
                <a:pos x="204" y="168"/>
              </a:cxn>
              <a:cxn ang="0">
                <a:pos x="224" y="154"/>
              </a:cxn>
              <a:cxn ang="0">
                <a:pos x="231" y="146"/>
              </a:cxn>
              <a:cxn ang="0">
                <a:pos x="241" y="124"/>
              </a:cxn>
              <a:cxn ang="0">
                <a:pos x="242" y="111"/>
              </a:cxn>
              <a:cxn ang="0">
                <a:pos x="241" y="99"/>
              </a:cxn>
              <a:cxn ang="0">
                <a:pos x="231" y="77"/>
              </a:cxn>
              <a:cxn ang="0">
                <a:pos x="224" y="68"/>
              </a:cxn>
              <a:cxn ang="0">
                <a:pos x="204" y="54"/>
              </a:cxn>
              <a:cxn ang="0">
                <a:pos x="181" y="49"/>
              </a:cxn>
              <a:cxn ang="0">
                <a:pos x="100" y="49"/>
              </a:cxn>
              <a:cxn ang="0">
                <a:pos x="79" y="53"/>
              </a:cxn>
              <a:cxn ang="0">
                <a:pos x="61" y="63"/>
              </a:cxn>
              <a:cxn ang="0">
                <a:pos x="0" y="63"/>
              </a:cxn>
              <a:cxn ang="0">
                <a:pos x="9" y="47"/>
              </a:cxn>
              <a:cxn ang="0">
                <a:pos x="21" y="32"/>
              </a:cxn>
              <a:cxn ang="0">
                <a:pos x="30" y="26"/>
              </a:cxn>
              <a:cxn ang="0">
                <a:pos x="47" y="13"/>
              </a:cxn>
              <a:cxn ang="0">
                <a:pos x="67" y="5"/>
              </a:cxn>
              <a:cxn ang="0">
                <a:pos x="89" y="0"/>
              </a:cxn>
              <a:cxn ang="0">
                <a:pos x="100" y="0"/>
              </a:cxn>
            </a:cxnLst>
            <a:rect l="0" t="0" r="r" b="b"/>
            <a:pathLst>
              <a:path w="292" h="222">
                <a:moveTo>
                  <a:pt x="100" y="0"/>
                </a:moveTo>
                <a:lnTo>
                  <a:pt x="181" y="0"/>
                </a:lnTo>
                <a:lnTo>
                  <a:pt x="181" y="0"/>
                </a:lnTo>
                <a:lnTo>
                  <a:pt x="192" y="0"/>
                </a:lnTo>
                <a:lnTo>
                  <a:pt x="203" y="2"/>
                </a:lnTo>
                <a:lnTo>
                  <a:pt x="213" y="5"/>
                </a:lnTo>
                <a:lnTo>
                  <a:pt x="224" y="9"/>
                </a:lnTo>
                <a:lnTo>
                  <a:pt x="234" y="13"/>
                </a:lnTo>
                <a:lnTo>
                  <a:pt x="242" y="18"/>
                </a:lnTo>
                <a:lnTo>
                  <a:pt x="251" y="26"/>
                </a:lnTo>
                <a:lnTo>
                  <a:pt x="258" y="32"/>
                </a:lnTo>
                <a:lnTo>
                  <a:pt x="258" y="32"/>
                </a:lnTo>
                <a:lnTo>
                  <a:pt x="266" y="41"/>
                </a:lnTo>
                <a:lnTo>
                  <a:pt x="272" y="49"/>
                </a:lnTo>
                <a:lnTo>
                  <a:pt x="278" y="58"/>
                </a:lnTo>
                <a:lnTo>
                  <a:pt x="283" y="68"/>
                </a:lnTo>
                <a:lnTo>
                  <a:pt x="287" y="78"/>
                </a:lnTo>
                <a:lnTo>
                  <a:pt x="289" y="89"/>
                </a:lnTo>
                <a:lnTo>
                  <a:pt x="291" y="100"/>
                </a:lnTo>
                <a:lnTo>
                  <a:pt x="292" y="111"/>
                </a:lnTo>
                <a:lnTo>
                  <a:pt x="292" y="111"/>
                </a:lnTo>
                <a:lnTo>
                  <a:pt x="292" y="111"/>
                </a:lnTo>
                <a:lnTo>
                  <a:pt x="291" y="122"/>
                </a:lnTo>
                <a:lnTo>
                  <a:pt x="289" y="133"/>
                </a:lnTo>
                <a:lnTo>
                  <a:pt x="287" y="143"/>
                </a:lnTo>
                <a:lnTo>
                  <a:pt x="283" y="154"/>
                </a:lnTo>
                <a:lnTo>
                  <a:pt x="278" y="164"/>
                </a:lnTo>
                <a:lnTo>
                  <a:pt x="272" y="173"/>
                </a:lnTo>
                <a:lnTo>
                  <a:pt x="266" y="182"/>
                </a:lnTo>
                <a:lnTo>
                  <a:pt x="258" y="189"/>
                </a:lnTo>
                <a:lnTo>
                  <a:pt x="258" y="189"/>
                </a:lnTo>
                <a:lnTo>
                  <a:pt x="251" y="196"/>
                </a:lnTo>
                <a:lnTo>
                  <a:pt x="242" y="203"/>
                </a:lnTo>
                <a:lnTo>
                  <a:pt x="234" y="209"/>
                </a:lnTo>
                <a:lnTo>
                  <a:pt x="224" y="214"/>
                </a:lnTo>
                <a:lnTo>
                  <a:pt x="213" y="217"/>
                </a:lnTo>
                <a:lnTo>
                  <a:pt x="203" y="220"/>
                </a:lnTo>
                <a:lnTo>
                  <a:pt x="192" y="221"/>
                </a:lnTo>
                <a:lnTo>
                  <a:pt x="181" y="222"/>
                </a:lnTo>
                <a:lnTo>
                  <a:pt x="100" y="222"/>
                </a:lnTo>
                <a:lnTo>
                  <a:pt x="100" y="222"/>
                </a:lnTo>
                <a:lnTo>
                  <a:pt x="89" y="221"/>
                </a:lnTo>
                <a:lnTo>
                  <a:pt x="78" y="220"/>
                </a:lnTo>
                <a:lnTo>
                  <a:pt x="67" y="217"/>
                </a:lnTo>
                <a:lnTo>
                  <a:pt x="57" y="214"/>
                </a:lnTo>
                <a:lnTo>
                  <a:pt x="47" y="209"/>
                </a:lnTo>
                <a:lnTo>
                  <a:pt x="38" y="203"/>
                </a:lnTo>
                <a:lnTo>
                  <a:pt x="30" y="196"/>
                </a:lnTo>
                <a:lnTo>
                  <a:pt x="21" y="189"/>
                </a:lnTo>
                <a:lnTo>
                  <a:pt x="21" y="189"/>
                </a:lnTo>
                <a:lnTo>
                  <a:pt x="15" y="183"/>
                </a:lnTo>
                <a:lnTo>
                  <a:pt x="9" y="175"/>
                </a:lnTo>
                <a:lnTo>
                  <a:pt x="4" y="167"/>
                </a:lnTo>
                <a:lnTo>
                  <a:pt x="0" y="158"/>
                </a:lnTo>
                <a:lnTo>
                  <a:pt x="61" y="158"/>
                </a:lnTo>
                <a:lnTo>
                  <a:pt x="61" y="158"/>
                </a:lnTo>
                <a:lnTo>
                  <a:pt x="69" y="164"/>
                </a:lnTo>
                <a:lnTo>
                  <a:pt x="79" y="169"/>
                </a:lnTo>
                <a:lnTo>
                  <a:pt x="89" y="172"/>
                </a:lnTo>
                <a:lnTo>
                  <a:pt x="100" y="173"/>
                </a:lnTo>
                <a:lnTo>
                  <a:pt x="181" y="173"/>
                </a:lnTo>
                <a:lnTo>
                  <a:pt x="181" y="173"/>
                </a:lnTo>
                <a:lnTo>
                  <a:pt x="193" y="172"/>
                </a:lnTo>
                <a:lnTo>
                  <a:pt x="204" y="168"/>
                </a:lnTo>
                <a:lnTo>
                  <a:pt x="215" y="162"/>
                </a:lnTo>
                <a:lnTo>
                  <a:pt x="224" y="154"/>
                </a:lnTo>
                <a:lnTo>
                  <a:pt x="224" y="154"/>
                </a:lnTo>
                <a:lnTo>
                  <a:pt x="231" y="146"/>
                </a:lnTo>
                <a:lnTo>
                  <a:pt x="237" y="135"/>
                </a:lnTo>
                <a:lnTo>
                  <a:pt x="241" y="124"/>
                </a:lnTo>
                <a:lnTo>
                  <a:pt x="242" y="111"/>
                </a:lnTo>
                <a:lnTo>
                  <a:pt x="242" y="111"/>
                </a:lnTo>
                <a:lnTo>
                  <a:pt x="242" y="111"/>
                </a:lnTo>
                <a:lnTo>
                  <a:pt x="241" y="99"/>
                </a:lnTo>
                <a:lnTo>
                  <a:pt x="237" y="86"/>
                </a:lnTo>
                <a:lnTo>
                  <a:pt x="231" y="77"/>
                </a:lnTo>
                <a:lnTo>
                  <a:pt x="224" y="68"/>
                </a:lnTo>
                <a:lnTo>
                  <a:pt x="224" y="68"/>
                </a:lnTo>
                <a:lnTo>
                  <a:pt x="215" y="60"/>
                </a:lnTo>
                <a:lnTo>
                  <a:pt x="204" y="54"/>
                </a:lnTo>
                <a:lnTo>
                  <a:pt x="193" y="51"/>
                </a:lnTo>
                <a:lnTo>
                  <a:pt x="181" y="49"/>
                </a:lnTo>
                <a:lnTo>
                  <a:pt x="100" y="49"/>
                </a:lnTo>
                <a:lnTo>
                  <a:pt x="100" y="49"/>
                </a:lnTo>
                <a:lnTo>
                  <a:pt x="89" y="51"/>
                </a:lnTo>
                <a:lnTo>
                  <a:pt x="79" y="53"/>
                </a:lnTo>
                <a:lnTo>
                  <a:pt x="69" y="58"/>
                </a:lnTo>
                <a:lnTo>
                  <a:pt x="61" y="63"/>
                </a:lnTo>
                <a:lnTo>
                  <a:pt x="0" y="63"/>
                </a:lnTo>
                <a:lnTo>
                  <a:pt x="0" y="63"/>
                </a:lnTo>
                <a:lnTo>
                  <a:pt x="4" y="56"/>
                </a:lnTo>
                <a:lnTo>
                  <a:pt x="9" y="47"/>
                </a:lnTo>
                <a:lnTo>
                  <a:pt x="15" y="39"/>
                </a:lnTo>
                <a:lnTo>
                  <a:pt x="21" y="32"/>
                </a:lnTo>
                <a:lnTo>
                  <a:pt x="21" y="32"/>
                </a:lnTo>
                <a:lnTo>
                  <a:pt x="30" y="26"/>
                </a:lnTo>
                <a:lnTo>
                  <a:pt x="38" y="18"/>
                </a:lnTo>
                <a:lnTo>
                  <a:pt x="47" y="13"/>
                </a:lnTo>
                <a:lnTo>
                  <a:pt x="57" y="9"/>
                </a:lnTo>
                <a:lnTo>
                  <a:pt x="67" y="5"/>
                </a:lnTo>
                <a:lnTo>
                  <a:pt x="78" y="2"/>
                </a:lnTo>
                <a:lnTo>
                  <a:pt x="89" y="0"/>
                </a:lnTo>
                <a:lnTo>
                  <a:pt x="100" y="0"/>
                </a:lnTo>
                <a:lnTo>
                  <a:pt x="100" y="0"/>
                </a:lnTo>
                <a:close/>
              </a:path>
            </a:pathLst>
          </a:custGeom>
          <a:solidFill>
            <a:srgbClr val="2E2E2E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en-US">
              <a:solidFill>
                <a:srgbClr val="339CA0"/>
              </a:solidFill>
            </a:endParaRPr>
          </a:p>
        </p:txBody>
      </p:sp>
      <p:sp>
        <p:nvSpPr>
          <p:cNvPr id="64" name="Freeform 21"/>
          <p:cNvSpPr/>
          <p:nvPr/>
        </p:nvSpPr>
        <p:spPr bwMode="auto">
          <a:xfrm>
            <a:off x="3853136" y="2916581"/>
            <a:ext cx="184674" cy="34533"/>
          </a:xfrm>
          <a:custGeom>
            <a:avLst/>
            <a:gdLst/>
            <a:ahLst/>
            <a:cxnLst>
              <a:cxn ang="0">
                <a:pos x="24" y="0"/>
              </a:cxn>
              <a:cxn ang="0">
                <a:pos x="224" y="0"/>
              </a:cxn>
              <a:cxn ang="0">
                <a:pos x="224" y="0"/>
              </a:cxn>
              <a:cxn ang="0">
                <a:pos x="229" y="1"/>
              </a:cxn>
              <a:cxn ang="0">
                <a:pos x="233" y="2"/>
              </a:cxn>
              <a:cxn ang="0">
                <a:pos x="236" y="5"/>
              </a:cxn>
              <a:cxn ang="0">
                <a:pos x="240" y="7"/>
              </a:cxn>
              <a:cxn ang="0">
                <a:pos x="242" y="11"/>
              </a:cxn>
              <a:cxn ang="0">
                <a:pos x="245" y="14"/>
              </a:cxn>
              <a:cxn ang="0">
                <a:pos x="246" y="18"/>
              </a:cxn>
              <a:cxn ang="0">
                <a:pos x="246" y="23"/>
              </a:cxn>
              <a:cxn ang="0">
                <a:pos x="246" y="23"/>
              </a:cxn>
              <a:cxn ang="0">
                <a:pos x="246" y="23"/>
              </a:cxn>
              <a:cxn ang="0">
                <a:pos x="246" y="28"/>
              </a:cxn>
              <a:cxn ang="0">
                <a:pos x="245" y="32"/>
              </a:cxn>
              <a:cxn ang="0">
                <a:pos x="242" y="36"/>
              </a:cxn>
              <a:cxn ang="0">
                <a:pos x="240" y="39"/>
              </a:cxn>
              <a:cxn ang="0">
                <a:pos x="236" y="42"/>
              </a:cxn>
              <a:cxn ang="0">
                <a:pos x="233" y="44"/>
              </a:cxn>
              <a:cxn ang="0">
                <a:pos x="229" y="45"/>
              </a:cxn>
              <a:cxn ang="0">
                <a:pos x="224" y="45"/>
              </a:cxn>
              <a:cxn ang="0">
                <a:pos x="24" y="45"/>
              </a:cxn>
              <a:cxn ang="0">
                <a:pos x="24" y="45"/>
              </a:cxn>
              <a:cxn ang="0">
                <a:pos x="19" y="45"/>
              </a:cxn>
              <a:cxn ang="0">
                <a:pos x="14" y="44"/>
              </a:cxn>
              <a:cxn ang="0">
                <a:pos x="10" y="42"/>
              </a:cxn>
              <a:cxn ang="0">
                <a:pos x="6" y="39"/>
              </a:cxn>
              <a:cxn ang="0">
                <a:pos x="4" y="36"/>
              </a:cxn>
              <a:cxn ang="0">
                <a:pos x="3" y="32"/>
              </a:cxn>
              <a:cxn ang="0">
                <a:pos x="0" y="28"/>
              </a:cxn>
              <a:cxn ang="0">
                <a:pos x="0" y="23"/>
              </a:cxn>
              <a:cxn ang="0">
                <a:pos x="0" y="23"/>
              </a:cxn>
              <a:cxn ang="0">
                <a:pos x="0" y="23"/>
              </a:cxn>
              <a:cxn ang="0">
                <a:pos x="0" y="18"/>
              </a:cxn>
              <a:cxn ang="0">
                <a:pos x="3" y="14"/>
              </a:cxn>
              <a:cxn ang="0">
                <a:pos x="4" y="11"/>
              </a:cxn>
              <a:cxn ang="0">
                <a:pos x="6" y="7"/>
              </a:cxn>
              <a:cxn ang="0">
                <a:pos x="10" y="5"/>
              </a:cxn>
              <a:cxn ang="0">
                <a:pos x="14" y="2"/>
              </a:cxn>
              <a:cxn ang="0">
                <a:pos x="19" y="1"/>
              </a:cxn>
              <a:cxn ang="0">
                <a:pos x="24" y="0"/>
              </a:cxn>
              <a:cxn ang="0">
                <a:pos x="24" y="0"/>
              </a:cxn>
            </a:cxnLst>
            <a:rect l="0" t="0" r="r" b="b"/>
            <a:pathLst>
              <a:path w="246" h="45">
                <a:moveTo>
                  <a:pt x="24" y="0"/>
                </a:moveTo>
                <a:lnTo>
                  <a:pt x="224" y="0"/>
                </a:lnTo>
                <a:lnTo>
                  <a:pt x="224" y="0"/>
                </a:lnTo>
                <a:lnTo>
                  <a:pt x="229" y="1"/>
                </a:lnTo>
                <a:lnTo>
                  <a:pt x="233" y="2"/>
                </a:lnTo>
                <a:lnTo>
                  <a:pt x="236" y="5"/>
                </a:lnTo>
                <a:lnTo>
                  <a:pt x="240" y="7"/>
                </a:lnTo>
                <a:lnTo>
                  <a:pt x="242" y="11"/>
                </a:lnTo>
                <a:lnTo>
                  <a:pt x="245" y="14"/>
                </a:lnTo>
                <a:lnTo>
                  <a:pt x="246" y="18"/>
                </a:lnTo>
                <a:lnTo>
                  <a:pt x="246" y="23"/>
                </a:lnTo>
                <a:lnTo>
                  <a:pt x="246" y="23"/>
                </a:lnTo>
                <a:lnTo>
                  <a:pt x="246" y="23"/>
                </a:lnTo>
                <a:lnTo>
                  <a:pt x="246" y="28"/>
                </a:lnTo>
                <a:lnTo>
                  <a:pt x="245" y="32"/>
                </a:lnTo>
                <a:lnTo>
                  <a:pt x="242" y="36"/>
                </a:lnTo>
                <a:lnTo>
                  <a:pt x="240" y="39"/>
                </a:lnTo>
                <a:lnTo>
                  <a:pt x="236" y="42"/>
                </a:lnTo>
                <a:lnTo>
                  <a:pt x="233" y="44"/>
                </a:lnTo>
                <a:lnTo>
                  <a:pt x="229" y="45"/>
                </a:lnTo>
                <a:lnTo>
                  <a:pt x="224" y="45"/>
                </a:lnTo>
                <a:lnTo>
                  <a:pt x="24" y="45"/>
                </a:lnTo>
                <a:lnTo>
                  <a:pt x="24" y="45"/>
                </a:lnTo>
                <a:lnTo>
                  <a:pt x="19" y="45"/>
                </a:lnTo>
                <a:lnTo>
                  <a:pt x="14" y="44"/>
                </a:lnTo>
                <a:lnTo>
                  <a:pt x="10" y="42"/>
                </a:lnTo>
                <a:lnTo>
                  <a:pt x="6" y="39"/>
                </a:lnTo>
                <a:lnTo>
                  <a:pt x="4" y="36"/>
                </a:lnTo>
                <a:lnTo>
                  <a:pt x="3" y="32"/>
                </a:lnTo>
                <a:lnTo>
                  <a:pt x="0" y="28"/>
                </a:lnTo>
                <a:lnTo>
                  <a:pt x="0" y="23"/>
                </a:lnTo>
                <a:lnTo>
                  <a:pt x="0" y="23"/>
                </a:lnTo>
                <a:lnTo>
                  <a:pt x="0" y="23"/>
                </a:lnTo>
                <a:lnTo>
                  <a:pt x="0" y="18"/>
                </a:lnTo>
                <a:lnTo>
                  <a:pt x="3" y="14"/>
                </a:lnTo>
                <a:lnTo>
                  <a:pt x="4" y="11"/>
                </a:lnTo>
                <a:lnTo>
                  <a:pt x="6" y="7"/>
                </a:lnTo>
                <a:lnTo>
                  <a:pt x="10" y="5"/>
                </a:lnTo>
                <a:lnTo>
                  <a:pt x="14" y="2"/>
                </a:lnTo>
                <a:lnTo>
                  <a:pt x="19" y="1"/>
                </a:lnTo>
                <a:lnTo>
                  <a:pt x="24" y="0"/>
                </a:lnTo>
                <a:lnTo>
                  <a:pt x="24" y="0"/>
                </a:lnTo>
                <a:close/>
              </a:path>
            </a:pathLst>
          </a:custGeom>
          <a:solidFill>
            <a:srgbClr val="2E2E2E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en-US">
              <a:solidFill>
                <a:srgbClr val="339CA0"/>
              </a:solidFill>
            </a:endParaRPr>
          </a:p>
        </p:txBody>
      </p:sp>
      <p:sp>
        <p:nvSpPr>
          <p:cNvPr id="65" name="Freeform 19"/>
          <p:cNvSpPr/>
          <p:nvPr/>
        </p:nvSpPr>
        <p:spPr bwMode="auto">
          <a:xfrm>
            <a:off x="3710585" y="2862179"/>
            <a:ext cx="219206" cy="168159"/>
          </a:xfrm>
          <a:custGeom>
            <a:avLst/>
            <a:gdLst/>
            <a:ahLst/>
            <a:cxnLst>
              <a:cxn ang="0">
                <a:pos x="192" y="0"/>
              </a:cxn>
              <a:cxn ang="0">
                <a:pos x="203" y="0"/>
              </a:cxn>
              <a:cxn ang="0">
                <a:pos x="225" y="5"/>
              </a:cxn>
              <a:cxn ang="0">
                <a:pos x="245" y="13"/>
              </a:cxn>
              <a:cxn ang="0">
                <a:pos x="262" y="26"/>
              </a:cxn>
              <a:cxn ang="0">
                <a:pos x="271" y="32"/>
              </a:cxn>
              <a:cxn ang="0">
                <a:pos x="282" y="47"/>
              </a:cxn>
              <a:cxn ang="0">
                <a:pos x="292" y="63"/>
              </a:cxn>
              <a:cxn ang="0">
                <a:pos x="232" y="63"/>
              </a:cxn>
              <a:cxn ang="0">
                <a:pos x="213" y="53"/>
              </a:cxn>
              <a:cxn ang="0">
                <a:pos x="192" y="49"/>
              </a:cxn>
              <a:cxn ang="0">
                <a:pos x="112" y="49"/>
              </a:cxn>
              <a:cxn ang="0">
                <a:pos x="88" y="54"/>
              </a:cxn>
              <a:cxn ang="0">
                <a:pos x="68" y="68"/>
              </a:cxn>
              <a:cxn ang="0">
                <a:pos x="61" y="77"/>
              </a:cxn>
              <a:cxn ang="0">
                <a:pos x="51" y="99"/>
              </a:cxn>
              <a:cxn ang="0">
                <a:pos x="50" y="111"/>
              </a:cxn>
              <a:cxn ang="0">
                <a:pos x="51" y="124"/>
              </a:cxn>
              <a:cxn ang="0">
                <a:pos x="61" y="146"/>
              </a:cxn>
              <a:cxn ang="0">
                <a:pos x="68" y="154"/>
              </a:cxn>
              <a:cxn ang="0">
                <a:pos x="88" y="168"/>
              </a:cxn>
              <a:cxn ang="0">
                <a:pos x="112" y="173"/>
              </a:cxn>
              <a:cxn ang="0">
                <a:pos x="192" y="173"/>
              </a:cxn>
              <a:cxn ang="0">
                <a:pos x="213" y="169"/>
              </a:cxn>
              <a:cxn ang="0">
                <a:pos x="232" y="158"/>
              </a:cxn>
              <a:cxn ang="0">
                <a:pos x="292" y="158"/>
              </a:cxn>
              <a:cxn ang="0">
                <a:pos x="282" y="175"/>
              </a:cxn>
              <a:cxn ang="0">
                <a:pos x="271" y="189"/>
              </a:cxn>
              <a:cxn ang="0">
                <a:pos x="262" y="196"/>
              </a:cxn>
              <a:cxn ang="0">
                <a:pos x="245" y="209"/>
              </a:cxn>
              <a:cxn ang="0">
                <a:pos x="225" y="217"/>
              </a:cxn>
              <a:cxn ang="0">
                <a:pos x="203" y="221"/>
              </a:cxn>
              <a:cxn ang="0">
                <a:pos x="112" y="222"/>
              </a:cxn>
              <a:cxn ang="0">
                <a:pos x="100" y="221"/>
              </a:cxn>
              <a:cxn ang="0">
                <a:pos x="78" y="217"/>
              </a:cxn>
              <a:cxn ang="0">
                <a:pos x="58" y="209"/>
              </a:cxn>
              <a:cxn ang="0">
                <a:pos x="41" y="196"/>
              </a:cxn>
              <a:cxn ang="0">
                <a:pos x="34" y="189"/>
              </a:cxn>
              <a:cxn ang="0">
                <a:pos x="20" y="173"/>
              </a:cxn>
              <a:cxn ang="0">
                <a:pos x="9" y="154"/>
              </a:cxn>
              <a:cxn ang="0">
                <a:pos x="3" y="133"/>
              </a:cxn>
              <a:cxn ang="0">
                <a:pos x="0" y="111"/>
              </a:cxn>
              <a:cxn ang="0">
                <a:pos x="0" y="111"/>
              </a:cxn>
              <a:cxn ang="0">
                <a:pos x="3" y="89"/>
              </a:cxn>
              <a:cxn ang="0">
                <a:pos x="9" y="68"/>
              </a:cxn>
              <a:cxn ang="0">
                <a:pos x="20" y="49"/>
              </a:cxn>
              <a:cxn ang="0">
                <a:pos x="34" y="32"/>
              </a:cxn>
              <a:cxn ang="0">
                <a:pos x="41" y="26"/>
              </a:cxn>
              <a:cxn ang="0">
                <a:pos x="58" y="13"/>
              </a:cxn>
              <a:cxn ang="0">
                <a:pos x="78" y="5"/>
              </a:cxn>
              <a:cxn ang="0">
                <a:pos x="100" y="0"/>
              </a:cxn>
              <a:cxn ang="0">
                <a:pos x="112" y="0"/>
              </a:cxn>
            </a:cxnLst>
            <a:rect l="0" t="0" r="r" b="b"/>
            <a:pathLst>
              <a:path w="292" h="222">
                <a:moveTo>
                  <a:pt x="112" y="0"/>
                </a:moveTo>
                <a:lnTo>
                  <a:pt x="192" y="0"/>
                </a:lnTo>
                <a:lnTo>
                  <a:pt x="192" y="0"/>
                </a:lnTo>
                <a:lnTo>
                  <a:pt x="203" y="0"/>
                </a:lnTo>
                <a:lnTo>
                  <a:pt x="214" y="2"/>
                </a:lnTo>
                <a:lnTo>
                  <a:pt x="225" y="5"/>
                </a:lnTo>
                <a:lnTo>
                  <a:pt x="235" y="9"/>
                </a:lnTo>
                <a:lnTo>
                  <a:pt x="245" y="13"/>
                </a:lnTo>
                <a:lnTo>
                  <a:pt x="254" y="18"/>
                </a:lnTo>
                <a:lnTo>
                  <a:pt x="262" y="26"/>
                </a:lnTo>
                <a:lnTo>
                  <a:pt x="271" y="32"/>
                </a:lnTo>
                <a:lnTo>
                  <a:pt x="271" y="32"/>
                </a:lnTo>
                <a:lnTo>
                  <a:pt x="277" y="39"/>
                </a:lnTo>
                <a:lnTo>
                  <a:pt x="282" y="47"/>
                </a:lnTo>
                <a:lnTo>
                  <a:pt x="288" y="56"/>
                </a:lnTo>
                <a:lnTo>
                  <a:pt x="292" y="63"/>
                </a:lnTo>
                <a:lnTo>
                  <a:pt x="232" y="63"/>
                </a:lnTo>
                <a:lnTo>
                  <a:pt x="232" y="63"/>
                </a:lnTo>
                <a:lnTo>
                  <a:pt x="223" y="58"/>
                </a:lnTo>
                <a:lnTo>
                  <a:pt x="213" y="53"/>
                </a:lnTo>
                <a:lnTo>
                  <a:pt x="203" y="51"/>
                </a:lnTo>
                <a:lnTo>
                  <a:pt x="192" y="49"/>
                </a:lnTo>
                <a:lnTo>
                  <a:pt x="112" y="49"/>
                </a:lnTo>
                <a:lnTo>
                  <a:pt x="112" y="49"/>
                </a:lnTo>
                <a:lnTo>
                  <a:pt x="99" y="51"/>
                </a:lnTo>
                <a:lnTo>
                  <a:pt x="88" y="54"/>
                </a:lnTo>
                <a:lnTo>
                  <a:pt x="77" y="60"/>
                </a:lnTo>
                <a:lnTo>
                  <a:pt x="68" y="68"/>
                </a:lnTo>
                <a:lnTo>
                  <a:pt x="68" y="68"/>
                </a:lnTo>
                <a:lnTo>
                  <a:pt x="61" y="77"/>
                </a:lnTo>
                <a:lnTo>
                  <a:pt x="55" y="86"/>
                </a:lnTo>
                <a:lnTo>
                  <a:pt x="51" y="99"/>
                </a:lnTo>
                <a:lnTo>
                  <a:pt x="50" y="111"/>
                </a:lnTo>
                <a:lnTo>
                  <a:pt x="50" y="111"/>
                </a:lnTo>
                <a:lnTo>
                  <a:pt x="50" y="111"/>
                </a:lnTo>
                <a:lnTo>
                  <a:pt x="51" y="124"/>
                </a:lnTo>
                <a:lnTo>
                  <a:pt x="55" y="135"/>
                </a:lnTo>
                <a:lnTo>
                  <a:pt x="61" y="146"/>
                </a:lnTo>
                <a:lnTo>
                  <a:pt x="68" y="154"/>
                </a:lnTo>
                <a:lnTo>
                  <a:pt x="68" y="154"/>
                </a:lnTo>
                <a:lnTo>
                  <a:pt x="77" y="162"/>
                </a:lnTo>
                <a:lnTo>
                  <a:pt x="88" y="168"/>
                </a:lnTo>
                <a:lnTo>
                  <a:pt x="99" y="172"/>
                </a:lnTo>
                <a:lnTo>
                  <a:pt x="112" y="173"/>
                </a:lnTo>
                <a:lnTo>
                  <a:pt x="192" y="173"/>
                </a:lnTo>
                <a:lnTo>
                  <a:pt x="192" y="173"/>
                </a:lnTo>
                <a:lnTo>
                  <a:pt x="203" y="172"/>
                </a:lnTo>
                <a:lnTo>
                  <a:pt x="213" y="169"/>
                </a:lnTo>
                <a:lnTo>
                  <a:pt x="223" y="164"/>
                </a:lnTo>
                <a:lnTo>
                  <a:pt x="232" y="158"/>
                </a:lnTo>
                <a:lnTo>
                  <a:pt x="292" y="158"/>
                </a:lnTo>
                <a:lnTo>
                  <a:pt x="292" y="158"/>
                </a:lnTo>
                <a:lnTo>
                  <a:pt x="288" y="167"/>
                </a:lnTo>
                <a:lnTo>
                  <a:pt x="282" y="175"/>
                </a:lnTo>
                <a:lnTo>
                  <a:pt x="277" y="183"/>
                </a:lnTo>
                <a:lnTo>
                  <a:pt x="271" y="189"/>
                </a:lnTo>
                <a:lnTo>
                  <a:pt x="271" y="189"/>
                </a:lnTo>
                <a:lnTo>
                  <a:pt x="262" y="196"/>
                </a:lnTo>
                <a:lnTo>
                  <a:pt x="254" y="203"/>
                </a:lnTo>
                <a:lnTo>
                  <a:pt x="245" y="209"/>
                </a:lnTo>
                <a:lnTo>
                  <a:pt x="235" y="214"/>
                </a:lnTo>
                <a:lnTo>
                  <a:pt x="225" y="217"/>
                </a:lnTo>
                <a:lnTo>
                  <a:pt x="214" y="220"/>
                </a:lnTo>
                <a:lnTo>
                  <a:pt x="203" y="221"/>
                </a:lnTo>
                <a:lnTo>
                  <a:pt x="192" y="222"/>
                </a:lnTo>
                <a:lnTo>
                  <a:pt x="112" y="222"/>
                </a:lnTo>
                <a:lnTo>
                  <a:pt x="112" y="222"/>
                </a:lnTo>
                <a:lnTo>
                  <a:pt x="100" y="221"/>
                </a:lnTo>
                <a:lnTo>
                  <a:pt x="89" y="220"/>
                </a:lnTo>
                <a:lnTo>
                  <a:pt x="78" y="217"/>
                </a:lnTo>
                <a:lnTo>
                  <a:pt x="68" y="214"/>
                </a:lnTo>
                <a:lnTo>
                  <a:pt x="58" y="209"/>
                </a:lnTo>
                <a:lnTo>
                  <a:pt x="50" y="203"/>
                </a:lnTo>
                <a:lnTo>
                  <a:pt x="41" y="196"/>
                </a:lnTo>
                <a:lnTo>
                  <a:pt x="34" y="189"/>
                </a:lnTo>
                <a:lnTo>
                  <a:pt x="34" y="189"/>
                </a:lnTo>
                <a:lnTo>
                  <a:pt x="26" y="182"/>
                </a:lnTo>
                <a:lnTo>
                  <a:pt x="20" y="173"/>
                </a:lnTo>
                <a:lnTo>
                  <a:pt x="14" y="164"/>
                </a:lnTo>
                <a:lnTo>
                  <a:pt x="9" y="154"/>
                </a:lnTo>
                <a:lnTo>
                  <a:pt x="5" y="143"/>
                </a:lnTo>
                <a:lnTo>
                  <a:pt x="3" y="133"/>
                </a:lnTo>
                <a:lnTo>
                  <a:pt x="2" y="122"/>
                </a:lnTo>
                <a:lnTo>
                  <a:pt x="0" y="111"/>
                </a:lnTo>
                <a:lnTo>
                  <a:pt x="0" y="111"/>
                </a:lnTo>
                <a:lnTo>
                  <a:pt x="0" y="111"/>
                </a:lnTo>
                <a:lnTo>
                  <a:pt x="2" y="100"/>
                </a:lnTo>
                <a:lnTo>
                  <a:pt x="3" y="89"/>
                </a:lnTo>
                <a:lnTo>
                  <a:pt x="5" y="78"/>
                </a:lnTo>
                <a:lnTo>
                  <a:pt x="9" y="68"/>
                </a:lnTo>
                <a:lnTo>
                  <a:pt x="14" y="58"/>
                </a:lnTo>
                <a:lnTo>
                  <a:pt x="20" y="49"/>
                </a:lnTo>
                <a:lnTo>
                  <a:pt x="26" y="41"/>
                </a:lnTo>
                <a:lnTo>
                  <a:pt x="34" y="32"/>
                </a:lnTo>
                <a:lnTo>
                  <a:pt x="34" y="32"/>
                </a:lnTo>
                <a:lnTo>
                  <a:pt x="41" y="26"/>
                </a:lnTo>
                <a:lnTo>
                  <a:pt x="50" y="18"/>
                </a:lnTo>
                <a:lnTo>
                  <a:pt x="58" y="13"/>
                </a:lnTo>
                <a:lnTo>
                  <a:pt x="68" y="9"/>
                </a:lnTo>
                <a:lnTo>
                  <a:pt x="78" y="5"/>
                </a:lnTo>
                <a:lnTo>
                  <a:pt x="89" y="2"/>
                </a:lnTo>
                <a:lnTo>
                  <a:pt x="100" y="0"/>
                </a:lnTo>
                <a:lnTo>
                  <a:pt x="112" y="0"/>
                </a:lnTo>
                <a:lnTo>
                  <a:pt x="112" y="0"/>
                </a:lnTo>
                <a:close/>
              </a:path>
            </a:pathLst>
          </a:custGeom>
          <a:solidFill>
            <a:srgbClr val="2E2E2E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en-US">
              <a:solidFill>
                <a:srgbClr val="339CA0"/>
              </a:solidFill>
            </a:endParaRPr>
          </a:p>
        </p:txBody>
      </p:sp>
      <p:sp>
        <p:nvSpPr>
          <p:cNvPr id="66" name="Oval 12"/>
          <p:cNvSpPr/>
          <p:nvPr/>
        </p:nvSpPr>
        <p:spPr>
          <a:xfrm>
            <a:off x="5274033" y="2520325"/>
            <a:ext cx="694090" cy="694089"/>
          </a:xfrm>
          <a:prstGeom prst="ellips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chemeClr val="accent1">
                  <a:tint val="0"/>
                </a:schemeClr>
              </a:gs>
            </a:gsLst>
            <a:lin ang="2700000" scaled="1"/>
            <a:tileRect/>
          </a:gra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67" name="AutoShape 128"/>
          <p:cNvSpPr/>
          <p:nvPr/>
        </p:nvSpPr>
        <p:spPr bwMode="auto">
          <a:xfrm>
            <a:off x="5415431" y="2752789"/>
            <a:ext cx="362556" cy="36193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4850" y="12150"/>
                </a:moveTo>
                <a:cubicBezTo>
                  <a:pt x="13851" y="12150"/>
                  <a:pt x="12926" y="11859"/>
                  <a:pt x="12124" y="11386"/>
                </a:cubicBezTo>
                <a:lnTo>
                  <a:pt x="11892" y="11618"/>
                </a:lnTo>
                <a:lnTo>
                  <a:pt x="11132" y="12377"/>
                </a:lnTo>
                <a:lnTo>
                  <a:pt x="9846" y="13663"/>
                </a:lnTo>
                <a:cubicBezTo>
                  <a:pt x="9593" y="13916"/>
                  <a:pt x="9451" y="14260"/>
                  <a:pt x="9451" y="14617"/>
                </a:cubicBezTo>
                <a:lnTo>
                  <a:pt x="9451" y="16200"/>
                </a:lnTo>
                <a:lnTo>
                  <a:pt x="8101" y="16200"/>
                </a:lnTo>
                <a:cubicBezTo>
                  <a:pt x="7356" y="16200"/>
                  <a:pt x="6751" y="16804"/>
                  <a:pt x="6751" y="17549"/>
                </a:cubicBezTo>
                <a:lnTo>
                  <a:pt x="6751" y="18900"/>
                </a:lnTo>
                <a:lnTo>
                  <a:pt x="5170" y="18900"/>
                </a:lnTo>
                <a:cubicBezTo>
                  <a:pt x="4812" y="18900"/>
                  <a:pt x="4469" y="19042"/>
                  <a:pt x="4216" y="19295"/>
                </a:cubicBezTo>
                <a:lnTo>
                  <a:pt x="3259" y="20252"/>
                </a:lnTo>
                <a:lnTo>
                  <a:pt x="1352" y="20249"/>
                </a:lnTo>
                <a:lnTo>
                  <a:pt x="1350" y="18326"/>
                </a:lnTo>
                <a:lnTo>
                  <a:pt x="9223" y="10467"/>
                </a:lnTo>
                <a:cubicBezTo>
                  <a:pt x="9223" y="10467"/>
                  <a:pt x="9223" y="10467"/>
                  <a:pt x="9224" y="10468"/>
                </a:cubicBezTo>
                <a:lnTo>
                  <a:pt x="10215" y="9477"/>
                </a:lnTo>
                <a:cubicBezTo>
                  <a:pt x="9741" y="8674"/>
                  <a:pt x="9451" y="7748"/>
                  <a:pt x="9451" y="6750"/>
                </a:cubicBezTo>
                <a:cubicBezTo>
                  <a:pt x="9451" y="3767"/>
                  <a:pt x="11869" y="1350"/>
                  <a:pt x="14850" y="1350"/>
                </a:cubicBezTo>
                <a:cubicBezTo>
                  <a:pt x="17832" y="1350"/>
                  <a:pt x="20250" y="3767"/>
                  <a:pt x="20250" y="6750"/>
                </a:cubicBezTo>
                <a:cubicBezTo>
                  <a:pt x="20250" y="9732"/>
                  <a:pt x="17832" y="12150"/>
                  <a:pt x="14850" y="12150"/>
                </a:cubicBezTo>
                <a:moveTo>
                  <a:pt x="14850" y="0"/>
                </a:moveTo>
                <a:cubicBezTo>
                  <a:pt x="11123" y="0"/>
                  <a:pt x="8101" y="3022"/>
                  <a:pt x="8101" y="6750"/>
                </a:cubicBezTo>
                <a:cubicBezTo>
                  <a:pt x="8101" y="7617"/>
                  <a:pt x="8283" y="8438"/>
                  <a:pt x="8582" y="9199"/>
                </a:cubicBezTo>
                <a:lnTo>
                  <a:pt x="383" y="17400"/>
                </a:lnTo>
                <a:cubicBezTo>
                  <a:pt x="146" y="17637"/>
                  <a:pt x="0" y="17863"/>
                  <a:pt x="0" y="18225"/>
                </a:cubicBezTo>
                <a:lnTo>
                  <a:pt x="0" y="20249"/>
                </a:lnTo>
                <a:cubicBezTo>
                  <a:pt x="0" y="20972"/>
                  <a:pt x="626" y="21599"/>
                  <a:pt x="1349" y="21599"/>
                </a:cubicBezTo>
                <a:lnTo>
                  <a:pt x="3374" y="21599"/>
                </a:lnTo>
                <a:cubicBezTo>
                  <a:pt x="3736" y="21599"/>
                  <a:pt x="3965" y="21455"/>
                  <a:pt x="4202" y="21219"/>
                </a:cubicBezTo>
                <a:lnTo>
                  <a:pt x="5170" y="20249"/>
                </a:lnTo>
                <a:lnTo>
                  <a:pt x="6751" y="20249"/>
                </a:lnTo>
                <a:cubicBezTo>
                  <a:pt x="7496" y="20249"/>
                  <a:pt x="8101" y="19645"/>
                  <a:pt x="8101" y="18900"/>
                </a:cubicBezTo>
                <a:lnTo>
                  <a:pt x="8101" y="17549"/>
                </a:lnTo>
                <a:lnTo>
                  <a:pt x="9451" y="17549"/>
                </a:lnTo>
                <a:cubicBezTo>
                  <a:pt x="10196" y="17549"/>
                  <a:pt x="10801" y="16945"/>
                  <a:pt x="10801" y="16200"/>
                </a:cubicBezTo>
                <a:lnTo>
                  <a:pt x="10801" y="14617"/>
                </a:lnTo>
                <a:lnTo>
                  <a:pt x="12400" y="13018"/>
                </a:lnTo>
                <a:cubicBezTo>
                  <a:pt x="13162" y="13317"/>
                  <a:pt x="13982" y="13500"/>
                  <a:pt x="14850" y="13500"/>
                </a:cubicBezTo>
                <a:cubicBezTo>
                  <a:pt x="18577" y="13500"/>
                  <a:pt x="21599" y="10477"/>
                  <a:pt x="21599" y="6750"/>
                </a:cubicBezTo>
                <a:cubicBezTo>
                  <a:pt x="21599" y="3022"/>
                  <a:pt x="18577" y="0"/>
                  <a:pt x="14850" y="0"/>
                </a:cubicBezTo>
              </a:path>
            </a:pathLst>
          </a:custGeom>
          <a:solidFill>
            <a:srgbClr val="2E2E2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3575" tIns="53575" rIns="53575" bIns="53575" anchor="ctr"/>
          <a:lstStyle/>
          <a:p>
            <a:pPr defTabSz="642620"/>
            <a:endParaRPr lang="en-US" sz="4220">
              <a:solidFill>
                <a:srgbClr val="339CA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8" name="AutoShape 129"/>
          <p:cNvSpPr/>
          <p:nvPr/>
        </p:nvSpPr>
        <p:spPr bwMode="auto">
          <a:xfrm>
            <a:off x="5641874" y="2797954"/>
            <a:ext cx="90330" cy="90330"/>
          </a:xfrm>
          <a:custGeom>
            <a:avLst/>
            <a:gdLst>
              <a:gd name="T0" fmla="*/ 10800 w 21600"/>
              <a:gd name="T1" fmla="+- 0 10800 134"/>
              <a:gd name="T2" fmla="*/ 10800 h 21333"/>
              <a:gd name="T3" fmla="*/ 10800 w 21600"/>
              <a:gd name="T4" fmla="+- 0 10800 134"/>
              <a:gd name="T5" fmla="*/ 10800 h 21333"/>
              <a:gd name="T6" fmla="*/ 10800 w 21600"/>
              <a:gd name="T7" fmla="+- 0 10800 134"/>
              <a:gd name="T8" fmla="*/ 10800 h 21333"/>
              <a:gd name="T9" fmla="*/ 10800 w 21600"/>
              <a:gd name="T10" fmla="+- 0 10800 134"/>
              <a:gd name="T11" fmla="*/ 10800 h 21333"/>
            </a:gdLst>
            <a:ahLst/>
            <a:cxnLst>
              <a:cxn ang="0">
                <a:pos x="T0" y="T2"/>
              </a:cxn>
              <a:cxn ang="0">
                <a:pos x="T3" y="T5"/>
              </a:cxn>
              <a:cxn ang="0">
                <a:pos x="T6" y="T8"/>
              </a:cxn>
              <a:cxn ang="0">
                <a:pos x="T9" y="T11"/>
              </a:cxn>
            </a:cxnLst>
            <a:rect l="0" t="0" r="r" b="b"/>
            <a:pathLst>
              <a:path w="21600" h="21333">
                <a:moveTo>
                  <a:pt x="13008" y="18684"/>
                </a:moveTo>
                <a:cubicBezTo>
                  <a:pt x="9017" y="15850"/>
                  <a:pt x="5542" y="12415"/>
                  <a:pt x="2694" y="8570"/>
                </a:cubicBezTo>
                <a:cubicBezTo>
                  <a:pt x="3736" y="5628"/>
                  <a:pt x="5693" y="3697"/>
                  <a:pt x="8585" y="2647"/>
                </a:cubicBezTo>
                <a:cubicBezTo>
                  <a:pt x="12578" y="5489"/>
                  <a:pt x="16048" y="8911"/>
                  <a:pt x="18889" y="12809"/>
                </a:cubicBezTo>
                <a:cubicBezTo>
                  <a:pt x="17836" y="15730"/>
                  <a:pt x="15883" y="17647"/>
                  <a:pt x="13008" y="18684"/>
                </a:cubicBezTo>
                <a:moveTo>
                  <a:pt x="21110" y="11295"/>
                </a:moveTo>
                <a:cubicBezTo>
                  <a:pt x="18081" y="7130"/>
                  <a:pt x="14396" y="3496"/>
                  <a:pt x="10161" y="484"/>
                </a:cubicBezTo>
                <a:cubicBezTo>
                  <a:pt x="9468" y="-8"/>
                  <a:pt x="8579" y="-134"/>
                  <a:pt x="7778" y="145"/>
                </a:cubicBezTo>
                <a:cubicBezTo>
                  <a:pt x="4027" y="1450"/>
                  <a:pt x="1463" y="3983"/>
                  <a:pt x="145" y="7687"/>
                </a:cubicBezTo>
                <a:cubicBezTo>
                  <a:pt x="46" y="7962"/>
                  <a:pt x="0" y="8252"/>
                  <a:pt x="0" y="8537"/>
                </a:cubicBezTo>
                <a:cubicBezTo>
                  <a:pt x="0" y="9071"/>
                  <a:pt x="167" y="9596"/>
                  <a:pt x="487" y="10041"/>
                </a:cubicBezTo>
                <a:cubicBezTo>
                  <a:pt x="3525" y="14213"/>
                  <a:pt x="7211" y="17850"/>
                  <a:pt x="11431" y="20850"/>
                </a:cubicBezTo>
                <a:cubicBezTo>
                  <a:pt x="12122" y="21338"/>
                  <a:pt x="13010" y="21466"/>
                  <a:pt x="13812" y="21188"/>
                </a:cubicBezTo>
                <a:cubicBezTo>
                  <a:pt x="17563" y="19893"/>
                  <a:pt x="20133" y="17356"/>
                  <a:pt x="21451" y="13647"/>
                </a:cubicBezTo>
                <a:cubicBezTo>
                  <a:pt x="21551" y="13372"/>
                  <a:pt x="21600" y="13081"/>
                  <a:pt x="21600" y="12796"/>
                </a:cubicBezTo>
                <a:cubicBezTo>
                  <a:pt x="21600" y="12265"/>
                  <a:pt x="21429" y="11740"/>
                  <a:pt x="21110" y="11295"/>
                </a:cubicBezTo>
              </a:path>
            </a:pathLst>
          </a:custGeom>
          <a:solidFill>
            <a:srgbClr val="2E2E2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3575" tIns="53575" rIns="53575" bIns="53575" anchor="ctr"/>
          <a:lstStyle/>
          <a:p>
            <a:pPr defTabSz="642620"/>
            <a:endParaRPr lang="en-US" sz="4220">
              <a:solidFill>
                <a:srgbClr val="339CA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9" name="Oval 14"/>
          <p:cNvSpPr/>
          <p:nvPr/>
        </p:nvSpPr>
        <p:spPr>
          <a:xfrm>
            <a:off x="6860518" y="2569536"/>
            <a:ext cx="694090" cy="694089"/>
          </a:xfrm>
          <a:prstGeom prst="ellipse">
            <a:avLst/>
          </a:prstGeom>
          <a:gradFill flip="none" rotWithShape="1">
            <a:gsLst>
              <a:gs pos="20000">
                <a:srgbClr val="BFBFBF"/>
              </a:gs>
              <a:gs pos="80000">
                <a:srgbClr val="FFFFFF"/>
              </a:gs>
              <a:gs pos="100000">
                <a:schemeClr val="accent1">
                  <a:tint val="0"/>
                </a:schemeClr>
              </a:gs>
            </a:gsLst>
            <a:lin ang="2700000" scaled="1"/>
            <a:tileRect/>
          </a:gradFill>
          <a:ln w="28575">
            <a:solidFill>
              <a:srgbClr val="F2F2F2"/>
            </a:solidFill>
          </a:ln>
          <a:effectLst>
            <a:outerShdw blurRad="88900" dist="75434" dir="2699985" rotWithShape="0">
              <a:scrgbClr r="0" g="0" b="0">
                <a:alpha val="23000"/>
              </a:sc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sp>
        <p:nvSpPr>
          <p:cNvPr id="70" name="AutoShape 126"/>
          <p:cNvSpPr/>
          <p:nvPr/>
        </p:nvSpPr>
        <p:spPr bwMode="auto">
          <a:xfrm>
            <a:off x="7035515" y="2726306"/>
            <a:ext cx="361938" cy="36193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3499" y="14850"/>
                </a:moveTo>
                <a:cubicBezTo>
                  <a:pt x="9772" y="14850"/>
                  <a:pt x="6749" y="11827"/>
                  <a:pt x="6749" y="8100"/>
                </a:cubicBezTo>
                <a:cubicBezTo>
                  <a:pt x="6749" y="4372"/>
                  <a:pt x="9772" y="1350"/>
                  <a:pt x="13499" y="1350"/>
                </a:cubicBezTo>
                <a:cubicBezTo>
                  <a:pt x="17227" y="1350"/>
                  <a:pt x="20249" y="4372"/>
                  <a:pt x="20249" y="8100"/>
                </a:cubicBezTo>
                <a:cubicBezTo>
                  <a:pt x="20249" y="11827"/>
                  <a:pt x="17227" y="14850"/>
                  <a:pt x="13499" y="14850"/>
                </a:cubicBezTo>
                <a:moveTo>
                  <a:pt x="3236" y="20042"/>
                </a:moveTo>
                <a:cubicBezTo>
                  <a:pt x="3019" y="20266"/>
                  <a:pt x="2718" y="20408"/>
                  <a:pt x="2382" y="20408"/>
                </a:cubicBezTo>
                <a:cubicBezTo>
                  <a:pt x="1724" y="20408"/>
                  <a:pt x="1191" y="19875"/>
                  <a:pt x="1191" y="19218"/>
                </a:cubicBezTo>
                <a:cubicBezTo>
                  <a:pt x="1191" y="18881"/>
                  <a:pt x="1332" y="18580"/>
                  <a:pt x="1557" y="18363"/>
                </a:cubicBezTo>
                <a:lnTo>
                  <a:pt x="1551" y="18358"/>
                </a:lnTo>
                <a:lnTo>
                  <a:pt x="6996" y="12913"/>
                </a:lnTo>
                <a:cubicBezTo>
                  <a:pt x="7472" y="13555"/>
                  <a:pt x="8039" y="14122"/>
                  <a:pt x="8680" y="14599"/>
                </a:cubicBezTo>
                <a:cubicBezTo>
                  <a:pt x="8680" y="14599"/>
                  <a:pt x="3236" y="20042"/>
                  <a:pt x="3236" y="20042"/>
                </a:cubicBezTo>
                <a:close/>
                <a:moveTo>
                  <a:pt x="13499" y="0"/>
                </a:moveTo>
                <a:cubicBezTo>
                  <a:pt x="9026" y="0"/>
                  <a:pt x="5399" y="3626"/>
                  <a:pt x="5399" y="8100"/>
                </a:cubicBezTo>
                <a:cubicBezTo>
                  <a:pt x="5399" y="9467"/>
                  <a:pt x="5742" y="10754"/>
                  <a:pt x="6341" y="11884"/>
                </a:cubicBezTo>
                <a:lnTo>
                  <a:pt x="709" y="17515"/>
                </a:lnTo>
                <a:lnTo>
                  <a:pt x="713" y="17520"/>
                </a:lnTo>
                <a:cubicBezTo>
                  <a:pt x="274" y="17953"/>
                  <a:pt x="0" y="18552"/>
                  <a:pt x="0" y="19218"/>
                </a:cubicBezTo>
                <a:cubicBezTo>
                  <a:pt x="0" y="20533"/>
                  <a:pt x="1066" y="21599"/>
                  <a:pt x="2382" y="21599"/>
                </a:cubicBezTo>
                <a:cubicBezTo>
                  <a:pt x="3047" y="21599"/>
                  <a:pt x="3647" y="21326"/>
                  <a:pt x="4079" y="20885"/>
                </a:cubicBezTo>
                <a:lnTo>
                  <a:pt x="4078" y="20884"/>
                </a:lnTo>
                <a:lnTo>
                  <a:pt x="9708" y="15255"/>
                </a:lnTo>
                <a:cubicBezTo>
                  <a:pt x="10839" y="15856"/>
                  <a:pt x="12128" y="16200"/>
                  <a:pt x="13499" y="16200"/>
                </a:cubicBezTo>
                <a:cubicBezTo>
                  <a:pt x="17973" y="16200"/>
                  <a:pt x="21600" y="12573"/>
                  <a:pt x="21600" y="8100"/>
                </a:cubicBezTo>
                <a:cubicBezTo>
                  <a:pt x="21600" y="3626"/>
                  <a:pt x="17973" y="0"/>
                  <a:pt x="13499" y="0"/>
                </a:cubicBezTo>
              </a:path>
            </a:pathLst>
          </a:custGeom>
          <a:solidFill>
            <a:srgbClr val="2E2E2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3575" tIns="53575" rIns="53575" bIns="53575" anchor="ctr"/>
          <a:lstStyle/>
          <a:p>
            <a:pPr defTabSz="642620"/>
            <a:endParaRPr lang="en-US" sz="422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1" name="AutoShape 127"/>
          <p:cNvSpPr/>
          <p:nvPr/>
        </p:nvSpPr>
        <p:spPr bwMode="auto">
          <a:xfrm>
            <a:off x="7182146" y="2782608"/>
            <a:ext cx="85380" cy="8476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180" y="0"/>
                </a:moveTo>
                <a:cubicBezTo>
                  <a:pt x="9025" y="0"/>
                  <a:pt x="0" y="9025"/>
                  <a:pt x="0" y="20180"/>
                </a:cubicBezTo>
                <a:cubicBezTo>
                  <a:pt x="0" y="20954"/>
                  <a:pt x="644" y="21600"/>
                  <a:pt x="1440" y="21600"/>
                </a:cubicBezTo>
                <a:cubicBezTo>
                  <a:pt x="2235" y="21600"/>
                  <a:pt x="2880" y="20954"/>
                  <a:pt x="2880" y="20180"/>
                </a:cubicBezTo>
                <a:cubicBezTo>
                  <a:pt x="2880" y="10618"/>
                  <a:pt x="10617" y="2880"/>
                  <a:pt x="20180" y="2880"/>
                </a:cubicBezTo>
                <a:cubicBezTo>
                  <a:pt x="20955" y="2880"/>
                  <a:pt x="21599" y="2234"/>
                  <a:pt x="21599" y="1440"/>
                </a:cubicBezTo>
                <a:cubicBezTo>
                  <a:pt x="21599" y="645"/>
                  <a:pt x="20955" y="0"/>
                  <a:pt x="20180" y="0"/>
                </a:cubicBezTo>
              </a:path>
            </a:pathLst>
          </a:custGeom>
          <a:solidFill>
            <a:srgbClr val="2E2E2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53575" tIns="53575" rIns="53575" bIns="53575" anchor="ctr"/>
          <a:lstStyle/>
          <a:p>
            <a:pPr defTabSz="642620"/>
            <a:endParaRPr lang="en-US" sz="422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49" grpId="0"/>
      <p:bldP spid="50" grpId="0"/>
      <p:bldP spid="51" grpId="0"/>
      <p:bldP spid="52" grpId="0"/>
      <p:bldP spid="5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流程图: 决策 5"/>
          <p:cNvSpPr/>
          <p:nvPr/>
        </p:nvSpPr>
        <p:spPr>
          <a:xfrm>
            <a:off x="1548453" y="2463768"/>
            <a:ext cx="1863481" cy="1863481"/>
          </a:xfrm>
          <a:prstGeom prst="flowChartDecision">
            <a:avLst/>
          </a:prstGeom>
          <a:solidFill>
            <a:srgbClr val="4093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00"/>
          </a:p>
        </p:txBody>
      </p:sp>
      <p:sp>
        <p:nvSpPr>
          <p:cNvPr id="7" name="椭圆 6"/>
          <p:cNvSpPr/>
          <p:nvPr/>
        </p:nvSpPr>
        <p:spPr>
          <a:xfrm>
            <a:off x="3762121" y="1059976"/>
            <a:ext cx="432354" cy="432476"/>
          </a:xfrm>
          <a:prstGeom prst="ellipse">
            <a:avLst/>
          </a:prstGeom>
          <a:solidFill>
            <a:srgbClr val="4093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010" dirty="0">
                <a:latin typeface="Impact MT Std" pitchFamily="34" charset="0"/>
                <a:ea typeface="微软雅黑" panose="020B0503020204020204" pitchFamily="34" charset="-122"/>
              </a:rPr>
              <a:t>1</a:t>
            </a:r>
            <a:endParaRPr lang="zh-CN" altLang="en-US" sz="1010" dirty="0">
              <a:latin typeface="Impact MT Std" pitchFamily="34" charset="0"/>
              <a:ea typeface="微软雅黑" panose="020B0503020204020204" pitchFamily="34" charset="-122"/>
            </a:endParaRPr>
          </a:p>
        </p:txBody>
      </p:sp>
      <p:cxnSp>
        <p:nvCxnSpPr>
          <p:cNvPr id="12" name="直接连接符 11"/>
          <p:cNvCxnSpPr/>
          <p:nvPr/>
        </p:nvCxnSpPr>
        <p:spPr>
          <a:xfrm>
            <a:off x="4194864" y="1288540"/>
            <a:ext cx="755083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  <a:prstDash val="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22"/>
          <p:cNvSpPr txBox="1"/>
          <p:nvPr/>
        </p:nvSpPr>
        <p:spPr>
          <a:xfrm>
            <a:off x="1727743" y="3240443"/>
            <a:ext cx="150108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10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zh-CN" altLang="en-US" sz="1800" b="1" dirty="0" smtClean="0">
                <a:solidFill>
                  <a:schemeClr val="bg1"/>
                </a:solidFill>
              </a:rPr>
              <a:t>单击添加标题</a:t>
            </a:r>
            <a:endParaRPr lang="en-US" altLang="zh-CN" sz="1800" b="1" dirty="0">
              <a:solidFill>
                <a:schemeClr val="bg1"/>
              </a:solidFill>
            </a:endParaRPr>
          </a:p>
        </p:txBody>
      </p:sp>
      <p:sp>
        <p:nvSpPr>
          <p:cNvPr id="14" name="右箭头标注 13"/>
          <p:cNvSpPr/>
          <p:nvPr/>
        </p:nvSpPr>
        <p:spPr>
          <a:xfrm>
            <a:off x="1548453" y="951993"/>
            <a:ext cx="1863481" cy="1863481"/>
          </a:xfrm>
          <a:prstGeom prst="rightArrowCallout">
            <a:avLst/>
          </a:prstGeom>
          <a:solidFill>
            <a:srgbClr val="40937D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/>
          </a:p>
        </p:txBody>
      </p:sp>
      <p:sp>
        <p:nvSpPr>
          <p:cNvPr id="15" name="KSO_Shape"/>
          <p:cNvSpPr/>
          <p:nvPr/>
        </p:nvSpPr>
        <p:spPr bwMode="auto">
          <a:xfrm>
            <a:off x="1851912" y="1483073"/>
            <a:ext cx="1235770" cy="862980"/>
          </a:xfrm>
          <a:custGeom>
            <a:avLst/>
            <a:gdLst>
              <a:gd name="T0" fmla="*/ 1733867 w 2074863"/>
              <a:gd name="T1" fmla="*/ 579834 h 1449388"/>
              <a:gd name="T2" fmla="*/ 1791884 w 2074863"/>
              <a:gd name="T3" fmla="*/ 600246 h 1449388"/>
              <a:gd name="T4" fmla="*/ 1794804 w 2074863"/>
              <a:gd name="T5" fmla="*/ 538648 h 1449388"/>
              <a:gd name="T6" fmla="*/ 510830 w 2074863"/>
              <a:gd name="T7" fmla="*/ 162256 h 1449388"/>
              <a:gd name="T8" fmla="*/ 492893 w 2074863"/>
              <a:gd name="T9" fmla="*/ 222976 h 1449388"/>
              <a:gd name="T10" fmla="*/ 438718 w 2074863"/>
              <a:gd name="T11" fmla="*/ 188484 h 1449388"/>
              <a:gd name="T12" fmla="*/ 1598128 w 2074863"/>
              <a:gd name="T13" fmla="*/ 142089 h 1449388"/>
              <a:gd name="T14" fmla="*/ 1885296 w 2074863"/>
              <a:gd name="T15" fmla="*/ 549583 h 1449388"/>
              <a:gd name="T16" fmla="*/ 1586087 w 2074863"/>
              <a:gd name="T17" fmla="*/ 450078 h 1449388"/>
              <a:gd name="T18" fmla="*/ 486453 w 2074863"/>
              <a:gd name="T19" fmla="*/ 72185 h 1449388"/>
              <a:gd name="T20" fmla="*/ 151219 w 2074863"/>
              <a:gd name="T21" fmla="*/ 357281 h 1449388"/>
              <a:gd name="T22" fmla="*/ 295879 w 2074863"/>
              <a:gd name="T23" fmla="*/ 407592 h 1449388"/>
              <a:gd name="T24" fmla="*/ 486453 w 2074863"/>
              <a:gd name="T25" fmla="*/ 72185 h 1449388"/>
              <a:gd name="T26" fmla="*/ 681762 w 2074863"/>
              <a:gd name="T27" fmla="*/ 209994 h 1449388"/>
              <a:gd name="T28" fmla="*/ 910960 w 2074863"/>
              <a:gd name="T29" fmla="*/ 275617 h 1449388"/>
              <a:gd name="T30" fmla="*/ 1184248 w 2074863"/>
              <a:gd name="T31" fmla="*/ 351448 h 1449388"/>
              <a:gd name="T32" fmla="*/ 1396319 w 2074863"/>
              <a:gd name="T33" fmla="*/ 332855 h 1449388"/>
              <a:gd name="T34" fmla="*/ 1606205 w 2074863"/>
              <a:gd name="T35" fmla="*/ 562536 h 1449388"/>
              <a:gd name="T36" fmla="*/ 1640821 w 2074863"/>
              <a:gd name="T37" fmla="*/ 739718 h 1449388"/>
              <a:gd name="T38" fmla="*/ 1379558 w 2074863"/>
              <a:gd name="T39" fmla="*/ 843985 h 1449388"/>
              <a:gd name="T40" fmla="*/ 1124853 w 2074863"/>
              <a:gd name="T41" fmla="*/ 641283 h 1449388"/>
              <a:gd name="T42" fmla="*/ 720387 w 2074863"/>
              <a:gd name="T43" fmla="*/ 519516 h 1449388"/>
              <a:gd name="T44" fmla="*/ 653705 w 2074863"/>
              <a:gd name="T45" fmla="*/ 311345 h 1449388"/>
              <a:gd name="T46" fmla="*/ 325395 w 2074863"/>
              <a:gd name="T47" fmla="*/ 480871 h 1449388"/>
              <a:gd name="T48" fmla="*/ 435438 w 2074863"/>
              <a:gd name="T49" fmla="*/ 683574 h 1449388"/>
              <a:gd name="T50" fmla="*/ 530543 w 2074863"/>
              <a:gd name="T51" fmla="*/ 794768 h 1449388"/>
              <a:gd name="T52" fmla="*/ 611436 w 2074863"/>
              <a:gd name="T53" fmla="*/ 890286 h 1449388"/>
              <a:gd name="T54" fmla="*/ 688686 w 2074863"/>
              <a:gd name="T55" fmla="*/ 1001480 h 1449388"/>
              <a:gd name="T56" fmla="*/ 800188 w 2074863"/>
              <a:gd name="T57" fmla="*/ 1230068 h 1449388"/>
              <a:gd name="T58" fmla="*/ 913511 w 2074863"/>
              <a:gd name="T59" fmla="*/ 1255588 h 1449388"/>
              <a:gd name="T60" fmla="*/ 768486 w 2074863"/>
              <a:gd name="T61" fmla="*/ 1063458 h 1449388"/>
              <a:gd name="T62" fmla="*/ 798730 w 2074863"/>
              <a:gd name="T63" fmla="*/ 1022261 h 1449388"/>
              <a:gd name="T64" fmla="*/ 1047604 w 2074863"/>
              <a:gd name="T65" fmla="*/ 1245015 h 1449388"/>
              <a:gd name="T66" fmla="*/ 1112465 w 2074863"/>
              <a:gd name="T67" fmla="*/ 1184496 h 1449388"/>
              <a:gd name="T68" fmla="*/ 841727 w 2074863"/>
              <a:gd name="T69" fmla="*/ 896119 h 1449388"/>
              <a:gd name="T70" fmla="*/ 886182 w 2074863"/>
              <a:gd name="T71" fmla="*/ 868047 h 1449388"/>
              <a:gd name="T72" fmla="*/ 1205383 w 2074863"/>
              <a:gd name="T73" fmla="*/ 1138195 h 1449388"/>
              <a:gd name="T74" fmla="*/ 1202468 w 2074863"/>
              <a:gd name="T75" fmla="*/ 1026636 h 1449388"/>
              <a:gd name="T76" fmla="*/ 955779 w 2074863"/>
              <a:gd name="T77" fmla="*/ 749197 h 1449388"/>
              <a:gd name="T78" fmla="*/ 1006793 w 2074863"/>
              <a:gd name="T79" fmla="*/ 736437 h 1449388"/>
              <a:gd name="T80" fmla="*/ 1311053 w 2074863"/>
              <a:gd name="T81" fmla="*/ 1001480 h 1449388"/>
              <a:gd name="T82" fmla="*/ 1303037 w 2074863"/>
              <a:gd name="T83" fmla="*/ 890286 h 1449388"/>
              <a:gd name="T84" fmla="*/ 1310325 w 2074863"/>
              <a:gd name="T85" fmla="*/ 838516 h 1449388"/>
              <a:gd name="T86" fmla="*/ 1409802 w 2074863"/>
              <a:gd name="T87" fmla="*/ 919087 h 1449388"/>
              <a:gd name="T88" fmla="*/ 1378829 w 2074863"/>
              <a:gd name="T89" fmla="*/ 1028094 h 1449388"/>
              <a:gd name="T90" fmla="*/ 1306317 w 2074863"/>
              <a:gd name="T91" fmla="*/ 1123248 h 1449388"/>
              <a:gd name="T92" fmla="*/ 1210119 w 2074863"/>
              <a:gd name="T93" fmla="*/ 1205641 h 1449388"/>
              <a:gd name="T94" fmla="*/ 1113922 w 2074863"/>
              <a:gd name="T95" fmla="*/ 1290222 h 1449388"/>
              <a:gd name="T96" fmla="*/ 1016631 w 2074863"/>
              <a:gd name="T97" fmla="*/ 1300795 h 1449388"/>
              <a:gd name="T98" fmla="*/ 897478 w 2074863"/>
              <a:gd name="T99" fmla="*/ 1327044 h 1449388"/>
              <a:gd name="T100" fmla="*/ 625648 w 2074863"/>
              <a:gd name="T101" fmla="*/ 1160798 h 1449388"/>
              <a:gd name="T102" fmla="*/ 491918 w 2074863"/>
              <a:gd name="T103" fmla="*/ 1202360 h 1449388"/>
              <a:gd name="T104" fmla="*/ 458760 w 2074863"/>
              <a:gd name="T105" fmla="*/ 1134550 h 1449388"/>
              <a:gd name="T106" fmla="*/ 365477 w 2074863"/>
              <a:gd name="T107" fmla="*/ 1057260 h 1449388"/>
              <a:gd name="T108" fmla="*/ 317378 w 2074863"/>
              <a:gd name="T109" fmla="*/ 969763 h 1449388"/>
              <a:gd name="T110" fmla="*/ 233206 w 2074863"/>
              <a:gd name="T111" fmla="*/ 865131 h 1449388"/>
              <a:gd name="T112" fmla="*/ 268916 w 2074863"/>
              <a:gd name="T113" fmla="*/ 733520 h 1449388"/>
              <a:gd name="T114" fmla="*/ 186565 w 2074863"/>
              <a:gd name="T115" fmla="*/ 647845 h 1449388"/>
              <a:gd name="T116" fmla="*/ 1822 w 2074863"/>
              <a:gd name="T117" fmla="*/ 438580 h 1449388"/>
              <a:gd name="T118" fmla="*/ 272923 w 2074863"/>
              <a:gd name="T119" fmla="*/ 139996 h 144938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2074863" h="1449388">
                <a:moveTo>
                  <a:pt x="1923841" y="577723"/>
                </a:moveTo>
                <a:lnTo>
                  <a:pt x="1919867" y="578517"/>
                </a:lnTo>
                <a:lnTo>
                  <a:pt x="1915893" y="579312"/>
                </a:lnTo>
                <a:lnTo>
                  <a:pt x="1911919" y="580503"/>
                </a:lnTo>
                <a:lnTo>
                  <a:pt x="1907944" y="582488"/>
                </a:lnTo>
                <a:lnTo>
                  <a:pt x="1904765" y="584871"/>
                </a:lnTo>
                <a:lnTo>
                  <a:pt x="1901983" y="586857"/>
                </a:lnTo>
                <a:lnTo>
                  <a:pt x="1898804" y="589636"/>
                </a:lnTo>
                <a:lnTo>
                  <a:pt x="1896022" y="592813"/>
                </a:lnTo>
                <a:lnTo>
                  <a:pt x="1893240" y="595593"/>
                </a:lnTo>
                <a:lnTo>
                  <a:pt x="1891253" y="599167"/>
                </a:lnTo>
                <a:lnTo>
                  <a:pt x="1889663" y="602741"/>
                </a:lnTo>
                <a:lnTo>
                  <a:pt x="1888471" y="606712"/>
                </a:lnTo>
                <a:lnTo>
                  <a:pt x="1887278" y="610683"/>
                </a:lnTo>
                <a:lnTo>
                  <a:pt x="1886483" y="615051"/>
                </a:lnTo>
                <a:lnTo>
                  <a:pt x="1886483" y="619419"/>
                </a:lnTo>
                <a:lnTo>
                  <a:pt x="1886483" y="623390"/>
                </a:lnTo>
                <a:lnTo>
                  <a:pt x="1887278" y="627758"/>
                </a:lnTo>
                <a:lnTo>
                  <a:pt x="1888471" y="631729"/>
                </a:lnTo>
                <a:lnTo>
                  <a:pt x="1889663" y="635303"/>
                </a:lnTo>
                <a:lnTo>
                  <a:pt x="1891253" y="639274"/>
                </a:lnTo>
                <a:lnTo>
                  <a:pt x="1893240" y="642451"/>
                </a:lnTo>
                <a:lnTo>
                  <a:pt x="1896022" y="646025"/>
                </a:lnTo>
                <a:lnTo>
                  <a:pt x="1898804" y="648805"/>
                </a:lnTo>
                <a:lnTo>
                  <a:pt x="1901983" y="651188"/>
                </a:lnTo>
                <a:lnTo>
                  <a:pt x="1904765" y="653967"/>
                </a:lnTo>
                <a:lnTo>
                  <a:pt x="1907944" y="655953"/>
                </a:lnTo>
                <a:lnTo>
                  <a:pt x="1911919" y="657541"/>
                </a:lnTo>
                <a:lnTo>
                  <a:pt x="1915893" y="659130"/>
                </a:lnTo>
                <a:lnTo>
                  <a:pt x="1919867" y="660321"/>
                </a:lnTo>
                <a:lnTo>
                  <a:pt x="1923841" y="660718"/>
                </a:lnTo>
                <a:lnTo>
                  <a:pt x="1928213" y="661115"/>
                </a:lnTo>
                <a:lnTo>
                  <a:pt x="1932585" y="660718"/>
                </a:lnTo>
                <a:lnTo>
                  <a:pt x="1936956" y="660321"/>
                </a:lnTo>
                <a:lnTo>
                  <a:pt x="1940533" y="659130"/>
                </a:lnTo>
                <a:lnTo>
                  <a:pt x="1944508" y="657541"/>
                </a:lnTo>
                <a:lnTo>
                  <a:pt x="1948084" y="655953"/>
                </a:lnTo>
                <a:lnTo>
                  <a:pt x="1951661" y="653967"/>
                </a:lnTo>
                <a:lnTo>
                  <a:pt x="1954841" y="651188"/>
                </a:lnTo>
                <a:lnTo>
                  <a:pt x="1958020" y="648805"/>
                </a:lnTo>
                <a:lnTo>
                  <a:pt x="1960405" y="646025"/>
                </a:lnTo>
                <a:lnTo>
                  <a:pt x="1963187" y="642451"/>
                </a:lnTo>
                <a:lnTo>
                  <a:pt x="1965174" y="639274"/>
                </a:lnTo>
                <a:lnTo>
                  <a:pt x="1966763" y="635303"/>
                </a:lnTo>
                <a:lnTo>
                  <a:pt x="1967956" y="631729"/>
                </a:lnTo>
                <a:lnTo>
                  <a:pt x="1969148" y="627758"/>
                </a:lnTo>
                <a:lnTo>
                  <a:pt x="1969943" y="623390"/>
                </a:lnTo>
                <a:lnTo>
                  <a:pt x="1970340" y="619419"/>
                </a:lnTo>
                <a:lnTo>
                  <a:pt x="1969943" y="615051"/>
                </a:lnTo>
                <a:lnTo>
                  <a:pt x="1969148" y="610683"/>
                </a:lnTo>
                <a:lnTo>
                  <a:pt x="1967956" y="606712"/>
                </a:lnTo>
                <a:lnTo>
                  <a:pt x="1966763" y="602741"/>
                </a:lnTo>
                <a:lnTo>
                  <a:pt x="1965174" y="599167"/>
                </a:lnTo>
                <a:lnTo>
                  <a:pt x="1963187" y="595593"/>
                </a:lnTo>
                <a:lnTo>
                  <a:pt x="1960405" y="592813"/>
                </a:lnTo>
                <a:lnTo>
                  <a:pt x="1958020" y="589636"/>
                </a:lnTo>
                <a:lnTo>
                  <a:pt x="1954841" y="586857"/>
                </a:lnTo>
                <a:lnTo>
                  <a:pt x="1951661" y="584871"/>
                </a:lnTo>
                <a:lnTo>
                  <a:pt x="1948084" y="582488"/>
                </a:lnTo>
                <a:lnTo>
                  <a:pt x="1944508" y="580503"/>
                </a:lnTo>
                <a:lnTo>
                  <a:pt x="1940533" y="579312"/>
                </a:lnTo>
                <a:lnTo>
                  <a:pt x="1936956" y="578517"/>
                </a:lnTo>
                <a:lnTo>
                  <a:pt x="1932585" y="577723"/>
                </a:lnTo>
                <a:lnTo>
                  <a:pt x="1928213" y="577723"/>
                </a:lnTo>
                <a:lnTo>
                  <a:pt x="1923841" y="577723"/>
                </a:lnTo>
                <a:close/>
                <a:moveTo>
                  <a:pt x="519301" y="160338"/>
                </a:moveTo>
                <a:lnTo>
                  <a:pt x="523687" y="160338"/>
                </a:lnTo>
                <a:lnTo>
                  <a:pt x="528072" y="160729"/>
                </a:lnTo>
                <a:lnTo>
                  <a:pt x="532059" y="161512"/>
                </a:lnTo>
                <a:lnTo>
                  <a:pt x="536445" y="162687"/>
                </a:lnTo>
                <a:lnTo>
                  <a:pt x="540033" y="163861"/>
                </a:lnTo>
                <a:lnTo>
                  <a:pt x="544020" y="166210"/>
                </a:lnTo>
                <a:lnTo>
                  <a:pt x="547209" y="168558"/>
                </a:lnTo>
                <a:lnTo>
                  <a:pt x="550399" y="170907"/>
                </a:lnTo>
                <a:lnTo>
                  <a:pt x="553588" y="174038"/>
                </a:lnTo>
                <a:lnTo>
                  <a:pt x="556379" y="176778"/>
                </a:lnTo>
                <a:lnTo>
                  <a:pt x="558771" y="180693"/>
                </a:lnTo>
                <a:lnTo>
                  <a:pt x="560366" y="183824"/>
                </a:lnTo>
                <a:lnTo>
                  <a:pt x="562359" y="188130"/>
                </a:lnTo>
                <a:lnTo>
                  <a:pt x="563954" y="192436"/>
                </a:lnTo>
                <a:lnTo>
                  <a:pt x="564752" y="196350"/>
                </a:lnTo>
                <a:lnTo>
                  <a:pt x="565150" y="201048"/>
                </a:lnTo>
                <a:lnTo>
                  <a:pt x="565150" y="205353"/>
                </a:lnTo>
                <a:lnTo>
                  <a:pt x="564752" y="209268"/>
                </a:lnTo>
                <a:lnTo>
                  <a:pt x="563954" y="213574"/>
                </a:lnTo>
                <a:lnTo>
                  <a:pt x="562758" y="217488"/>
                </a:lnTo>
                <a:lnTo>
                  <a:pt x="560765" y="221402"/>
                </a:lnTo>
                <a:lnTo>
                  <a:pt x="558771" y="224925"/>
                </a:lnTo>
                <a:lnTo>
                  <a:pt x="556778" y="228448"/>
                </a:lnTo>
                <a:lnTo>
                  <a:pt x="553987" y="231188"/>
                </a:lnTo>
                <a:lnTo>
                  <a:pt x="551196" y="234711"/>
                </a:lnTo>
                <a:lnTo>
                  <a:pt x="547608" y="237060"/>
                </a:lnTo>
                <a:lnTo>
                  <a:pt x="544418" y="239800"/>
                </a:lnTo>
                <a:lnTo>
                  <a:pt x="540431" y="241366"/>
                </a:lnTo>
                <a:lnTo>
                  <a:pt x="536843" y="242932"/>
                </a:lnTo>
                <a:lnTo>
                  <a:pt x="532458" y="244497"/>
                </a:lnTo>
                <a:lnTo>
                  <a:pt x="528072" y="245672"/>
                </a:lnTo>
                <a:lnTo>
                  <a:pt x="523687" y="246063"/>
                </a:lnTo>
                <a:lnTo>
                  <a:pt x="518902" y="246063"/>
                </a:lnTo>
                <a:lnTo>
                  <a:pt x="514915" y="245672"/>
                </a:lnTo>
                <a:lnTo>
                  <a:pt x="510530" y="244497"/>
                </a:lnTo>
                <a:lnTo>
                  <a:pt x="506543" y="243323"/>
                </a:lnTo>
                <a:lnTo>
                  <a:pt x="502955" y="241757"/>
                </a:lnTo>
                <a:lnTo>
                  <a:pt x="498968" y="239800"/>
                </a:lnTo>
                <a:lnTo>
                  <a:pt x="495778" y="237451"/>
                </a:lnTo>
                <a:lnTo>
                  <a:pt x="492190" y="235103"/>
                </a:lnTo>
                <a:lnTo>
                  <a:pt x="489399" y="232363"/>
                </a:lnTo>
                <a:lnTo>
                  <a:pt x="486210" y="228840"/>
                </a:lnTo>
                <a:lnTo>
                  <a:pt x="484216" y="225708"/>
                </a:lnTo>
                <a:lnTo>
                  <a:pt x="482223" y="221794"/>
                </a:lnTo>
                <a:lnTo>
                  <a:pt x="480628" y="217879"/>
                </a:lnTo>
                <a:lnTo>
                  <a:pt x="479033" y="213965"/>
                </a:lnTo>
                <a:lnTo>
                  <a:pt x="478236" y="209268"/>
                </a:lnTo>
                <a:lnTo>
                  <a:pt x="477837" y="205353"/>
                </a:lnTo>
                <a:lnTo>
                  <a:pt x="477837" y="200656"/>
                </a:lnTo>
                <a:lnTo>
                  <a:pt x="478236" y="196350"/>
                </a:lnTo>
                <a:lnTo>
                  <a:pt x="479033" y="192436"/>
                </a:lnTo>
                <a:lnTo>
                  <a:pt x="480628" y="188522"/>
                </a:lnTo>
                <a:lnTo>
                  <a:pt x="481824" y="184607"/>
                </a:lnTo>
                <a:lnTo>
                  <a:pt x="483818" y="181084"/>
                </a:lnTo>
                <a:lnTo>
                  <a:pt x="486210" y="177561"/>
                </a:lnTo>
                <a:lnTo>
                  <a:pt x="489001" y="174430"/>
                </a:lnTo>
                <a:lnTo>
                  <a:pt x="491791" y="171298"/>
                </a:lnTo>
                <a:lnTo>
                  <a:pt x="494981" y="168558"/>
                </a:lnTo>
                <a:lnTo>
                  <a:pt x="498569" y="166601"/>
                </a:lnTo>
                <a:lnTo>
                  <a:pt x="502157" y="164252"/>
                </a:lnTo>
                <a:lnTo>
                  <a:pt x="506144" y="162687"/>
                </a:lnTo>
                <a:lnTo>
                  <a:pt x="510530" y="161512"/>
                </a:lnTo>
                <a:lnTo>
                  <a:pt x="514915" y="160729"/>
                </a:lnTo>
                <a:lnTo>
                  <a:pt x="519301" y="160338"/>
                </a:lnTo>
                <a:close/>
                <a:moveTo>
                  <a:pt x="1699693" y="111125"/>
                </a:moveTo>
                <a:lnTo>
                  <a:pt x="1718770" y="131377"/>
                </a:lnTo>
                <a:lnTo>
                  <a:pt x="1740628" y="154806"/>
                </a:lnTo>
                <a:lnTo>
                  <a:pt x="1768448" y="186178"/>
                </a:lnTo>
                <a:lnTo>
                  <a:pt x="1784345" y="204842"/>
                </a:lnTo>
                <a:lnTo>
                  <a:pt x="1801832" y="224697"/>
                </a:lnTo>
                <a:lnTo>
                  <a:pt x="1819318" y="246538"/>
                </a:lnTo>
                <a:lnTo>
                  <a:pt x="1838395" y="269173"/>
                </a:lnTo>
                <a:lnTo>
                  <a:pt x="1857471" y="293793"/>
                </a:lnTo>
                <a:lnTo>
                  <a:pt x="1877343" y="318811"/>
                </a:lnTo>
                <a:lnTo>
                  <a:pt x="1897611" y="345417"/>
                </a:lnTo>
                <a:lnTo>
                  <a:pt x="1917483" y="372420"/>
                </a:lnTo>
                <a:lnTo>
                  <a:pt x="1936956" y="400217"/>
                </a:lnTo>
                <a:lnTo>
                  <a:pt x="1954841" y="426823"/>
                </a:lnTo>
                <a:lnTo>
                  <a:pt x="1971930" y="453032"/>
                </a:lnTo>
                <a:lnTo>
                  <a:pt x="1987032" y="478050"/>
                </a:lnTo>
                <a:lnTo>
                  <a:pt x="2001339" y="501479"/>
                </a:lnTo>
                <a:lnTo>
                  <a:pt x="2014057" y="524511"/>
                </a:lnTo>
                <a:lnTo>
                  <a:pt x="2025980" y="545558"/>
                </a:lnTo>
                <a:lnTo>
                  <a:pt x="2036313" y="565016"/>
                </a:lnTo>
                <a:lnTo>
                  <a:pt x="2045454" y="582488"/>
                </a:lnTo>
                <a:lnTo>
                  <a:pt x="2053402" y="598770"/>
                </a:lnTo>
                <a:lnTo>
                  <a:pt x="2065325" y="623787"/>
                </a:lnTo>
                <a:lnTo>
                  <a:pt x="2072479" y="640069"/>
                </a:lnTo>
                <a:lnTo>
                  <a:pt x="2074863" y="646025"/>
                </a:lnTo>
                <a:lnTo>
                  <a:pt x="1870189" y="796925"/>
                </a:lnTo>
                <a:lnTo>
                  <a:pt x="1867407" y="789380"/>
                </a:lnTo>
                <a:lnTo>
                  <a:pt x="1859856" y="767142"/>
                </a:lnTo>
                <a:lnTo>
                  <a:pt x="1854689" y="751258"/>
                </a:lnTo>
                <a:lnTo>
                  <a:pt x="1847933" y="733388"/>
                </a:lnTo>
                <a:lnTo>
                  <a:pt x="1839985" y="712342"/>
                </a:lnTo>
                <a:lnTo>
                  <a:pt x="1830844" y="690104"/>
                </a:lnTo>
                <a:lnTo>
                  <a:pt x="1820908" y="666278"/>
                </a:lnTo>
                <a:lnTo>
                  <a:pt x="1809383" y="640466"/>
                </a:lnTo>
                <a:lnTo>
                  <a:pt x="1797063" y="614257"/>
                </a:lnTo>
                <a:lnTo>
                  <a:pt x="1783550" y="586857"/>
                </a:lnTo>
                <a:lnTo>
                  <a:pt x="1768845" y="559059"/>
                </a:lnTo>
                <a:lnTo>
                  <a:pt x="1753346" y="531262"/>
                </a:lnTo>
                <a:lnTo>
                  <a:pt x="1744602" y="517363"/>
                </a:lnTo>
                <a:lnTo>
                  <a:pt x="1736256" y="503862"/>
                </a:lnTo>
                <a:lnTo>
                  <a:pt x="1727513" y="490360"/>
                </a:lnTo>
                <a:lnTo>
                  <a:pt x="1718770" y="476859"/>
                </a:lnTo>
                <a:lnTo>
                  <a:pt x="1709232" y="463357"/>
                </a:lnTo>
                <a:lnTo>
                  <a:pt x="1700091" y="450650"/>
                </a:lnTo>
                <a:lnTo>
                  <a:pt x="1690552" y="438339"/>
                </a:lnTo>
                <a:lnTo>
                  <a:pt x="1681014" y="426029"/>
                </a:lnTo>
                <a:lnTo>
                  <a:pt x="1661938" y="403394"/>
                </a:lnTo>
                <a:lnTo>
                  <a:pt x="1643259" y="381951"/>
                </a:lnTo>
                <a:lnTo>
                  <a:pt x="1624977" y="362095"/>
                </a:lnTo>
                <a:lnTo>
                  <a:pt x="1606696" y="343431"/>
                </a:lnTo>
                <a:lnTo>
                  <a:pt x="1590004" y="327150"/>
                </a:lnTo>
                <a:lnTo>
                  <a:pt x="1573312" y="311663"/>
                </a:lnTo>
                <a:lnTo>
                  <a:pt x="1558210" y="298559"/>
                </a:lnTo>
                <a:lnTo>
                  <a:pt x="1544697" y="287042"/>
                </a:lnTo>
                <a:lnTo>
                  <a:pt x="1532377" y="276718"/>
                </a:lnTo>
                <a:lnTo>
                  <a:pt x="1522044" y="268776"/>
                </a:lnTo>
                <a:lnTo>
                  <a:pt x="1506942" y="257657"/>
                </a:lnTo>
                <a:lnTo>
                  <a:pt x="1501775" y="254083"/>
                </a:lnTo>
                <a:lnTo>
                  <a:pt x="1699693" y="111125"/>
                </a:lnTo>
                <a:close/>
                <a:moveTo>
                  <a:pt x="529828" y="78646"/>
                </a:moveTo>
                <a:lnTo>
                  <a:pt x="511572" y="88179"/>
                </a:lnTo>
                <a:lnTo>
                  <a:pt x="489347" y="100889"/>
                </a:lnTo>
                <a:lnTo>
                  <a:pt x="476647" y="108436"/>
                </a:lnTo>
                <a:lnTo>
                  <a:pt x="463153" y="116777"/>
                </a:lnTo>
                <a:lnTo>
                  <a:pt x="448865" y="126310"/>
                </a:lnTo>
                <a:lnTo>
                  <a:pt x="433784" y="136240"/>
                </a:lnTo>
                <a:lnTo>
                  <a:pt x="417512" y="147759"/>
                </a:lnTo>
                <a:lnTo>
                  <a:pt x="401637" y="159675"/>
                </a:lnTo>
                <a:lnTo>
                  <a:pt x="384175" y="172783"/>
                </a:lnTo>
                <a:lnTo>
                  <a:pt x="367109" y="186288"/>
                </a:lnTo>
                <a:lnTo>
                  <a:pt x="349250" y="200984"/>
                </a:lnTo>
                <a:lnTo>
                  <a:pt x="331787" y="216475"/>
                </a:lnTo>
                <a:lnTo>
                  <a:pt x="313531" y="233157"/>
                </a:lnTo>
                <a:lnTo>
                  <a:pt x="294878" y="250634"/>
                </a:lnTo>
                <a:lnTo>
                  <a:pt x="277019" y="268905"/>
                </a:lnTo>
                <a:lnTo>
                  <a:pt x="259159" y="287177"/>
                </a:lnTo>
                <a:lnTo>
                  <a:pt x="225028" y="322528"/>
                </a:lnTo>
                <a:lnTo>
                  <a:pt x="193278" y="356687"/>
                </a:lnTo>
                <a:lnTo>
                  <a:pt x="164703" y="389257"/>
                </a:lnTo>
                <a:lnTo>
                  <a:pt x="138906" y="419445"/>
                </a:lnTo>
                <a:lnTo>
                  <a:pt x="116284" y="446057"/>
                </a:lnTo>
                <a:lnTo>
                  <a:pt x="97234" y="469095"/>
                </a:lnTo>
                <a:lnTo>
                  <a:pt x="82550" y="488161"/>
                </a:lnTo>
                <a:lnTo>
                  <a:pt x="205184" y="612882"/>
                </a:lnTo>
                <a:lnTo>
                  <a:pt x="213915" y="597391"/>
                </a:lnTo>
                <a:lnTo>
                  <a:pt x="224631" y="581106"/>
                </a:lnTo>
                <a:lnTo>
                  <a:pt x="236934" y="562437"/>
                </a:lnTo>
                <a:lnTo>
                  <a:pt x="250428" y="542974"/>
                </a:lnTo>
                <a:lnTo>
                  <a:pt x="256381" y="531456"/>
                </a:lnTo>
                <a:lnTo>
                  <a:pt x="260350" y="524306"/>
                </a:lnTo>
                <a:lnTo>
                  <a:pt x="265112" y="515965"/>
                </a:lnTo>
                <a:lnTo>
                  <a:pt x="270669" y="507623"/>
                </a:lnTo>
                <a:lnTo>
                  <a:pt x="277019" y="498885"/>
                </a:lnTo>
                <a:lnTo>
                  <a:pt x="284162" y="488558"/>
                </a:lnTo>
                <a:lnTo>
                  <a:pt x="292100" y="478628"/>
                </a:lnTo>
                <a:lnTo>
                  <a:pt x="301228" y="467506"/>
                </a:lnTo>
                <a:lnTo>
                  <a:pt x="311547" y="456385"/>
                </a:lnTo>
                <a:lnTo>
                  <a:pt x="322262" y="444071"/>
                </a:lnTo>
                <a:lnTo>
                  <a:pt x="334565" y="431758"/>
                </a:lnTo>
                <a:lnTo>
                  <a:pt x="348059" y="418650"/>
                </a:lnTo>
                <a:lnTo>
                  <a:pt x="362347" y="405543"/>
                </a:lnTo>
                <a:lnTo>
                  <a:pt x="378619" y="391641"/>
                </a:lnTo>
                <a:lnTo>
                  <a:pt x="395684" y="377739"/>
                </a:lnTo>
                <a:lnTo>
                  <a:pt x="413147" y="362248"/>
                </a:lnTo>
                <a:lnTo>
                  <a:pt x="430609" y="347154"/>
                </a:lnTo>
                <a:lnTo>
                  <a:pt x="448469" y="332855"/>
                </a:lnTo>
                <a:lnTo>
                  <a:pt x="466328" y="318953"/>
                </a:lnTo>
                <a:lnTo>
                  <a:pt x="484188" y="305448"/>
                </a:lnTo>
                <a:lnTo>
                  <a:pt x="502047" y="292737"/>
                </a:lnTo>
                <a:lnTo>
                  <a:pt x="519510" y="280821"/>
                </a:lnTo>
                <a:lnTo>
                  <a:pt x="536972" y="268905"/>
                </a:lnTo>
                <a:lnTo>
                  <a:pt x="553641" y="257784"/>
                </a:lnTo>
                <a:lnTo>
                  <a:pt x="570310" y="247457"/>
                </a:lnTo>
                <a:lnTo>
                  <a:pt x="601663" y="228391"/>
                </a:lnTo>
                <a:lnTo>
                  <a:pt x="629841" y="212106"/>
                </a:lnTo>
                <a:lnTo>
                  <a:pt x="654050" y="198601"/>
                </a:lnTo>
                <a:lnTo>
                  <a:pt x="529828" y="78646"/>
                </a:lnTo>
                <a:close/>
                <a:moveTo>
                  <a:pt x="537766" y="0"/>
                </a:moveTo>
                <a:lnTo>
                  <a:pt x="542925" y="794"/>
                </a:lnTo>
                <a:lnTo>
                  <a:pt x="548085" y="2383"/>
                </a:lnTo>
                <a:lnTo>
                  <a:pt x="552450" y="4369"/>
                </a:lnTo>
                <a:lnTo>
                  <a:pt x="557213" y="6752"/>
                </a:lnTo>
                <a:lnTo>
                  <a:pt x="561181" y="10327"/>
                </a:lnTo>
                <a:lnTo>
                  <a:pt x="738981" y="181521"/>
                </a:lnTo>
                <a:lnTo>
                  <a:pt x="741760" y="185096"/>
                </a:lnTo>
                <a:lnTo>
                  <a:pt x="744538" y="188274"/>
                </a:lnTo>
                <a:lnTo>
                  <a:pt x="746522" y="192246"/>
                </a:lnTo>
                <a:lnTo>
                  <a:pt x="748110" y="195820"/>
                </a:lnTo>
                <a:lnTo>
                  <a:pt x="748903" y="200190"/>
                </a:lnTo>
                <a:lnTo>
                  <a:pt x="749697" y="204162"/>
                </a:lnTo>
                <a:lnTo>
                  <a:pt x="749697" y="208531"/>
                </a:lnTo>
                <a:lnTo>
                  <a:pt x="749300" y="213297"/>
                </a:lnTo>
                <a:lnTo>
                  <a:pt x="748506" y="217269"/>
                </a:lnTo>
                <a:lnTo>
                  <a:pt x="746919" y="221241"/>
                </a:lnTo>
                <a:lnTo>
                  <a:pt x="745331" y="224816"/>
                </a:lnTo>
                <a:lnTo>
                  <a:pt x="742553" y="228788"/>
                </a:lnTo>
                <a:lnTo>
                  <a:pt x="740172" y="231568"/>
                </a:lnTo>
                <a:lnTo>
                  <a:pt x="736600" y="234746"/>
                </a:lnTo>
                <a:lnTo>
                  <a:pt x="733425" y="237129"/>
                </a:lnTo>
                <a:lnTo>
                  <a:pt x="729456" y="239512"/>
                </a:lnTo>
                <a:lnTo>
                  <a:pt x="722710" y="242690"/>
                </a:lnTo>
                <a:lnTo>
                  <a:pt x="705247" y="251429"/>
                </a:lnTo>
                <a:lnTo>
                  <a:pt x="776685" y="295915"/>
                </a:lnTo>
                <a:lnTo>
                  <a:pt x="813594" y="318953"/>
                </a:lnTo>
                <a:lnTo>
                  <a:pt x="843756" y="338416"/>
                </a:lnTo>
                <a:lnTo>
                  <a:pt x="855266" y="332458"/>
                </a:lnTo>
                <a:lnTo>
                  <a:pt x="867569" y="326500"/>
                </a:lnTo>
                <a:lnTo>
                  <a:pt x="879872" y="321733"/>
                </a:lnTo>
                <a:lnTo>
                  <a:pt x="892175" y="317364"/>
                </a:lnTo>
                <a:lnTo>
                  <a:pt x="905669" y="312995"/>
                </a:lnTo>
                <a:lnTo>
                  <a:pt x="919163" y="309817"/>
                </a:lnTo>
                <a:lnTo>
                  <a:pt x="933847" y="307037"/>
                </a:lnTo>
                <a:lnTo>
                  <a:pt x="948135" y="304256"/>
                </a:lnTo>
                <a:lnTo>
                  <a:pt x="970756" y="301873"/>
                </a:lnTo>
                <a:lnTo>
                  <a:pt x="992188" y="300284"/>
                </a:lnTo>
                <a:lnTo>
                  <a:pt x="1013222" y="299093"/>
                </a:lnTo>
                <a:lnTo>
                  <a:pt x="1033066" y="298696"/>
                </a:lnTo>
                <a:lnTo>
                  <a:pt x="1052513" y="299490"/>
                </a:lnTo>
                <a:lnTo>
                  <a:pt x="1070769" y="301079"/>
                </a:lnTo>
                <a:lnTo>
                  <a:pt x="1088231" y="302668"/>
                </a:lnTo>
                <a:lnTo>
                  <a:pt x="1105297" y="305051"/>
                </a:lnTo>
                <a:lnTo>
                  <a:pt x="1121172" y="308228"/>
                </a:lnTo>
                <a:lnTo>
                  <a:pt x="1137047" y="311803"/>
                </a:lnTo>
                <a:lnTo>
                  <a:pt x="1151731" y="315775"/>
                </a:lnTo>
                <a:lnTo>
                  <a:pt x="1165622" y="320542"/>
                </a:lnTo>
                <a:lnTo>
                  <a:pt x="1179116" y="324911"/>
                </a:lnTo>
                <a:lnTo>
                  <a:pt x="1191816" y="329677"/>
                </a:lnTo>
                <a:lnTo>
                  <a:pt x="1203722" y="335238"/>
                </a:lnTo>
                <a:lnTo>
                  <a:pt x="1215231" y="340004"/>
                </a:lnTo>
                <a:lnTo>
                  <a:pt x="1226741" y="345565"/>
                </a:lnTo>
                <a:lnTo>
                  <a:pt x="1237060" y="351126"/>
                </a:lnTo>
                <a:lnTo>
                  <a:pt x="1256506" y="362645"/>
                </a:lnTo>
                <a:lnTo>
                  <a:pt x="1274366" y="372972"/>
                </a:lnTo>
                <a:lnTo>
                  <a:pt x="1289844" y="382902"/>
                </a:lnTo>
                <a:lnTo>
                  <a:pt x="1304131" y="391641"/>
                </a:lnTo>
                <a:lnTo>
                  <a:pt x="1310878" y="395613"/>
                </a:lnTo>
                <a:lnTo>
                  <a:pt x="1317228" y="398790"/>
                </a:lnTo>
                <a:lnTo>
                  <a:pt x="1323578" y="401968"/>
                </a:lnTo>
                <a:lnTo>
                  <a:pt x="1329135" y="403954"/>
                </a:lnTo>
                <a:lnTo>
                  <a:pt x="1334691" y="405543"/>
                </a:lnTo>
                <a:lnTo>
                  <a:pt x="1340247" y="406337"/>
                </a:lnTo>
                <a:lnTo>
                  <a:pt x="1345406" y="407132"/>
                </a:lnTo>
                <a:lnTo>
                  <a:pt x="1351360" y="407132"/>
                </a:lnTo>
                <a:lnTo>
                  <a:pt x="1358106" y="406734"/>
                </a:lnTo>
                <a:lnTo>
                  <a:pt x="1364853" y="406337"/>
                </a:lnTo>
                <a:lnTo>
                  <a:pt x="1379538" y="404351"/>
                </a:lnTo>
                <a:lnTo>
                  <a:pt x="1395810" y="401173"/>
                </a:lnTo>
                <a:lnTo>
                  <a:pt x="1412081" y="397201"/>
                </a:lnTo>
                <a:lnTo>
                  <a:pt x="1429544" y="392832"/>
                </a:lnTo>
                <a:lnTo>
                  <a:pt x="1446610" y="387669"/>
                </a:lnTo>
                <a:lnTo>
                  <a:pt x="1463675" y="382505"/>
                </a:lnTo>
                <a:lnTo>
                  <a:pt x="1494631" y="371781"/>
                </a:lnTo>
                <a:lnTo>
                  <a:pt x="1520825" y="362645"/>
                </a:lnTo>
                <a:lnTo>
                  <a:pt x="1545035" y="353112"/>
                </a:lnTo>
                <a:lnTo>
                  <a:pt x="1550988" y="357481"/>
                </a:lnTo>
                <a:lnTo>
                  <a:pt x="1557338" y="363439"/>
                </a:lnTo>
                <a:lnTo>
                  <a:pt x="1566069" y="371383"/>
                </a:lnTo>
                <a:lnTo>
                  <a:pt x="1577578" y="382108"/>
                </a:lnTo>
                <a:lnTo>
                  <a:pt x="1589881" y="395215"/>
                </a:lnTo>
                <a:lnTo>
                  <a:pt x="1604963" y="410309"/>
                </a:lnTo>
                <a:lnTo>
                  <a:pt x="1620838" y="428183"/>
                </a:lnTo>
                <a:lnTo>
                  <a:pt x="1638697" y="449235"/>
                </a:lnTo>
                <a:lnTo>
                  <a:pt x="1656953" y="472670"/>
                </a:lnTo>
                <a:lnTo>
                  <a:pt x="1666875" y="485380"/>
                </a:lnTo>
                <a:lnTo>
                  <a:pt x="1676400" y="498885"/>
                </a:lnTo>
                <a:lnTo>
                  <a:pt x="1686719" y="512787"/>
                </a:lnTo>
                <a:lnTo>
                  <a:pt x="1696641" y="527881"/>
                </a:lnTo>
                <a:lnTo>
                  <a:pt x="1707356" y="542974"/>
                </a:lnTo>
                <a:lnTo>
                  <a:pt x="1717675" y="559657"/>
                </a:lnTo>
                <a:lnTo>
                  <a:pt x="1727994" y="576339"/>
                </a:lnTo>
                <a:lnTo>
                  <a:pt x="1738710" y="594213"/>
                </a:lnTo>
                <a:lnTo>
                  <a:pt x="1749425" y="612882"/>
                </a:lnTo>
                <a:lnTo>
                  <a:pt x="1760141" y="632345"/>
                </a:lnTo>
                <a:lnTo>
                  <a:pt x="1770460" y="651808"/>
                </a:lnTo>
                <a:lnTo>
                  <a:pt x="1781175" y="672859"/>
                </a:lnTo>
                <a:lnTo>
                  <a:pt x="1802606" y="715360"/>
                </a:lnTo>
                <a:lnTo>
                  <a:pt x="1810544" y="731645"/>
                </a:lnTo>
                <a:lnTo>
                  <a:pt x="1813322" y="739192"/>
                </a:lnTo>
                <a:lnTo>
                  <a:pt x="1816100" y="745944"/>
                </a:lnTo>
                <a:lnTo>
                  <a:pt x="1817688" y="752300"/>
                </a:lnTo>
                <a:lnTo>
                  <a:pt x="1818878" y="758258"/>
                </a:lnTo>
                <a:lnTo>
                  <a:pt x="1819275" y="764216"/>
                </a:lnTo>
                <a:lnTo>
                  <a:pt x="1819275" y="769379"/>
                </a:lnTo>
                <a:lnTo>
                  <a:pt x="1818481" y="774543"/>
                </a:lnTo>
                <a:lnTo>
                  <a:pt x="1816497" y="778912"/>
                </a:lnTo>
                <a:lnTo>
                  <a:pt x="1814116" y="783679"/>
                </a:lnTo>
                <a:lnTo>
                  <a:pt x="1810544" y="788445"/>
                </a:lnTo>
                <a:lnTo>
                  <a:pt x="1805781" y="792417"/>
                </a:lnTo>
                <a:lnTo>
                  <a:pt x="1801019" y="796786"/>
                </a:lnTo>
                <a:lnTo>
                  <a:pt x="1794272" y="801155"/>
                </a:lnTo>
                <a:lnTo>
                  <a:pt x="1787128" y="805922"/>
                </a:lnTo>
                <a:lnTo>
                  <a:pt x="1778397" y="810688"/>
                </a:lnTo>
                <a:lnTo>
                  <a:pt x="1769269" y="815852"/>
                </a:lnTo>
                <a:lnTo>
                  <a:pt x="1747044" y="826179"/>
                </a:lnTo>
                <a:lnTo>
                  <a:pt x="1720056" y="838492"/>
                </a:lnTo>
                <a:lnTo>
                  <a:pt x="1687910" y="852394"/>
                </a:lnTo>
                <a:lnTo>
                  <a:pt x="1650206" y="868680"/>
                </a:lnTo>
                <a:lnTo>
                  <a:pt x="1607741" y="888142"/>
                </a:lnTo>
                <a:lnTo>
                  <a:pt x="1568450" y="905619"/>
                </a:lnTo>
                <a:lnTo>
                  <a:pt x="1553766" y="911975"/>
                </a:lnTo>
                <a:lnTo>
                  <a:pt x="1541463" y="916344"/>
                </a:lnTo>
                <a:lnTo>
                  <a:pt x="1531144" y="919521"/>
                </a:lnTo>
                <a:lnTo>
                  <a:pt x="1526778" y="920713"/>
                </a:lnTo>
                <a:lnTo>
                  <a:pt x="1522810" y="921507"/>
                </a:lnTo>
                <a:lnTo>
                  <a:pt x="1518841" y="921905"/>
                </a:lnTo>
                <a:lnTo>
                  <a:pt x="1514872" y="921905"/>
                </a:lnTo>
                <a:lnTo>
                  <a:pt x="1511697" y="921507"/>
                </a:lnTo>
                <a:lnTo>
                  <a:pt x="1508522" y="921110"/>
                </a:lnTo>
                <a:lnTo>
                  <a:pt x="1505347" y="920316"/>
                </a:lnTo>
                <a:lnTo>
                  <a:pt x="1502569" y="919521"/>
                </a:lnTo>
                <a:lnTo>
                  <a:pt x="1496219" y="916344"/>
                </a:lnTo>
                <a:lnTo>
                  <a:pt x="1489869" y="912769"/>
                </a:lnTo>
                <a:lnTo>
                  <a:pt x="1482328" y="907605"/>
                </a:lnTo>
                <a:lnTo>
                  <a:pt x="1472803" y="902045"/>
                </a:lnTo>
                <a:lnTo>
                  <a:pt x="1462485" y="895689"/>
                </a:lnTo>
                <a:lnTo>
                  <a:pt x="1449785" y="888540"/>
                </a:lnTo>
                <a:lnTo>
                  <a:pt x="1433910" y="880993"/>
                </a:lnTo>
                <a:lnTo>
                  <a:pt x="1425178" y="876624"/>
                </a:lnTo>
                <a:lnTo>
                  <a:pt x="1415653" y="870666"/>
                </a:lnTo>
                <a:lnTo>
                  <a:pt x="1404541" y="863516"/>
                </a:lnTo>
                <a:lnTo>
                  <a:pt x="1393428" y="854778"/>
                </a:lnTo>
                <a:lnTo>
                  <a:pt x="1381522" y="845642"/>
                </a:lnTo>
                <a:lnTo>
                  <a:pt x="1368822" y="834917"/>
                </a:lnTo>
                <a:lnTo>
                  <a:pt x="1355725" y="823796"/>
                </a:lnTo>
                <a:lnTo>
                  <a:pt x="1342231" y="811483"/>
                </a:lnTo>
                <a:lnTo>
                  <a:pt x="1314053" y="785267"/>
                </a:lnTo>
                <a:lnTo>
                  <a:pt x="1284288" y="757463"/>
                </a:lnTo>
                <a:lnTo>
                  <a:pt x="1254522" y="728468"/>
                </a:lnTo>
                <a:lnTo>
                  <a:pt x="1225153" y="698677"/>
                </a:lnTo>
                <a:lnTo>
                  <a:pt x="1167606" y="642275"/>
                </a:lnTo>
                <a:lnTo>
                  <a:pt x="1141016" y="616457"/>
                </a:lnTo>
                <a:lnTo>
                  <a:pt x="1116806" y="593816"/>
                </a:lnTo>
                <a:lnTo>
                  <a:pt x="1105694" y="583886"/>
                </a:lnTo>
                <a:lnTo>
                  <a:pt x="1094978" y="574751"/>
                </a:lnTo>
                <a:lnTo>
                  <a:pt x="1085453" y="567204"/>
                </a:lnTo>
                <a:lnTo>
                  <a:pt x="1077119" y="560451"/>
                </a:lnTo>
                <a:lnTo>
                  <a:pt x="1069181" y="554890"/>
                </a:lnTo>
                <a:lnTo>
                  <a:pt x="1062435" y="551316"/>
                </a:lnTo>
                <a:lnTo>
                  <a:pt x="1056878" y="548535"/>
                </a:lnTo>
                <a:lnTo>
                  <a:pt x="1054100" y="547741"/>
                </a:lnTo>
                <a:lnTo>
                  <a:pt x="1052116" y="547741"/>
                </a:lnTo>
                <a:lnTo>
                  <a:pt x="1042591" y="547741"/>
                </a:lnTo>
                <a:lnTo>
                  <a:pt x="1028700" y="548535"/>
                </a:lnTo>
                <a:lnTo>
                  <a:pt x="992585" y="550918"/>
                </a:lnTo>
                <a:lnTo>
                  <a:pt x="949325" y="553302"/>
                </a:lnTo>
                <a:lnTo>
                  <a:pt x="902494" y="556479"/>
                </a:lnTo>
                <a:lnTo>
                  <a:pt x="820341" y="562835"/>
                </a:lnTo>
                <a:lnTo>
                  <a:pt x="784622" y="566012"/>
                </a:lnTo>
                <a:lnTo>
                  <a:pt x="760810" y="542180"/>
                </a:lnTo>
                <a:lnTo>
                  <a:pt x="755650" y="532250"/>
                </a:lnTo>
                <a:lnTo>
                  <a:pt x="752078" y="521526"/>
                </a:lnTo>
                <a:lnTo>
                  <a:pt x="748506" y="511596"/>
                </a:lnTo>
                <a:lnTo>
                  <a:pt x="746522" y="500871"/>
                </a:lnTo>
                <a:lnTo>
                  <a:pt x="745331" y="490544"/>
                </a:lnTo>
                <a:lnTo>
                  <a:pt x="744935" y="480217"/>
                </a:lnTo>
                <a:lnTo>
                  <a:pt x="745728" y="470287"/>
                </a:lnTo>
                <a:lnTo>
                  <a:pt x="746919" y="459959"/>
                </a:lnTo>
                <a:lnTo>
                  <a:pt x="748903" y="450029"/>
                </a:lnTo>
                <a:lnTo>
                  <a:pt x="752078" y="440099"/>
                </a:lnTo>
                <a:lnTo>
                  <a:pt x="755650" y="430566"/>
                </a:lnTo>
                <a:lnTo>
                  <a:pt x="760016" y="420636"/>
                </a:lnTo>
                <a:lnTo>
                  <a:pt x="765175" y="411501"/>
                </a:lnTo>
                <a:lnTo>
                  <a:pt x="771128" y="402365"/>
                </a:lnTo>
                <a:lnTo>
                  <a:pt x="777875" y="393229"/>
                </a:lnTo>
                <a:lnTo>
                  <a:pt x="785019" y="384888"/>
                </a:lnTo>
                <a:lnTo>
                  <a:pt x="749697" y="362645"/>
                </a:lnTo>
                <a:lnTo>
                  <a:pt x="711994" y="339210"/>
                </a:lnTo>
                <a:lnTo>
                  <a:pt x="648494" y="300682"/>
                </a:lnTo>
                <a:lnTo>
                  <a:pt x="635000" y="307037"/>
                </a:lnTo>
                <a:lnTo>
                  <a:pt x="617538" y="316172"/>
                </a:lnTo>
                <a:lnTo>
                  <a:pt x="596503" y="327691"/>
                </a:lnTo>
                <a:lnTo>
                  <a:pt x="572294" y="341593"/>
                </a:lnTo>
                <a:lnTo>
                  <a:pt x="545306" y="357879"/>
                </a:lnTo>
                <a:lnTo>
                  <a:pt x="531019" y="367014"/>
                </a:lnTo>
                <a:lnTo>
                  <a:pt x="516335" y="377341"/>
                </a:lnTo>
                <a:lnTo>
                  <a:pt x="500856" y="387669"/>
                </a:lnTo>
                <a:lnTo>
                  <a:pt x="484585" y="399187"/>
                </a:lnTo>
                <a:lnTo>
                  <a:pt x="467915" y="411501"/>
                </a:lnTo>
                <a:lnTo>
                  <a:pt x="450850" y="424211"/>
                </a:lnTo>
                <a:lnTo>
                  <a:pt x="438150" y="434141"/>
                </a:lnTo>
                <a:lnTo>
                  <a:pt x="432990" y="439702"/>
                </a:lnTo>
                <a:lnTo>
                  <a:pt x="415131" y="456782"/>
                </a:lnTo>
                <a:lnTo>
                  <a:pt x="398859" y="473464"/>
                </a:lnTo>
                <a:lnTo>
                  <a:pt x="382984" y="490544"/>
                </a:lnTo>
                <a:lnTo>
                  <a:pt x="368300" y="506829"/>
                </a:lnTo>
                <a:lnTo>
                  <a:pt x="354409" y="523909"/>
                </a:lnTo>
                <a:lnTo>
                  <a:pt x="341312" y="539797"/>
                </a:lnTo>
                <a:lnTo>
                  <a:pt x="329009" y="555685"/>
                </a:lnTo>
                <a:lnTo>
                  <a:pt x="317500" y="570779"/>
                </a:lnTo>
                <a:lnTo>
                  <a:pt x="387350" y="732042"/>
                </a:lnTo>
                <a:lnTo>
                  <a:pt x="401240" y="724098"/>
                </a:lnTo>
                <a:lnTo>
                  <a:pt x="406400" y="721318"/>
                </a:lnTo>
                <a:lnTo>
                  <a:pt x="413147" y="720523"/>
                </a:lnTo>
                <a:lnTo>
                  <a:pt x="419497" y="719729"/>
                </a:lnTo>
                <a:lnTo>
                  <a:pt x="425053" y="719729"/>
                </a:lnTo>
                <a:lnTo>
                  <a:pt x="430609" y="720523"/>
                </a:lnTo>
                <a:lnTo>
                  <a:pt x="436165" y="721715"/>
                </a:lnTo>
                <a:lnTo>
                  <a:pt x="441325" y="722907"/>
                </a:lnTo>
                <a:lnTo>
                  <a:pt x="446484" y="724495"/>
                </a:lnTo>
                <a:lnTo>
                  <a:pt x="450850" y="726482"/>
                </a:lnTo>
                <a:lnTo>
                  <a:pt x="455215" y="729262"/>
                </a:lnTo>
                <a:lnTo>
                  <a:pt x="459581" y="731645"/>
                </a:lnTo>
                <a:lnTo>
                  <a:pt x="463550" y="734823"/>
                </a:lnTo>
                <a:lnTo>
                  <a:pt x="467519" y="738000"/>
                </a:lnTo>
                <a:lnTo>
                  <a:pt x="474265" y="744753"/>
                </a:lnTo>
                <a:lnTo>
                  <a:pt x="481013" y="752300"/>
                </a:lnTo>
                <a:lnTo>
                  <a:pt x="486966" y="759846"/>
                </a:lnTo>
                <a:lnTo>
                  <a:pt x="492125" y="768188"/>
                </a:lnTo>
                <a:lnTo>
                  <a:pt x="502047" y="783281"/>
                </a:lnTo>
                <a:lnTo>
                  <a:pt x="506413" y="790034"/>
                </a:lnTo>
                <a:lnTo>
                  <a:pt x="510778" y="795992"/>
                </a:lnTo>
                <a:lnTo>
                  <a:pt x="515541" y="800361"/>
                </a:lnTo>
                <a:lnTo>
                  <a:pt x="517525" y="802744"/>
                </a:lnTo>
                <a:lnTo>
                  <a:pt x="519510" y="803936"/>
                </a:lnTo>
                <a:lnTo>
                  <a:pt x="525860" y="807511"/>
                </a:lnTo>
                <a:lnTo>
                  <a:pt x="531416" y="811483"/>
                </a:lnTo>
                <a:lnTo>
                  <a:pt x="536972" y="815852"/>
                </a:lnTo>
                <a:lnTo>
                  <a:pt x="541735" y="819427"/>
                </a:lnTo>
                <a:lnTo>
                  <a:pt x="550466" y="827371"/>
                </a:lnTo>
                <a:lnTo>
                  <a:pt x="558006" y="834917"/>
                </a:lnTo>
                <a:lnTo>
                  <a:pt x="564356" y="843259"/>
                </a:lnTo>
                <a:lnTo>
                  <a:pt x="569516" y="850806"/>
                </a:lnTo>
                <a:lnTo>
                  <a:pt x="573881" y="858352"/>
                </a:lnTo>
                <a:lnTo>
                  <a:pt x="577850" y="865899"/>
                </a:lnTo>
                <a:lnTo>
                  <a:pt x="584597" y="879404"/>
                </a:lnTo>
                <a:lnTo>
                  <a:pt x="587375" y="885759"/>
                </a:lnTo>
                <a:lnTo>
                  <a:pt x="590550" y="891717"/>
                </a:lnTo>
                <a:lnTo>
                  <a:pt x="594122" y="896881"/>
                </a:lnTo>
                <a:lnTo>
                  <a:pt x="598091" y="901250"/>
                </a:lnTo>
                <a:lnTo>
                  <a:pt x="602456" y="905619"/>
                </a:lnTo>
                <a:lnTo>
                  <a:pt x="604838" y="907208"/>
                </a:lnTo>
                <a:lnTo>
                  <a:pt x="607616" y="908797"/>
                </a:lnTo>
                <a:lnTo>
                  <a:pt x="613569" y="912372"/>
                </a:lnTo>
                <a:lnTo>
                  <a:pt x="618728" y="915549"/>
                </a:lnTo>
                <a:lnTo>
                  <a:pt x="624285" y="919124"/>
                </a:lnTo>
                <a:lnTo>
                  <a:pt x="629047" y="922699"/>
                </a:lnTo>
                <a:lnTo>
                  <a:pt x="633413" y="926274"/>
                </a:lnTo>
                <a:lnTo>
                  <a:pt x="637778" y="929849"/>
                </a:lnTo>
                <a:lnTo>
                  <a:pt x="645319" y="938190"/>
                </a:lnTo>
                <a:lnTo>
                  <a:pt x="651669" y="946134"/>
                </a:lnTo>
                <a:lnTo>
                  <a:pt x="657622" y="954078"/>
                </a:lnTo>
                <a:lnTo>
                  <a:pt x="661988" y="962022"/>
                </a:lnTo>
                <a:lnTo>
                  <a:pt x="665956" y="969966"/>
                </a:lnTo>
                <a:lnTo>
                  <a:pt x="669528" y="977116"/>
                </a:lnTo>
                <a:lnTo>
                  <a:pt x="671910" y="983868"/>
                </a:lnTo>
                <a:lnTo>
                  <a:pt x="673894" y="990223"/>
                </a:lnTo>
                <a:lnTo>
                  <a:pt x="675085" y="995784"/>
                </a:lnTo>
                <a:lnTo>
                  <a:pt x="677069" y="1003331"/>
                </a:lnTo>
                <a:lnTo>
                  <a:pt x="677466" y="1006509"/>
                </a:lnTo>
                <a:lnTo>
                  <a:pt x="681038" y="1008892"/>
                </a:lnTo>
                <a:lnTo>
                  <a:pt x="691356" y="1016439"/>
                </a:lnTo>
                <a:lnTo>
                  <a:pt x="698103" y="1021999"/>
                </a:lnTo>
                <a:lnTo>
                  <a:pt x="705644" y="1028752"/>
                </a:lnTo>
                <a:lnTo>
                  <a:pt x="713185" y="1036299"/>
                </a:lnTo>
                <a:lnTo>
                  <a:pt x="721519" y="1045037"/>
                </a:lnTo>
                <a:lnTo>
                  <a:pt x="729456" y="1055364"/>
                </a:lnTo>
                <a:lnTo>
                  <a:pt x="733425" y="1060925"/>
                </a:lnTo>
                <a:lnTo>
                  <a:pt x="737394" y="1066486"/>
                </a:lnTo>
                <a:lnTo>
                  <a:pt x="740966" y="1072047"/>
                </a:lnTo>
                <a:lnTo>
                  <a:pt x="744538" y="1078005"/>
                </a:lnTo>
                <a:lnTo>
                  <a:pt x="747316" y="1084757"/>
                </a:lnTo>
                <a:lnTo>
                  <a:pt x="750094" y="1091112"/>
                </a:lnTo>
                <a:lnTo>
                  <a:pt x="753269" y="1097865"/>
                </a:lnTo>
                <a:lnTo>
                  <a:pt x="755253" y="1105014"/>
                </a:lnTo>
                <a:lnTo>
                  <a:pt x="757635" y="1112164"/>
                </a:lnTo>
                <a:lnTo>
                  <a:pt x="759222" y="1120108"/>
                </a:lnTo>
                <a:lnTo>
                  <a:pt x="760016" y="1128052"/>
                </a:lnTo>
                <a:lnTo>
                  <a:pt x="760810" y="1135599"/>
                </a:lnTo>
                <a:lnTo>
                  <a:pt x="760810" y="1143940"/>
                </a:lnTo>
                <a:lnTo>
                  <a:pt x="760413" y="1152281"/>
                </a:lnTo>
                <a:lnTo>
                  <a:pt x="760016" y="1157048"/>
                </a:lnTo>
                <a:lnTo>
                  <a:pt x="759222" y="1162211"/>
                </a:lnTo>
                <a:lnTo>
                  <a:pt x="756841" y="1171347"/>
                </a:lnTo>
                <a:lnTo>
                  <a:pt x="753666" y="1181277"/>
                </a:lnTo>
                <a:lnTo>
                  <a:pt x="749697" y="1190016"/>
                </a:lnTo>
                <a:lnTo>
                  <a:pt x="744935" y="1199151"/>
                </a:lnTo>
                <a:lnTo>
                  <a:pt x="739378" y="1207492"/>
                </a:lnTo>
                <a:lnTo>
                  <a:pt x="733028" y="1216628"/>
                </a:lnTo>
                <a:lnTo>
                  <a:pt x="726281" y="1224572"/>
                </a:lnTo>
                <a:lnTo>
                  <a:pt x="864394" y="1334200"/>
                </a:lnTo>
                <a:lnTo>
                  <a:pt x="871538" y="1340158"/>
                </a:lnTo>
                <a:lnTo>
                  <a:pt x="871935" y="1340555"/>
                </a:lnTo>
                <a:lnTo>
                  <a:pt x="872728" y="1340555"/>
                </a:lnTo>
                <a:lnTo>
                  <a:pt x="891381" y="1356046"/>
                </a:lnTo>
                <a:lnTo>
                  <a:pt x="908050" y="1369153"/>
                </a:lnTo>
                <a:lnTo>
                  <a:pt x="915194" y="1374317"/>
                </a:lnTo>
                <a:lnTo>
                  <a:pt x="921941" y="1379083"/>
                </a:lnTo>
                <a:lnTo>
                  <a:pt x="927894" y="1382658"/>
                </a:lnTo>
                <a:lnTo>
                  <a:pt x="933847" y="1386233"/>
                </a:lnTo>
                <a:lnTo>
                  <a:pt x="939006" y="1388219"/>
                </a:lnTo>
                <a:lnTo>
                  <a:pt x="944563" y="1389808"/>
                </a:lnTo>
                <a:lnTo>
                  <a:pt x="949722" y="1390205"/>
                </a:lnTo>
                <a:lnTo>
                  <a:pt x="954881" y="1390205"/>
                </a:lnTo>
                <a:lnTo>
                  <a:pt x="960041" y="1389411"/>
                </a:lnTo>
                <a:lnTo>
                  <a:pt x="965200" y="1387822"/>
                </a:lnTo>
                <a:lnTo>
                  <a:pt x="971153" y="1385041"/>
                </a:lnTo>
                <a:lnTo>
                  <a:pt x="977106" y="1381467"/>
                </a:lnTo>
                <a:lnTo>
                  <a:pt x="983456" y="1376700"/>
                </a:lnTo>
                <a:lnTo>
                  <a:pt x="990203" y="1371934"/>
                </a:lnTo>
                <a:lnTo>
                  <a:pt x="994966" y="1367962"/>
                </a:lnTo>
                <a:lnTo>
                  <a:pt x="998538" y="1364387"/>
                </a:lnTo>
                <a:lnTo>
                  <a:pt x="1002506" y="1360415"/>
                </a:lnTo>
                <a:lnTo>
                  <a:pt x="1005285" y="1356443"/>
                </a:lnTo>
                <a:lnTo>
                  <a:pt x="1008063" y="1353265"/>
                </a:lnTo>
                <a:lnTo>
                  <a:pt x="1009650" y="1349691"/>
                </a:lnTo>
                <a:lnTo>
                  <a:pt x="1010841" y="1346513"/>
                </a:lnTo>
                <a:lnTo>
                  <a:pt x="1011238" y="1343732"/>
                </a:lnTo>
                <a:lnTo>
                  <a:pt x="1011238" y="1341746"/>
                </a:lnTo>
                <a:lnTo>
                  <a:pt x="1010841" y="1339760"/>
                </a:lnTo>
                <a:lnTo>
                  <a:pt x="1009650" y="1336980"/>
                </a:lnTo>
                <a:lnTo>
                  <a:pt x="1008460" y="1334994"/>
                </a:lnTo>
                <a:lnTo>
                  <a:pt x="1007269" y="1334200"/>
                </a:lnTo>
                <a:lnTo>
                  <a:pt x="972344" y="1296466"/>
                </a:lnTo>
                <a:lnTo>
                  <a:pt x="846138" y="1173333"/>
                </a:lnTo>
                <a:lnTo>
                  <a:pt x="843756" y="1170950"/>
                </a:lnTo>
                <a:lnTo>
                  <a:pt x="841772" y="1168169"/>
                </a:lnTo>
                <a:lnTo>
                  <a:pt x="839788" y="1164992"/>
                </a:lnTo>
                <a:lnTo>
                  <a:pt x="838200" y="1162211"/>
                </a:lnTo>
                <a:lnTo>
                  <a:pt x="837010" y="1158637"/>
                </a:lnTo>
                <a:lnTo>
                  <a:pt x="836216" y="1155856"/>
                </a:lnTo>
                <a:lnTo>
                  <a:pt x="835819" y="1152281"/>
                </a:lnTo>
                <a:lnTo>
                  <a:pt x="835422" y="1149104"/>
                </a:lnTo>
                <a:lnTo>
                  <a:pt x="835819" y="1145529"/>
                </a:lnTo>
                <a:lnTo>
                  <a:pt x="836216" y="1142351"/>
                </a:lnTo>
                <a:lnTo>
                  <a:pt x="836613" y="1138777"/>
                </a:lnTo>
                <a:lnTo>
                  <a:pt x="837803" y="1135996"/>
                </a:lnTo>
                <a:lnTo>
                  <a:pt x="839391" y="1132421"/>
                </a:lnTo>
                <a:lnTo>
                  <a:pt x="840978" y="1129641"/>
                </a:lnTo>
                <a:lnTo>
                  <a:pt x="842963" y="1126861"/>
                </a:lnTo>
                <a:lnTo>
                  <a:pt x="845741" y="1124080"/>
                </a:lnTo>
                <a:lnTo>
                  <a:pt x="848122" y="1121697"/>
                </a:lnTo>
                <a:lnTo>
                  <a:pt x="850900" y="1119314"/>
                </a:lnTo>
                <a:lnTo>
                  <a:pt x="854075" y="1117725"/>
                </a:lnTo>
                <a:lnTo>
                  <a:pt x="856853" y="1116136"/>
                </a:lnTo>
                <a:lnTo>
                  <a:pt x="860028" y="1115342"/>
                </a:lnTo>
                <a:lnTo>
                  <a:pt x="863203" y="1114547"/>
                </a:lnTo>
                <a:lnTo>
                  <a:pt x="866775" y="1113753"/>
                </a:lnTo>
                <a:lnTo>
                  <a:pt x="869950" y="1113753"/>
                </a:lnTo>
                <a:lnTo>
                  <a:pt x="873522" y="1113753"/>
                </a:lnTo>
                <a:lnTo>
                  <a:pt x="876697" y="1114150"/>
                </a:lnTo>
                <a:lnTo>
                  <a:pt x="879872" y="1114944"/>
                </a:lnTo>
                <a:lnTo>
                  <a:pt x="883047" y="1116136"/>
                </a:lnTo>
                <a:lnTo>
                  <a:pt x="886222" y="1117328"/>
                </a:lnTo>
                <a:lnTo>
                  <a:pt x="889000" y="1118916"/>
                </a:lnTo>
                <a:lnTo>
                  <a:pt x="891778" y="1121300"/>
                </a:lnTo>
                <a:lnTo>
                  <a:pt x="894953" y="1123286"/>
                </a:lnTo>
                <a:lnTo>
                  <a:pt x="1063625" y="1287330"/>
                </a:lnTo>
                <a:lnTo>
                  <a:pt x="1063625" y="1286933"/>
                </a:lnTo>
                <a:lnTo>
                  <a:pt x="1071563" y="1294877"/>
                </a:lnTo>
                <a:lnTo>
                  <a:pt x="1073944" y="1298054"/>
                </a:lnTo>
                <a:lnTo>
                  <a:pt x="1092200" y="1315531"/>
                </a:lnTo>
                <a:lnTo>
                  <a:pt x="1110060" y="1332611"/>
                </a:lnTo>
                <a:lnTo>
                  <a:pt x="1117203" y="1339760"/>
                </a:lnTo>
                <a:lnTo>
                  <a:pt x="1123950" y="1345718"/>
                </a:lnTo>
                <a:lnTo>
                  <a:pt x="1130300" y="1350485"/>
                </a:lnTo>
                <a:lnTo>
                  <a:pt x="1135460" y="1354060"/>
                </a:lnTo>
                <a:lnTo>
                  <a:pt x="1141016" y="1356443"/>
                </a:lnTo>
                <a:lnTo>
                  <a:pt x="1145778" y="1358429"/>
                </a:lnTo>
                <a:lnTo>
                  <a:pt x="1150938" y="1359223"/>
                </a:lnTo>
                <a:lnTo>
                  <a:pt x="1155303" y="1358826"/>
                </a:lnTo>
                <a:lnTo>
                  <a:pt x="1160066" y="1357635"/>
                </a:lnTo>
                <a:lnTo>
                  <a:pt x="1164828" y="1354854"/>
                </a:lnTo>
                <a:lnTo>
                  <a:pt x="1169591" y="1351677"/>
                </a:lnTo>
                <a:lnTo>
                  <a:pt x="1175147" y="1347307"/>
                </a:lnTo>
                <a:lnTo>
                  <a:pt x="1181100" y="1341746"/>
                </a:lnTo>
                <a:lnTo>
                  <a:pt x="1187847" y="1335788"/>
                </a:lnTo>
                <a:lnTo>
                  <a:pt x="1193403" y="1330228"/>
                </a:lnTo>
                <a:lnTo>
                  <a:pt x="1198166" y="1324667"/>
                </a:lnTo>
                <a:lnTo>
                  <a:pt x="1201738" y="1319106"/>
                </a:lnTo>
                <a:lnTo>
                  <a:pt x="1205310" y="1313942"/>
                </a:lnTo>
                <a:lnTo>
                  <a:pt x="1207294" y="1309176"/>
                </a:lnTo>
                <a:lnTo>
                  <a:pt x="1209278" y="1304807"/>
                </a:lnTo>
                <a:lnTo>
                  <a:pt x="1210469" y="1300835"/>
                </a:lnTo>
                <a:lnTo>
                  <a:pt x="1211263" y="1297260"/>
                </a:lnTo>
                <a:lnTo>
                  <a:pt x="1211660" y="1293288"/>
                </a:lnTo>
                <a:lnTo>
                  <a:pt x="1211660" y="1290507"/>
                </a:lnTo>
                <a:lnTo>
                  <a:pt x="1211263" y="1287330"/>
                </a:lnTo>
                <a:lnTo>
                  <a:pt x="1210072" y="1284947"/>
                </a:lnTo>
                <a:lnTo>
                  <a:pt x="1208485" y="1280180"/>
                </a:lnTo>
                <a:lnTo>
                  <a:pt x="1206897" y="1277400"/>
                </a:lnTo>
                <a:lnTo>
                  <a:pt x="1161653" y="1233310"/>
                </a:lnTo>
                <a:lnTo>
                  <a:pt x="1159272" y="1230530"/>
                </a:lnTo>
                <a:lnTo>
                  <a:pt x="1156494" y="1227352"/>
                </a:lnTo>
                <a:lnTo>
                  <a:pt x="1154906" y="1224175"/>
                </a:lnTo>
                <a:lnTo>
                  <a:pt x="1153319" y="1220600"/>
                </a:lnTo>
                <a:lnTo>
                  <a:pt x="927894" y="1004920"/>
                </a:lnTo>
                <a:lnTo>
                  <a:pt x="925116" y="1002139"/>
                </a:lnTo>
                <a:lnTo>
                  <a:pt x="923131" y="999359"/>
                </a:lnTo>
                <a:lnTo>
                  <a:pt x="921544" y="996181"/>
                </a:lnTo>
                <a:lnTo>
                  <a:pt x="919560" y="993401"/>
                </a:lnTo>
                <a:lnTo>
                  <a:pt x="918369" y="989826"/>
                </a:lnTo>
                <a:lnTo>
                  <a:pt x="917575" y="986648"/>
                </a:lnTo>
                <a:lnTo>
                  <a:pt x="917178" y="983074"/>
                </a:lnTo>
                <a:lnTo>
                  <a:pt x="916781" y="979896"/>
                </a:lnTo>
                <a:lnTo>
                  <a:pt x="916781" y="976321"/>
                </a:lnTo>
                <a:lnTo>
                  <a:pt x="917178" y="973144"/>
                </a:lnTo>
                <a:lnTo>
                  <a:pt x="917972" y="969569"/>
                </a:lnTo>
                <a:lnTo>
                  <a:pt x="919163" y="966391"/>
                </a:lnTo>
                <a:lnTo>
                  <a:pt x="920750" y="962816"/>
                </a:lnTo>
                <a:lnTo>
                  <a:pt x="922338" y="960036"/>
                </a:lnTo>
                <a:lnTo>
                  <a:pt x="924322" y="956858"/>
                </a:lnTo>
                <a:lnTo>
                  <a:pt x="927100" y="954078"/>
                </a:lnTo>
                <a:lnTo>
                  <a:pt x="929481" y="952092"/>
                </a:lnTo>
                <a:lnTo>
                  <a:pt x="932260" y="949311"/>
                </a:lnTo>
                <a:lnTo>
                  <a:pt x="935435" y="947723"/>
                </a:lnTo>
                <a:lnTo>
                  <a:pt x="938213" y="946134"/>
                </a:lnTo>
                <a:lnTo>
                  <a:pt x="941785" y="944942"/>
                </a:lnTo>
                <a:lnTo>
                  <a:pt x="944960" y="944148"/>
                </a:lnTo>
                <a:lnTo>
                  <a:pt x="948531" y="943353"/>
                </a:lnTo>
                <a:lnTo>
                  <a:pt x="951706" y="942956"/>
                </a:lnTo>
                <a:lnTo>
                  <a:pt x="955278" y="942956"/>
                </a:lnTo>
                <a:lnTo>
                  <a:pt x="958453" y="943353"/>
                </a:lnTo>
                <a:lnTo>
                  <a:pt x="962025" y="944545"/>
                </a:lnTo>
                <a:lnTo>
                  <a:pt x="965200" y="945737"/>
                </a:lnTo>
                <a:lnTo>
                  <a:pt x="968772" y="946928"/>
                </a:lnTo>
                <a:lnTo>
                  <a:pt x="971550" y="948517"/>
                </a:lnTo>
                <a:lnTo>
                  <a:pt x="974725" y="950900"/>
                </a:lnTo>
                <a:lnTo>
                  <a:pt x="977503" y="953284"/>
                </a:lnTo>
                <a:lnTo>
                  <a:pt x="1214041" y="1179291"/>
                </a:lnTo>
                <a:lnTo>
                  <a:pt x="1216819" y="1182469"/>
                </a:lnTo>
                <a:lnTo>
                  <a:pt x="1235472" y="1199946"/>
                </a:lnTo>
                <a:lnTo>
                  <a:pt x="1254125" y="1217422"/>
                </a:lnTo>
                <a:lnTo>
                  <a:pt x="1262063" y="1224572"/>
                </a:lnTo>
                <a:lnTo>
                  <a:pt x="1268810" y="1230530"/>
                </a:lnTo>
                <a:lnTo>
                  <a:pt x="1275556" y="1235694"/>
                </a:lnTo>
                <a:lnTo>
                  <a:pt x="1281510" y="1239269"/>
                </a:lnTo>
                <a:lnTo>
                  <a:pt x="1287066" y="1242049"/>
                </a:lnTo>
                <a:lnTo>
                  <a:pt x="1292622" y="1244035"/>
                </a:lnTo>
                <a:lnTo>
                  <a:pt x="1297385" y="1244432"/>
                </a:lnTo>
                <a:lnTo>
                  <a:pt x="1299766" y="1244432"/>
                </a:lnTo>
                <a:lnTo>
                  <a:pt x="1302147" y="1244035"/>
                </a:lnTo>
                <a:lnTo>
                  <a:pt x="1307306" y="1242843"/>
                </a:lnTo>
                <a:lnTo>
                  <a:pt x="1312863" y="1240063"/>
                </a:lnTo>
                <a:lnTo>
                  <a:pt x="1317625" y="1236885"/>
                </a:lnTo>
                <a:lnTo>
                  <a:pt x="1323578" y="1232516"/>
                </a:lnTo>
                <a:lnTo>
                  <a:pt x="1329928" y="1226955"/>
                </a:lnTo>
                <a:lnTo>
                  <a:pt x="1336675" y="1220600"/>
                </a:lnTo>
                <a:lnTo>
                  <a:pt x="1343422" y="1213848"/>
                </a:lnTo>
                <a:lnTo>
                  <a:pt x="1348978" y="1207492"/>
                </a:lnTo>
                <a:lnTo>
                  <a:pt x="1352947" y="1201932"/>
                </a:lnTo>
                <a:lnTo>
                  <a:pt x="1356122" y="1196371"/>
                </a:lnTo>
                <a:lnTo>
                  <a:pt x="1358503" y="1191207"/>
                </a:lnTo>
                <a:lnTo>
                  <a:pt x="1360488" y="1186044"/>
                </a:lnTo>
                <a:lnTo>
                  <a:pt x="1361281" y="1182072"/>
                </a:lnTo>
                <a:lnTo>
                  <a:pt x="1361678" y="1178099"/>
                </a:lnTo>
                <a:lnTo>
                  <a:pt x="1361281" y="1174922"/>
                </a:lnTo>
                <a:lnTo>
                  <a:pt x="1360885" y="1171744"/>
                </a:lnTo>
                <a:lnTo>
                  <a:pt x="1359694" y="1168964"/>
                </a:lnTo>
                <a:lnTo>
                  <a:pt x="1359297" y="1166581"/>
                </a:lnTo>
                <a:lnTo>
                  <a:pt x="1357710" y="1164197"/>
                </a:lnTo>
                <a:lnTo>
                  <a:pt x="1356916" y="1163006"/>
                </a:lnTo>
                <a:lnTo>
                  <a:pt x="1309688" y="1118519"/>
                </a:lnTo>
                <a:lnTo>
                  <a:pt x="1307703" y="1116533"/>
                </a:lnTo>
                <a:lnTo>
                  <a:pt x="1306116" y="1114150"/>
                </a:lnTo>
                <a:lnTo>
                  <a:pt x="1302544" y="1108986"/>
                </a:lnTo>
                <a:lnTo>
                  <a:pt x="1299369" y="1105412"/>
                </a:lnTo>
                <a:lnTo>
                  <a:pt x="1279128" y="1084757"/>
                </a:lnTo>
                <a:lnTo>
                  <a:pt x="1278335" y="1084360"/>
                </a:lnTo>
                <a:lnTo>
                  <a:pt x="1048941" y="854778"/>
                </a:lnTo>
                <a:lnTo>
                  <a:pt x="1046163" y="851997"/>
                </a:lnTo>
                <a:lnTo>
                  <a:pt x="1044178" y="849217"/>
                </a:lnTo>
                <a:lnTo>
                  <a:pt x="1042591" y="846039"/>
                </a:lnTo>
                <a:lnTo>
                  <a:pt x="1041003" y="843259"/>
                </a:lnTo>
                <a:lnTo>
                  <a:pt x="1039813" y="839684"/>
                </a:lnTo>
                <a:lnTo>
                  <a:pt x="1039019" y="836506"/>
                </a:lnTo>
                <a:lnTo>
                  <a:pt x="1038622" y="832931"/>
                </a:lnTo>
                <a:lnTo>
                  <a:pt x="1038622" y="829754"/>
                </a:lnTo>
                <a:lnTo>
                  <a:pt x="1038622" y="826179"/>
                </a:lnTo>
                <a:lnTo>
                  <a:pt x="1039019" y="823001"/>
                </a:lnTo>
                <a:lnTo>
                  <a:pt x="1039813" y="819427"/>
                </a:lnTo>
                <a:lnTo>
                  <a:pt x="1041003" y="816249"/>
                </a:lnTo>
                <a:lnTo>
                  <a:pt x="1042591" y="813071"/>
                </a:lnTo>
                <a:lnTo>
                  <a:pt x="1044178" y="810291"/>
                </a:lnTo>
                <a:lnTo>
                  <a:pt x="1046163" y="807113"/>
                </a:lnTo>
                <a:lnTo>
                  <a:pt x="1048941" y="804730"/>
                </a:lnTo>
                <a:lnTo>
                  <a:pt x="1051719" y="802347"/>
                </a:lnTo>
                <a:lnTo>
                  <a:pt x="1054100" y="799964"/>
                </a:lnTo>
                <a:lnTo>
                  <a:pt x="1057672" y="798375"/>
                </a:lnTo>
                <a:lnTo>
                  <a:pt x="1060450" y="796786"/>
                </a:lnTo>
                <a:lnTo>
                  <a:pt x="1064022" y="795595"/>
                </a:lnTo>
                <a:lnTo>
                  <a:pt x="1067197" y="794800"/>
                </a:lnTo>
                <a:lnTo>
                  <a:pt x="1070769" y="794006"/>
                </a:lnTo>
                <a:lnTo>
                  <a:pt x="1073944" y="794006"/>
                </a:lnTo>
                <a:lnTo>
                  <a:pt x="1077516" y="794006"/>
                </a:lnTo>
                <a:lnTo>
                  <a:pt x="1080691" y="794800"/>
                </a:lnTo>
                <a:lnTo>
                  <a:pt x="1084263" y="795595"/>
                </a:lnTo>
                <a:lnTo>
                  <a:pt x="1087041" y="796786"/>
                </a:lnTo>
                <a:lnTo>
                  <a:pt x="1090613" y="798375"/>
                </a:lnTo>
                <a:lnTo>
                  <a:pt x="1093391" y="799964"/>
                </a:lnTo>
                <a:lnTo>
                  <a:pt x="1096566" y="802347"/>
                </a:lnTo>
                <a:lnTo>
                  <a:pt x="1098947" y="804730"/>
                </a:lnTo>
                <a:lnTo>
                  <a:pt x="1328738" y="1034313"/>
                </a:lnTo>
                <a:lnTo>
                  <a:pt x="1331119" y="1037093"/>
                </a:lnTo>
                <a:lnTo>
                  <a:pt x="1349375" y="1055364"/>
                </a:lnTo>
                <a:lnTo>
                  <a:pt x="1364456" y="1070061"/>
                </a:lnTo>
                <a:lnTo>
                  <a:pt x="1371600" y="1076813"/>
                </a:lnTo>
                <a:lnTo>
                  <a:pt x="1378347" y="1083168"/>
                </a:lnTo>
                <a:lnTo>
                  <a:pt x="1385094" y="1088729"/>
                </a:lnTo>
                <a:lnTo>
                  <a:pt x="1391444" y="1093496"/>
                </a:lnTo>
                <a:lnTo>
                  <a:pt x="1397397" y="1096673"/>
                </a:lnTo>
                <a:lnTo>
                  <a:pt x="1400175" y="1097865"/>
                </a:lnTo>
                <a:lnTo>
                  <a:pt x="1402953" y="1098659"/>
                </a:lnTo>
                <a:lnTo>
                  <a:pt x="1404541" y="1099056"/>
                </a:lnTo>
                <a:lnTo>
                  <a:pt x="1407716" y="1099851"/>
                </a:lnTo>
                <a:lnTo>
                  <a:pt x="1410891" y="1099056"/>
                </a:lnTo>
                <a:lnTo>
                  <a:pt x="1415653" y="1098262"/>
                </a:lnTo>
                <a:lnTo>
                  <a:pt x="1421210" y="1095879"/>
                </a:lnTo>
                <a:lnTo>
                  <a:pt x="1424385" y="1093893"/>
                </a:lnTo>
                <a:lnTo>
                  <a:pt x="1427956" y="1091112"/>
                </a:lnTo>
                <a:lnTo>
                  <a:pt x="1431528" y="1088729"/>
                </a:lnTo>
                <a:lnTo>
                  <a:pt x="1435894" y="1084757"/>
                </a:lnTo>
                <a:lnTo>
                  <a:pt x="1440260" y="1081182"/>
                </a:lnTo>
                <a:lnTo>
                  <a:pt x="1445419" y="1076019"/>
                </a:lnTo>
                <a:lnTo>
                  <a:pt x="1452166" y="1068869"/>
                </a:lnTo>
                <a:lnTo>
                  <a:pt x="1457325" y="1062514"/>
                </a:lnTo>
                <a:lnTo>
                  <a:pt x="1461294" y="1056159"/>
                </a:lnTo>
                <a:lnTo>
                  <a:pt x="1464866" y="1050201"/>
                </a:lnTo>
                <a:lnTo>
                  <a:pt x="1466850" y="1044640"/>
                </a:lnTo>
                <a:lnTo>
                  <a:pt x="1468835" y="1039873"/>
                </a:lnTo>
                <a:lnTo>
                  <a:pt x="1469628" y="1035504"/>
                </a:lnTo>
                <a:lnTo>
                  <a:pt x="1470025" y="1031135"/>
                </a:lnTo>
                <a:lnTo>
                  <a:pt x="1469628" y="1027560"/>
                </a:lnTo>
                <a:lnTo>
                  <a:pt x="1469231" y="1024383"/>
                </a:lnTo>
                <a:lnTo>
                  <a:pt x="1468041" y="1021602"/>
                </a:lnTo>
                <a:lnTo>
                  <a:pt x="1467247" y="1019616"/>
                </a:lnTo>
                <a:lnTo>
                  <a:pt x="1465660" y="1016041"/>
                </a:lnTo>
                <a:lnTo>
                  <a:pt x="1464866" y="1015247"/>
                </a:lnTo>
                <a:lnTo>
                  <a:pt x="1419225" y="969966"/>
                </a:lnTo>
                <a:lnTo>
                  <a:pt x="1416844" y="967583"/>
                </a:lnTo>
                <a:lnTo>
                  <a:pt x="1414860" y="964802"/>
                </a:lnTo>
                <a:lnTo>
                  <a:pt x="1412478" y="961625"/>
                </a:lnTo>
                <a:lnTo>
                  <a:pt x="1411288" y="958447"/>
                </a:lnTo>
                <a:lnTo>
                  <a:pt x="1410097" y="955270"/>
                </a:lnTo>
                <a:lnTo>
                  <a:pt x="1409303" y="952092"/>
                </a:lnTo>
                <a:lnTo>
                  <a:pt x="1408906" y="948517"/>
                </a:lnTo>
                <a:lnTo>
                  <a:pt x="1408510" y="945339"/>
                </a:lnTo>
                <a:lnTo>
                  <a:pt x="1408906" y="941765"/>
                </a:lnTo>
                <a:lnTo>
                  <a:pt x="1409303" y="938587"/>
                </a:lnTo>
                <a:lnTo>
                  <a:pt x="1410097" y="935012"/>
                </a:lnTo>
                <a:lnTo>
                  <a:pt x="1410891" y="931835"/>
                </a:lnTo>
                <a:lnTo>
                  <a:pt x="1412478" y="928657"/>
                </a:lnTo>
                <a:lnTo>
                  <a:pt x="1414463" y="925479"/>
                </a:lnTo>
                <a:lnTo>
                  <a:pt x="1416447" y="922302"/>
                </a:lnTo>
                <a:lnTo>
                  <a:pt x="1418828" y="919919"/>
                </a:lnTo>
                <a:lnTo>
                  <a:pt x="1421606" y="917535"/>
                </a:lnTo>
                <a:lnTo>
                  <a:pt x="1424385" y="915152"/>
                </a:lnTo>
                <a:lnTo>
                  <a:pt x="1427163" y="913563"/>
                </a:lnTo>
                <a:lnTo>
                  <a:pt x="1430338" y="911975"/>
                </a:lnTo>
                <a:lnTo>
                  <a:pt x="1433513" y="910783"/>
                </a:lnTo>
                <a:lnTo>
                  <a:pt x="1437085" y="909989"/>
                </a:lnTo>
                <a:lnTo>
                  <a:pt x="1440260" y="909194"/>
                </a:lnTo>
                <a:lnTo>
                  <a:pt x="1443831" y="909194"/>
                </a:lnTo>
                <a:lnTo>
                  <a:pt x="1447006" y="909194"/>
                </a:lnTo>
                <a:lnTo>
                  <a:pt x="1450578" y="909989"/>
                </a:lnTo>
                <a:lnTo>
                  <a:pt x="1453753" y="910783"/>
                </a:lnTo>
                <a:lnTo>
                  <a:pt x="1457325" y="911975"/>
                </a:lnTo>
                <a:lnTo>
                  <a:pt x="1460103" y="913166"/>
                </a:lnTo>
                <a:lnTo>
                  <a:pt x="1463278" y="914755"/>
                </a:lnTo>
                <a:lnTo>
                  <a:pt x="1466056" y="917138"/>
                </a:lnTo>
                <a:lnTo>
                  <a:pt x="1469231" y="919521"/>
                </a:lnTo>
                <a:lnTo>
                  <a:pt x="1516460" y="966391"/>
                </a:lnTo>
                <a:lnTo>
                  <a:pt x="1520825" y="971952"/>
                </a:lnTo>
                <a:lnTo>
                  <a:pt x="1525191" y="978307"/>
                </a:lnTo>
                <a:lnTo>
                  <a:pt x="1528763" y="985060"/>
                </a:lnTo>
                <a:lnTo>
                  <a:pt x="1532731" y="993004"/>
                </a:lnTo>
                <a:lnTo>
                  <a:pt x="1535510" y="1001345"/>
                </a:lnTo>
                <a:lnTo>
                  <a:pt x="1538288" y="1010481"/>
                </a:lnTo>
                <a:lnTo>
                  <a:pt x="1539875" y="1020411"/>
                </a:lnTo>
                <a:lnTo>
                  <a:pt x="1540272" y="1025574"/>
                </a:lnTo>
                <a:lnTo>
                  <a:pt x="1540272" y="1030738"/>
                </a:lnTo>
                <a:lnTo>
                  <a:pt x="1540272" y="1035901"/>
                </a:lnTo>
                <a:lnTo>
                  <a:pt x="1539875" y="1041462"/>
                </a:lnTo>
                <a:lnTo>
                  <a:pt x="1539478" y="1047023"/>
                </a:lnTo>
                <a:lnTo>
                  <a:pt x="1538685" y="1052981"/>
                </a:lnTo>
                <a:lnTo>
                  <a:pt x="1537494" y="1058145"/>
                </a:lnTo>
                <a:lnTo>
                  <a:pt x="1535510" y="1064103"/>
                </a:lnTo>
                <a:lnTo>
                  <a:pt x="1533525" y="1070061"/>
                </a:lnTo>
                <a:lnTo>
                  <a:pt x="1531144" y="1076416"/>
                </a:lnTo>
                <a:lnTo>
                  <a:pt x="1527969" y="1082374"/>
                </a:lnTo>
                <a:lnTo>
                  <a:pt x="1525191" y="1088729"/>
                </a:lnTo>
                <a:lnTo>
                  <a:pt x="1521222" y="1094687"/>
                </a:lnTo>
                <a:lnTo>
                  <a:pt x="1517253" y="1101042"/>
                </a:lnTo>
                <a:lnTo>
                  <a:pt x="1512491" y="1107398"/>
                </a:lnTo>
                <a:lnTo>
                  <a:pt x="1507331" y="1113753"/>
                </a:lnTo>
                <a:lnTo>
                  <a:pt x="1501775" y="1120108"/>
                </a:lnTo>
                <a:lnTo>
                  <a:pt x="1495822" y="1126066"/>
                </a:lnTo>
                <a:lnTo>
                  <a:pt x="1485900" y="1135599"/>
                </a:lnTo>
                <a:lnTo>
                  <a:pt x="1479550" y="1141160"/>
                </a:lnTo>
                <a:lnTo>
                  <a:pt x="1472010" y="1147118"/>
                </a:lnTo>
                <a:lnTo>
                  <a:pt x="1463675" y="1152679"/>
                </a:lnTo>
                <a:lnTo>
                  <a:pt x="1453753" y="1158239"/>
                </a:lnTo>
                <a:lnTo>
                  <a:pt x="1448991" y="1161020"/>
                </a:lnTo>
                <a:lnTo>
                  <a:pt x="1443435" y="1163403"/>
                </a:lnTo>
                <a:lnTo>
                  <a:pt x="1437878" y="1165389"/>
                </a:lnTo>
                <a:lnTo>
                  <a:pt x="1432322" y="1166978"/>
                </a:lnTo>
                <a:lnTo>
                  <a:pt x="1432719" y="1172539"/>
                </a:lnTo>
                <a:lnTo>
                  <a:pt x="1432719" y="1178497"/>
                </a:lnTo>
                <a:lnTo>
                  <a:pt x="1432719" y="1184852"/>
                </a:lnTo>
                <a:lnTo>
                  <a:pt x="1432322" y="1190810"/>
                </a:lnTo>
                <a:lnTo>
                  <a:pt x="1431131" y="1197165"/>
                </a:lnTo>
                <a:lnTo>
                  <a:pt x="1429941" y="1203520"/>
                </a:lnTo>
                <a:lnTo>
                  <a:pt x="1427956" y="1210273"/>
                </a:lnTo>
                <a:lnTo>
                  <a:pt x="1425575" y="1217025"/>
                </a:lnTo>
                <a:lnTo>
                  <a:pt x="1422797" y="1223778"/>
                </a:lnTo>
                <a:lnTo>
                  <a:pt x="1419225" y="1230530"/>
                </a:lnTo>
                <a:lnTo>
                  <a:pt x="1415653" y="1237283"/>
                </a:lnTo>
                <a:lnTo>
                  <a:pt x="1410891" y="1244432"/>
                </a:lnTo>
                <a:lnTo>
                  <a:pt x="1405731" y="1251185"/>
                </a:lnTo>
                <a:lnTo>
                  <a:pt x="1399778" y="1258334"/>
                </a:lnTo>
                <a:lnTo>
                  <a:pt x="1393428" y="1265484"/>
                </a:lnTo>
                <a:lnTo>
                  <a:pt x="1386285" y="1272633"/>
                </a:lnTo>
                <a:lnTo>
                  <a:pt x="1379935" y="1278194"/>
                </a:lnTo>
                <a:lnTo>
                  <a:pt x="1374378" y="1283755"/>
                </a:lnTo>
                <a:lnTo>
                  <a:pt x="1368028" y="1288124"/>
                </a:lnTo>
                <a:lnTo>
                  <a:pt x="1362075" y="1292891"/>
                </a:lnTo>
                <a:lnTo>
                  <a:pt x="1356519" y="1296863"/>
                </a:lnTo>
                <a:lnTo>
                  <a:pt x="1350566" y="1300040"/>
                </a:lnTo>
                <a:lnTo>
                  <a:pt x="1345010" y="1303615"/>
                </a:lnTo>
                <a:lnTo>
                  <a:pt x="1339453" y="1305998"/>
                </a:lnTo>
                <a:lnTo>
                  <a:pt x="1334294" y="1308382"/>
                </a:lnTo>
                <a:lnTo>
                  <a:pt x="1328738" y="1310765"/>
                </a:lnTo>
                <a:lnTo>
                  <a:pt x="1323181" y="1312354"/>
                </a:lnTo>
                <a:lnTo>
                  <a:pt x="1318022" y="1313545"/>
                </a:lnTo>
                <a:lnTo>
                  <a:pt x="1312863" y="1314737"/>
                </a:lnTo>
                <a:lnTo>
                  <a:pt x="1307703" y="1315134"/>
                </a:lnTo>
                <a:lnTo>
                  <a:pt x="1302544" y="1315531"/>
                </a:lnTo>
                <a:lnTo>
                  <a:pt x="1297781" y="1315928"/>
                </a:lnTo>
                <a:lnTo>
                  <a:pt x="1293019" y="1315531"/>
                </a:lnTo>
                <a:lnTo>
                  <a:pt x="1288256" y="1315134"/>
                </a:lnTo>
                <a:lnTo>
                  <a:pt x="1279128" y="1313545"/>
                </a:lnTo>
                <a:lnTo>
                  <a:pt x="1276747" y="1322284"/>
                </a:lnTo>
                <a:lnTo>
                  <a:pt x="1273969" y="1331022"/>
                </a:lnTo>
                <a:lnTo>
                  <a:pt x="1270000" y="1339760"/>
                </a:lnTo>
                <a:lnTo>
                  <a:pt x="1265635" y="1348499"/>
                </a:lnTo>
                <a:lnTo>
                  <a:pt x="1260078" y="1358032"/>
                </a:lnTo>
                <a:lnTo>
                  <a:pt x="1253331" y="1366770"/>
                </a:lnTo>
                <a:lnTo>
                  <a:pt x="1245394" y="1375906"/>
                </a:lnTo>
                <a:lnTo>
                  <a:pt x="1236266" y="1385439"/>
                </a:lnTo>
                <a:lnTo>
                  <a:pt x="1230313" y="1391397"/>
                </a:lnTo>
                <a:lnTo>
                  <a:pt x="1224756" y="1396163"/>
                </a:lnTo>
                <a:lnTo>
                  <a:pt x="1219200" y="1401327"/>
                </a:lnTo>
                <a:lnTo>
                  <a:pt x="1213247" y="1405696"/>
                </a:lnTo>
                <a:lnTo>
                  <a:pt x="1207691" y="1409271"/>
                </a:lnTo>
                <a:lnTo>
                  <a:pt x="1202135" y="1413243"/>
                </a:lnTo>
                <a:lnTo>
                  <a:pt x="1196578" y="1416023"/>
                </a:lnTo>
                <a:lnTo>
                  <a:pt x="1191419" y="1419201"/>
                </a:lnTo>
                <a:lnTo>
                  <a:pt x="1185863" y="1421584"/>
                </a:lnTo>
                <a:lnTo>
                  <a:pt x="1180703" y="1423173"/>
                </a:lnTo>
                <a:lnTo>
                  <a:pt x="1175544" y="1425159"/>
                </a:lnTo>
                <a:lnTo>
                  <a:pt x="1170781" y="1426748"/>
                </a:lnTo>
                <a:lnTo>
                  <a:pt x="1165622" y="1427542"/>
                </a:lnTo>
                <a:lnTo>
                  <a:pt x="1160463" y="1428336"/>
                </a:lnTo>
                <a:lnTo>
                  <a:pt x="1155700" y="1428734"/>
                </a:lnTo>
                <a:lnTo>
                  <a:pt x="1150938" y="1428734"/>
                </a:lnTo>
                <a:lnTo>
                  <a:pt x="1144588" y="1428734"/>
                </a:lnTo>
                <a:lnTo>
                  <a:pt x="1137841" y="1427939"/>
                </a:lnTo>
                <a:lnTo>
                  <a:pt x="1131491" y="1426748"/>
                </a:lnTo>
                <a:lnTo>
                  <a:pt x="1125538" y="1425159"/>
                </a:lnTo>
                <a:lnTo>
                  <a:pt x="1119188" y="1422776"/>
                </a:lnTo>
                <a:lnTo>
                  <a:pt x="1113235" y="1420392"/>
                </a:lnTo>
                <a:lnTo>
                  <a:pt x="1107281" y="1417215"/>
                </a:lnTo>
                <a:lnTo>
                  <a:pt x="1101725" y="1414037"/>
                </a:lnTo>
                <a:lnTo>
                  <a:pt x="1096566" y="1410462"/>
                </a:lnTo>
                <a:lnTo>
                  <a:pt x="1090613" y="1406888"/>
                </a:lnTo>
                <a:lnTo>
                  <a:pt x="1079897" y="1398943"/>
                </a:lnTo>
                <a:lnTo>
                  <a:pt x="1069975" y="1390205"/>
                </a:lnTo>
                <a:lnTo>
                  <a:pt x="1059656" y="1381069"/>
                </a:lnTo>
                <a:lnTo>
                  <a:pt x="1056878" y="1385836"/>
                </a:lnTo>
                <a:lnTo>
                  <a:pt x="1053703" y="1390205"/>
                </a:lnTo>
                <a:lnTo>
                  <a:pt x="1050131" y="1394971"/>
                </a:lnTo>
                <a:lnTo>
                  <a:pt x="1046163" y="1399738"/>
                </a:lnTo>
                <a:lnTo>
                  <a:pt x="1042194" y="1404107"/>
                </a:lnTo>
                <a:lnTo>
                  <a:pt x="1037431" y="1408874"/>
                </a:lnTo>
                <a:lnTo>
                  <a:pt x="1032669" y="1413640"/>
                </a:lnTo>
                <a:lnTo>
                  <a:pt x="1027113" y="1417612"/>
                </a:lnTo>
                <a:lnTo>
                  <a:pt x="1016794" y="1425953"/>
                </a:lnTo>
                <a:lnTo>
                  <a:pt x="1006475" y="1432706"/>
                </a:lnTo>
                <a:lnTo>
                  <a:pt x="996553" y="1437869"/>
                </a:lnTo>
                <a:lnTo>
                  <a:pt x="986631" y="1442238"/>
                </a:lnTo>
                <a:lnTo>
                  <a:pt x="977503" y="1445813"/>
                </a:lnTo>
                <a:lnTo>
                  <a:pt x="968772" y="1447799"/>
                </a:lnTo>
                <a:lnTo>
                  <a:pt x="959644" y="1448991"/>
                </a:lnTo>
                <a:lnTo>
                  <a:pt x="950913" y="1449388"/>
                </a:lnTo>
                <a:lnTo>
                  <a:pt x="944166" y="1449388"/>
                </a:lnTo>
                <a:lnTo>
                  <a:pt x="937419" y="1448594"/>
                </a:lnTo>
                <a:lnTo>
                  <a:pt x="930672" y="1447402"/>
                </a:lnTo>
                <a:lnTo>
                  <a:pt x="923925" y="1445416"/>
                </a:lnTo>
                <a:lnTo>
                  <a:pt x="917575" y="1443033"/>
                </a:lnTo>
                <a:lnTo>
                  <a:pt x="911225" y="1440650"/>
                </a:lnTo>
                <a:lnTo>
                  <a:pt x="905272" y="1437472"/>
                </a:lnTo>
                <a:lnTo>
                  <a:pt x="898922" y="1434294"/>
                </a:lnTo>
                <a:lnTo>
                  <a:pt x="893366" y="1430720"/>
                </a:lnTo>
                <a:lnTo>
                  <a:pt x="887810" y="1427145"/>
                </a:lnTo>
                <a:lnTo>
                  <a:pt x="876300" y="1419201"/>
                </a:lnTo>
                <a:lnTo>
                  <a:pt x="865188" y="1410462"/>
                </a:lnTo>
                <a:lnTo>
                  <a:pt x="854472" y="1402121"/>
                </a:lnTo>
                <a:lnTo>
                  <a:pt x="837803" y="1388616"/>
                </a:lnTo>
                <a:lnTo>
                  <a:pt x="835422" y="1386630"/>
                </a:lnTo>
                <a:lnTo>
                  <a:pt x="681435" y="1264689"/>
                </a:lnTo>
                <a:lnTo>
                  <a:pt x="673497" y="1270647"/>
                </a:lnTo>
                <a:lnTo>
                  <a:pt x="665560" y="1275414"/>
                </a:lnTo>
                <a:lnTo>
                  <a:pt x="649685" y="1285741"/>
                </a:lnTo>
                <a:lnTo>
                  <a:pt x="633016" y="1294480"/>
                </a:lnTo>
                <a:lnTo>
                  <a:pt x="617538" y="1302026"/>
                </a:lnTo>
                <a:lnTo>
                  <a:pt x="602456" y="1308382"/>
                </a:lnTo>
                <a:lnTo>
                  <a:pt x="588963" y="1313148"/>
                </a:lnTo>
                <a:lnTo>
                  <a:pt x="576660" y="1317120"/>
                </a:lnTo>
                <a:lnTo>
                  <a:pt x="571103" y="1318312"/>
                </a:lnTo>
                <a:lnTo>
                  <a:pt x="565944" y="1319106"/>
                </a:lnTo>
                <a:lnTo>
                  <a:pt x="561975" y="1319503"/>
                </a:lnTo>
                <a:lnTo>
                  <a:pt x="557610" y="1319503"/>
                </a:lnTo>
                <a:lnTo>
                  <a:pt x="553641" y="1319106"/>
                </a:lnTo>
                <a:lnTo>
                  <a:pt x="550069" y="1318312"/>
                </a:lnTo>
                <a:lnTo>
                  <a:pt x="546497" y="1317517"/>
                </a:lnTo>
                <a:lnTo>
                  <a:pt x="543719" y="1315531"/>
                </a:lnTo>
                <a:lnTo>
                  <a:pt x="540941" y="1313942"/>
                </a:lnTo>
                <a:lnTo>
                  <a:pt x="538163" y="1312354"/>
                </a:lnTo>
                <a:lnTo>
                  <a:pt x="535781" y="1309970"/>
                </a:lnTo>
                <a:lnTo>
                  <a:pt x="533003" y="1307587"/>
                </a:lnTo>
                <a:lnTo>
                  <a:pt x="529431" y="1302026"/>
                </a:lnTo>
                <a:lnTo>
                  <a:pt x="525860" y="1296466"/>
                </a:lnTo>
                <a:lnTo>
                  <a:pt x="523478" y="1290507"/>
                </a:lnTo>
                <a:lnTo>
                  <a:pt x="521891" y="1284152"/>
                </a:lnTo>
                <a:lnTo>
                  <a:pt x="519906" y="1278194"/>
                </a:lnTo>
                <a:lnTo>
                  <a:pt x="518716" y="1272236"/>
                </a:lnTo>
                <a:lnTo>
                  <a:pt x="518319" y="1267073"/>
                </a:lnTo>
                <a:lnTo>
                  <a:pt x="517525" y="1259526"/>
                </a:lnTo>
                <a:lnTo>
                  <a:pt x="517525" y="1256745"/>
                </a:lnTo>
                <a:lnTo>
                  <a:pt x="517525" y="1255554"/>
                </a:lnTo>
                <a:lnTo>
                  <a:pt x="516731" y="1252376"/>
                </a:lnTo>
                <a:lnTo>
                  <a:pt x="515541" y="1248007"/>
                </a:lnTo>
                <a:lnTo>
                  <a:pt x="514350" y="1245624"/>
                </a:lnTo>
                <a:lnTo>
                  <a:pt x="512366" y="1243638"/>
                </a:lnTo>
                <a:lnTo>
                  <a:pt x="509985" y="1240857"/>
                </a:lnTo>
                <a:lnTo>
                  <a:pt x="507603" y="1239269"/>
                </a:lnTo>
                <a:lnTo>
                  <a:pt x="504031" y="1237283"/>
                </a:lnTo>
                <a:lnTo>
                  <a:pt x="499666" y="1236091"/>
                </a:lnTo>
                <a:lnTo>
                  <a:pt x="495300" y="1235296"/>
                </a:lnTo>
                <a:lnTo>
                  <a:pt x="489744" y="1234502"/>
                </a:lnTo>
                <a:lnTo>
                  <a:pt x="483394" y="1234502"/>
                </a:lnTo>
                <a:lnTo>
                  <a:pt x="475853" y="1235694"/>
                </a:lnTo>
                <a:lnTo>
                  <a:pt x="471884" y="1236091"/>
                </a:lnTo>
                <a:lnTo>
                  <a:pt x="467915" y="1235694"/>
                </a:lnTo>
                <a:lnTo>
                  <a:pt x="463947" y="1234105"/>
                </a:lnTo>
                <a:lnTo>
                  <a:pt x="459978" y="1232119"/>
                </a:lnTo>
                <a:lnTo>
                  <a:pt x="455612" y="1229736"/>
                </a:lnTo>
                <a:lnTo>
                  <a:pt x="451247" y="1226558"/>
                </a:lnTo>
                <a:lnTo>
                  <a:pt x="447278" y="1222983"/>
                </a:lnTo>
                <a:lnTo>
                  <a:pt x="442912" y="1219011"/>
                </a:lnTo>
                <a:lnTo>
                  <a:pt x="439340" y="1214245"/>
                </a:lnTo>
                <a:lnTo>
                  <a:pt x="434975" y="1209876"/>
                </a:lnTo>
                <a:lnTo>
                  <a:pt x="427037" y="1199151"/>
                </a:lnTo>
                <a:lnTo>
                  <a:pt x="419100" y="1187235"/>
                </a:lnTo>
                <a:lnTo>
                  <a:pt x="411559" y="1175716"/>
                </a:lnTo>
                <a:lnTo>
                  <a:pt x="404415" y="1163800"/>
                </a:lnTo>
                <a:lnTo>
                  <a:pt x="398065" y="1151884"/>
                </a:lnTo>
                <a:lnTo>
                  <a:pt x="388144" y="1130833"/>
                </a:lnTo>
                <a:lnTo>
                  <a:pt x="381000" y="1116136"/>
                </a:lnTo>
                <a:lnTo>
                  <a:pt x="379015" y="1110575"/>
                </a:lnTo>
                <a:lnTo>
                  <a:pt x="379015" y="1108589"/>
                </a:lnTo>
                <a:lnTo>
                  <a:pt x="379015" y="1102631"/>
                </a:lnTo>
                <a:lnTo>
                  <a:pt x="379015" y="1099056"/>
                </a:lnTo>
                <a:lnTo>
                  <a:pt x="378619" y="1094687"/>
                </a:lnTo>
                <a:lnTo>
                  <a:pt x="377428" y="1089921"/>
                </a:lnTo>
                <a:lnTo>
                  <a:pt x="375840" y="1085154"/>
                </a:lnTo>
                <a:lnTo>
                  <a:pt x="374253" y="1080388"/>
                </a:lnTo>
                <a:lnTo>
                  <a:pt x="371872" y="1075622"/>
                </a:lnTo>
                <a:lnTo>
                  <a:pt x="368300" y="1070855"/>
                </a:lnTo>
                <a:lnTo>
                  <a:pt x="363934" y="1066883"/>
                </a:lnTo>
                <a:lnTo>
                  <a:pt x="361553" y="1064500"/>
                </a:lnTo>
                <a:lnTo>
                  <a:pt x="359172" y="1062514"/>
                </a:lnTo>
                <a:lnTo>
                  <a:pt x="355997" y="1060925"/>
                </a:lnTo>
                <a:lnTo>
                  <a:pt x="352822" y="1059336"/>
                </a:lnTo>
                <a:lnTo>
                  <a:pt x="349250" y="1057747"/>
                </a:lnTo>
                <a:lnTo>
                  <a:pt x="345678" y="1056556"/>
                </a:lnTo>
                <a:lnTo>
                  <a:pt x="341312" y="1055761"/>
                </a:lnTo>
                <a:lnTo>
                  <a:pt x="336947" y="1054967"/>
                </a:lnTo>
                <a:lnTo>
                  <a:pt x="332581" y="1054173"/>
                </a:lnTo>
                <a:lnTo>
                  <a:pt x="328215" y="1052981"/>
                </a:lnTo>
                <a:lnTo>
                  <a:pt x="323453" y="1050598"/>
                </a:lnTo>
                <a:lnTo>
                  <a:pt x="319484" y="1048612"/>
                </a:lnTo>
                <a:lnTo>
                  <a:pt x="315119" y="1046229"/>
                </a:lnTo>
                <a:lnTo>
                  <a:pt x="311150" y="1043051"/>
                </a:lnTo>
                <a:lnTo>
                  <a:pt x="307181" y="1039476"/>
                </a:lnTo>
                <a:lnTo>
                  <a:pt x="303212" y="1035504"/>
                </a:lnTo>
                <a:lnTo>
                  <a:pt x="299640" y="1031532"/>
                </a:lnTo>
                <a:lnTo>
                  <a:pt x="295672" y="1027163"/>
                </a:lnTo>
                <a:lnTo>
                  <a:pt x="288528" y="1017233"/>
                </a:lnTo>
                <a:lnTo>
                  <a:pt x="281781" y="1006906"/>
                </a:lnTo>
                <a:lnTo>
                  <a:pt x="275431" y="994990"/>
                </a:lnTo>
                <a:lnTo>
                  <a:pt x="269081" y="982676"/>
                </a:lnTo>
                <a:lnTo>
                  <a:pt x="263922" y="969569"/>
                </a:lnTo>
                <a:lnTo>
                  <a:pt x="258762" y="956064"/>
                </a:lnTo>
                <a:lnTo>
                  <a:pt x="254000" y="942559"/>
                </a:lnTo>
                <a:lnTo>
                  <a:pt x="250031" y="928657"/>
                </a:lnTo>
                <a:lnTo>
                  <a:pt x="246062" y="914755"/>
                </a:lnTo>
                <a:lnTo>
                  <a:pt x="242887" y="901250"/>
                </a:lnTo>
                <a:lnTo>
                  <a:pt x="239712" y="888142"/>
                </a:lnTo>
                <a:lnTo>
                  <a:pt x="239315" y="884568"/>
                </a:lnTo>
                <a:lnTo>
                  <a:pt x="238919" y="880993"/>
                </a:lnTo>
                <a:lnTo>
                  <a:pt x="239315" y="877418"/>
                </a:lnTo>
                <a:lnTo>
                  <a:pt x="239712" y="873843"/>
                </a:lnTo>
                <a:lnTo>
                  <a:pt x="240109" y="870268"/>
                </a:lnTo>
                <a:lnTo>
                  <a:pt x="240903" y="866296"/>
                </a:lnTo>
                <a:lnTo>
                  <a:pt x="244078" y="859147"/>
                </a:lnTo>
                <a:lnTo>
                  <a:pt x="247253" y="851600"/>
                </a:lnTo>
                <a:lnTo>
                  <a:pt x="252018" y="844053"/>
                </a:lnTo>
                <a:lnTo>
                  <a:pt x="257572" y="836506"/>
                </a:lnTo>
                <a:lnTo>
                  <a:pt x="263525" y="828959"/>
                </a:lnTo>
                <a:lnTo>
                  <a:pt x="270272" y="821015"/>
                </a:lnTo>
                <a:lnTo>
                  <a:pt x="277415" y="813469"/>
                </a:lnTo>
                <a:lnTo>
                  <a:pt x="284956" y="806319"/>
                </a:lnTo>
                <a:lnTo>
                  <a:pt x="292894" y="799169"/>
                </a:lnTo>
                <a:lnTo>
                  <a:pt x="301228" y="792020"/>
                </a:lnTo>
                <a:lnTo>
                  <a:pt x="309562" y="784870"/>
                </a:lnTo>
                <a:lnTo>
                  <a:pt x="327422" y="771762"/>
                </a:lnTo>
                <a:lnTo>
                  <a:pt x="271065" y="641480"/>
                </a:lnTo>
                <a:lnTo>
                  <a:pt x="259953" y="660546"/>
                </a:lnTo>
                <a:lnTo>
                  <a:pt x="252018" y="674448"/>
                </a:lnTo>
                <a:lnTo>
                  <a:pt x="245665" y="687159"/>
                </a:lnTo>
                <a:lnTo>
                  <a:pt x="243681" y="690733"/>
                </a:lnTo>
                <a:lnTo>
                  <a:pt x="240903" y="694308"/>
                </a:lnTo>
                <a:lnTo>
                  <a:pt x="238125" y="697486"/>
                </a:lnTo>
                <a:lnTo>
                  <a:pt x="234950" y="700266"/>
                </a:lnTo>
                <a:lnTo>
                  <a:pt x="231378" y="702649"/>
                </a:lnTo>
                <a:lnTo>
                  <a:pt x="227409" y="704635"/>
                </a:lnTo>
                <a:lnTo>
                  <a:pt x="223837" y="705827"/>
                </a:lnTo>
                <a:lnTo>
                  <a:pt x="219472" y="707019"/>
                </a:lnTo>
                <a:lnTo>
                  <a:pt x="213519" y="707416"/>
                </a:lnTo>
                <a:lnTo>
                  <a:pt x="209947" y="707416"/>
                </a:lnTo>
                <a:lnTo>
                  <a:pt x="206375" y="707019"/>
                </a:lnTo>
                <a:lnTo>
                  <a:pt x="203200" y="705827"/>
                </a:lnTo>
                <a:lnTo>
                  <a:pt x="199628" y="704635"/>
                </a:lnTo>
                <a:lnTo>
                  <a:pt x="196850" y="703047"/>
                </a:lnTo>
                <a:lnTo>
                  <a:pt x="193675" y="701458"/>
                </a:lnTo>
                <a:lnTo>
                  <a:pt x="190897" y="699075"/>
                </a:lnTo>
                <a:lnTo>
                  <a:pt x="188119" y="696691"/>
                </a:lnTo>
                <a:lnTo>
                  <a:pt x="9922" y="515568"/>
                </a:lnTo>
                <a:lnTo>
                  <a:pt x="7937" y="513184"/>
                </a:lnTo>
                <a:lnTo>
                  <a:pt x="5953" y="510801"/>
                </a:lnTo>
                <a:lnTo>
                  <a:pt x="3969" y="508021"/>
                </a:lnTo>
                <a:lnTo>
                  <a:pt x="2778" y="505240"/>
                </a:lnTo>
                <a:lnTo>
                  <a:pt x="1587" y="502063"/>
                </a:lnTo>
                <a:lnTo>
                  <a:pt x="794" y="499282"/>
                </a:lnTo>
                <a:lnTo>
                  <a:pt x="397" y="496105"/>
                </a:lnTo>
                <a:lnTo>
                  <a:pt x="0" y="493324"/>
                </a:lnTo>
                <a:lnTo>
                  <a:pt x="0" y="490147"/>
                </a:lnTo>
                <a:lnTo>
                  <a:pt x="0" y="486969"/>
                </a:lnTo>
                <a:lnTo>
                  <a:pt x="397" y="484189"/>
                </a:lnTo>
                <a:lnTo>
                  <a:pt x="1190" y="481011"/>
                </a:lnTo>
                <a:lnTo>
                  <a:pt x="1984" y="477833"/>
                </a:lnTo>
                <a:lnTo>
                  <a:pt x="3175" y="475053"/>
                </a:lnTo>
                <a:lnTo>
                  <a:pt x="4762" y="472273"/>
                </a:lnTo>
                <a:lnTo>
                  <a:pt x="7144" y="469889"/>
                </a:lnTo>
                <a:lnTo>
                  <a:pt x="12700" y="461548"/>
                </a:lnTo>
                <a:lnTo>
                  <a:pt x="26987" y="444071"/>
                </a:lnTo>
                <a:lnTo>
                  <a:pt x="48419" y="417062"/>
                </a:lnTo>
                <a:lnTo>
                  <a:pt x="76597" y="382902"/>
                </a:lnTo>
                <a:lnTo>
                  <a:pt x="92869" y="363439"/>
                </a:lnTo>
                <a:lnTo>
                  <a:pt x="111125" y="342785"/>
                </a:lnTo>
                <a:lnTo>
                  <a:pt x="130572" y="320939"/>
                </a:lnTo>
                <a:lnTo>
                  <a:pt x="151209" y="297901"/>
                </a:lnTo>
                <a:lnTo>
                  <a:pt x="173037" y="274069"/>
                </a:lnTo>
                <a:lnTo>
                  <a:pt x="196453" y="249840"/>
                </a:lnTo>
                <a:lnTo>
                  <a:pt x="220265" y="224816"/>
                </a:lnTo>
                <a:lnTo>
                  <a:pt x="245269" y="200190"/>
                </a:lnTo>
                <a:lnTo>
                  <a:pt x="258365" y="187479"/>
                </a:lnTo>
                <a:lnTo>
                  <a:pt x="271462" y="175166"/>
                </a:lnTo>
                <a:lnTo>
                  <a:pt x="284162" y="163647"/>
                </a:lnTo>
                <a:lnTo>
                  <a:pt x="297259" y="152525"/>
                </a:lnTo>
                <a:lnTo>
                  <a:pt x="321865" y="131474"/>
                </a:lnTo>
                <a:lnTo>
                  <a:pt x="346472" y="112011"/>
                </a:lnTo>
                <a:lnTo>
                  <a:pt x="369887" y="94137"/>
                </a:lnTo>
                <a:lnTo>
                  <a:pt x="392906" y="78646"/>
                </a:lnTo>
                <a:lnTo>
                  <a:pt x="413940" y="64347"/>
                </a:lnTo>
                <a:lnTo>
                  <a:pt x="434181" y="51239"/>
                </a:lnTo>
                <a:lnTo>
                  <a:pt x="452040" y="40117"/>
                </a:lnTo>
                <a:lnTo>
                  <a:pt x="469106" y="30584"/>
                </a:lnTo>
                <a:lnTo>
                  <a:pt x="483791" y="22640"/>
                </a:lnTo>
                <a:lnTo>
                  <a:pt x="496491" y="15888"/>
                </a:lnTo>
                <a:lnTo>
                  <a:pt x="514747" y="6752"/>
                </a:lnTo>
                <a:lnTo>
                  <a:pt x="522685" y="3178"/>
                </a:lnTo>
                <a:lnTo>
                  <a:pt x="527447" y="1192"/>
                </a:lnTo>
                <a:lnTo>
                  <a:pt x="532606" y="397"/>
                </a:lnTo>
                <a:lnTo>
                  <a:pt x="53776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sz="1010">
              <a:solidFill>
                <a:srgbClr val="FFFFFF"/>
              </a:solidFill>
              <a:ea typeface="宋体" panose="02010600030101010101" pitchFamily="2" charset="-122"/>
            </a:endParaRPr>
          </a:p>
        </p:txBody>
      </p:sp>
      <p:sp>
        <p:nvSpPr>
          <p:cNvPr id="16" name="标题 11"/>
          <p:cNvSpPr txBox="1"/>
          <p:nvPr/>
        </p:nvSpPr>
        <p:spPr>
          <a:xfrm>
            <a:off x="4966818" y="1123142"/>
            <a:ext cx="2898693" cy="59733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43510" indent="-14351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sz="1050" kern="0" dirty="0">
                <a:solidFill>
                  <a:srgbClr val="4D4D4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至少</a:t>
            </a:r>
            <a:r>
              <a:rPr lang="zh-CN" altLang="en-US" sz="1050" kern="0" dirty="0">
                <a:solidFill>
                  <a:srgbClr val="008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提前一天</a:t>
            </a:r>
            <a:r>
              <a:rPr lang="zh-CN" altLang="en-US" sz="1050" kern="0" dirty="0">
                <a:solidFill>
                  <a:srgbClr val="4D4D4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提交书面申请</a:t>
            </a:r>
            <a:r>
              <a:rPr lang="en-US" altLang="zh-CN" sz="1050" kern="0" dirty="0">
                <a:solidFill>
                  <a:srgbClr val="4D4D4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《</a:t>
            </a:r>
            <a:r>
              <a:rPr lang="zh-CN" altLang="en-US" sz="1050" kern="0" dirty="0">
                <a:solidFill>
                  <a:srgbClr val="008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请假单</a:t>
            </a:r>
            <a:r>
              <a:rPr lang="en-US" altLang="zh-CN" sz="1050" kern="0" dirty="0">
                <a:solidFill>
                  <a:srgbClr val="4D4D4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》</a:t>
            </a:r>
            <a:r>
              <a:rPr lang="zh-CN" altLang="en-US" sz="1050" kern="0" dirty="0">
                <a:solidFill>
                  <a:srgbClr val="4D4D4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1050" kern="0" dirty="0">
              <a:solidFill>
                <a:srgbClr val="4D4D4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43510" indent="-14351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sz="1050" kern="0" dirty="0">
                <a:solidFill>
                  <a:srgbClr val="4D4D4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请假期间工作需在假期开始前完成交接。</a:t>
            </a:r>
            <a:endParaRPr lang="zh-CN" altLang="en-US" sz="1050" kern="0" dirty="0">
              <a:solidFill>
                <a:srgbClr val="4D4D4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defRPr/>
            </a:pPr>
            <a:endParaRPr lang="zh-CN" altLang="en-US" sz="1050" dirty="0">
              <a:solidFill>
                <a:srgbClr val="2C3B38"/>
              </a:solidFill>
              <a:ea typeface="微软雅黑" panose="020B0503020204020204" pitchFamily="34" charset="-122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3762121" y="2338130"/>
            <a:ext cx="432354" cy="432476"/>
          </a:xfrm>
          <a:prstGeom prst="ellipse">
            <a:avLst/>
          </a:prstGeom>
          <a:solidFill>
            <a:srgbClr val="4093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010" dirty="0">
                <a:latin typeface="Impact MT Std" pitchFamily="34" charset="0"/>
                <a:ea typeface="微软雅黑" panose="020B0503020204020204" pitchFamily="34" charset="-122"/>
              </a:rPr>
              <a:t>2</a:t>
            </a:r>
            <a:endParaRPr lang="zh-CN" altLang="en-US" sz="1010" dirty="0">
              <a:latin typeface="Impact MT Std" pitchFamily="34" charset="0"/>
              <a:ea typeface="微软雅黑" panose="020B0503020204020204" pitchFamily="34" charset="-122"/>
            </a:endParaRPr>
          </a:p>
        </p:txBody>
      </p:sp>
      <p:cxnSp>
        <p:nvCxnSpPr>
          <p:cNvPr id="18" name="直接连接符 17"/>
          <p:cNvCxnSpPr/>
          <p:nvPr/>
        </p:nvCxnSpPr>
        <p:spPr>
          <a:xfrm>
            <a:off x="4194864" y="2566693"/>
            <a:ext cx="755083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  <a:prstDash val="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标题 11"/>
          <p:cNvSpPr txBox="1"/>
          <p:nvPr/>
        </p:nvSpPr>
        <p:spPr>
          <a:xfrm>
            <a:off x="4966818" y="2401296"/>
            <a:ext cx="2898693" cy="59733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43510" indent="-14351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sz="1050" kern="0" dirty="0">
                <a:solidFill>
                  <a:srgbClr val="4D4D4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请假结束后，需</a:t>
            </a:r>
            <a:r>
              <a:rPr lang="zh-CN" altLang="en-US" sz="1050" kern="0" dirty="0">
                <a:solidFill>
                  <a:srgbClr val="008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第一时间到人事处销假</a:t>
            </a:r>
            <a:r>
              <a:rPr lang="zh-CN" altLang="en-US" sz="1050" kern="0" dirty="0">
                <a:solidFill>
                  <a:srgbClr val="4D4D4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en-US" sz="1050" kern="0" dirty="0">
              <a:solidFill>
                <a:srgbClr val="4D4D4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endParaRPr lang="zh-CN" altLang="en-US" sz="105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3762120" y="3454276"/>
            <a:ext cx="432354" cy="432476"/>
          </a:xfrm>
          <a:prstGeom prst="ellipse">
            <a:avLst/>
          </a:prstGeom>
          <a:solidFill>
            <a:srgbClr val="4093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010" dirty="0">
                <a:latin typeface="Impact MT Std" pitchFamily="34" charset="0"/>
                <a:ea typeface="微软雅黑" panose="020B0503020204020204" pitchFamily="34" charset="-122"/>
              </a:rPr>
              <a:t>3</a:t>
            </a:r>
            <a:endParaRPr lang="zh-CN" altLang="en-US" sz="1010" dirty="0">
              <a:latin typeface="Impact MT Std" pitchFamily="34" charset="0"/>
              <a:ea typeface="微软雅黑" panose="020B0503020204020204" pitchFamily="34" charset="-122"/>
            </a:endParaRPr>
          </a:p>
        </p:txBody>
      </p:sp>
      <p:cxnSp>
        <p:nvCxnSpPr>
          <p:cNvPr id="21" name="直接连接符 20"/>
          <p:cNvCxnSpPr/>
          <p:nvPr/>
        </p:nvCxnSpPr>
        <p:spPr>
          <a:xfrm>
            <a:off x="4194863" y="3682839"/>
            <a:ext cx="755083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  <a:prstDash val="dash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标题 11"/>
          <p:cNvSpPr txBox="1"/>
          <p:nvPr/>
        </p:nvSpPr>
        <p:spPr>
          <a:xfrm>
            <a:off x="4966817" y="3517442"/>
            <a:ext cx="2898693" cy="115361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sz="105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请假</a:t>
            </a:r>
            <a:r>
              <a:rPr lang="en-US" altLang="zh-CN" sz="105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 </a:t>
            </a:r>
            <a:r>
              <a:rPr lang="zh-CN" altLang="en-US" sz="105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天以内：至少提前</a:t>
            </a:r>
            <a:r>
              <a:rPr lang="en-US" altLang="zh-CN" sz="105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05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个工作日申请。</a:t>
            </a:r>
            <a:endParaRPr lang="en-US" altLang="zh-CN" sz="105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r>
              <a:rPr lang="zh-CN" altLang="en-US" sz="105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请假</a:t>
            </a:r>
            <a:r>
              <a:rPr lang="en-US" altLang="zh-CN" sz="105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 </a:t>
            </a:r>
            <a:r>
              <a:rPr lang="zh-CN" altLang="en-US" sz="105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天以上：至少提前</a:t>
            </a:r>
            <a:r>
              <a:rPr lang="en-US" altLang="zh-CN" sz="105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05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个工作日申请</a:t>
            </a:r>
            <a:endParaRPr lang="zh-CN" altLang="en-US" sz="105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r>
              <a:rPr lang="zh-CN" altLang="en-US" sz="105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连续休假</a:t>
            </a:r>
            <a:r>
              <a:rPr lang="en-US" altLang="zh-CN" sz="105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 </a:t>
            </a:r>
            <a:r>
              <a:rPr lang="zh-CN" altLang="en-US" sz="105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天：至少提前</a:t>
            </a:r>
            <a:r>
              <a:rPr lang="en-US" altLang="zh-CN" sz="105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zh-CN" altLang="en-US" sz="105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天申请</a:t>
            </a:r>
            <a:endParaRPr lang="zh-CN" altLang="en-US" sz="105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r>
              <a:rPr lang="zh-CN" altLang="en-US" sz="105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休婚假：至少提前</a:t>
            </a:r>
            <a:r>
              <a:rPr lang="en-US" altLang="zh-CN" sz="105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30</a:t>
            </a:r>
            <a:r>
              <a:rPr lang="zh-CN" altLang="en-US" sz="105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天申请；休产假：至少提前</a:t>
            </a:r>
            <a:r>
              <a:rPr lang="en-US" altLang="zh-CN" sz="105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60</a:t>
            </a:r>
            <a:r>
              <a:rPr lang="zh-CN" altLang="en-US" sz="105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天申请。</a:t>
            </a:r>
            <a:endParaRPr lang="zh-CN" altLang="en-US" sz="105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l"/>
            <a:endParaRPr lang="zh-CN" altLang="en-US" sz="105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文本框 36"/>
          <p:cNvSpPr txBox="1">
            <a:spLocks noChangeArrowheads="1"/>
          </p:cNvSpPr>
          <p:nvPr/>
        </p:nvSpPr>
        <p:spPr bwMode="auto">
          <a:xfrm>
            <a:off x="-1" y="317899"/>
            <a:ext cx="285006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 dirty="0" smtClean="0">
                <a:solidFill>
                  <a:srgbClr val="4093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3200" b="1" dirty="0" smtClean="0">
                <a:solidFill>
                  <a:srgbClr val="4093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请假流程</a:t>
            </a:r>
            <a:endParaRPr lang="zh-CN" altLang="en-US" sz="3200" b="1" dirty="0">
              <a:solidFill>
                <a:srgbClr val="40937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0">
        <p14:prism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53" presetClass="entr" presetSubtype="52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53" presetClass="entr" presetSubtype="52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5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00"/>
                            </p:stCondLst>
                            <p:childTnLst>
                              <p:par>
                                <p:cTn id="6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5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000"/>
                            </p:stCondLst>
                            <p:childTnLst>
                              <p:par>
                                <p:cTn id="7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5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3" grpId="0"/>
      <p:bldP spid="14" grpId="0" animBg="1"/>
      <p:bldP spid="15" grpId="0" animBg="1"/>
      <p:bldP spid="16" grpId="0"/>
      <p:bldP spid="17" grpId="0" animBg="1"/>
      <p:bldP spid="19" grpId="0"/>
      <p:bldP spid="20" grpId="0" animBg="1"/>
      <p:bldP spid="22" grpId="0"/>
      <p:bldP spid="3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36"/>
          <p:cNvGrpSpPr/>
          <p:nvPr/>
        </p:nvGrpSpPr>
        <p:grpSpPr>
          <a:xfrm>
            <a:off x="1940066" y="2575883"/>
            <a:ext cx="2541098" cy="138499"/>
            <a:chOff x="1136453" y="3332262"/>
            <a:chExt cx="1973480" cy="150175"/>
          </a:xfrm>
        </p:grpSpPr>
        <p:sp>
          <p:nvSpPr>
            <p:cNvPr id="31" name="Rectangle 1436"/>
            <p:cNvSpPr>
              <a:spLocks noChangeArrowheads="1"/>
            </p:cNvSpPr>
            <p:nvPr/>
          </p:nvSpPr>
          <p:spPr bwMode="auto">
            <a:xfrm>
              <a:off x="1136453" y="3332262"/>
              <a:ext cx="89635" cy="150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900" b="1" dirty="0">
                  <a:solidFill>
                    <a:schemeClr val="bg1">
                      <a:lumMod val="95000"/>
                    </a:schemeClr>
                  </a:solidFill>
                  <a:cs typeface="Arial" panose="020B0604020202020204" pitchFamily="34" charset="0"/>
                </a:rPr>
                <a:t>39</a:t>
              </a:r>
              <a:endParaRPr lang="en-US" sz="2400" b="1" dirty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2" name="Rectangle 1436"/>
            <p:cNvSpPr>
              <a:spLocks noChangeArrowheads="1"/>
            </p:cNvSpPr>
            <p:nvPr/>
          </p:nvSpPr>
          <p:spPr bwMode="auto">
            <a:xfrm>
              <a:off x="1521673" y="3332262"/>
              <a:ext cx="89635" cy="150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900" b="1" dirty="0">
                  <a:solidFill>
                    <a:schemeClr val="bg1">
                      <a:lumMod val="95000"/>
                    </a:schemeClr>
                  </a:solidFill>
                  <a:cs typeface="Arial" panose="020B0604020202020204" pitchFamily="34" charset="0"/>
                </a:rPr>
                <a:t>97</a:t>
              </a:r>
              <a:endParaRPr lang="en-US" sz="2400" b="1" dirty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3" name="Rectangle 1436"/>
            <p:cNvSpPr>
              <a:spLocks noChangeArrowheads="1"/>
            </p:cNvSpPr>
            <p:nvPr/>
          </p:nvSpPr>
          <p:spPr bwMode="auto">
            <a:xfrm>
              <a:off x="1889990" y="3332262"/>
              <a:ext cx="89635" cy="150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900" b="1" dirty="0">
                  <a:solidFill>
                    <a:schemeClr val="bg1">
                      <a:lumMod val="95000"/>
                    </a:schemeClr>
                  </a:solidFill>
                  <a:cs typeface="Arial" panose="020B0604020202020204" pitchFamily="34" charset="0"/>
                </a:rPr>
                <a:t>80</a:t>
              </a:r>
              <a:endParaRPr lang="en-US" sz="2400" b="1" dirty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4" name="Rectangle 1436"/>
            <p:cNvSpPr>
              <a:spLocks noChangeArrowheads="1"/>
            </p:cNvSpPr>
            <p:nvPr/>
          </p:nvSpPr>
          <p:spPr bwMode="auto">
            <a:xfrm>
              <a:off x="2275210" y="3332262"/>
              <a:ext cx="89635" cy="150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900" b="1" dirty="0">
                  <a:solidFill>
                    <a:schemeClr val="bg1">
                      <a:lumMod val="95000"/>
                    </a:schemeClr>
                  </a:solidFill>
                  <a:cs typeface="Arial" panose="020B0604020202020204" pitchFamily="34" charset="0"/>
                </a:rPr>
                <a:t>63</a:t>
              </a:r>
              <a:endParaRPr lang="en-US" sz="2400" b="1" dirty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5" name="Rectangle 1436"/>
            <p:cNvSpPr>
              <a:spLocks noChangeArrowheads="1"/>
            </p:cNvSpPr>
            <p:nvPr/>
          </p:nvSpPr>
          <p:spPr bwMode="auto">
            <a:xfrm>
              <a:off x="2643525" y="3332262"/>
              <a:ext cx="89635" cy="150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900" b="1" dirty="0">
                  <a:solidFill>
                    <a:schemeClr val="bg1">
                      <a:lumMod val="95000"/>
                    </a:schemeClr>
                  </a:solidFill>
                  <a:cs typeface="Arial" panose="020B0604020202020204" pitchFamily="34" charset="0"/>
                </a:rPr>
                <a:t>82</a:t>
              </a:r>
              <a:endParaRPr lang="en-US" sz="2400" b="1" dirty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6" name="Rectangle 1436"/>
            <p:cNvSpPr>
              <a:spLocks noChangeArrowheads="1"/>
            </p:cNvSpPr>
            <p:nvPr/>
          </p:nvSpPr>
          <p:spPr bwMode="auto">
            <a:xfrm>
              <a:off x="3020298" y="3332262"/>
              <a:ext cx="89635" cy="150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900" b="1" dirty="0">
                  <a:solidFill>
                    <a:schemeClr val="bg1">
                      <a:lumMod val="95000"/>
                    </a:schemeClr>
                  </a:solidFill>
                  <a:cs typeface="Arial" panose="020B0604020202020204" pitchFamily="34" charset="0"/>
                </a:rPr>
                <a:t>90</a:t>
              </a:r>
              <a:endParaRPr lang="en-US" sz="2400" b="1" dirty="0">
                <a:solidFill>
                  <a:schemeClr val="bg1">
                    <a:lumMod val="95000"/>
                  </a:schemeClr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42" name="椭圆 41"/>
          <p:cNvSpPr>
            <a:spLocks noChangeAspect="1"/>
          </p:cNvSpPr>
          <p:nvPr/>
        </p:nvSpPr>
        <p:spPr>
          <a:xfrm>
            <a:off x="6614175" y="3248132"/>
            <a:ext cx="80979" cy="80979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>
              <a:solidFill>
                <a:schemeClr val="tx1">
                  <a:lumMod val="50000"/>
                  <a:lumOff val="50000"/>
                </a:schemeClr>
              </a:solidFill>
              <a:latin typeface="Impact MT Std" pitchFamily="34" charset="0"/>
            </a:endParaRPr>
          </a:p>
        </p:txBody>
      </p:sp>
      <p:sp>
        <p:nvSpPr>
          <p:cNvPr id="45" name="椭圆 44"/>
          <p:cNvSpPr>
            <a:spLocks noChangeAspect="1"/>
          </p:cNvSpPr>
          <p:nvPr/>
        </p:nvSpPr>
        <p:spPr>
          <a:xfrm>
            <a:off x="6774850" y="3248132"/>
            <a:ext cx="80979" cy="80979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>
              <a:solidFill>
                <a:schemeClr val="tx1">
                  <a:lumMod val="50000"/>
                  <a:lumOff val="50000"/>
                </a:schemeClr>
              </a:solidFill>
              <a:latin typeface="Impact MT Std" pitchFamily="34" charset="0"/>
            </a:endParaRPr>
          </a:p>
        </p:txBody>
      </p:sp>
      <p:sp>
        <p:nvSpPr>
          <p:cNvPr id="46" name="椭圆 45"/>
          <p:cNvSpPr>
            <a:spLocks noChangeAspect="1"/>
          </p:cNvSpPr>
          <p:nvPr/>
        </p:nvSpPr>
        <p:spPr>
          <a:xfrm>
            <a:off x="6929162" y="3248132"/>
            <a:ext cx="80979" cy="80979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>
              <a:solidFill>
                <a:schemeClr val="tx1">
                  <a:lumMod val="50000"/>
                  <a:lumOff val="50000"/>
                </a:schemeClr>
              </a:solidFill>
              <a:latin typeface="Impact MT Std" pitchFamily="34" charset="0"/>
            </a:endParaRPr>
          </a:p>
        </p:txBody>
      </p:sp>
      <p:sp>
        <p:nvSpPr>
          <p:cNvPr id="47" name="椭圆 46"/>
          <p:cNvSpPr>
            <a:spLocks noChangeAspect="1"/>
          </p:cNvSpPr>
          <p:nvPr/>
        </p:nvSpPr>
        <p:spPr>
          <a:xfrm>
            <a:off x="7082636" y="3248132"/>
            <a:ext cx="80979" cy="80979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10">
              <a:solidFill>
                <a:schemeClr val="tx1">
                  <a:lumMod val="50000"/>
                  <a:lumOff val="50000"/>
                </a:schemeClr>
              </a:solidFill>
              <a:latin typeface="Impact MT Std" pitchFamily="34" charset="0"/>
            </a:endParaRPr>
          </a:p>
        </p:txBody>
      </p:sp>
      <p:sp>
        <p:nvSpPr>
          <p:cNvPr id="176" name="圆角矩形 175"/>
          <p:cNvSpPr/>
          <p:nvPr/>
        </p:nvSpPr>
        <p:spPr bwMode="auto">
          <a:xfrm>
            <a:off x="1411354" y="3287414"/>
            <a:ext cx="3168650" cy="1368425"/>
          </a:xfrm>
          <a:prstGeom prst="roundRect">
            <a:avLst>
              <a:gd name="adj" fmla="val 0"/>
            </a:avLst>
          </a:prstGeom>
          <a:solidFill>
            <a:srgbClr val="40937D">
              <a:alpha val="24000"/>
            </a:srgbClr>
          </a:solidFill>
          <a:ln w="12700" cmpd="sng">
            <a:solidFill>
              <a:schemeClr val="accent1"/>
            </a:solidFill>
            <a:miter lim="800000"/>
          </a:ln>
        </p:spPr>
        <p:txBody>
          <a:bodyPr anchor="ctr"/>
          <a:lstStyle/>
          <a:p>
            <a:pPr lvl="2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77" name="矩形 87"/>
          <p:cNvSpPr>
            <a:spLocks noChangeArrowheads="1"/>
          </p:cNvSpPr>
          <p:nvPr/>
        </p:nvSpPr>
        <p:spPr bwMode="auto">
          <a:xfrm>
            <a:off x="1525430" y="3876049"/>
            <a:ext cx="2940498" cy="73865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430" tIns="45716" rIns="91430" bIns="45716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  <a:sym typeface="微软雅黑" panose="020B0503020204020204" pitchFamily="34" charset="-122"/>
              </a:rPr>
              <a:t>在此录入上述图表的描述说明。</a:t>
            </a:r>
            <a:endParaRPr lang="zh-CN" altLang="en-US" sz="1400" dirty="0" smtClean="0">
              <a:latin typeface="微软雅黑" panose="020B0503020204020204" pitchFamily="34" charset="-122"/>
              <a:ea typeface="微软雅黑" panose="020B0503020204020204" pitchFamily="34" charset="-122"/>
              <a:cs typeface="Lato Regular"/>
              <a:sym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  <a:sym typeface="微软雅黑" panose="020B0503020204020204" pitchFamily="34" charset="-122"/>
              </a:rPr>
              <a:t>在此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  <a:sym typeface="微软雅黑" panose="020B0503020204020204" pitchFamily="34" charset="-122"/>
              </a:rPr>
              <a:t>录入上述图表的描述说明。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  <a:cs typeface="Lato Regular"/>
              <a:sym typeface="微软雅黑" panose="020B0503020204020204" pitchFamily="34" charset="-122"/>
            </a:endParaRPr>
          </a:p>
        </p:txBody>
      </p:sp>
      <p:sp>
        <p:nvSpPr>
          <p:cNvPr id="178" name="圆角矩形 177"/>
          <p:cNvSpPr/>
          <p:nvPr/>
        </p:nvSpPr>
        <p:spPr bwMode="auto">
          <a:xfrm>
            <a:off x="1411354" y="1131590"/>
            <a:ext cx="3168650" cy="1366837"/>
          </a:xfrm>
          <a:prstGeom prst="roundRect">
            <a:avLst>
              <a:gd name="adj" fmla="val 0"/>
            </a:avLst>
          </a:prstGeom>
          <a:solidFill>
            <a:srgbClr val="40937D">
              <a:alpha val="24000"/>
            </a:srgbClr>
          </a:solidFill>
          <a:ln w="12700" cmpd="sng">
            <a:solidFill>
              <a:schemeClr val="accent1"/>
            </a:solidFill>
            <a:miter lim="800000"/>
          </a:ln>
        </p:spPr>
        <p:txBody>
          <a:bodyPr anchor="ctr"/>
          <a:lstStyle/>
          <a:p>
            <a:pPr lvl="2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79" name="矩形 87"/>
          <p:cNvSpPr>
            <a:spLocks noChangeArrowheads="1"/>
          </p:cNvSpPr>
          <p:nvPr/>
        </p:nvSpPr>
        <p:spPr bwMode="auto">
          <a:xfrm>
            <a:off x="1440954" y="1378878"/>
            <a:ext cx="3109451" cy="73865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430" tIns="45716" rIns="91430" bIns="45716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  <a:sym typeface="微软雅黑" panose="020B0503020204020204" pitchFamily="34" charset="-122"/>
              </a:rPr>
              <a:t>在此录入上述图表的描述说明。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  <a:cs typeface="Lato Regular"/>
              <a:sym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  <a:sym typeface="微软雅黑" panose="020B0503020204020204" pitchFamily="34" charset="-122"/>
              </a:rPr>
              <a:t>在此录入上述图表的描述说明。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  <a:cs typeface="Lato Regular"/>
              <a:sym typeface="微软雅黑" panose="020B0503020204020204" pitchFamily="34" charset="-122"/>
            </a:endParaRPr>
          </a:p>
        </p:txBody>
      </p:sp>
      <p:grpSp>
        <p:nvGrpSpPr>
          <p:cNvPr id="180" name="组合 26"/>
          <p:cNvGrpSpPr>
            <a:grpSpLocks noChangeAspect="1"/>
          </p:cNvGrpSpPr>
          <p:nvPr/>
        </p:nvGrpSpPr>
        <p:grpSpPr bwMode="auto">
          <a:xfrm>
            <a:off x="1774893" y="2241253"/>
            <a:ext cx="2443163" cy="554037"/>
            <a:chOff x="855540" y="3513439"/>
            <a:chExt cx="1399872" cy="987727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81" name="矩形 180"/>
            <p:cNvSpPr/>
            <p:nvPr/>
          </p:nvSpPr>
          <p:spPr>
            <a:xfrm>
              <a:off x="855540" y="3513439"/>
              <a:ext cx="1399872" cy="9877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ctr" hangingPunct="0">
                <a:buClr>
                  <a:srgbClr val="FF0000"/>
                </a:buClr>
                <a:buSzPct val="70000"/>
                <a:buFont typeface="Wingdings" panose="05000000000000000000" pitchFamily="2" charset="2"/>
                <a:buChar char="u"/>
                <a:defRPr/>
              </a:pPr>
              <a:endParaRPr lang="zh-CN" altLang="en-US" sz="17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2" name="矩形 14"/>
            <p:cNvSpPr>
              <a:spLocks noChangeArrowheads="1"/>
            </p:cNvSpPr>
            <p:nvPr/>
          </p:nvSpPr>
          <p:spPr bwMode="auto">
            <a:xfrm>
              <a:off x="1004859" y="3703801"/>
              <a:ext cx="1101235" cy="631003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sp3d>
              <a:bevelT w="190500" h="38100"/>
            </a:sp3d>
          </p:spPr>
          <p:txBody>
            <a:bodyPr anchor="ctr">
              <a:spAutoFit/>
            </a:bodyPr>
            <a:lstStyle/>
            <a:p>
              <a:pPr algn="ctr" fontAlgn="ctr">
                <a:buClr>
                  <a:srgbClr val="FF0000"/>
                </a:buClr>
                <a:buSzPct val="70000"/>
                <a:defRPr/>
              </a:pPr>
              <a:r>
                <a:rPr kumimoji="1" lang="zh-CN" altLang="en-US" sz="17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</a:t>
              </a:r>
              <a:r>
                <a:rPr kumimoji="1" lang="zh-CN" altLang="en-US" sz="17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</a:t>
              </a:r>
              <a:endParaRPr kumimoji="1" lang="zh-CN" altLang="en-US" sz="17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83" name="组合 26"/>
          <p:cNvGrpSpPr>
            <a:grpSpLocks noChangeAspect="1"/>
          </p:cNvGrpSpPr>
          <p:nvPr/>
        </p:nvGrpSpPr>
        <p:grpSpPr bwMode="auto">
          <a:xfrm>
            <a:off x="1774893" y="2998490"/>
            <a:ext cx="2443163" cy="555624"/>
            <a:chOff x="855540" y="3513439"/>
            <a:chExt cx="1399872" cy="987727"/>
          </a:xfrm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84" name="圆角矩形 183"/>
            <p:cNvSpPr/>
            <p:nvPr/>
          </p:nvSpPr>
          <p:spPr>
            <a:xfrm>
              <a:off x="855540" y="3513439"/>
              <a:ext cx="1399872" cy="987727"/>
            </a:xfrm>
            <a:prstGeom prst="roundRect">
              <a:avLst>
                <a:gd name="adj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eaLnBrk="0" fontAlgn="ctr" hangingPunct="0">
                <a:buClr>
                  <a:srgbClr val="FF0000"/>
                </a:buClr>
                <a:buSzPct val="70000"/>
                <a:buFont typeface="Wingdings" panose="05000000000000000000" pitchFamily="2" charset="2"/>
                <a:buChar char="u"/>
                <a:defRPr/>
              </a:pPr>
              <a:endParaRPr lang="zh-CN" altLang="en-US" sz="17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5" name="矩形 184"/>
            <p:cNvSpPr>
              <a:spLocks noChangeArrowheads="1"/>
            </p:cNvSpPr>
            <p:nvPr/>
          </p:nvSpPr>
          <p:spPr bwMode="auto">
            <a:xfrm>
              <a:off x="930021" y="3692701"/>
              <a:ext cx="1250910" cy="629201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  <a:sp3d>
              <a:bevelT w="190500" h="38100"/>
            </a:sp3d>
          </p:spPr>
          <p:txBody>
            <a:bodyPr anchor="ctr">
              <a:spAutoFit/>
            </a:bodyPr>
            <a:lstStyle/>
            <a:p>
              <a:pPr algn="ctr" fontAlgn="ctr">
                <a:buClr>
                  <a:srgbClr val="FF0000"/>
                </a:buClr>
                <a:buSzPct val="70000"/>
                <a:defRPr/>
              </a:pPr>
              <a:r>
                <a:rPr kumimoji="1" lang="zh-CN" altLang="en-US" sz="17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</a:t>
              </a:r>
              <a:r>
                <a:rPr kumimoji="1" lang="zh-CN" altLang="en-US" sz="17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</a:t>
              </a:r>
              <a:endParaRPr kumimoji="1" lang="zh-CN" altLang="en-US" sz="17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86" name="Half Frame 12"/>
          <p:cNvSpPr/>
          <p:nvPr/>
        </p:nvSpPr>
        <p:spPr>
          <a:xfrm rot="8097294">
            <a:off x="4725611" y="2527948"/>
            <a:ext cx="500039" cy="549505"/>
          </a:xfrm>
          <a:prstGeom prst="halfFrame">
            <a:avLst/>
          </a:prstGeom>
          <a:solidFill>
            <a:srgbClr val="40937D"/>
          </a:solidFill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87" name="Half Frame 13"/>
          <p:cNvSpPr/>
          <p:nvPr/>
        </p:nvSpPr>
        <p:spPr>
          <a:xfrm rot="8106864">
            <a:off x="4807211" y="2437558"/>
            <a:ext cx="832484" cy="789227"/>
          </a:xfrm>
          <a:prstGeom prst="halfFrame">
            <a:avLst/>
          </a:prstGeom>
          <a:solidFill>
            <a:schemeClr val="accent1"/>
          </a:solidFill>
          <a:effectLst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90" name="组合 2"/>
          <p:cNvGrpSpPr/>
          <p:nvPr/>
        </p:nvGrpSpPr>
        <p:grpSpPr bwMode="auto">
          <a:xfrm>
            <a:off x="6294072" y="1070722"/>
            <a:ext cx="2107617" cy="3855536"/>
            <a:chOff x="0" y="0"/>
            <a:chExt cx="1331913" cy="2205038"/>
          </a:xfrm>
        </p:grpSpPr>
        <p:sp>
          <p:nvSpPr>
            <p:cNvPr id="191" name="Freeform 190"/>
            <p:cNvSpPr>
              <a:spLocks noChangeArrowheads="1"/>
            </p:cNvSpPr>
            <p:nvPr/>
          </p:nvSpPr>
          <p:spPr bwMode="auto">
            <a:xfrm>
              <a:off x="304800" y="274638"/>
              <a:ext cx="153988" cy="130175"/>
            </a:xfrm>
            <a:custGeom>
              <a:avLst/>
              <a:gdLst>
                <a:gd name="T0" fmla="*/ 2147483647 w 41"/>
                <a:gd name="T1" fmla="*/ 2147483647 h 35"/>
                <a:gd name="T2" fmla="*/ 2147483647 w 41"/>
                <a:gd name="T3" fmla="*/ 2147483647 h 35"/>
                <a:gd name="T4" fmla="*/ 2147483647 w 41"/>
                <a:gd name="T5" fmla="*/ 2147483647 h 35"/>
                <a:gd name="T6" fmla="*/ 2147483647 w 41"/>
                <a:gd name="T7" fmla="*/ 2147483647 h 35"/>
                <a:gd name="T8" fmla="*/ 2147483647 w 41"/>
                <a:gd name="T9" fmla="*/ 2147483647 h 35"/>
                <a:gd name="T10" fmla="*/ 2147483647 w 41"/>
                <a:gd name="T11" fmla="*/ 0 h 35"/>
                <a:gd name="T12" fmla="*/ 0 w 41"/>
                <a:gd name="T13" fmla="*/ 2147483647 h 35"/>
                <a:gd name="T14" fmla="*/ 2147483647 w 41"/>
                <a:gd name="T15" fmla="*/ 2147483647 h 3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1"/>
                <a:gd name="T25" fmla="*/ 0 h 35"/>
                <a:gd name="T26" fmla="*/ 41 w 41"/>
                <a:gd name="T27" fmla="*/ 35 h 3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1" h="35">
                  <a:moveTo>
                    <a:pt x="14" y="33"/>
                  </a:moveTo>
                  <a:cubicBezTo>
                    <a:pt x="14" y="33"/>
                    <a:pt x="19" y="32"/>
                    <a:pt x="21" y="34"/>
                  </a:cubicBezTo>
                  <a:cubicBezTo>
                    <a:pt x="21" y="34"/>
                    <a:pt x="31" y="35"/>
                    <a:pt x="34" y="31"/>
                  </a:cubicBezTo>
                  <a:cubicBezTo>
                    <a:pt x="37" y="27"/>
                    <a:pt x="41" y="25"/>
                    <a:pt x="41" y="25"/>
                  </a:cubicBezTo>
                  <a:cubicBezTo>
                    <a:pt x="41" y="4"/>
                    <a:pt x="41" y="4"/>
                    <a:pt x="41" y="4"/>
                  </a:cubicBezTo>
                  <a:cubicBezTo>
                    <a:pt x="41" y="4"/>
                    <a:pt x="21" y="20"/>
                    <a:pt x="2" y="0"/>
                  </a:cubicBezTo>
                  <a:cubicBezTo>
                    <a:pt x="2" y="0"/>
                    <a:pt x="1" y="9"/>
                    <a:pt x="0" y="12"/>
                  </a:cubicBezTo>
                  <a:cubicBezTo>
                    <a:pt x="0" y="12"/>
                    <a:pt x="5" y="32"/>
                    <a:pt x="14" y="33"/>
                  </a:cubicBezTo>
                  <a:close/>
                </a:path>
              </a:pathLst>
            </a:custGeom>
            <a:solidFill>
              <a:srgbClr val="D69B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92" name="Freeform 191"/>
            <p:cNvSpPr>
              <a:spLocks noChangeArrowheads="1"/>
            </p:cNvSpPr>
            <p:nvPr/>
          </p:nvSpPr>
          <p:spPr bwMode="auto">
            <a:xfrm>
              <a:off x="285750" y="38100"/>
              <a:ext cx="220663" cy="311150"/>
            </a:xfrm>
            <a:custGeom>
              <a:avLst/>
              <a:gdLst>
                <a:gd name="T0" fmla="*/ 2147483647 w 59"/>
                <a:gd name="T1" fmla="*/ 2147483647 h 83"/>
                <a:gd name="T2" fmla="*/ 0 w 59"/>
                <a:gd name="T3" fmla="*/ 2147483647 h 83"/>
                <a:gd name="T4" fmla="*/ 2147483647 w 59"/>
                <a:gd name="T5" fmla="*/ 2147483647 h 83"/>
                <a:gd name="T6" fmla="*/ 2147483647 w 59"/>
                <a:gd name="T7" fmla="*/ 2147483647 h 83"/>
                <a:gd name="T8" fmla="*/ 2147483647 w 59"/>
                <a:gd name="T9" fmla="*/ 2147483647 h 83"/>
                <a:gd name="T10" fmla="*/ 2147483647 w 59"/>
                <a:gd name="T11" fmla="*/ 2147483647 h 83"/>
                <a:gd name="T12" fmla="*/ 2147483647 w 59"/>
                <a:gd name="T13" fmla="*/ 2147483647 h 83"/>
                <a:gd name="T14" fmla="*/ 2147483647 w 59"/>
                <a:gd name="T15" fmla="*/ 2147483647 h 83"/>
                <a:gd name="T16" fmla="*/ 2147483647 w 59"/>
                <a:gd name="T17" fmla="*/ 2147483647 h 83"/>
                <a:gd name="T18" fmla="*/ 2147483647 w 59"/>
                <a:gd name="T19" fmla="*/ 2147483647 h 83"/>
                <a:gd name="T20" fmla="*/ 2147483647 w 59"/>
                <a:gd name="T21" fmla="*/ 2147483647 h 83"/>
                <a:gd name="T22" fmla="*/ 2147483647 w 59"/>
                <a:gd name="T23" fmla="*/ 2147483647 h 83"/>
                <a:gd name="T24" fmla="*/ 2147483647 w 59"/>
                <a:gd name="T25" fmla="*/ 2147483647 h 83"/>
                <a:gd name="T26" fmla="*/ 2147483647 w 59"/>
                <a:gd name="T27" fmla="*/ 2147483647 h 83"/>
                <a:gd name="T28" fmla="*/ 2147483647 w 59"/>
                <a:gd name="T29" fmla="*/ 2147483647 h 83"/>
                <a:gd name="T30" fmla="*/ 2147483647 w 59"/>
                <a:gd name="T31" fmla="*/ 2147483647 h 8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59"/>
                <a:gd name="T49" fmla="*/ 0 h 83"/>
                <a:gd name="T50" fmla="*/ 59 w 59"/>
                <a:gd name="T51" fmla="*/ 83 h 83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59" h="83">
                  <a:moveTo>
                    <a:pt x="3" y="33"/>
                  </a:moveTo>
                  <a:cubicBezTo>
                    <a:pt x="3" y="33"/>
                    <a:pt x="0" y="41"/>
                    <a:pt x="0" y="43"/>
                  </a:cubicBezTo>
                  <a:cubicBezTo>
                    <a:pt x="1" y="45"/>
                    <a:pt x="1" y="52"/>
                    <a:pt x="1" y="52"/>
                  </a:cubicBezTo>
                  <a:cubicBezTo>
                    <a:pt x="2" y="52"/>
                    <a:pt x="4" y="52"/>
                    <a:pt x="4" y="52"/>
                  </a:cubicBezTo>
                  <a:cubicBezTo>
                    <a:pt x="4" y="52"/>
                    <a:pt x="4" y="62"/>
                    <a:pt x="5" y="63"/>
                  </a:cubicBezTo>
                  <a:cubicBezTo>
                    <a:pt x="6" y="65"/>
                    <a:pt x="13" y="79"/>
                    <a:pt x="19" y="81"/>
                  </a:cubicBezTo>
                  <a:cubicBezTo>
                    <a:pt x="24" y="83"/>
                    <a:pt x="29" y="83"/>
                    <a:pt x="33" y="81"/>
                  </a:cubicBezTo>
                  <a:cubicBezTo>
                    <a:pt x="37" y="80"/>
                    <a:pt x="48" y="67"/>
                    <a:pt x="50" y="64"/>
                  </a:cubicBezTo>
                  <a:cubicBezTo>
                    <a:pt x="51" y="62"/>
                    <a:pt x="51" y="58"/>
                    <a:pt x="51" y="58"/>
                  </a:cubicBezTo>
                  <a:cubicBezTo>
                    <a:pt x="51" y="58"/>
                    <a:pt x="54" y="59"/>
                    <a:pt x="54" y="58"/>
                  </a:cubicBezTo>
                  <a:cubicBezTo>
                    <a:pt x="55" y="57"/>
                    <a:pt x="56" y="52"/>
                    <a:pt x="57" y="49"/>
                  </a:cubicBezTo>
                  <a:cubicBezTo>
                    <a:pt x="59" y="46"/>
                    <a:pt x="57" y="39"/>
                    <a:pt x="57" y="39"/>
                  </a:cubicBezTo>
                  <a:cubicBezTo>
                    <a:pt x="57" y="39"/>
                    <a:pt x="57" y="29"/>
                    <a:pt x="57" y="27"/>
                  </a:cubicBezTo>
                  <a:cubicBezTo>
                    <a:pt x="58" y="25"/>
                    <a:pt x="55" y="3"/>
                    <a:pt x="35" y="2"/>
                  </a:cubicBezTo>
                  <a:cubicBezTo>
                    <a:pt x="15" y="0"/>
                    <a:pt x="10" y="12"/>
                    <a:pt x="6" y="22"/>
                  </a:cubicBezTo>
                  <a:cubicBezTo>
                    <a:pt x="6" y="22"/>
                    <a:pt x="4" y="30"/>
                    <a:pt x="3" y="33"/>
                  </a:cubicBezTo>
                  <a:close/>
                </a:path>
              </a:pathLst>
            </a:custGeom>
            <a:solidFill>
              <a:srgbClr val="F2C2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93" name="Freeform 192"/>
            <p:cNvSpPr>
              <a:spLocks noChangeArrowheads="1"/>
            </p:cNvSpPr>
            <p:nvPr/>
          </p:nvSpPr>
          <p:spPr bwMode="auto">
            <a:xfrm>
              <a:off x="285750" y="63500"/>
              <a:ext cx="220663" cy="285750"/>
            </a:xfrm>
            <a:custGeom>
              <a:avLst/>
              <a:gdLst>
                <a:gd name="T0" fmla="*/ 2147483647 w 59"/>
                <a:gd name="T1" fmla="*/ 2147483647 h 76"/>
                <a:gd name="T2" fmla="*/ 2147483647 w 59"/>
                <a:gd name="T3" fmla="*/ 2147483647 h 76"/>
                <a:gd name="T4" fmla="*/ 2147483647 w 59"/>
                <a:gd name="T5" fmla="*/ 2147483647 h 76"/>
                <a:gd name="T6" fmla="*/ 2147483647 w 59"/>
                <a:gd name="T7" fmla="*/ 2147483647 h 76"/>
                <a:gd name="T8" fmla="*/ 2147483647 w 59"/>
                <a:gd name="T9" fmla="*/ 2147483647 h 76"/>
                <a:gd name="T10" fmla="*/ 2147483647 w 59"/>
                <a:gd name="T11" fmla="*/ 2147483647 h 76"/>
                <a:gd name="T12" fmla="*/ 2147483647 w 59"/>
                <a:gd name="T13" fmla="*/ 2147483647 h 76"/>
                <a:gd name="T14" fmla="*/ 2147483647 w 59"/>
                <a:gd name="T15" fmla="*/ 2147483647 h 76"/>
                <a:gd name="T16" fmla="*/ 2147483647 w 59"/>
                <a:gd name="T17" fmla="*/ 2147483647 h 76"/>
                <a:gd name="T18" fmla="*/ 2147483647 w 59"/>
                <a:gd name="T19" fmla="*/ 2147483647 h 76"/>
                <a:gd name="T20" fmla="*/ 2147483647 w 59"/>
                <a:gd name="T21" fmla="*/ 2147483647 h 76"/>
                <a:gd name="T22" fmla="*/ 2147483647 w 59"/>
                <a:gd name="T23" fmla="*/ 2147483647 h 76"/>
                <a:gd name="T24" fmla="*/ 2147483647 w 59"/>
                <a:gd name="T25" fmla="*/ 2147483647 h 76"/>
                <a:gd name="T26" fmla="*/ 2147483647 w 59"/>
                <a:gd name="T27" fmla="*/ 2147483647 h 76"/>
                <a:gd name="T28" fmla="*/ 2147483647 w 59"/>
                <a:gd name="T29" fmla="*/ 2147483647 h 76"/>
                <a:gd name="T30" fmla="*/ 2147483647 w 59"/>
                <a:gd name="T31" fmla="*/ 2147483647 h 76"/>
                <a:gd name="T32" fmla="*/ 2147483647 w 59"/>
                <a:gd name="T33" fmla="*/ 2147483647 h 76"/>
                <a:gd name="T34" fmla="*/ 2147483647 w 59"/>
                <a:gd name="T35" fmla="*/ 0 h 76"/>
                <a:gd name="T36" fmla="*/ 2147483647 w 59"/>
                <a:gd name="T37" fmla="*/ 2147483647 h 76"/>
                <a:gd name="T38" fmla="*/ 2147483647 w 59"/>
                <a:gd name="T39" fmla="*/ 2147483647 h 76"/>
                <a:gd name="T40" fmla="*/ 0 w 59"/>
                <a:gd name="T41" fmla="*/ 2147483647 h 76"/>
                <a:gd name="T42" fmla="*/ 2147483647 w 59"/>
                <a:gd name="T43" fmla="*/ 2147483647 h 76"/>
                <a:gd name="T44" fmla="*/ 2147483647 w 59"/>
                <a:gd name="T45" fmla="*/ 2147483647 h 76"/>
                <a:gd name="T46" fmla="*/ 2147483647 w 59"/>
                <a:gd name="T47" fmla="*/ 2147483647 h 76"/>
                <a:gd name="T48" fmla="*/ 2147483647 w 59"/>
                <a:gd name="T49" fmla="*/ 2147483647 h 76"/>
                <a:gd name="T50" fmla="*/ 2147483647 w 59"/>
                <a:gd name="T51" fmla="*/ 2147483647 h 76"/>
                <a:gd name="T52" fmla="*/ 2147483647 w 59"/>
                <a:gd name="T53" fmla="*/ 2147483647 h 76"/>
                <a:gd name="T54" fmla="*/ 2147483647 w 59"/>
                <a:gd name="T55" fmla="*/ 2147483647 h 76"/>
                <a:gd name="T56" fmla="*/ 2147483647 w 59"/>
                <a:gd name="T57" fmla="*/ 2147483647 h 76"/>
                <a:gd name="T58" fmla="*/ 2147483647 w 59"/>
                <a:gd name="T59" fmla="*/ 2147483647 h 76"/>
                <a:gd name="T60" fmla="*/ 2147483647 w 59"/>
                <a:gd name="T61" fmla="*/ 2147483647 h 7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59"/>
                <a:gd name="T94" fmla="*/ 0 h 76"/>
                <a:gd name="T95" fmla="*/ 59 w 59"/>
                <a:gd name="T96" fmla="*/ 76 h 7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59" h="76">
                  <a:moveTo>
                    <a:pt x="57" y="32"/>
                  </a:moveTo>
                  <a:cubicBezTo>
                    <a:pt x="57" y="32"/>
                    <a:pt x="57" y="22"/>
                    <a:pt x="57" y="20"/>
                  </a:cubicBezTo>
                  <a:cubicBezTo>
                    <a:pt x="58" y="19"/>
                    <a:pt x="56" y="9"/>
                    <a:pt x="50" y="2"/>
                  </a:cubicBezTo>
                  <a:cubicBezTo>
                    <a:pt x="45" y="3"/>
                    <a:pt x="42" y="4"/>
                    <a:pt x="42" y="4"/>
                  </a:cubicBezTo>
                  <a:cubicBezTo>
                    <a:pt x="42" y="4"/>
                    <a:pt x="44" y="24"/>
                    <a:pt x="42" y="30"/>
                  </a:cubicBezTo>
                  <a:cubicBezTo>
                    <a:pt x="42" y="30"/>
                    <a:pt x="44" y="36"/>
                    <a:pt x="43" y="39"/>
                  </a:cubicBezTo>
                  <a:cubicBezTo>
                    <a:pt x="43" y="39"/>
                    <a:pt x="46" y="44"/>
                    <a:pt x="44" y="51"/>
                  </a:cubicBezTo>
                  <a:cubicBezTo>
                    <a:pt x="42" y="57"/>
                    <a:pt x="42" y="60"/>
                    <a:pt x="34" y="64"/>
                  </a:cubicBezTo>
                  <a:cubicBezTo>
                    <a:pt x="34" y="64"/>
                    <a:pt x="33" y="71"/>
                    <a:pt x="31" y="72"/>
                  </a:cubicBezTo>
                  <a:cubicBezTo>
                    <a:pt x="29" y="72"/>
                    <a:pt x="22" y="74"/>
                    <a:pt x="19" y="71"/>
                  </a:cubicBezTo>
                  <a:cubicBezTo>
                    <a:pt x="17" y="68"/>
                    <a:pt x="7" y="57"/>
                    <a:pt x="8" y="52"/>
                  </a:cubicBezTo>
                  <a:cubicBezTo>
                    <a:pt x="8" y="52"/>
                    <a:pt x="12" y="50"/>
                    <a:pt x="12" y="50"/>
                  </a:cubicBezTo>
                  <a:cubicBezTo>
                    <a:pt x="13" y="49"/>
                    <a:pt x="10" y="49"/>
                    <a:pt x="9" y="45"/>
                  </a:cubicBezTo>
                  <a:cubicBezTo>
                    <a:pt x="9" y="41"/>
                    <a:pt x="8" y="37"/>
                    <a:pt x="11" y="34"/>
                  </a:cubicBezTo>
                  <a:cubicBezTo>
                    <a:pt x="11" y="34"/>
                    <a:pt x="11" y="28"/>
                    <a:pt x="14" y="27"/>
                  </a:cubicBezTo>
                  <a:cubicBezTo>
                    <a:pt x="14" y="27"/>
                    <a:pt x="17" y="23"/>
                    <a:pt x="17" y="19"/>
                  </a:cubicBezTo>
                  <a:cubicBezTo>
                    <a:pt x="16" y="14"/>
                    <a:pt x="16" y="7"/>
                    <a:pt x="18" y="5"/>
                  </a:cubicBezTo>
                  <a:cubicBezTo>
                    <a:pt x="19" y="5"/>
                    <a:pt x="18" y="2"/>
                    <a:pt x="16" y="0"/>
                  </a:cubicBezTo>
                  <a:cubicBezTo>
                    <a:pt x="11" y="4"/>
                    <a:pt x="8" y="9"/>
                    <a:pt x="6" y="15"/>
                  </a:cubicBezTo>
                  <a:cubicBezTo>
                    <a:pt x="6" y="15"/>
                    <a:pt x="4" y="23"/>
                    <a:pt x="3" y="26"/>
                  </a:cubicBezTo>
                  <a:cubicBezTo>
                    <a:pt x="3" y="26"/>
                    <a:pt x="0" y="34"/>
                    <a:pt x="0" y="36"/>
                  </a:cubicBezTo>
                  <a:cubicBezTo>
                    <a:pt x="1" y="38"/>
                    <a:pt x="1" y="45"/>
                    <a:pt x="1" y="45"/>
                  </a:cubicBezTo>
                  <a:cubicBezTo>
                    <a:pt x="2" y="45"/>
                    <a:pt x="4" y="45"/>
                    <a:pt x="4" y="45"/>
                  </a:cubicBezTo>
                  <a:cubicBezTo>
                    <a:pt x="4" y="45"/>
                    <a:pt x="4" y="55"/>
                    <a:pt x="5" y="56"/>
                  </a:cubicBezTo>
                  <a:cubicBezTo>
                    <a:pt x="6" y="58"/>
                    <a:pt x="13" y="72"/>
                    <a:pt x="19" y="74"/>
                  </a:cubicBezTo>
                  <a:cubicBezTo>
                    <a:pt x="24" y="76"/>
                    <a:pt x="29" y="76"/>
                    <a:pt x="33" y="74"/>
                  </a:cubicBezTo>
                  <a:cubicBezTo>
                    <a:pt x="37" y="73"/>
                    <a:pt x="48" y="60"/>
                    <a:pt x="50" y="57"/>
                  </a:cubicBezTo>
                  <a:cubicBezTo>
                    <a:pt x="51" y="55"/>
                    <a:pt x="51" y="51"/>
                    <a:pt x="51" y="51"/>
                  </a:cubicBezTo>
                  <a:cubicBezTo>
                    <a:pt x="51" y="51"/>
                    <a:pt x="54" y="52"/>
                    <a:pt x="54" y="51"/>
                  </a:cubicBezTo>
                  <a:cubicBezTo>
                    <a:pt x="55" y="50"/>
                    <a:pt x="56" y="45"/>
                    <a:pt x="57" y="42"/>
                  </a:cubicBezTo>
                  <a:cubicBezTo>
                    <a:pt x="59" y="39"/>
                    <a:pt x="57" y="32"/>
                    <a:pt x="57" y="32"/>
                  </a:cubicBezTo>
                  <a:close/>
                </a:path>
              </a:pathLst>
            </a:custGeom>
            <a:solidFill>
              <a:srgbClr val="EBB2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94" name="Freeform 193"/>
            <p:cNvSpPr>
              <a:spLocks noChangeArrowheads="1"/>
            </p:cNvSpPr>
            <p:nvPr/>
          </p:nvSpPr>
          <p:spPr bwMode="auto">
            <a:xfrm>
              <a:off x="288925" y="0"/>
              <a:ext cx="228600" cy="236538"/>
            </a:xfrm>
            <a:custGeom>
              <a:avLst/>
              <a:gdLst>
                <a:gd name="T0" fmla="*/ 2147483647 w 61"/>
                <a:gd name="T1" fmla="*/ 2147483647 h 63"/>
                <a:gd name="T2" fmla="*/ 2147483647 w 61"/>
                <a:gd name="T3" fmla="*/ 2147483647 h 63"/>
                <a:gd name="T4" fmla="*/ 2147483647 w 61"/>
                <a:gd name="T5" fmla="*/ 2147483647 h 63"/>
                <a:gd name="T6" fmla="*/ 2147483647 w 61"/>
                <a:gd name="T7" fmla="*/ 2147483647 h 63"/>
                <a:gd name="T8" fmla="*/ 2147483647 w 61"/>
                <a:gd name="T9" fmla="*/ 2147483647 h 63"/>
                <a:gd name="T10" fmla="*/ 2147483647 w 61"/>
                <a:gd name="T11" fmla="*/ 2147483647 h 63"/>
                <a:gd name="T12" fmla="*/ 2147483647 w 61"/>
                <a:gd name="T13" fmla="*/ 2147483647 h 63"/>
                <a:gd name="T14" fmla="*/ 2147483647 w 61"/>
                <a:gd name="T15" fmla="*/ 2147483647 h 63"/>
                <a:gd name="T16" fmla="*/ 2147483647 w 61"/>
                <a:gd name="T17" fmla="*/ 2147483647 h 63"/>
                <a:gd name="T18" fmla="*/ 2147483647 w 61"/>
                <a:gd name="T19" fmla="*/ 2147483647 h 63"/>
                <a:gd name="T20" fmla="*/ 2147483647 w 61"/>
                <a:gd name="T21" fmla="*/ 2147483647 h 63"/>
                <a:gd name="T22" fmla="*/ 2147483647 w 61"/>
                <a:gd name="T23" fmla="*/ 2147483647 h 63"/>
                <a:gd name="T24" fmla="*/ 2147483647 w 61"/>
                <a:gd name="T25" fmla="*/ 2147483647 h 63"/>
                <a:gd name="T26" fmla="*/ 2147483647 w 61"/>
                <a:gd name="T27" fmla="*/ 2147483647 h 63"/>
                <a:gd name="T28" fmla="*/ 2147483647 w 61"/>
                <a:gd name="T29" fmla="*/ 2147483647 h 63"/>
                <a:gd name="T30" fmla="*/ 2147483647 w 61"/>
                <a:gd name="T31" fmla="*/ 2147483647 h 63"/>
                <a:gd name="T32" fmla="*/ 2147483647 w 61"/>
                <a:gd name="T33" fmla="*/ 2147483647 h 63"/>
                <a:gd name="T34" fmla="*/ 0 w 61"/>
                <a:gd name="T35" fmla="*/ 2147483647 h 63"/>
                <a:gd name="T36" fmla="*/ 0 w 61"/>
                <a:gd name="T37" fmla="*/ 2147483647 h 63"/>
                <a:gd name="T38" fmla="*/ 2147483647 w 61"/>
                <a:gd name="T39" fmla="*/ 2147483647 h 63"/>
                <a:gd name="T40" fmla="*/ 2147483647 w 61"/>
                <a:gd name="T41" fmla="*/ 2147483647 h 6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61"/>
                <a:gd name="T64" fmla="*/ 0 h 63"/>
                <a:gd name="T65" fmla="*/ 61 w 61"/>
                <a:gd name="T66" fmla="*/ 63 h 6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61" h="63">
                  <a:moveTo>
                    <a:pt x="2" y="54"/>
                  </a:moveTo>
                  <a:cubicBezTo>
                    <a:pt x="5" y="55"/>
                    <a:pt x="5" y="55"/>
                    <a:pt x="5" y="55"/>
                  </a:cubicBezTo>
                  <a:cubicBezTo>
                    <a:pt x="5" y="55"/>
                    <a:pt x="6" y="44"/>
                    <a:pt x="7" y="42"/>
                  </a:cubicBezTo>
                  <a:cubicBezTo>
                    <a:pt x="8" y="39"/>
                    <a:pt x="13" y="28"/>
                    <a:pt x="12" y="27"/>
                  </a:cubicBezTo>
                  <a:cubicBezTo>
                    <a:pt x="12" y="27"/>
                    <a:pt x="28" y="24"/>
                    <a:pt x="34" y="26"/>
                  </a:cubicBezTo>
                  <a:cubicBezTo>
                    <a:pt x="34" y="26"/>
                    <a:pt x="43" y="29"/>
                    <a:pt x="44" y="30"/>
                  </a:cubicBezTo>
                  <a:cubicBezTo>
                    <a:pt x="46" y="31"/>
                    <a:pt x="49" y="38"/>
                    <a:pt x="51" y="46"/>
                  </a:cubicBezTo>
                  <a:cubicBezTo>
                    <a:pt x="51" y="46"/>
                    <a:pt x="51" y="53"/>
                    <a:pt x="51" y="55"/>
                  </a:cubicBezTo>
                  <a:cubicBezTo>
                    <a:pt x="50" y="57"/>
                    <a:pt x="50" y="63"/>
                    <a:pt x="50" y="63"/>
                  </a:cubicBezTo>
                  <a:cubicBezTo>
                    <a:pt x="52" y="63"/>
                    <a:pt x="52" y="63"/>
                    <a:pt x="52" y="63"/>
                  </a:cubicBezTo>
                  <a:cubicBezTo>
                    <a:pt x="52" y="63"/>
                    <a:pt x="53" y="54"/>
                    <a:pt x="55" y="52"/>
                  </a:cubicBezTo>
                  <a:cubicBezTo>
                    <a:pt x="57" y="51"/>
                    <a:pt x="57" y="54"/>
                    <a:pt x="57" y="54"/>
                  </a:cubicBezTo>
                  <a:cubicBezTo>
                    <a:pt x="57" y="54"/>
                    <a:pt x="58" y="49"/>
                    <a:pt x="58" y="47"/>
                  </a:cubicBezTo>
                  <a:cubicBezTo>
                    <a:pt x="59" y="44"/>
                    <a:pt x="61" y="34"/>
                    <a:pt x="61" y="34"/>
                  </a:cubicBezTo>
                  <a:cubicBezTo>
                    <a:pt x="61" y="34"/>
                    <a:pt x="57" y="20"/>
                    <a:pt x="47" y="10"/>
                  </a:cubicBezTo>
                  <a:cubicBezTo>
                    <a:pt x="37" y="0"/>
                    <a:pt x="27" y="7"/>
                    <a:pt x="27" y="7"/>
                  </a:cubicBezTo>
                  <a:cubicBezTo>
                    <a:pt x="27" y="7"/>
                    <a:pt x="16" y="6"/>
                    <a:pt x="6" y="18"/>
                  </a:cubicBezTo>
                  <a:cubicBezTo>
                    <a:pt x="6" y="18"/>
                    <a:pt x="1" y="25"/>
                    <a:pt x="0" y="27"/>
                  </a:cubicBezTo>
                  <a:cubicBezTo>
                    <a:pt x="0" y="27"/>
                    <a:pt x="0" y="44"/>
                    <a:pt x="0" y="47"/>
                  </a:cubicBezTo>
                  <a:cubicBezTo>
                    <a:pt x="0" y="47"/>
                    <a:pt x="2" y="45"/>
                    <a:pt x="3" y="45"/>
                  </a:cubicBezTo>
                  <a:cubicBezTo>
                    <a:pt x="3" y="46"/>
                    <a:pt x="2" y="53"/>
                    <a:pt x="2" y="53"/>
                  </a:cubicBezTo>
                </a:path>
              </a:pathLst>
            </a:custGeom>
            <a:solidFill>
              <a:srgbClr val="262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95" name="Freeform 194"/>
            <p:cNvSpPr>
              <a:spLocks noChangeArrowheads="1"/>
            </p:cNvSpPr>
            <p:nvPr/>
          </p:nvSpPr>
          <p:spPr bwMode="auto">
            <a:xfrm>
              <a:off x="90488" y="1035050"/>
              <a:ext cx="104775" cy="165100"/>
            </a:xfrm>
            <a:custGeom>
              <a:avLst/>
              <a:gdLst>
                <a:gd name="T0" fmla="*/ 2147483647 w 28"/>
                <a:gd name="T1" fmla="*/ 0 h 44"/>
                <a:gd name="T2" fmla="*/ 2147483647 w 28"/>
                <a:gd name="T3" fmla="*/ 2147483647 h 44"/>
                <a:gd name="T4" fmla="*/ 2147483647 w 28"/>
                <a:gd name="T5" fmla="*/ 2147483647 h 44"/>
                <a:gd name="T6" fmla="*/ 2147483647 w 28"/>
                <a:gd name="T7" fmla="*/ 0 h 44"/>
                <a:gd name="T8" fmla="*/ 2147483647 w 28"/>
                <a:gd name="T9" fmla="*/ 0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8"/>
                <a:gd name="T16" fmla="*/ 0 h 44"/>
                <a:gd name="T17" fmla="*/ 28 w 28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8" h="44">
                  <a:moveTo>
                    <a:pt x="1" y="0"/>
                  </a:moveTo>
                  <a:cubicBezTo>
                    <a:pt x="1" y="0"/>
                    <a:pt x="0" y="32"/>
                    <a:pt x="1" y="36"/>
                  </a:cubicBezTo>
                  <a:cubicBezTo>
                    <a:pt x="3" y="41"/>
                    <a:pt x="28" y="44"/>
                    <a:pt x="28" y="44"/>
                  </a:cubicBezTo>
                  <a:cubicBezTo>
                    <a:pt x="14" y="0"/>
                    <a:pt x="14" y="0"/>
                    <a:pt x="14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96" name="Freeform 195"/>
            <p:cNvSpPr>
              <a:spLocks noChangeArrowheads="1"/>
            </p:cNvSpPr>
            <p:nvPr/>
          </p:nvSpPr>
          <p:spPr bwMode="auto">
            <a:xfrm>
              <a:off x="123825" y="1035050"/>
              <a:ext cx="79375" cy="120650"/>
            </a:xfrm>
            <a:custGeom>
              <a:avLst/>
              <a:gdLst>
                <a:gd name="T0" fmla="*/ 0 w 21"/>
                <a:gd name="T1" fmla="*/ 2147483647 h 32"/>
                <a:gd name="T2" fmla="*/ 2147483647 w 21"/>
                <a:gd name="T3" fmla="*/ 2147483647 h 32"/>
                <a:gd name="T4" fmla="*/ 2147483647 w 21"/>
                <a:gd name="T5" fmla="*/ 2147483647 h 32"/>
                <a:gd name="T6" fmla="*/ 2147483647 w 21"/>
                <a:gd name="T7" fmla="*/ 0 h 32"/>
                <a:gd name="T8" fmla="*/ 0 w 21"/>
                <a:gd name="T9" fmla="*/ 2147483647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"/>
                <a:gd name="T16" fmla="*/ 0 h 32"/>
                <a:gd name="T17" fmla="*/ 21 w 21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" h="32">
                  <a:moveTo>
                    <a:pt x="0" y="14"/>
                  </a:moveTo>
                  <a:cubicBezTo>
                    <a:pt x="0" y="14"/>
                    <a:pt x="4" y="29"/>
                    <a:pt x="11" y="32"/>
                  </a:cubicBezTo>
                  <a:cubicBezTo>
                    <a:pt x="11" y="32"/>
                    <a:pt x="8" y="20"/>
                    <a:pt x="11" y="16"/>
                  </a:cubicBezTo>
                  <a:cubicBezTo>
                    <a:pt x="11" y="16"/>
                    <a:pt x="21" y="9"/>
                    <a:pt x="18" y="0"/>
                  </a:cubicBezTo>
                  <a:lnTo>
                    <a:pt x="0" y="14"/>
                  </a:lnTo>
                  <a:close/>
                </a:path>
              </a:pathLst>
            </a:custGeom>
            <a:solidFill>
              <a:srgbClr val="EBB2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97" name="Freeform 196"/>
            <p:cNvSpPr>
              <a:spLocks noChangeArrowheads="1"/>
            </p:cNvSpPr>
            <p:nvPr/>
          </p:nvSpPr>
          <p:spPr bwMode="auto">
            <a:xfrm>
              <a:off x="158750" y="304800"/>
              <a:ext cx="457200" cy="749300"/>
            </a:xfrm>
            <a:custGeom>
              <a:avLst/>
              <a:gdLst>
                <a:gd name="T0" fmla="*/ 2147483647 w 122"/>
                <a:gd name="T1" fmla="*/ 0 h 200"/>
                <a:gd name="T2" fmla="*/ 2147483647 w 122"/>
                <a:gd name="T3" fmla="*/ 2147483647 h 200"/>
                <a:gd name="T4" fmla="*/ 2147483647 w 122"/>
                <a:gd name="T5" fmla="*/ 2147483647 h 200"/>
                <a:gd name="T6" fmla="*/ 2147483647 w 122"/>
                <a:gd name="T7" fmla="*/ 2147483647 h 200"/>
                <a:gd name="T8" fmla="*/ 2147483647 w 122"/>
                <a:gd name="T9" fmla="*/ 2147483647 h 200"/>
                <a:gd name="T10" fmla="*/ 2147483647 w 122"/>
                <a:gd name="T11" fmla="*/ 2147483647 h 200"/>
                <a:gd name="T12" fmla="*/ 2147483647 w 122"/>
                <a:gd name="T13" fmla="*/ 2147483647 h 200"/>
                <a:gd name="T14" fmla="*/ 0 w 122"/>
                <a:gd name="T15" fmla="*/ 2147483647 h 200"/>
                <a:gd name="T16" fmla="*/ 2147483647 w 122"/>
                <a:gd name="T17" fmla="*/ 0 h 2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22"/>
                <a:gd name="T28" fmla="*/ 0 h 200"/>
                <a:gd name="T29" fmla="*/ 122 w 122"/>
                <a:gd name="T30" fmla="*/ 200 h 2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22" h="200">
                  <a:moveTo>
                    <a:pt x="38" y="0"/>
                  </a:moveTo>
                  <a:cubicBezTo>
                    <a:pt x="38" y="0"/>
                    <a:pt x="45" y="17"/>
                    <a:pt x="51" y="18"/>
                  </a:cubicBezTo>
                  <a:cubicBezTo>
                    <a:pt x="51" y="18"/>
                    <a:pt x="66" y="23"/>
                    <a:pt x="79" y="13"/>
                  </a:cubicBezTo>
                  <a:cubicBezTo>
                    <a:pt x="103" y="120"/>
                    <a:pt x="103" y="120"/>
                    <a:pt x="103" y="120"/>
                  </a:cubicBezTo>
                  <a:cubicBezTo>
                    <a:pt x="122" y="170"/>
                    <a:pt x="122" y="170"/>
                    <a:pt x="122" y="170"/>
                  </a:cubicBezTo>
                  <a:cubicBezTo>
                    <a:pt x="64" y="200"/>
                    <a:pt x="64" y="200"/>
                    <a:pt x="64" y="200"/>
                  </a:cubicBezTo>
                  <a:cubicBezTo>
                    <a:pt x="5" y="175"/>
                    <a:pt x="5" y="175"/>
                    <a:pt x="5" y="175"/>
                  </a:cubicBezTo>
                  <a:cubicBezTo>
                    <a:pt x="0" y="52"/>
                    <a:pt x="0" y="52"/>
                    <a:pt x="0" y="52"/>
                  </a:cubicBezTo>
                  <a:lnTo>
                    <a:pt x="38" y="0"/>
                  </a:lnTo>
                  <a:close/>
                </a:path>
              </a:pathLst>
            </a:custGeom>
            <a:solidFill>
              <a:srgbClr val="F5F7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98" name="Freeform 197"/>
            <p:cNvSpPr>
              <a:spLocks noChangeArrowheads="1"/>
            </p:cNvSpPr>
            <p:nvPr/>
          </p:nvSpPr>
          <p:spPr bwMode="auto">
            <a:xfrm>
              <a:off x="146050" y="908050"/>
              <a:ext cx="469900" cy="1131888"/>
            </a:xfrm>
            <a:custGeom>
              <a:avLst/>
              <a:gdLst>
                <a:gd name="T0" fmla="*/ 2147483647 w 125"/>
                <a:gd name="T1" fmla="*/ 2147483647 h 302"/>
                <a:gd name="T2" fmla="*/ 2147483647 w 125"/>
                <a:gd name="T3" fmla="*/ 2147483647 h 302"/>
                <a:gd name="T4" fmla="*/ 2147483647 w 125"/>
                <a:gd name="T5" fmla="*/ 2147483647 h 302"/>
                <a:gd name="T6" fmla="*/ 2147483647 w 125"/>
                <a:gd name="T7" fmla="*/ 2147483647 h 302"/>
                <a:gd name="T8" fmla="*/ 2147483647 w 125"/>
                <a:gd name="T9" fmla="*/ 2147483647 h 302"/>
                <a:gd name="T10" fmla="*/ 2147483647 w 125"/>
                <a:gd name="T11" fmla="*/ 2147483647 h 302"/>
                <a:gd name="T12" fmla="*/ 2147483647 w 125"/>
                <a:gd name="T13" fmla="*/ 2147483647 h 302"/>
                <a:gd name="T14" fmla="*/ 2147483647 w 125"/>
                <a:gd name="T15" fmla="*/ 2147483647 h 302"/>
                <a:gd name="T16" fmla="*/ 2147483647 w 125"/>
                <a:gd name="T17" fmla="*/ 2147483647 h 302"/>
                <a:gd name="T18" fmla="*/ 2147483647 w 125"/>
                <a:gd name="T19" fmla="*/ 2147483647 h 302"/>
                <a:gd name="T20" fmla="*/ 2147483647 w 125"/>
                <a:gd name="T21" fmla="*/ 2147483647 h 302"/>
                <a:gd name="T22" fmla="*/ 2147483647 w 125"/>
                <a:gd name="T23" fmla="*/ 2147483647 h 302"/>
                <a:gd name="T24" fmla="*/ 2147483647 w 125"/>
                <a:gd name="T25" fmla="*/ 2147483647 h 302"/>
                <a:gd name="T26" fmla="*/ 2147483647 w 125"/>
                <a:gd name="T27" fmla="*/ 2147483647 h 302"/>
                <a:gd name="T28" fmla="*/ 2147483647 w 125"/>
                <a:gd name="T29" fmla="*/ 2147483647 h 302"/>
                <a:gd name="T30" fmla="*/ 2147483647 w 125"/>
                <a:gd name="T31" fmla="*/ 2147483647 h 302"/>
                <a:gd name="T32" fmla="*/ 2147483647 w 125"/>
                <a:gd name="T33" fmla="*/ 2147483647 h 302"/>
                <a:gd name="T34" fmla="*/ 2147483647 w 125"/>
                <a:gd name="T35" fmla="*/ 2147483647 h 302"/>
                <a:gd name="T36" fmla="*/ 2147483647 w 125"/>
                <a:gd name="T37" fmla="*/ 0 h 302"/>
                <a:gd name="T38" fmla="*/ 2147483647 w 125"/>
                <a:gd name="T39" fmla="*/ 2147483647 h 30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25"/>
                <a:gd name="T61" fmla="*/ 0 h 302"/>
                <a:gd name="T62" fmla="*/ 125 w 125"/>
                <a:gd name="T63" fmla="*/ 302 h 30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25" h="302">
                  <a:moveTo>
                    <a:pt x="125" y="25"/>
                  </a:moveTo>
                  <a:cubicBezTo>
                    <a:pt x="125" y="25"/>
                    <a:pt x="124" y="109"/>
                    <a:pt x="122" y="121"/>
                  </a:cubicBezTo>
                  <a:cubicBezTo>
                    <a:pt x="121" y="133"/>
                    <a:pt x="100" y="208"/>
                    <a:pt x="100" y="208"/>
                  </a:cubicBezTo>
                  <a:cubicBezTo>
                    <a:pt x="100" y="208"/>
                    <a:pt x="125" y="271"/>
                    <a:pt x="122" y="281"/>
                  </a:cubicBezTo>
                  <a:cubicBezTo>
                    <a:pt x="122" y="281"/>
                    <a:pt x="122" y="292"/>
                    <a:pt x="119" y="295"/>
                  </a:cubicBezTo>
                  <a:cubicBezTo>
                    <a:pt x="115" y="298"/>
                    <a:pt x="98" y="302"/>
                    <a:pt x="91" y="295"/>
                  </a:cubicBezTo>
                  <a:cubicBezTo>
                    <a:pt x="91" y="295"/>
                    <a:pt x="92" y="285"/>
                    <a:pt x="91" y="284"/>
                  </a:cubicBezTo>
                  <a:cubicBezTo>
                    <a:pt x="90" y="283"/>
                    <a:pt x="82" y="290"/>
                    <a:pt x="76" y="276"/>
                  </a:cubicBezTo>
                  <a:cubicBezTo>
                    <a:pt x="79" y="284"/>
                    <a:pt x="79" y="284"/>
                    <a:pt x="79" y="284"/>
                  </a:cubicBezTo>
                  <a:cubicBezTo>
                    <a:pt x="79" y="284"/>
                    <a:pt x="55" y="291"/>
                    <a:pt x="50" y="285"/>
                  </a:cubicBezTo>
                  <a:cubicBezTo>
                    <a:pt x="45" y="278"/>
                    <a:pt x="44" y="271"/>
                    <a:pt x="44" y="268"/>
                  </a:cubicBezTo>
                  <a:cubicBezTo>
                    <a:pt x="45" y="264"/>
                    <a:pt x="52" y="249"/>
                    <a:pt x="53" y="247"/>
                  </a:cubicBezTo>
                  <a:cubicBezTo>
                    <a:pt x="55" y="246"/>
                    <a:pt x="60" y="239"/>
                    <a:pt x="60" y="237"/>
                  </a:cubicBezTo>
                  <a:cubicBezTo>
                    <a:pt x="60" y="236"/>
                    <a:pt x="35" y="159"/>
                    <a:pt x="29" y="140"/>
                  </a:cubicBezTo>
                  <a:cubicBezTo>
                    <a:pt x="23" y="121"/>
                    <a:pt x="10" y="70"/>
                    <a:pt x="5" y="66"/>
                  </a:cubicBezTo>
                  <a:cubicBezTo>
                    <a:pt x="0" y="62"/>
                    <a:pt x="1" y="54"/>
                    <a:pt x="4" y="51"/>
                  </a:cubicBezTo>
                  <a:cubicBezTo>
                    <a:pt x="8" y="47"/>
                    <a:pt x="9" y="39"/>
                    <a:pt x="13" y="36"/>
                  </a:cubicBezTo>
                  <a:cubicBezTo>
                    <a:pt x="16" y="33"/>
                    <a:pt x="23" y="12"/>
                    <a:pt x="23" y="12"/>
                  </a:cubicBezTo>
                  <a:cubicBezTo>
                    <a:pt x="23" y="12"/>
                    <a:pt x="76" y="18"/>
                    <a:pt x="116" y="0"/>
                  </a:cubicBezTo>
                  <a:lnTo>
                    <a:pt x="125" y="25"/>
                  </a:lnTo>
                  <a:close/>
                </a:path>
              </a:pathLst>
            </a:custGeom>
            <a:solidFill>
              <a:srgbClr val="262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199" name="Freeform 198"/>
            <p:cNvSpPr>
              <a:spLocks noChangeArrowheads="1"/>
            </p:cNvSpPr>
            <p:nvPr/>
          </p:nvSpPr>
          <p:spPr bwMode="auto">
            <a:xfrm>
              <a:off x="334963" y="1811338"/>
              <a:ext cx="123825" cy="187325"/>
            </a:xfrm>
            <a:custGeom>
              <a:avLst/>
              <a:gdLst>
                <a:gd name="T0" fmla="*/ 2147483647 w 33"/>
                <a:gd name="T1" fmla="*/ 2147483647 h 50"/>
                <a:gd name="T2" fmla="*/ 2147483647 w 33"/>
                <a:gd name="T3" fmla="*/ 2147483647 h 50"/>
                <a:gd name="T4" fmla="*/ 2147483647 w 33"/>
                <a:gd name="T5" fmla="*/ 2147483647 h 50"/>
                <a:gd name="T6" fmla="*/ 2147483647 w 33"/>
                <a:gd name="T7" fmla="*/ 0 h 50"/>
                <a:gd name="T8" fmla="*/ 2147483647 w 33"/>
                <a:gd name="T9" fmla="*/ 2147483647 h 50"/>
                <a:gd name="T10" fmla="*/ 0 w 33"/>
                <a:gd name="T11" fmla="*/ 2147483647 h 50"/>
                <a:gd name="T12" fmla="*/ 0 w 33"/>
                <a:gd name="T13" fmla="*/ 2147483647 h 50"/>
                <a:gd name="T14" fmla="*/ 2147483647 w 33"/>
                <a:gd name="T15" fmla="*/ 2147483647 h 5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3"/>
                <a:gd name="T25" fmla="*/ 0 h 50"/>
                <a:gd name="T26" fmla="*/ 33 w 33"/>
                <a:gd name="T27" fmla="*/ 50 h 5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3" h="50">
                  <a:moveTo>
                    <a:pt x="33" y="43"/>
                  </a:moveTo>
                  <a:cubicBezTo>
                    <a:pt x="26" y="35"/>
                    <a:pt x="26" y="35"/>
                    <a:pt x="26" y="35"/>
                  </a:cubicBezTo>
                  <a:cubicBezTo>
                    <a:pt x="22" y="26"/>
                    <a:pt x="17" y="15"/>
                    <a:pt x="17" y="15"/>
                  </a:cubicBezTo>
                  <a:cubicBezTo>
                    <a:pt x="14" y="9"/>
                    <a:pt x="11" y="0"/>
                    <a:pt x="11" y="0"/>
                  </a:cubicBezTo>
                  <a:cubicBezTo>
                    <a:pt x="12" y="5"/>
                    <a:pt x="13" y="19"/>
                    <a:pt x="13" y="19"/>
                  </a:cubicBezTo>
                  <a:cubicBezTo>
                    <a:pt x="11" y="22"/>
                    <a:pt x="3" y="34"/>
                    <a:pt x="0" y="43"/>
                  </a:cubicBezTo>
                  <a:cubicBezTo>
                    <a:pt x="0" y="43"/>
                    <a:pt x="0" y="43"/>
                    <a:pt x="0" y="44"/>
                  </a:cubicBezTo>
                  <a:cubicBezTo>
                    <a:pt x="5" y="50"/>
                    <a:pt x="33" y="43"/>
                    <a:pt x="33" y="4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200" name="Freeform 199"/>
            <p:cNvSpPr>
              <a:spLocks noChangeArrowheads="1"/>
            </p:cNvSpPr>
            <p:nvPr/>
          </p:nvSpPr>
          <p:spPr bwMode="auto">
            <a:xfrm>
              <a:off x="214313" y="952500"/>
              <a:ext cx="401638" cy="1087438"/>
            </a:xfrm>
            <a:custGeom>
              <a:avLst/>
              <a:gdLst>
                <a:gd name="T0" fmla="*/ 2147483647 w 107"/>
                <a:gd name="T1" fmla="*/ 2147483647 h 290"/>
                <a:gd name="T2" fmla="*/ 2147483647 w 107"/>
                <a:gd name="T3" fmla="*/ 2147483647 h 290"/>
                <a:gd name="T4" fmla="*/ 2147483647 w 107"/>
                <a:gd name="T5" fmla="*/ 2147483647 h 290"/>
                <a:gd name="T6" fmla="*/ 2147483647 w 107"/>
                <a:gd name="T7" fmla="*/ 2147483647 h 290"/>
                <a:gd name="T8" fmla="*/ 2147483647 w 107"/>
                <a:gd name="T9" fmla="*/ 2147483647 h 290"/>
                <a:gd name="T10" fmla="*/ 2147483647 w 107"/>
                <a:gd name="T11" fmla="*/ 2147483647 h 290"/>
                <a:gd name="T12" fmla="*/ 2147483647 w 107"/>
                <a:gd name="T13" fmla="*/ 2147483647 h 290"/>
                <a:gd name="T14" fmla="*/ 2147483647 w 107"/>
                <a:gd name="T15" fmla="*/ 2147483647 h 290"/>
                <a:gd name="T16" fmla="*/ 2147483647 w 107"/>
                <a:gd name="T17" fmla="*/ 2147483647 h 290"/>
                <a:gd name="T18" fmla="*/ 2147483647 w 107"/>
                <a:gd name="T19" fmla="*/ 2147483647 h 290"/>
                <a:gd name="T20" fmla="*/ 2147483647 w 107"/>
                <a:gd name="T21" fmla="*/ 2147483647 h 290"/>
                <a:gd name="T22" fmla="*/ 2147483647 w 107"/>
                <a:gd name="T23" fmla="*/ 2147483647 h 290"/>
                <a:gd name="T24" fmla="*/ 2147483647 w 107"/>
                <a:gd name="T25" fmla="*/ 2147483647 h 290"/>
                <a:gd name="T26" fmla="*/ 2147483647 w 107"/>
                <a:gd name="T27" fmla="*/ 2147483647 h 290"/>
                <a:gd name="T28" fmla="*/ 2147483647 w 107"/>
                <a:gd name="T29" fmla="*/ 2147483647 h 290"/>
                <a:gd name="T30" fmla="*/ 2147483647 w 107"/>
                <a:gd name="T31" fmla="*/ 2147483647 h 290"/>
                <a:gd name="T32" fmla="*/ 2147483647 w 107"/>
                <a:gd name="T33" fmla="*/ 2147483647 h 290"/>
                <a:gd name="T34" fmla="*/ 2147483647 w 107"/>
                <a:gd name="T35" fmla="*/ 2147483647 h 290"/>
                <a:gd name="T36" fmla="*/ 2147483647 w 107"/>
                <a:gd name="T37" fmla="*/ 2147483647 h 290"/>
                <a:gd name="T38" fmla="*/ 2147483647 w 107"/>
                <a:gd name="T39" fmla="*/ 2147483647 h 290"/>
                <a:gd name="T40" fmla="*/ 2147483647 w 107"/>
                <a:gd name="T41" fmla="*/ 0 h 290"/>
                <a:gd name="T42" fmla="*/ 0 w 107"/>
                <a:gd name="T43" fmla="*/ 2147483647 h 290"/>
                <a:gd name="T44" fmla="*/ 2147483647 w 107"/>
                <a:gd name="T45" fmla="*/ 2147483647 h 290"/>
                <a:gd name="T46" fmla="*/ 2147483647 w 107"/>
                <a:gd name="T47" fmla="*/ 2147483647 h 290"/>
                <a:gd name="T48" fmla="*/ 2147483647 w 107"/>
                <a:gd name="T49" fmla="*/ 2147483647 h 290"/>
                <a:gd name="T50" fmla="*/ 2147483647 w 107"/>
                <a:gd name="T51" fmla="*/ 2147483647 h 290"/>
                <a:gd name="T52" fmla="*/ 2147483647 w 107"/>
                <a:gd name="T53" fmla="*/ 2147483647 h 290"/>
                <a:gd name="T54" fmla="*/ 2147483647 w 107"/>
                <a:gd name="T55" fmla="*/ 2147483647 h 290"/>
                <a:gd name="T56" fmla="*/ 2147483647 w 107"/>
                <a:gd name="T57" fmla="*/ 2147483647 h 290"/>
                <a:gd name="T58" fmla="*/ 2147483647 w 107"/>
                <a:gd name="T59" fmla="*/ 2147483647 h 290"/>
                <a:gd name="T60" fmla="*/ 2147483647 w 107"/>
                <a:gd name="T61" fmla="*/ 2147483647 h 290"/>
                <a:gd name="T62" fmla="*/ 2147483647 w 107"/>
                <a:gd name="T63" fmla="*/ 2147483647 h 290"/>
                <a:gd name="T64" fmla="*/ 2147483647 w 107"/>
                <a:gd name="T65" fmla="*/ 2147483647 h 290"/>
                <a:gd name="T66" fmla="*/ 2147483647 w 107"/>
                <a:gd name="T67" fmla="*/ 2147483647 h 290"/>
                <a:gd name="T68" fmla="*/ 2147483647 w 107"/>
                <a:gd name="T69" fmla="*/ 2147483647 h 290"/>
                <a:gd name="T70" fmla="*/ 2147483647 w 107"/>
                <a:gd name="T71" fmla="*/ 2147483647 h 290"/>
                <a:gd name="T72" fmla="*/ 2147483647 w 107"/>
                <a:gd name="T73" fmla="*/ 2147483647 h 29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07"/>
                <a:gd name="T112" fmla="*/ 0 h 290"/>
                <a:gd name="T113" fmla="*/ 107 w 107"/>
                <a:gd name="T114" fmla="*/ 290 h 29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07" h="290">
                  <a:moveTo>
                    <a:pt x="101" y="283"/>
                  </a:moveTo>
                  <a:cubicBezTo>
                    <a:pt x="104" y="280"/>
                    <a:pt x="104" y="269"/>
                    <a:pt x="104" y="269"/>
                  </a:cubicBezTo>
                  <a:cubicBezTo>
                    <a:pt x="107" y="259"/>
                    <a:pt x="82" y="196"/>
                    <a:pt x="82" y="196"/>
                  </a:cubicBezTo>
                  <a:cubicBezTo>
                    <a:pt x="82" y="196"/>
                    <a:pt x="103" y="121"/>
                    <a:pt x="104" y="109"/>
                  </a:cubicBezTo>
                  <a:cubicBezTo>
                    <a:pt x="106" y="100"/>
                    <a:pt x="107" y="51"/>
                    <a:pt x="107" y="27"/>
                  </a:cubicBezTo>
                  <a:cubicBezTo>
                    <a:pt x="107" y="27"/>
                    <a:pt x="107" y="27"/>
                    <a:pt x="107" y="27"/>
                  </a:cubicBezTo>
                  <a:cubicBezTo>
                    <a:pt x="107" y="27"/>
                    <a:pt x="93" y="40"/>
                    <a:pt x="97" y="43"/>
                  </a:cubicBezTo>
                  <a:cubicBezTo>
                    <a:pt x="101" y="46"/>
                    <a:pt x="100" y="81"/>
                    <a:pt x="100" y="81"/>
                  </a:cubicBezTo>
                  <a:cubicBezTo>
                    <a:pt x="88" y="96"/>
                    <a:pt x="89" y="151"/>
                    <a:pt x="82" y="161"/>
                  </a:cubicBezTo>
                  <a:cubicBezTo>
                    <a:pt x="75" y="171"/>
                    <a:pt x="74" y="160"/>
                    <a:pt x="72" y="151"/>
                  </a:cubicBezTo>
                  <a:cubicBezTo>
                    <a:pt x="69" y="143"/>
                    <a:pt x="78" y="105"/>
                    <a:pt x="78" y="105"/>
                  </a:cubicBezTo>
                  <a:cubicBezTo>
                    <a:pt x="75" y="109"/>
                    <a:pt x="69" y="109"/>
                    <a:pt x="69" y="109"/>
                  </a:cubicBezTo>
                  <a:cubicBezTo>
                    <a:pt x="80" y="101"/>
                    <a:pt x="79" y="76"/>
                    <a:pt x="79" y="76"/>
                  </a:cubicBezTo>
                  <a:cubicBezTo>
                    <a:pt x="79" y="76"/>
                    <a:pt x="70" y="97"/>
                    <a:pt x="65" y="95"/>
                  </a:cubicBezTo>
                  <a:cubicBezTo>
                    <a:pt x="60" y="92"/>
                    <a:pt x="66" y="74"/>
                    <a:pt x="69" y="68"/>
                  </a:cubicBezTo>
                  <a:cubicBezTo>
                    <a:pt x="73" y="61"/>
                    <a:pt x="71" y="27"/>
                    <a:pt x="71" y="27"/>
                  </a:cubicBezTo>
                  <a:cubicBezTo>
                    <a:pt x="71" y="27"/>
                    <a:pt x="70" y="37"/>
                    <a:pt x="65" y="55"/>
                  </a:cubicBezTo>
                  <a:cubicBezTo>
                    <a:pt x="59" y="74"/>
                    <a:pt x="52" y="67"/>
                    <a:pt x="49" y="63"/>
                  </a:cubicBezTo>
                  <a:cubicBezTo>
                    <a:pt x="47" y="58"/>
                    <a:pt x="46" y="13"/>
                    <a:pt x="46" y="13"/>
                  </a:cubicBezTo>
                  <a:cubicBezTo>
                    <a:pt x="42" y="12"/>
                    <a:pt x="31" y="6"/>
                    <a:pt x="21" y="1"/>
                  </a:cubicBezTo>
                  <a:cubicBezTo>
                    <a:pt x="11" y="1"/>
                    <a:pt x="5" y="0"/>
                    <a:pt x="5" y="0"/>
                  </a:cubicBezTo>
                  <a:cubicBezTo>
                    <a:pt x="5" y="0"/>
                    <a:pt x="3" y="6"/>
                    <a:pt x="0" y="13"/>
                  </a:cubicBezTo>
                  <a:cubicBezTo>
                    <a:pt x="7" y="19"/>
                    <a:pt x="25" y="40"/>
                    <a:pt x="32" y="44"/>
                  </a:cubicBezTo>
                  <a:cubicBezTo>
                    <a:pt x="40" y="49"/>
                    <a:pt x="49" y="63"/>
                    <a:pt x="40" y="59"/>
                  </a:cubicBezTo>
                  <a:cubicBezTo>
                    <a:pt x="30" y="56"/>
                    <a:pt x="6" y="55"/>
                    <a:pt x="6" y="55"/>
                  </a:cubicBezTo>
                  <a:cubicBezTo>
                    <a:pt x="35" y="61"/>
                    <a:pt x="49" y="72"/>
                    <a:pt x="49" y="72"/>
                  </a:cubicBezTo>
                  <a:cubicBezTo>
                    <a:pt x="37" y="69"/>
                    <a:pt x="25" y="70"/>
                    <a:pt x="25" y="70"/>
                  </a:cubicBezTo>
                  <a:cubicBezTo>
                    <a:pt x="47" y="74"/>
                    <a:pt x="56" y="87"/>
                    <a:pt x="56" y="87"/>
                  </a:cubicBezTo>
                  <a:cubicBezTo>
                    <a:pt x="53" y="98"/>
                    <a:pt x="61" y="104"/>
                    <a:pt x="61" y="104"/>
                  </a:cubicBezTo>
                  <a:cubicBezTo>
                    <a:pt x="58" y="113"/>
                    <a:pt x="72" y="191"/>
                    <a:pt x="79" y="200"/>
                  </a:cubicBezTo>
                  <a:cubicBezTo>
                    <a:pt x="86" y="208"/>
                    <a:pt x="100" y="265"/>
                    <a:pt x="100" y="265"/>
                  </a:cubicBezTo>
                  <a:cubicBezTo>
                    <a:pt x="96" y="257"/>
                    <a:pt x="81" y="260"/>
                    <a:pt x="78" y="263"/>
                  </a:cubicBezTo>
                  <a:cubicBezTo>
                    <a:pt x="74" y="266"/>
                    <a:pt x="69" y="262"/>
                    <a:pt x="65" y="263"/>
                  </a:cubicBezTo>
                  <a:cubicBezTo>
                    <a:pt x="62" y="264"/>
                    <a:pt x="64" y="269"/>
                    <a:pt x="65" y="272"/>
                  </a:cubicBezTo>
                  <a:cubicBezTo>
                    <a:pt x="69" y="274"/>
                    <a:pt x="73" y="271"/>
                    <a:pt x="73" y="272"/>
                  </a:cubicBezTo>
                  <a:cubicBezTo>
                    <a:pt x="74" y="273"/>
                    <a:pt x="73" y="283"/>
                    <a:pt x="73" y="283"/>
                  </a:cubicBezTo>
                  <a:cubicBezTo>
                    <a:pt x="80" y="290"/>
                    <a:pt x="97" y="286"/>
                    <a:pt x="101" y="28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201" name="Freeform 200"/>
            <p:cNvSpPr>
              <a:spLocks noChangeArrowheads="1"/>
            </p:cNvSpPr>
            <p:nvPr/>
          </p:nvSpPr>
          <p:spPr bwMode="auto">
            <a:xfrm>
              <a:off x="1155700" y="274638"/>
              <a:ext cx="176213" cy="234950"/>
            </a:xfrm>
            <a:custGeom>
              <a:avLst/>
              <a:gdLst>
                <a:gd name="T0" fmla="*/ 2147483647 w 47"/>
                <a:gd name="T1" fmla="*/ 2147483647 h 63"/>
                <a:gd name="T2" fmla="*/ 2147483647 w 47"/>
                <a:gd name="T3" fmla="*/ 2147483647 h 63"/>
                <a:gd name="T4" fmla="*/ 2147483647 w 47"/>
                <a:gd name="T5" fmla="*/ 2147483647 h 63"/>
                <a:gd name="T6" fmla="*/ 2147483647 w 47"/>
                <a:gd name="T7" fmla="*/ 2147483647 h 63"/>
                <a:gd name="T8" fmla="*/ 2147483647 w 47"/>
                <a:gd name="T9" fmla="*/ 2147483647 h 63"/>
                <a:gd name="T10" fmla="*/ 2147483647 w 47"/>
                <a:gd name="T11" fmla="*/ 2147483647 h 63"/>
                <a:gd name="T12" fmla="*/ 2147483647 w 47"/>
                <a:gd name="T13" fmla="*/ 2147483647 h 63"/>
                <a:gd name="T14" fmla="*/ 2147483647 w 47"/>
                <a:gd name="T15" fmla="*/ 2147483647 h 63"/>
                <a:gd name="T16" fmla="*/ 2147483647 w 47"/>
                <a:gd name="T17" fmla="*/ 2147483647 h 63"/>
                <a:gd name="T18" fmla="*/ 2147483647 w 47"/>
                <a:gd name="T19" fmla="*/ 2147483647 h 63"/>
                <a:gd name="T20" fmla="*/ 2147483647 w 47"/>
                <a:gd name="T21" fmla="*/ 2147483647 h 63"/>
                <a:gd name="T22" fmla="*/ 2147483647 w 47"/>
                <a:gd name="T23" fmla="*/ 2147483647 h 63"/>
                <a:gd name="T24" fmla="*/ 2147483647 w 47"/>
                <a:gd name="T25" fmla="*/ 2147483647 h 63"/>
                <a:gd name="T26" fmla="*/ 0 w 47"/>
                <a:gd name="T27" fmla="*/ 2147483647 h 63"/>
                <a:gd name="T28" fmla="*/ 2147483647 w 47"/>
                <a:gd name="T29" fmla="*/ 2147483647 h 6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7"/>
                <a:gd name="T46" fmla="*/ 0 h 63"/>
                <a:gd name="T47" fmla="*/ 47 w 47"/>
                <a:gd name="T48" fmla="*/ 63 h 6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7" h="63">
                  <a:moveTo>
                    <a:pt x="5" y="61"/>
                  </a:moveTo>
                  <a:cubicBezTo>
                    <a:pt x="5" y="61"/>
                    <a:pt x="14" y="63"/>
                    <a:pt x="16" y="61"/>
                  </a:cubicBezTo>
                  <a:cubicBezTo>
                    <a:pt x="18" y="59"/>
                    <a:pt x="34" y="44"/>
                    <a:pt x="34" y="44"/>
                  </a:cubicBezTo>
                  <a:cubicBezTo>
                    <a:pt x="34" y="44"/>
                    <a:pt x="35" y="39"/>
                    <a:pt x="37" y="35"/>
                  </a:cubicBezTo>
                  <a:cubicBezTo>
                    <a:pt x="40" y="31"/>
                    <a:pt x="45" y="22"/>
                    <a:pt x="42" y="20"/>
                  </a:cubicBezTo>
                  <a:cubicBezTo>
                    <a:pt x="38" y="23"/>
                    <a:pt x="38" y="23"/>
                    <a:pt x="38" y="23"/>
                  </a:cubicBezTo>
                  <a:cubicBezTo>
                    <a:pt x="38" y="23"/>
                    <a:pt x="39" y="19"/>
                    <a:pt x="39" y="15"/>
                  </a:cubicBezTo>
                  <a:cubicBezTo>
                    <a:pt x="39" y="15"/>
                    <a:pt x="47" y="3"/>
                    <a:pt x="45" y="1"/>
                  </a:cubicBezTo>
                  <a:cubicBezTo>
                    <a:pt x="44" y="0"/>
                    <a:pt x="43" y="0"/>
                    <a:pt x="40" y="2"/>
                  </a:cubicBezTo>
                  <a:cubicBezTo>
                    <a:pt x="40" y="3"/>
                    <a:pt x="39" y="3"/>
                    <a:pt x="38" y="4"/>
                  </a:cubicBezTo>
                  <a:cubicBezTo>
                    <a:pt x="35" y="7"/>
                    <a:pt x="30" y="11"/>
                    <a:pt x="30" y="12"/>
                  </a:cubicBezTo>
                  <a:cubicBezTo>
                    <a:pt x="27" y="17"/>
                    <a:pt x="24" y="27"/>
                    <a:pt x="23" y="28"/>
                  </a:cubicBezTo>
                  <a:cubicBezTo>
                    <a:pt x="22" y="30"/>
                    <a:pt x="15" y="36"/>
                    <a:pt x="10" y="42"/>
                  </a:cubicBezTo>
                  <a:cubicBezTo>
                    <a:pt x="4" y="48"/>
                    <a:pt x="0" y="46"/>
                    <a:pt x="0" y="46"/>
                  </a:cubicBezTo>
                  <a:cubicBezTo>
                    <a:pt x="0" y="46"/>
                    <a:pt x="2" y="57"/>
                    <a:pt x="5" y="61"/>
                  </a:cubicBezTo>
                  <a:close/>
                </a:path>
              </a:pathLst>
            </a:custGeom>
            <a:solidFill>
              <a:srgbClr val="F2C2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202" name="Freeform 201"/>
            <p:cNvSpPr>
              <a:spLocks noChangeArrowheads="1"/>
            </p:cNvSpPr>
            <p:nvPr/>
          </p:nvSpPr>
          <p:spPr bwMode="auto">
            <a:xfrm>
              <a:off x="247650" y="379413"/>
              <a:ext cx="90488" cy="88900"/>
            </a:xfrm>
            <a:custGeom>
              <a:avLst/>
              <a:gdLst>
                <a:gd name="T0" fmla="*/ 0 w 57"/>
                <a:gd name="T1" fmla="*/ 2147483647 h 56"/>
                <a:gd name="T2" fmla="*/ 2147483647 w 57"/>
                <a:gd name="T3" fmla="*/ 0 h 56"/>
                <a:gd name="T4" fmla="*/ 0 w 57"/>
                <a:gd name="T5" fmla="*/ 2147483647 h 56"/>
                <a:gd name="T6" fmla="*/ 0 w 57"/>
                <a:gd name="T7" fmla="*/ 2147483647 h 5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"/>
                <a:gd name="T13" fmla="*/ 0 h 56"/>
                <a:gd name="T14" fmla="*/ 57 w 57"/>
                <a:gd name="T15" fmla="*/ 56 h 5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" h="56">
                  <a:moveTo>
                    <a:pt x="0" y="42"/>
                  </a:moveTo>
                  <a:lnTo>
                    <a:pt x="57" y="0"/>
                  </a:lnTo>
                  <a:lnTo>
                    <a:pt x="0" y="56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CFD0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203" name="Freeform 202"/>
            <p:cNvSpPr>
              <a:spLocks noChangeArrowheads="1"/>
            </p:cNvSpPr>
            <p:nvPr/>
          </p:nvSpPr>
          <p:spPr bwMode="auto">
            <a:xfrm>
              <a:off x="382588" y="398463"/>
              <a:ext cx="214313" cy="523875"/>
            </a:xfrm>
            <a:custGeom>
              <a:avLst/>
              <a:gdLst>
                <a:gd name="T0" fmla="*/ 0 w 57"/>
                <a:gd name="T1" fmla="*/ 0 h 140"/>
                <a:gd name="T2" fmla="*/ 2147483647 w 57"/>
                <a:gd name="T3" fmla="*/ 2147483647 h 140"/>
                <a:gd name="T4" fmla="*/ 2147483647 w 57"/>
                <a:gd name="T5" fmla="*/ 2147483647 h 140"/>
                <a:gd name="T6" fmla="*/ 2147483647 w 57"/>
                <a:gd name="T7" fmla="*/ 2147483647 h 140"/>
                <a:gd name="T8" fmla="*/ 2147483647 w 57"/>
                <a:gd name="T9" fmla="*/ 2147483647 h 140"/>
                <a:gd name="T10" fmla="*/ 2147483647 w 57"/>
                <a:gd name="T11" fmla="*/ 2147483647 h 140"/>
                <a:gd name="T12" fmla="*/ 2147483647 w 57"/>
                <a:gd name="T13" fmla="*/ 2147483647 h 140"/>
                <a:gd name="T14" fmla="*/ 2147483647 w 57"/>
                <a:gd name="T15" fmla="*/ 2147483647 h 140"/>
                <a:gd name="T16" fmla="*/ 2147483647 w 57"/>
                <a:gd name="T17" fmla="*/ 2147483647 h 140"/>
                <a:gd name="T18" fmla="*/ 0 w 57"/>
                <a:gd name="T19" fmla="*/ 0 h 14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7"/>
                <a:gd name="T31" fmla="*/ 0 h 140"/>
                <a:gd name="T32" fmla="*/ 57 w 57"/>
                <a:gd name="T33" fmla="*/ 140 h 14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7" h="140">
                  <a:moveTo>
                    <a:pt x="0" y="0"/>
                  </a:moveTo>
                  <a:cubicBezTo>
                    <a:pt x="20" y="16"/>
                    <a:pt x="20" y="16"/>
                    <a:pt x="20" y="16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1"/>
                    <a:pt x="23" y="140"/>
                    <a:pt x="16" y="129"/>
                  </a:cubicBezTo>
                  <a:cubicBezTo>
                    <a:pt x="16" y="129"/>
                    <a:pt x="36" y="136"/>
                    <a:pt x="33" y="115"/>
                  </a:cubicBezTo>
                  <a:cubicBezTo>
                    <a:pt x="31" y="94"/>
                    <a:pt x="19" y="96"/>
                    <a:pt x="16" y="88"/>
                  </a:cubicBezTo>
                  <a:cubicBezTo>
                    <a:pt x="16" y="88"/>
                    <a:pt x="20" y="88"/>
                    <a:pt x="20" y="72"/>
                  </a:cubicBezTo>
                  <a:cubicBezTo>
                    <a:pt x="21" y="56"/>
                    <a:pt x="17" y="22"/>
                    <a:pt x="17" y="22"/>
                  </a:cubicBezTo>
                  <a:cubicBezTo>
                    <a:pt x="17" y="22"/>
                    <a:pt x="9" y="12"/>
                    <a:pt x="0" y="0"/>
                  </a:cubicBezTo>
                  <a:close/>
                </a:path>
              </a:pathLst>
            </a:custGeom>
            <a:solidFill>
              <a:srgbClr val="CFD0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204" name="Freeform 203"/>
            <p:cNvSpPr>
              <a:spLocks noChangeArrowheads="1"/>
            </p:cNvSpPr>
            <p:nvPr/>
          </p:nvSpPr>
          <p:spPr bwMode="auto">
            <a:xfrm>
              <a:off x="0" y="322263"/>
              <a:ext cx="285750" cy="814388"/>
            </a:xfrm>
            <a:custGeom>
              <a:avLst/>
              <a:gdLst>
                <a:gd name="T0" fmla="*/ 2147483647 w 76"/>
                <a:gd name="T1" fmla="*/ 2147483647 h 217"/>
                <a:gd name="T2" fmla="*/ 2147483647 w 76"/>
                <a:gd name="T3" fmla="*/ 2147483647 h 217"/>
                <a:gd name="T4" fmla="*/ 2147483647 w 76"/>
                <a:gd name="T5" fmla="*/ 2147483647 h 217"/>
                <a:gd name="T6" fmla="*/ 2147483647 w 76"/>
                <a:gd name="T7" fmla="*/ 0 h 217"/>
                <a:gd name="T8" fmla="*/ 2147483647 w 76"/>
                <a:gd name="T9" fmla="*/ 2147483647 h 217"/>
                <a:gd name="T10" fmla="*/ 2147483647 w 76"/>
                <a:gd name="T11" fmla="*/ 2147483647 h 217"/>
                <a:gd name="T12" fmla="*/ 0 w 76"/>
                <a:gd name="T13" fmla="*/ 2147483647 h 217"/>
                <a:gd name="T14" fmla="*/ 2147483647 w 76"/>
                <a:gd name="T15" fmla="*/ 2147483647 h 217"/>
                <a:gd name="T16" fmla="*/ 2147483647 w 76"/>
                <a:gd name="T17" fmla="*/ 2147483647 h 21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6"/>
                <a:gd name="T28" fmla="*/ 0 h 217"/>
                <a:gd name="T29" fmla="*/ 76 w 76"/>
                <a:gd name="T30" fmla="*/ 217 h 21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6" h="217">
                  <a:moveTo>
                    <a:pt x="33" y="217"/>
                  </a:moveTo>
                  <a:cubicBezTo>
                    <a:pt x="33" y="217"/>
                    <a:pt x="34" y="203"/>
                    <a:pt x="52" y="195"/>
                  </a:cubicBezTo>
                  <a:cubicBezTo>
                    <a:pt x="52" y="195"/>
                    <a:pt x="70" y="154"/>
                    <a:pt x="72" y="113"/>
                  </a:cubicBezTo>
                  <a:cubicBezTo>
                    <a:pt x="74" y="73"/>
                    <a:pt x="71" y="11"/>
                    <a:pt x="76" y="0"/>
                  </a:cubicBezTo>
                  <a:cubicBezTo>
                    <a:pt x="76" y="0"/>
                    <a:pt x="72" y="2"/>
                    <a:pt x="65" y="11"/>
                  </a:cubicBezTo>
                  <a:cubicBezTo>
                    <a:pt x="65" y="11"/>
                    <a:pt x="27" y="17"/>
                    <a:pt x="18" y="24"/>
                  </a:cubicBezTo>
                  <a:cubicBezTo>
                    <a:pt x="18" y="24"/>
                    <a:pt x="5" y="57"/>
                    <a:pt x="0" y="120"/>
                  </a:cubicBezTo>
                  <a:cubicBezTo>
                    <a:pt x="0" y="120"/>
                    <a:pt x="6" y="157"/>
                    <a:pt x="8" y="162"/>
                  </a:cubicBezTo>
                  <a:cubicBezTo>
                    <a:pt x="11" y="167"/>
                    <a:pt x="21" y="196"/>
                    <a:pt x="33" y="217"/>
                  </a:cubicBezTo>
                  <a:close/>
                </a:path>
              </a:pathLst>
            </a:custGeom>
            <a:solidFill>
              <a:srgbClr val="262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205" name="Freeform 204"/>
            <p:cNvSpPr>
              <a:spLocks noChangeArrowheads="1"/>
            </p:cNvSpPr>
            <p:nvPr/>
          </p:nvSpPr>
          <p:spPr bwMode="auto">
            <a:xfrm>
              <a:off x="1169988" y="274638"/>
              <a:ext cx="161925" cy="234950"/>
            </a:xfrm>
            <a:custGeom>
              <a:avLst/>
              <a:gdLst>
                <a:gd name="T0" fmla="*/ 2147483647 w 43"/>
                <a:gd name="T1" fmla="*/ 2147483647 h 63"/>
                <a:gd name="T2" fmla="*/ 2147483647 w 43"/>
                <a:gd name="T3" fmla="*/ 2147483647 h 63"/>
                <a:gd name="T4" fmla="*/ 2147483647 w 43"/>
                <a:gd name="T5" fmla="*/ 2147483647 h 63"/>
                <a:gd name="T6" fmla="*/ 2147483647 w 43"/>
                <a:gd name="T7" fmla="*/ 2147483647 h 63"/>
                <a:gd name="T8" fmla="*/ 2147483647 w 43"/>
                <a:gd name="T9" fmla="*/ 2147483647 h 63"/>
                <a:gd name="T10" fmla="*/ 2147483647 w 43"/>
                <a:gd name="T11" fmla="*/ 2147483647 h 63"/>
                <a:gd name="T12" fmla="*/ 2147483647 w 43"/>
                <a:gd name="T13" fmla="*/ 2147483647 h 63"/>
                <a:gd name="T14" fmla="*/ 2147483647 w 43"/>
                <a:gd name="T15" fmla="*/ 2147483647 h 63"/>
                <a:gd name="T16" fmla="*/ 0 w 43"/>
                <a:gd name="T17" fmla="*/ 2147483647 h 63"/>
                <a:gd name="T18" fmla="*/ 2147483647 w 43"/>
                <a:gd name="T19" fmla="*/ 2147483647 h 63"/>
                <a:gd name="T20" fmla="*/ 2147483647 w 43"/>
                <a:gd name="T21" fmla="*/ 2147483647 h 63"/>
                <a:gd name="T22" fmla="*/ 2147483647 w 43"/>
                <a:gd name="T23" fmla="*/ 2147483647 h 63"/>
                <a:gd name="T24" fmla="*/ 2147483647 w 43"/>
                <a:gd name="T25" fmla="*/ 2147483647 h 63"/>
                <a:gd name="T26" fmla="*/ 2147483647 w 43"/>
                <a:gd name="T27" fmla="*/ 2147483647 h 63"/>
                <a:gd name="T28" fmla="*/ 2147483647 w 43"/>
                <a:gd name="T29" fmla="*/ 2147483647 h 63"/>
                <a:gd name="T30" fmla="*/ 2147483647 w 43"/>
                <a:gd name="T31" fmla="*/ 2147483647 h 63"/>
                <a:gd name="T32" fmla="*/ 2147483647 w 43"/>
                <a:gd name="T33" fmla="*/ 2147483647 h 6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3"/>
                <a:gd name="T52" fmla="*/ 0 h 63"/>
                <a:gd name="T53" fmla="*/ 43 w 43"/>
                <a:gd name="T54" fmla="*/ 63 h 63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3" h="63">
                  <a:moveTo>
                    <a:pt x="41" y="1"/>
                  </a:moveTo>
                  <a:cubicBezTo>
                    <a:pt x="41" y="0"/>
                    <a:pt x="40" y="0"/>
                    <a:pt x="39" y="1"/>
                  </a:cubicBezTo>
                  <a:cubicBezTo>
                    <a:pt x="42" y="4"/>
                    <a:pt x="33" y="18"/>
                    <a:pt x="33" y="18"/>
                  </a:cubicBezTo>
                  <a:cubicBezTo>
                    <a:pt x="30" y="28"/>
                    <a:pt x="30" y="28"/>
                    <a:pt x="30" y="28"/>
                  </a:cubicBezTo>
                  <a:cubicBezTo>
                    <a:pt x="30" y="28"/>
                    <a:pt x="34" y="25"/>
                    <a:pt x="36" y="27"/>
                  </a:cubicBezTo>
                  <a:cubicBezTo>
                    <a:pt x="33" y="31"/>
                    <a:pt x="28" y="43"/>
                    <a:pt x="28" y="43"/>
                  </a:cubicBezTo>
                  <a:cubicBezTo>
                    <a:pt x="28" y="43"/>
                    <a:pt x="21" y="50"/>
                    <a:pt x="13" y="56"/>
                  </a:cubicBezTo>
                  <a:cubicBezTo>
                    <a:pt x="4" y="63"/>
                    <a:pt x="1" y="54"/>
                    <a:pt x="1" y="54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0"/>
                    <a:pt x="0" y="61"/>
                    <a:pt x="1" y="61"/>
                  </a:cubicBezTo>
                  <a:cubicBezTo>
                    <a:pt x="1" y="61"/>
                    <a:pt x="10" y="63"/>
                    <a:pt x="12" y="61"/>
                  </a:cubicBezTo>
                  <a:cubicBezTo>
                    <a:pt x="14" y="59"/>
                    <a:pt x="30" y="44"/>
                    <a:pt x="30" y="44"/>
                  </a:cubicBezTo>
                  <a:cubicBezTo>
                    <a:pt x="30" y="44"/>
                    <a:pt x="31" y="39"/>
                    <a:pt x="33" y="35"/>
                  </a:cubicBezTo>
                  <a:cubicBezTo>
                    <a:pt x="36" y="31"/>
                    <a:pt x="41" y="22"/>
                    <a:pt x="38" y="20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34" y="23"/>
                    <a:pt x="35" y="19"/>
                    <a:pt x="35" y="15"/>
                  </a:cubicBezTo>
                  <a:cubicBezTo>
                    <a:pt x="35" y="15"/>
                    <a:pt x="43" y="3"/>
                    <a:pt x="41" y="1"/>
                  </a:cubicBezTo>
                  <a:close/>
                </a:path>
              </a:pathLst>
            </a:custGeom>
            <a:solidFill>
              <a:srgbClr val="EBB2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206" name="Freeform 205"/>
            <p:cNvSpPr>
              <a:spLocks noChangeArrowheads="1"/>
            </p:cNvSpPr>
            <p:nvPr/>
          </p:nvSpPr>
          <p:spPr bwMode="auto">
            <a:xfrm>
              <a:off x="247650" y="915988"/>
              <a:ext cx="333375" cy="85725"/>
            </a:xfrm>
            <a:custGeom>
              <a:avLst/>
              <a:gdLst>
                <a:gd name="T0" fmla="*/ 2147483647 w 89"/>
                <a:gd name="T1" fmla="*/ 0 h 23"/>
                <a:gd name="T2" fmla="*/ 2147483647 w 89"/>
                <a:gd name="T3" fmla="*/ 2147483647 h 23"/>
                <a:gd name="T4" fmla="*/ 0 w 89"/>
                <a:gd name="T5" fmla="*/ 2147483647 h 23"/>
                <a:gd name="T6" fmla="*/ 2147483647 w 89"/>
                <a:gd name="T7" fmla="*/ 2147483647 h 23"/>
                <a:gd name="T8" fmla="*/ 2147483647 w 89"/>
                <a:gd name="T9" fmla="*/ 0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9"/>
                <a:gd name="T16" fmla="*/ 0 h 23"/>
                <a:gd name="T17" fmla="*/ 89 w 89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9" h="23">
                  <a:moveTo>
                    <a:pt x="83" y="0"/>
                  </a:moveTo>
                  <a:cubicBezTo>
                    <a:pt x="53" y="12"/>
                    <a:pt x="18" y="11"/>
                    <a:pt x="3" y="10"/>
                  </a:cubicBezTo>
                  <a:cubicBezTo>
                    <a:pt x="1" y="11"/>
                    <a:pt x="0" y="12"/>
                    <a:pt x="0" y="12"/>
                  </a:cubicBezTo>
                  <a:cubicBezTo>
                    <a:pt x="0" y="12"/>
                    <a:pt x="52" y="23"/>
                    <a:pt x="89" y="10"/>
                  </a:cubicBezTo>
                  <a:lnTo>
                    <a:pt x="8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207" name="Freeform 206"/>
            <p:cNvSpPr>
              <a:spLocks noChangeArrowheads="1"/>
            </p:cNvSpPr>
            <p:nvPr/>
          </p:nvSpPr>
          <p:spPr bwMode="auto">
            <a:xfrm>
              <a:off x="176213" y="398463"/>
              <a:ext cx="93663" cy="449263"/>
            </a:xfrm>
            <a:custGeom>
              <a:avLst/>
              <a:gdLst>
                <a:gd name="T0" fmla="*/ 2147483647 w 25"/>
                <a:gd name="T1" fmla="*/ 2147483647 h 120"/>
                <a:gd name="T2" fmla="*/ 2147483647 w 25"/>
                <a:gd name="T3" fmla="*/ 2147483647 h 120"/>
                <a:gd name="T4" fmla="*/ 2147483647 w 25"/>
                <a:gd name="T5" fmla="*/ 2147483647 h 120"/>
                <a:gd name="T6" fmla="*/ 2147483647 w 25"/>
                <a:gd name="T7" fmla="*/ 2147483647 h 120"/>
                <a:gd name="T8" fmla="*/ 2147483647 w 25"/>
                <a:gd name="T9" fmla="*/ 2147483647 h 120"/>
                <a:gd name="T10" fmla="*/ 2147483647 w 25"/>
                <a:gd name="T11" fmla="*/ 0 h 120"/>
                <a:gd name="T12" fmla="*/ 2147483647 w 25"/>
                <a:gd name="T13" fmla="*/ 2147483647 h 120"/>
                <a:gd name="T14" fmla="*/ 0 w 25"/>
                <a:gd name="T15" fmla="*/ 2147483647 h 120"/>
                <a:gd name="T16" fmla="*/ 2147483647 w 25"/>
                <a:gd name="T17" fmla="*/ 2147483647 h 12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5"/>
                <a:gd name="T28" fmla="*/ 0 h 120"/>
                <a:gd name="T29" fmla="*/ 25 w 25"/>
                <a:gd name="T30" fmla="*/ 120 h 12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5" h="120">
                  <a:moveTo>
                    <a:pt x="22" y="120"/>
                  </a:moveTo>
                  <a:cubicBezTo>
                    <a:pt x="23" y="112"/>
                    <a:pt x="24" y="102"/>
                    <a:pt x="25" y="93"/>
                  </a:cubicBezTo>
                  <a:cubicBezTo>
                    <a:pt x="25" y="91"/>
                    <a:pt x="25" y="90"/>
                    <a:pt x="25" y="88"/>
                  </a:cubicBezTo>
                  <a:cubicBezTo>
                    <a:pt x="15" y="59"/>
                    <a:pt x="3" y="14"/>
                    <a:pt x="3" y="14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7" y="6"/>
                    <a:pt x="3" y="0"/>
                    <a:pt x="3" y="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4" y="12"/>
                    <a:pt x="0" y="14"/>
                    <a:pt x="0" y="14"/>
                  </a:cubicBezTo>
                  <a:cubicBezTo>
                    <a:pt x="12" y="57"/>
                    <a:pt x="19" y="99"/>
                    <a:pt x="22" y="12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208" name="Freeform 207"/>
            <p:cNvSpPr>
              <a:spLocks noChangeArrowheads="1"/>
            </p:cNvSpPr>
            <p:nvPr/>
          </p:nvSpPr>
          <p:spPr bwMode="auto">
            <a:xfrm>
              <a:off x="1155700" y="428625"/>
              <a:ext cx="52388" cy="115888"/>
            </a:xfrm>
            <a:custGeom>
              <a:avLst/>
              <a:gdLst>
                <a:gd name="T0" fmla="*/ 2147483647 w 14"/>
                <a:gd name="T1" fmla="*/ 0 h 31"/>
                <a:gd name="T2" fmla="*/ 0 w 14"/>
                <a:gd name="T3" fmla="*/ 2147483647 h 31"/>
                <a:gd name="T4" fmla="*/ 2147483647 w 14"/>
                <a:gd name="T5" fmla="*/ 2147483647 h 31"/>
                <a:gd name="T6" fmla="*/ 2147483647 w 14"/>
                <a:gd name="T7" fmla="*/ 0 h 3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"/>
                <a:gd name="T13" fmla="*/ 0 h 31"/>
                <a:gd name="T14" fmla="*/ 14 w 14"/>
                <a:gd name="T15" fmla="*/ 31 h 3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" h="31">
                  <a:moveTo>
                    <a:pt x="10" y="0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9" y="31"/>
                    <a:pt x="14" y="14"/>
                    <a:pt x="10" y="0"/>
                  </a:cubicBezTo>
                  <a:close/>
                </a:path>
              </a:pathLst>
            </a:custGeom>
            <a:solidFill>
              <a:srgbClr val="CFD0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209" name="Freeform 208"/>
            <p:cNvSpPr>
              <a:spLocks noChangeArrowheads="1"/>
            </p:cNvSpPr>
            <p:nvPr/>
          </p:nvSpPr>
          <p:spPr bwMode="auto">
            <a:xfrm>
              <a:off x="192088" y="608013"/>
              <a:ext cx="1" cy="55563"/>
            </a:xfrm>
            <a:custGeom>
              <a:avLst/>
              <a:gdLst>
                <a:gd name="T0" fmla="*/ 0 w 1"/>
                <a:gd name="T1" fmla="*/ 2147483647 h 15"/>
                <a:gd name="T2" fmla="*/ 0 w 1"/>
                <a:gd name="T3" fmla="*/ 2147483647 h 15"/>
                <a:gd name="T4" fmla="*/ 0 w 1"/>
                <a:gd name="T5" fmla="*/ 2147483647 h 15"/>
                <a:gd name="T6" fmla="*/ 0 w 1"/>
                <a:gd name="T7" fmla="*/ 2147483647 h 1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"/>
                <a:gd name="T13" fmla="*/ 0 h 15"/>
                <a:gd name="T14" fmla="*/ 1 w 1"/>
                <a:gd name="T15" fmla="*/ 15 h 1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" h="15">
                  <a:moveTo>
                    <a:pt x="0" y="4"/>
                  </a:moveTo>
                  <a:cubicBezTo>
                    <a:pt x="0" y="0"/>
                    <a:pt x="0" y="6"/>
                    <a:pt x="0" y="15"/>
                  </a:cubicBezTo>
                  <a:cubicBezTo>
                    <a:pt x="0" y="11"/>
                    <a:pt x="0" y="8"/>
                    <a:pt x="0" y="6"/>
                  </a:cubicBezTo>
                  <a:cubicBezTo>
                    <a:pt x="0" y="5"/>
                    <a:pt x="0" y="5"/>
                    <a:pt x="0" y="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210" name="Freeform 209"/>
            <p:cNvSpPr>
              <a:spLocks noChangeArrowheads="1"/>
            </p:cNvSpPr>
            <p:nvPr/>
          </p:nvSpPr>
          <p:spPr bwMode="auto">
            <a:xfrm>
              <a:off x="34925" y="457200"/>
              <a:ext cx="179388" cy="596900"/>
            </a:xfrm>
            <a:custGeom>
              <a:avLst/>
              <a:gdLst>
                <a:gd name="T0" fmla="*/ 2147483647 w 48"/>
                <a:gd name="T1" fmla="*/ 2147483647 h 159"/>
                <a:gd name="T2" fmla="*/ 2147483647 w 48"/>
                <a:gd name="T3" fmla="*/ 2147483647 h 159"/>
                <a:gd name="T4" fmla="*/ 2147483647 w 48"/>
                <a:gd name="T5" fmla="*/ 2147483647 h 159"/>
                <a:gd name="T6" fmla="*/ 2147483647 w 48"/>
                <a:gd name="T7" fmla="*/ 2147483647 h 159"/>
                <a:gd name="T8" fmla="*/ 2147483647 w 48"/>
                <a:gd name="T9" fmla="*/ 2147483647 h 159"/>
                <a:gd name="T10" fmla="*/ 2147483647 w 48"/>
                <a:gd name="T11" fmla="*/ 2147483647 h 159"/>
                <a:gd name="T12" fmla="*/ 2147483647 w 48"/>
                <a:gd name="T13" fmla="*/ 2147483647 h 159"/>
                <a:gd name="T14" fmla="*/ 2147483647 w 48"/>
                <a:gd name="T15" fmla="*/ 0 h 159"/>
                <a:gd name="T16" fmla="*/ 2147483647 w 48"/>
                <a:gd name="T17" fmla="*/ 2147483647 h 159"/>
                <a:gd name="T18" fmla="*/ 0 w 48"/>
                <a:gd name="T19" fmla="*/ 2147483647 h 159"/>
                <a:gd name="T20" fmla="*/ 2147483647 w 48"/>
                <a:gd name="T21" fmla="*/ 2147483647 h 159"/>
                <a:gd name="T22" fmla="*/ 2147483647 w 48"/>
                <a:gd name="T23" fmla="*/ 2147483647 h 159"/>
                <a:gd name="T24" fmla="*/ 2147483647 w 48"/>
                <a:gd name="T25" fmla="*/ 2147483647 h 159"/>
                <a:gd name="T26" fmla="*/ 2147483647 w 48"/>
                <a:gd name="T27" fmla="*/ 2147483647 h 159"/>
                <a:gd name="T28" fmla="*/ 2147483647 w 48"/>
                <a:gd name="T29" fmla="*/ 2147483647 h 159"/>
                <a:gd name="T30" fmla="*/ 2147483647 w 48"/>
                <a:gd name="T31" fmla="*/ 2147483647 h 159"/>
                <a:gd name="T32" fmla="*/ 2147483647 w 48"/>
                <a:gd name="T33" fmla="*/ 2147483647 h 159"/>
                <a:gd name="T34" fmla="*/ 2147483647 w 48"/>
                <a:gd name="T35" fmla="*/ 2147483647 h 159"/>
                <a:gd name="T36" fmla="*/ 2147483647 w 48"/>
                <a:gd name="T37" fmla="*/ 2147483647 h 15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8"/>
                <a:gd name="T58" fmla="*/ 0 h 159"/>
                <a:gd name="T59" fmla="*/ 48 w 48"/>
                <a:gd name="T60" fmla="*/ 159 h 15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8" h="159">
                  <a:moveTo>
                    <a:pt x="48" y="148"/>
                  </a:moveTo>
                  <a:cubicBezTo>
                    <a:pt x="44" y="135"/>
                    <a:pt x="42" y="115"/>
                    <a:pt x="42" y="115"/>
                  </a:cubicBezTo>
                  <a:cubicBezTo>
                    <a:pt x="43" y="96"/>
                    <a:pt x="42" y="70"/>
                    <a:pt x="42" y="55"/>
                  </a:cubicBezTo>
                  <a:cubicBezTo>
                    <a:pt x="41" y="72"/>
                    <a:pt x="37" y="100"/>
                    <a:pt x="37" y="100"/>
                  </a:cubicBezTo>
                  <a:cubicBezTo>
                    <a:pt x="37" y="83"/>
                    <a:pt x="33" y="44"/>
                    <a:pt x="33" y="44"/>
                  </a:cubicBezTo>
                  <a:cubicBezTo>
                    <a:pt x="34" y="44"/>
                    <a:pt x="33" y="115"/>
                    <a:pt x="33" y="115"/>
                  </a:cubicBezTo>
                  <a:cubicBezTo>
                    <a:pt x="24" y="104"/>
                    <a:pt x="20" y="71"/>
                    <a:pt x="20" y="71"/>
                  </a:cubicBezTo>
                  <a:cubicBezTo>
                    <a:pt x="24" y="49"/>
                    <a:pt x="16" y="0"/>
                    <a:pt x="16" y="0"/>
                  </a:cubicBezTo>
                  <a:cubicBezTo>
                    <a:pt x="16" y="0"/>
                    <a:pt x="22" y="61"/>
                    <a:pt x="14" y="66"/>
                  </a:cubicBezTo>
                  <a:cubicBezTo>
                    <a:pt x="7" y="71"/>
                    <a:pt x="0" y="49"/>
                    <a:pt x="0" y="49"/>
                  </a:cubicBezTo>
                  <a:cubicBezTo>
                    <a:pt x="2" y="66"/>
                    <a:pt x="13" y="72"/>
                    <a:pt x="14" y="72"/>
                  </a:cubicBezTo>
                  <a:cubicBezTo>
                    <a:pt x="13" y="72"/>
                    <a:pt x="9" y="79"/>
                    <a:pt x="9" y="79"/>
                  </a:cubicBezTo>
                  <a:cubicBezTo>
                    <a:pt x="16" y="79"/>
                    <a:pt x="15" y="84"/>
                    <a:pt x="15" y="84"/>
                  </a:cubicBezTo>
                  <a:cubicBezTo>
                    <a:pt x="12" y="84"/>
                    <a:pt x="3" y="90"/>
                    <a:pt x="3" y="90"/>
                  </a:cubicBezTo>
                  <a:cubicBezTo>
                    <a:pt x="10" y="88"/>
                    <a:pt x="17" y="90"/>
                    <a:pt x="17" y="90"/>
                  </a:cubicBezTo>
                  <a:cubicBezTo>
                    <a:pt x="13" y="90"/>
                    <a:pt x="5" y="96"/>
                    <a:pt x="5" y="96"/>
                  </a:cubicBezTo>
                  <a:cubicBezTo>
                    <a:pt x="16" y="93"/>
                    <a:pt x="20" y="103"/>
                    <a:pt x="23" y="106"/>
                  </a:cubicBezTo>
                  <a:cubicBezTo>
                    <a:pt x="24" y="108"/>
                    <a:pt x="37" y="140"/>
                    <a:pt x="44" y="159"/>
                  </a:cubicBezTo>
                  <a:cubicBezTo>
                    <a:pt x="44" y="157"/>
                    <a:pt x="46" y="153"/>
                    <a:pt x="48" y="14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211" name="Freeform 210"/>
            <p:cNvSpPr>
              <a:spLocks noChangeArrowheads="1"/>
            </p:cNvSpPr>
            <p:nvPr/>
          </p:nvSpPr>
          <p:spPr bwMode="auto">
            <a:xfrm>
              <a:off x="442913" y="338138"/>
              <a:ext cx="762000" cy="881063"/>
            </a:xfrm>
            <a:custGeom>
              <a:avLst/>
              <a:gdLst>
                <a:gd name="T0" fmla="*/ 0 w 203"/>
                <a:gd name="T1" fmla="*/ 2147483647 h 235"/>
                <a:gd name="T2" fmla="*/ 2147483647 w 203"/>
                <a:gd name="T3" fmla="*/ 2147483647 h 235"/>
                <a:gd name="T4" fmla="*/ 2147483647 w 203"/>
                <a:gd name="T5" fmla="*/ 2147483647 h 235"/>
                <a:gd name="T6" fmla="*/ 2147483647 w 203"/>
                <a:gd name="T7" fmla="*/ 2147483647 h 235"/>
                <a:gd name="T8" fmla="*/ 2147483647 w 203"/>
                <a:gd name="T9" fmla="*/ 2147483647 h 235"/>
                <a:gd name="T10" fmla="*/ 2147483647 w 203"/>
                <a:gd name="T11" fmla="*/ 2147483647 h 235"/>
                <a:gd name="T12" fmla="*/ 2147483647 w 203"/>
                <a:gd name="T13" fmla="*/ 2147483647 h 235"/>
                <a:gd name="T14" fmla="*/ 2147483647 w 203"/>
                <a:gd name="T15" fmla="*/ 2147483647 h 235"/>
                <a:gd name="T16" fmla="*/ 2147483647 w 203"/>
                <a:gd name="T17" fmla="*/ 2147483647 h 235"/>
                <a:gd name="T18" fmla="*/ 2147483647 w 203"/>
                <a:gd name="T19" fmla="*/ 2147483647 h 235"/>
                <a:gd name="T20" fmla="*/ 2147483647 w 203"/>
                <a:gd name="T21" fmla="*/ 2147483647 h 235"/>
                <a:gd name="T22" fmla="*/ 2147483647 w 203"/>
                <a:gd name="T23" fmla="*/ 2147483647 h 235"/>
                <a:gd name="T24" fmla="*/ 2147483647 w 203"/>
                <a:gd name="T25" fmla="*/ 2147483647 h 235"/>
                <a:gd name="T26" fmla="*/ 2147483647 w 203"/>
                <a:gd name="T27" fmla="*/ 2147483647 h 235"/>
                <a:gd name="T28" fmla="*/ 2147483647 w 203"/>
                <a:gd name="T29" fmla="*/ 2147483647 h 235"/>
                <a:gd name="T30" fmla="*/ 2147483647 w 203"/>
                <a:gd name="T31" fmla="*/ 2147483647 h 235"/>
                <a:gd name="T32" fmla="*/ 2147483647 w 203"/>
                <a:gd name="T33" fmla="*/ 2147483647 h 235"/>
                <a:gd name="T34" fmla="*/ 2147483647 w 203"/>
                <a:gd name="T35" fmla="*/ 2147483647 h 235"/>
                <a:gd name="T36" fmla="*/ 2147483647 w 203"/>
                <a:gd name="T37" fmla="*/ 0 h 235"/>
                <a:gd name="T38" fmla="*/ 0 w 203"/>
                <a:gd name="T39" fmla="*/ 2147483647 h 23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03"/>
                <a:gd name="T61" fmla="*/ 0 h 235"/>
                <a:gd name="T62" fmla="*/ 203 w 203"/>
                <a:gd name="T63" fmla="*/ 235 h 235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03" h="235">
                  <a:moveTo>
                    <a:pt x="0" y="7"/>
                  </a:moveTo>
                  <a:cubicBezTo>
                    <a:pt x="0" y="7"/>
                    <a:pt x="0" y="67"/>
                    <a:pt x="4" y="98"/>
                  </a:cubicBezTo>
                  <a:cubicBezTo>
                    <a:pt x="4" y="98"/>
                    <a:pt x="35" y="215"/>
                    <a:pt x="72" y="235"/>
                  </a:cubicBezTo>
                  <a:cubicBezTo>
                    <a:pt x="72" y="235"/>
                    <a:pt x="84" y="228"/>
                    <a:pt x="86" y="224"/>
                  </a:cubicBezTo>
                  <a:cubicBezTo>
                    <a:pt x="87" y="220"/>
                    <a:pt x="68" y="119"/>
                    <a:pt x="66" y="111"/>
                  </a:cubicBezTo>
                  <a:cubicBezTo>
                    <a:pt x="64" y="103"/>
                    <a:pt x="62" y="65"/>
                    <a:pt x="62" y="65"/>
                  </a:cubicBezTo>
                  <a:cubicBezTo>
                    <a:pt x="62" y="65"/>
                    <a:pt x="93" y="68"/>
                    <a:pt x="99" y="70"/>
                  </a:cubicBezTo>
                  <a:cubicBezTo>
                    <a:pt x="99" y="70"/>
                    <a:pt x="99" y="76"/>
                    <a:pt x="106" y="75"/>
                  </a:cubicBezTo>
                  <a:cubicBezTo>
                    <a:pt x="114" y="74"/>
                    <a:pt x="141" y="67"/>
                    <a:pt x="146" y="67"/>
                  </a:cubicBezTo>
                  <a:cubicBezTo>
                    <a:pt x="150" y="66"/>
                    <a:pt x="199" y="58"/>
                    <a:pt x="201" y="57"/>
                  </a:cubicBezTo>
                  <a:cubicBezTo>
                    <a:pt x="203" y="56"/>
                    <a:pt x="196" y="30"/>
                    <a:pt x="195" y="27"/>
                  </a:cubicBezTo>
                  <a:cubicBezTo>
                    <a:pt x="193" y="24"/>
                    <a:pt x="126" y="31"/>
                    <a:pt x="112" y="32"/>
                  </a:cubicBezTo>
                  <a:cubicBezTo>
                    <a:pt x="112" y="32"/>
                    <a:pt x="84" y="30"/>
                    <a:pt x="82" y="29"/>
                  </a:cubicBezTo>
                  <a:cubicBezTo>
                    <a:pt x="80" y="28"/>
                    <a:pt x="69" y="29"/>
                    <a:pt x="69" y="29"/>
                  </a:cubicBezTo>
                  <a:cubicBezTo>
                    <a:pt x="69" y="29"/>
                    <a:pt x="67" y="23"/>
                    <a:pt x="65" y="22"/>
                  </a:cubicBezTo>
                  <a:cubicBezTo>
                    <a:pt x="63" y="22"/>
                    <a:pt x="57" y="22"/>
                    <a:pt x="57" y="22"/>
                  </a:cubicBezTo>
                  <a:cubicBezTo>
                    <a:pt x="57" y="22"/>
                    <a:pt x="58" y="10"/>
                    <a:pt x="50" y="7"/>
                  </a:cubicBezTo>
                  <a:cubicBezTo>
                    <a:pt x="42" y="4"/>
                    <a:pt x="27" y="6"/>
                    <a:pt x="22" y="3"/>
                  </a:cubicBezTo>
                  <a:cubicBezTo>
                    <a:pt x="17" y="1"/>
                    <a:pt x="6" y="0"/>
                    <a:pt x="6" y="0"/>
                  </a:cubicBez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212" name="Freeform 211"/>
            <p:cNvSpPr>
              <a:spLocks noChangeArrowheads="1"/>
            </p:cNvSpPr>
            <p:nvPr/>
          </p:nvSpPr>
          <p:spPr bwMode="auto">
            <a:xfrm>
              <a:off x="442913" y="352425"/>
              <a:ext cx="738188" cy="803275"/>
            </a:xfrm>
            <a:custGeom>
              <a:avLst/>
              <a:gdLst>
                <a:gd name="T0" fmla="*/ 2147483647 w 197"/>
                <a:gd name="T1" fmla="*/ 2147483647 h 214"/>
                <a:gd name="T2" fmla="*/ 2147483647 w 197"/>
                <a:gd name="T3" fmla="*/ 2147483647 h 214"/>
                <a:gd name="T4" fmla="*/ 2147483647 w 197"/>
                <a:gd name="T5" fmla="*/ 2147483647 h 214"/>
                <a:gd name="T6" fmla="*/ 2147483647 w 197"/>
                <a:gd name="T7" fmla="*/ 2147483647 h 214"/>
                <a:gd name="T8" fmla="*/ 2147483647 w 197"/>
                <a:gd name="T9" fmla="*/ 2147483647 h 214"/>
                <a:gd name="T10" fmla="*/ 2147483647 w 197"/>
                <a:gd name="T11" fmla="*/ 2147483647 h 214"/>
                <a:gd name="T12" fmla="*/ 2147483647 w 197"/>
                <a:gd name="T13" fmla="*/ 2147483647 h 214"/>
                <a:gd name="T14" fmla="*/ 2147483647 w 197"/>
                <a:gd name="T15" fmla="*/ 2147483647 h 214"/>
                <a:gd name="T16" fmla="*/ 2147483647 w 197"/>
                <a:gd name="T17" fmla="*/ 2147483647 h 214"/>
                <a:gd name="T18" fmla="*/ 2147483647 w 197"/>
                <a:gd name="T19" fmla="*/ 2147483647 h 214"/>
                <a:gd name="T20" fmla="*/ 2147483647 w 197"/>
                <a:gd name="T21" fmla="*/ 2147483647 h 214"/>
                <a:gd name="T22" fmla="*/ 2147483647 w 197"/>
                <a:gd name="T23" fmla="*/ 2147483647 h 214"/>
                <a:gd name="T24" fmla="*/ 2147483647 w 197"/>
                <a:gd name="T25" fmla="*/ 2147483647 h 214"/>
                <a:gd name="T26" fmla="*/ 2147483647 w 197"/>
                <a:gd name="T27" fmla="*/ 2147483647 h 214"/>
                <a:gd name="T28" fmla="*/ 2147483647 w 197"/>
                <a:gd name="T29" fmla="*/ 2147483647 h 214"/>
                <a:gd name="T30" fmla="*/ 2147483647 w 197"/>
                <a:gd name="T31" fmla="*/ 2147483647 h 214"/>
                <a:gd name="T32" fmla="*/ 2147483647 w 197"/>
                <a:gd name="T33" fmla="*/ 2147483647 h 214"/>
                <a:gd name="T34" fmla="*/ 2147483647 w 197"/>
                <a:gd name="T35" fmla="*/ 2147483647 h 214"/>
                <a:gd name="T36" fmla="*/ 2147483647 w 197"/>
                <a:gd name="T37" fmla="*/ 2147483647 h 214"/>
                <a:gd name="T38" fmla="*/ 2147483647 w 197"/>
                <a:gd name="T39" fmla="*/ 2147483647 h 214"/>
                <a:gd name="T40" fmla="*/ 2147483647 w 197"/>
                <a:gd name="T41" fmla="*/ 0 h 214"/>
                <a:gd name="T42" fmla="*/ 0 w 197"/>
                <a:gd name="T43" fmla="*/ 2147483647 h 214"/>
                <a:gd name="T44" fmla="*/ 0 w 197"/>
                <a:gd name="T45" fmla="*/ 2147483647 h 214"/>
                <a:gd name="T46" fmla="*/ 2147483647 w 197"/>
                <a:gd name="T47" fmla="*/ 2147483647 h 214"/>
                <a:gd name="T48" fmla="*/ 2147483647 w 197"/>
                <a:gd name="T49" fmla="*/ 2147483647 h 214"/>
                <a:gd name="T50" fmla="*/ 2147483647 w 197"/>
                <a:gd name="T51" fmla="*/ 2147483647 h 214"/>
                <a:gd name="T52" fmla="*/ 2147483647 w 197"/>
                <a:gd name="T53" fmla="*/ 2147483647 h 214"/>
                <a:gd name="T54" fmla="*/ 2147483647 w 197"/>
                <a:gd name="T55" fmla="*/ 2147483647 h 214"/>
                <a:gd name="T56" fmla="*/ 2147483647 w 197"/>
                <a:gd name="T57" fmla="*/ 2147483647 h 214"/>
                <a:gd name="T58" fmla="*/ 2147483647 w 197"/>
                <a:gd name="T59" fmla="*/ 2147483647 h 214"/>
                <a:gd name="T60" fmla="*/ 2147483647 w 197"/>
                <a:gd name="T61" fmla="*/ 2147483647 h 214"/>
                <a:gd name="T62" fmla="*/ 2147483647 w 197"/>
                <a:gd name="T63" fmla="*/ 2147483647 h 214"/>
                <a:gd name="T64" fmla="*/ 2147483647 w 197"/>
                <a:gd name="T65" fmla="*/ 2147483647 h 214"/>
                <a:gd name="T66" fmla="*/ 2147483647 w 197"/>
                <a:gd name="T67" fmla="*/ 2147483647 h 214"/>
                <a:gd name="T68" fmla="*/ 2147483647 w 197"/>
                <a:gd name="T69" fmla="*/ 2147483647 h 214"/>
                <a:gd name="T70" fmla="*/ 2147483647 w 197"/>
                <a:gd name="T71" fmla="*/ 2147483647 h 214"/>
                <a:gd name="T72" fmla="*/ 2147483647 w 197"/>
                <a:gd name="T73" fmla="*/ 2147483647 h 214"/>
                <a:gd name="T74" fmla="*/ 2147483647 w 197"/>
                <a:gd name="T75" fmla="*/ 2147483647 h 214"/>
                <a:gd name="T76" fmla="*/ 2147483647 w 197"/>
                <a:gd name="T77" fmla="*/ 2147483647 h 214"/>
                <a:gd name="T78" fmla="*/ 2147483647 w 197"/>
                <a:gd name="T79" fmla="*/ 2147483647 h 214"/>
                <a:gd name="T80" fmla="*/ 2147483647 w 197"/>
                <a:gd name="T81" fmla="*/ 2147483647 h 214"/>
                <a:gd name="T82" fmla="*/ 2147483647 w 197"/>
                <a:gd name="T83" fmla="*/ 2147483647 h 214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97"/>
                <a:gd name="T127" fmla="*/ 0 h 214"/>
                <a:gd name="T128" fmla="*/ 197 w 197"/>
                <a:gd name="T129" fmla="*/ 214 h 214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97" h="214">
                  <a:moveTo>
                    <a:pt x="190" y="25"/>
                  </a:moveTo>
                  <a:cubicBezTo>
                    <a:pt x="185" y="22"/>
                    <a:pt x="115" y="34"/>
                    <a:pt x="115" y="34"/>
                  </a:cubicBezTo>
                  <a:cubicBezTo>
                    <a:pt x="115" y="34"/>
                    <a:pt x="89" y="54"/>
                    <a:pt x="80" y="53"/>
                  </a:cubicBezTo>
                  <a:cubicBezTo>
                    <a:pt x="80" y="53"/>
                    <a:pt x="106" y="41"/>
                    <a:pt x="101" y="34"/>
                  </a:cubicBezTo>
                  <a:cubicBezTo>
                    <a:pt x="95" y="26"/>
                    <a:pt x="73" y="53"/>
                    <a:pt x="73" y="53"/>
                  </a:cubicBezTo>
                  <a:cubicBezTo>
                    <a:pt x="73" y="53"/>
                    <a:pt x="79" y="38"/>
                    <a:pt x="89" y="34"/>
                  </a:cubicBezTo>
                  <a:cubicBezTo>
                    <a:pt x="89" y="34"/>
                    <a:pt x="78" y="27"/>
                    <a:pt x="68" y="52"/>
                  </a:cubicBezTo>
                  <a:cubicBezTo>
                    <a:pt x="68" y="52"/>
                    <a:pt x="70" y="40"/>
                    <a:pt x="73" y="34"/>
                  </a:cubicBezTo>
                  <a:cubicBezTo>
                    <a:pt x="74" y="32"/>
                    <a:pt x="74" y="32"/>
                    <a:pt x="75" y="31"/>
                  </a:cubicBezTo>
                  <a:cubicBezTo>
                    <a:pt x="80" y="28"/>
                    <a:pt x="72" y="27"/>
                    <a:pt x="68" y="31"/>
                  </a:cubicBezTo>
                  <a:cubicBezTo>
                    <a:pt x="64" y="34"/>
                    <a:pt x="61" y="46"/>
                    <a:pt x="61" y="46"/>
                  </a:cubicBezTo>
                  <a:cubicBezTo>
                    <a:pt x="61" y="46"/>
                    <a:pt x="57" y="30"/>
                    <a:pt x="63" y="28"/>
                  </a:cubicBezTo>
                  <a:cubicBezTo>
                    <a:pt x="63" y="28"/>
                    <a:pt x="55" y="23"/>
                    <a:pt x="55" y="37"/>
                  </a:cubicBezTo>
                  <a:cubicBezTo>
                    <a:pt x="55" y="38"/>
                    <a:pt x="55" y="39"/>
                    <a:pt x="55" y="39"/>
                  </a:cubicBezTo>
                  <a:cubicBezTo>
                    <a:pt x="56" y="55"/>
                    <a:pt x="41" y="16"/>
                    <a:pt x="53" y="5"/>
                  </a:cubicBezTo>
                  <a:cubicBezTo>
                    <a:pt x="52" y="4"/>
                    <a:pt x="51" y="4"/>
                    <a:pt x="50" y="3"/>
                  </a:cubicBezTo>
                  <a:cubicBezTo>
                    <a:pt x="47" y="2"/>
                    <a:pt x="43" y="1"/>
                    <a:pt x="39" y="1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7" y="3"/>
                    <a:pt x="22" y="3"/>
                    <a:pt x="24" y="3"/>
                  </a:cubicBezTo>
                  <a:cubicBezTo>
                    <a:pt x="25" y="3"/>
                    <a:pt x="29" y="11"/>
                    <a:pt x="33" y="11"/>
                  </a:cubicBezTo>
                  <a:cubicBezTo>
                    <a:pt x="33" y="11"/>
                    <a:pt x="12" y="9"/>
                    <a:pt x="3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4"/>
                    <a:pt x="0" y="4"/>
                  </a:cubicBezTo>
                  <a:cubicBezTo>
                    <a:pt x="4" y="9"/>
                    <a:pt x="10" y="16"/>
                    <a:pt x="13" y="16"/>
                  </a:cubicBezTo>
                  <a:cubicBezTo>
                    <a:pt x="17" y="17"/>
                    <a:pt x="4" y="28"/>
                    <a:pt x="5" y="56"/>
                  </a:cubicBezTo>
                  <a:cubicBezTo>
                    <a:pt x="5" y="67"/>
                    <a:pt x="4" y="77"/>
                    <a:pt x="3" y="85"/>
                  </a:cubicBezTo>
                  <a:cubicBezTo>
                    <a:pt x="3" y="88"/>
                    <a:pt x="3" y="91"/>
                    <a:pt x="4" y="94"/>
                  </a:cubicBezTo>
                  <a:cubicBezTo>
                    <a:pt x="4" y="94"/>
                    <a:pt x="5" y="99"/>
                    <a:pt x="7" y="106"/>
                  </a:cubicBezTo>
                  <a:cubicBezTo>
                    <a:pt x="16" y="61"/>
                    <a:pt x="16" y="61"/>
                    <a:pt x="16" y="61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7" y="62"/>
                    <a:pt x="15" y="107"/>
                    <a:pt x="20" y="109"/>
                  </a:cubicBezTo>
                  <a:cubicBezTo>
                    <a:pt x="25" y="111"/>
                    <a:pt x="52" y="191"/>
                    <a:pt x="54" y="192"/>
                  </a:cubicBezTo>
                  <a:cubicBezTo>
                    <a:pt x="56" y="193"/>
                    <a:pt x="72" y="214"/>
                    <a:pt x="72" y="214"/>
                  </a:cubicBezTo>
                  <a:cubicBezTo>
                    <a:pt x="72" y="214"/>
                    <a:pt x="63" y="139"/>
                    <a:pt x="63" y="132"/>
                  </a:cubicBezTo>
                  <a:cubicBezTo>
                    <a:pt x="63" y="126"/>
                    <a:pt x="60" y="61"/>
                    <a:pt x="60" y="61"/>
                  </a:cubicBezTo>
                  <a:cubicBezTo>
                    <a:pt x="60" y="61"/>
                    <a:pt x="83" y="59"/>
                    <a:pt x="86" y="58"/>
                  </a:cubicBezTo>
                  <a:cubicBezTo>
                    <a:pt x="89" y="57"/>
                    <a:pt x="105" y="54"/>
                    <a:pt x="110" y="54"/>
                  </a:cubicBezTo>
                  <a:cubicBezTo>
                    <a:pt x="110" y="54"/>
                    <a:pt x="103" y="57"/>
                    <a:pt x="106" y="61"/>
                  </a:cubicBezTo>
                  <a:cubicBezTo>
                    <a:pt x="109" y="64"/>
                    <a:pt x="127" y="60"/>
                    <a:pt x="133" y="58"/>
                  </a:cubicBezTo>
                  <a:cubicBezTo>
                    <a:pt x="139" y="56"/>
                    <a:pt x="197" y="48"/>
                    <a:pt x="197" y="48"/>
                  </a:cubicBezTo>
                  <a:cubicBezTo>
                    <a:pt x="197" y="48"/>
                    <a:pt x="196" y="28"/>
                    <a:pt x="190" y="25"/>
                  </a:cubicBezTo>
                  <a:close/>
                </a:path>
              </a:pathLst>
            </a:custGeom>
            <a:solidFill>
              <a:srgbClr val="262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213" name="Freeform 212"/>
            <p:cNvSpPr>
              <a:spLocks noChangeArrowheads="1"/>
            </p:cNvSpPr>
            <p:nvPr/>
          </p:nvSpPr>
          <p:spPr bwMode="auto">
            <a:xfrm>
              <a:off x="379413" y="1946275"/>
              <a:ext cx="242888" cy="258763"/>
            </a:xfrm>
            <a:custGeom>
              <a:avLst/>
              <a:gdLst>
                <a:gd name="T0" fmla="*/ 2147483647 w 65"/>
                <a:gd name="T1" fmla="*/ 2147483647 h 69"/>
                <a:gd name="T2" fmla="*/ 2147483647 w 65"/>
                <a:gd name="T3" fmla="*/ 2147483647 h 69"/>
                <a:gd name="T4" fmla="*/ 2147483647 w 65"/>
                <a:gd name="T5" fmla="*/ 2147483647 h 69"/>
                <a:gd name="T6" fmla="*/ 2147483647 w 65"/>
                <a:gd name="T7" fmla="*/ 2147483647 h 69"/>
                <a:gd name="T8" fmla="*/ 2147483647 w 65"/>
                <a:gd name="T9" fmla="*/ 2147483647 h 69"/>
                <a:gd name="T10" fmla="*/ 2147483647 w 65"/>
                <a:gd name="T11" fmla="*/ 2147483647 h 69"/>
                <a:gd name="T12" fmla="*/ 2147483647 w 65"/>
                <a:gd name="T13" fmla="*/ 2147483647 h 69"/>
                <a:gd name="T14" fmla="*/ 2147483647 w 65"/>
                <a:gd name="T15" fmla="*/ 2147483647 h 6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5"/>
                <a:gd name="T25" fmla="*/ 0 h 69"/>
                <a:gd name="T26" fmla="*/ 65 w 65"/>
                <a:gd name="T27" fmla="*/ 69 h 6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5" h="69">
                  <a:moveTo>
                    <a:pt x="34" y="10"/>
                  </a:moveTo>
                  <a:cubicBezTo>
                    <a:pt x="34" y="10"/>
                    <a:pt x="25" y="24"/>
                    <a:pt x="22" y="30"/>
                  </a:cubicBezTo>
                  <a:cubicBezTo>
                    <a:pt x="18" y="35"/>
                    <a:pt x="0" y="51"/>
                    <a:pt x="6" y="61"/>
                  </a:cubicBezTo>
                  <a:cubicBezTo>
                    <a:pt x="6" y="61"/>
                    <a:pt x="22" y="69"/>
                    <a:pt x="34" y="61"/>
                  </a:cubicBezTo>
                  <a:cubicBezTo>
                    <a:pt x="46" y="53"/>
                    <a:pt x="44" y="43"/>
                    <a:pt x="52" y="43"/>
                  </a:cubicBezTo>
                  <a:cubicBezTo>
                    <a:pt x="52" y="43"/>
                    <a:pt x="61" y="43"/>
                    <a:pt x="63" y="33"/>
                  </a:cubicBezTo>
                  <a:cubicBezTo>
                    <a:pt x="65" y="24"/>
                    <a:pt x="64" y="16"/>
                    <a:pt x="60" y="8"/>
                  </a:cubicBezTo>
                  <a:cubicBezTo>
                    <a:pt x="56" y="0"/>
                    <a:pt x="34" y="10"/>
                    <a:pt x="34" y="1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214" name="Freeform 213"/>
            <p:cNvSpPr>
              <a:spLocks noChangeArrowheads="1"/>
            </p:cNvSpPr>
            <p:nvPr/>
          </p:nvSpPr>
          <p:spPr bwMode="auto">
            <a:xfrm>
              <a:off x="304800" y="1924050"/>
              <a:ext cx="157163" cy="220663"/>
            </a:xfrm>
            <a:custGeom>
              <a:avLst/>
              <a:gdLst>
                <a:gd name="T0" fmla="*/ 2147483647 w 42"/>
                <a:gd name="T1" fmla="*/ 2147483647 h 59"/>
                <a:gd name="T2" fmla="*/ 2147483647 w 42"/>
                <a:gd name="T3" fmla="*/ 2147483647 h 59"/>
                <a:gd name="T4" fmla="*/ 2147483647 w 42"/>
                <a:gd name="T5" fmla="*/ 2147483647 h 59"/>
                <a:gd name="T6" fmla="*/ 2147483647 w 42"/>
                <a:gd name="T7" fmla="*/ 2147483647 h 59"/>
                <a:gd name="T8" fmla="*/ 2147483647 w 42"/>
                <a:gd name="T9" fmla="*/ 2147483647 h 59"/>
                <a:gd name="T10" fmla="*/ 2147483647 w 42"/>
                <a:gd name="T11" fmla="*/ 2147483647 h 59"/>
                <a:gd name="T12" fmla="*/ 2147483647 w 42"/>
                <a:gd name="T13" fmla="*/ 2147483647 h 5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42"/>
                <a:gd name="T22" fmla="*/ 0 h 59"/>
                <a:gd name="T23" fmla="*/ 42 w 42"/>
                <a:gd name="T24" fmla="*/ 59 h 5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42" h="59">
                  <a:moveTo>
                    <a:pt x="10" y="7"/>
                  </a:moveTo>
                  <a:cubicBezTo>
                    <a:pt x="10" y="7"/>
                    <a:pt x="9" y="21"/>
                    <a:pt x="8" y="28"/>
                  </a:cubicBezTo>
                  <a:cubicBezTo>
                    <a:pt x="6" y="35"/>
                    <a:pt x="0" y="51"/>
                    <a:pt x="8" y="55"/>
                  </a:cubicBezTo>
                  <a:cubicBezTo>
                    <a:pt x="8" y="55"/>
                    <a:pt x="30" y="59"/>
                    <a:pt x="36" y="54"/>
                  </a:cubicBezTo>
                  <a:cubicBezTo>
                    <a:pt x="42" y="48"/>
                    <a:pt x="33" y="32"/>
                    <a:pt x="33" y="32"/>
                  </a:cubicBezTo>
                  <a:cubicBezTo>
                    <a:pt x="33" y="32"/>
                    <a:pt x="37" y="11"/>
                    <a:pt x="34" y="5"/>
                  </a:cubicBezTo>
                  <a:cubicBezTo>
                    <a:pt x="31" y="0"/>
                    <a:pt x="18" y="2"/>
                    <a:pt x="10" y="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215" name="Freeform 214"/>
            <p:cNvSpPr>
              <a:spLocks noChangeArrowheads="1"/>
            </p:cNvSpPr>
            <p:nvPr/>
          </p:nvSpPr>
          <p:spPr bwMode="auto">
            <a:xfrm>
              <a:off x="146050" y="1039813"/>
              <a:ext cx="315913" cy="828675"/>
            </a:xfrm>
            <a:custGeom>
              <a:avLst/>
              <a:gdLst>
                <a:gd name="T0" fmla="*/ 2147483647 w 84"/>
                <a:gd name="T1" fmla="*/ 2147483647 h 221"/>
                <a:gd name="T2" fmla="*/ 2147483647 w 84"/>
                <a:gd name="T3" fmla="*/ 2147483647 h 221"/>
                <a:gd name="T4" fmla="*/ 2147483647 w 84"/>
                <a:gd name="T5" fmla="*/ 2147483647 h 221"/>
                <a:gd name="T6" fmla="*/ 2147483647 w 84"/>
                <a:gd name="T7" fmla="*/ 2147483647 h 221"/>
                <a:gd name="T8" fmla="*/ 2147483647 w 84"/>
                <a:gd name="T9" fmla="*/ 2147483647 h 221"/>
                <a:gd name="T10" fmla="*/ 2147483647 w 84"/>
                <a:gd name="T11" fmla="*/ 2147483647 h 221"/>
                <a:gd name="T12" fmla="*/ 2147483647 w 84"/>
                <a:gd name="T13" fmla="*/ 0 h 221"/>
                <a:gd name="T14" fmla="*/ 2147483647 w 84"/>
                <a:gd name="T15" fmla="*/ 2147483647 h 221"/>
                <a:gd name="T16" fmla="*/ 2147483647 w 84"/>
                <a:gd name="T17" fmla="*/ 2147483647 h 221"/>
                <a:gd name="T18" fmla="*/ 2147483647 w 84"/>
                <a:gd name="T19" fmla="*/ 2147483647 h 221"/>
                <a:gd name="T20" fmla="*/ 2147483647 w 84"/>
                <a:gd name="T21" fmla="*/ 2147483647 h 221"/>
                <a:gd name="T22" fmla="*/ 2147483647 w 84"/>
                <a:gd name="T23" fmla="*/ 2147483647 h 221"/>
                <a:gd name="T24" fmla="*/ 2147483647 w 84"/>
                <a:gd name="T25" fmla="*/ 2147483647 h 221"/>
                <a:gd name="T26" fmla="*/ 2147483647 w 84"/>
                <a:gd name="T27" fmla="*/ 2147483647 h 221"/>
                <a:gd name="T28" fmla="*/ 2147483647 w 84"/>
                <a:gd name="T29" fmla="*/ 2147483647 h 221"/>
                <a:gd name="T30" fmla="*/ 2147483647 w 84"/>
                <a:gd name="T31" fmla="*/ 2147483647 h 221"/>
                <a:gd name="T32" fmla="*/ 2147483647 w 84"/>
                <a:gd name="T33" fmla="*/ 2147483647 h 2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84"/>
                <a:gd name="T52" fmla="*/ 0 h 221"/>
                <a:gd name="T53" fmla="*/ 84 w 84"/>
                <a:gd name="T54" fmla="*/ 221 h 2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84" h="221">
                  <a:moveTo>
                    <a:pt x="59" y="138"/>
                  </a:moveTo>
                  <a:cubicBezTo>
                    <a:pt x="63" y="129"/>
                    <a:pt x="59" y="97"/>
                    <a:pt x="59" y="97"/>
                  </a:cubicBezTo>
                  <a:cubicBezTo>
                    <a:pt x="59" y="97"/>
                    <a:pt x="58" y="132"/>
                    <a:pt x="50" y="130"/>
                  </a:cubicBezTo>
                  <a:cubicBezTo>
                    <a:pt x="42" y="129"/>
                    <a:pt x="48" y="96"/>
                    <a:pt x="46" y="90"/>
                  </a:cubicBezTo>
                  <a:cubicBezTo>
                    <a:pt x="45" y="83"/>
                    <a:pt x="28" y="58"/>
                    <a:pt x="28" y="58"/>
                  </a:cubicBezTo>
                  <a:cubicBezTo>
                    <a:pt x="17" y="51"/>
                    <a:pt x="8" y="27"/>
                    <a:pt x="12" y="20"/>
                  </a:cubicBezTo>
                  <a:cubicBezTo>
                    <a:pt x="15" y="16"/>
                    <a:pt x="14" y="7"/>
                    <a:pt x="13" y="0"/>
                  </a:cubicBezTo>
                  <a:cubicBezTo>
                    <a:pt x="13" y="0"/>
                    <a:pt x="13" y="1"/>
                    <a:pt x="13" y="1"/>
                  </a:cubicBezTo>
                  <a:cubicBezTo>
                    <a:pt x="9" y="4"/>
                    <a:pt x="8" y="12"/>
                    <a:pt x="4" y="16"/>
                  </a:cubicBezTo>
                  <a:cubicBezTo>
                    <a:pt x="1" y="19"/>
                    <a:pt x="0" y="27"/>
                    <a:pt x="5" y="31"/>
                  </a:cubicBezTo>
                  <a:cubicBezTo>
                    <a:pt x="10" y="35"/>
                    <a:pt x="23" y="86"/>
                    <a:pt x="29" y="105"/>
                  </a:cubicBezTo>
                  <a:cubicBezTo>
                    <a:pt x="35" y="124"/>
                    <a:pt x="60" y="201"/>
                    <a:pt x="60" y="202"/>
                  </a:cubicBezTo>
                  <a:cubicBezTo>
                    <a:pt x="65" y="220"/>
                    <a:pt x="75" y="221"/>
                    <a:pt x="75" y="221"/>
                  </a:cubicBezTo>
                  <a:cubicBezTo>
                    <a:pt x="70" y="217"/>
                    <a:pt x="63" y="196"/>
                    <a:pt x="63" y="196"/>
                  </a:cubicBezTo>
                  <a:cubicBezTo>
                    <a:pt x="68" y="194"/>
                    <a:pt x="73" y="212"/>
                    <a:pt x="79" y="206"/>
                  </a:cubicBezTo>
                  <a:cubicBezTo>
                    <a:pt x="84" y="201"/>
                    <a:pt x="72" y="185"/>
                    <a:pt x="72" y="180"/>
                  </a:cubicBezTo>
                  <a:cubicBezTo>
                    <a:pt x="71" y="175"/>
                    <a:pt x="55" y="147"/>
                    <a:pt x="59" y="13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216" name="Freeform 215"/>
            <p:cNvSpPr>
              <a:spLocks noChangeArrowheads="1"/>
            </p:cNvSpPr>
            <p:nvPr/>
          </p:nvSpPr>
          <p:spPr bwMode="auto">
            <a:xfrm>
              <a:off x="288925" y="360363"/>
              <a:ext cx="123825" cy="528638"/>
            </a:xfrm>
            <a:custGeom>
              <a:avLst/>
              <a:gdLst>
                <a:gd name="T0" fmla="*/ 0 w 33"/>
                <a:gd name="T1" fmla="*/ 2147483647 h 141"/>
                <a:gd name="T2" fmla="*/ 2147483647 w 33"/>
                <a:gd name="T3" fmla="*/ 2147483647 h 141"/>
                <a:gd name="T4" fmla="*/ 2147483647 w 33"/>
                <a:gd name="T5" fmla="*/ 2147483647 h 141"/>
                <a:gd name="T6" fmla="*/ 2147483647 w 33"/>
                <a:gd name="T7" fmla="*/ 2147483647 h 141"/>
                <a:gd name="T8" fmla="*/ 2147483647 w 33"/>
                <a:gd name="T9" fmla="*/ 2147483647 h 141"/>
                <a:gd name="T10" fmla="*/ 2147483647 w 33"/>
                <a:gd name="T11" fmla="*/ 2147483647 h 141"/>
                <a:gd name="T12" fmla="*/ 2147483647 w 33"/>
                <a:gd name="T13" fmla="*/ 2147483647 h 141"/>
                <a:gd name="T14" fmla="*/ 2147483647 w 33"/>
                <a:gd name="T15" fmla="*/ 2147483647 h 141"/>
                <a:gd name="T16" fmla="*/ 2147483647 w 33"/>
                <a:gd name="T17" fmla="*/ 2147483647 h 141"/>
                <a:gd name="T18" fmla="*/ 0 w 33"/>
                <a:gd name="T19" fmla="*/ 2147483647 h 14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3"/>
                <a:gd name="T31" fmla="*/ 0 h 141"/>
                <a:gd name="T32" fmla="*/ 33 w 33"/>
                <a:gd name="T33" fmla="*/ 141 h 14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3" h="141">
                  <a:moveTo>
                    <a:pt x="0" y="128"/>
                  </a:moveTo>
                  <a:cubicBezTo>
                    <a:pt x="17" y="141"/>
                    <a:pt x="17" y="141"/>
                    <a:pt x="17" y="141"/>
                  </a:cubicBezTo>
                  <a:cubicBezTo>
                    <a:pt x="33" y="126"/>
                    <a:pt x="33" y="126"/>
                    <a:pt x="33" y="126"/>
                  </a:cubicBezTo>
                  <a:cubicBezTo>
                    <a:pt x="33" y="126"/>
                    <a:pt x="28" y="34"/>
                    <a:pt x="28" y="31"/>
                  </a:cubicBezTo>
                  <a:cubicBezTo>
                    <a:pt x="28" y="28"/>
                    <a:pt x="21" y="18"/>
                    <a:pt x="21" y="18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27" y="9"/>
                    <a:pt x="23" y="0"/>
                    <a:pt x="17" y="3"/>
                  </a:cubicBezTo>
                  <a:cubicBezTo>
                    <a:pt x="11" y="6"/>
                    <a:pt x="10" y="17"/>
                    <a:pt x="10" y="17"/>
                  </a:cubicBezTo>
                  <a:cubicBezTo>
                    <a:pt x="5" y="29"/>
                    <a:pt x="5" y="29"/>
                    <a:pt x="5" y="29"/>
                  </a:cubicBezTo>
                  <a:lnTo>
                    <a:pt x="0" y="128"/>
                  </a:lnTo>
                  <a:close/>
                </a:path>
              </a:pathLst>
            </a:custGeom>
            <a:solidFill>
              <a:srgbClr val="262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217" name="Freeform 216"/>
            <p:cNvSpPr>
              <a:spLocks noChangeArrowheads="1"/>
            </p:cNvSpPr>
            <p:nvPr/>
          </p:nvSpPr>
          <p:spPr bwMode="auto">
            <a:xfrm>
              <a:off x="1260475" y="357188"/>
              <a:ext cx="41275" cy="52388"/>
            </a:xfrm>
            <a:custGeom>
              <a:avLst/>
              <a:gdLst>
                <a:gd name="T0" fmla="*/ 0 w 11"/>
                <a:gd name="T1" fmla="*/ 2147483647 h 14"/>
                <a:gd name="T2" fmla="*/ 2147483647 w 11"/>
                <a:gd name="T3" fmla="*/ 2147483647 h 14"/>
                <a:gd name="T4" fmla="*/ 2147483647 w 11"/>
                <a:gd name="T5" fmla="*/ 0 h 14"/>
                <a:gd name="T6" fmla="*/ 0 w 11"/>
                <a:gd name="T7" fmla="*/ 2147483647 h 1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"/>
                <a:gd name="T13" fmla="*/ 0 h 14"/>
                <a:gd name="T14" fmla="*/ 11 w 11"/>
                <a:gd name="T15" fmla="*/ 14 h 1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" h="14">
                  <a:moveTo>
                    <a:pt x="0" y="14"/>
                  </a:moveTo>
                  <a:cubicBezTo>
                    <a:pt x="0" y="14"/>
                    <a:pt x="6" y="4"/>
                    <a:pt x="11" y="3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1" y="12"/>
                    <a:pt x="0" y="14"/>
                  </a:cubicBezTo>
                  <a:close/>
                </a:path>
              </a:pathLst>
            </a:custGeom>
            <a:solidFill>
              <a:srgbClr val="EBB2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  <p:sp>
          <p:nvSpPr>
            <p:cNvPr id="218" name="Freeform 217"/>
            <p:cNvSpPr>
              <a:spLocks noChangeArrowheads="1"/>
            </p:cNvSpPr>
            <p:nvPr/>
          </p:nvSpPr>
          <p:spPr bwMode="auto">
            <a:xfrm>
              <a:off x="1260475" y="292100"/>
              <a:ext cx="44450" cy="65088"/>
            </a:xfrm>
            <a:custGeom>
              <a:avLst/>
              <a:gdLst>
                <a:gd name="T0" fmla="*/ 0 w 12"/>
                <a:gd name="T1" fmla="*/ 2147483647 h 17"/>
                <a:gd name="T2" fmla="*/ 2147483647 w 12"/>
                <a:gd name="T3" fmla="*/ 2147483647 h 17"/>
                <a:gd name="T4" fmla="*/ 2147483647 w 12"/>
                <a:gd name="T5" fmla="*/ 0 h 17"/>
                <a:gd name="T6" fmla="*/ 2147483647 w 12"/>
                <a:gd name="T7" fmla="*/ 2147483647 h 17"/>
                <a:gd name="T8" fmla="*/ 0 w 12"/>
                <a:gd name="T9" fmla="*/ 2147483647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"/>
                <a:gd name="T16" fmla="*/ 0 h 17"/>
                <a:gd name="T17" fmla="*/ 12 w 12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" h="17">
                  <a:moveTo>
                    <a:pt x="0" y="17"/>
                  </a:moveTo>
                  <a:cubicBezTo>
                    <a:pt x="0" y="17"/>
                    <a:pt x="3" y="11"/>
                    <a:pt x="5" y="10"/>
                  </a:cubicBezTo>
                  <a:cubicBezTo>
                    <a:pt x="6" y="8"/>
                    <a:pt x="12" y="0"/>
                    <a:pt x="12" y="0"/>
                  </a:cubicBezTo>
                  <a:cubicBezTo>
                    <a:pt x="4" y="9"/>
                    <a:pt x="4" y="9"/>
                    <a:pt x="4" y="9"/>
                  </a:cubicBezTo>
                  <a:lnTo>
                    <a:pt x="0" y="17"/>
                  </a:lnTo>
                  <a:close/>
                </a:path>
              </a:pathLst>
            </a:custGeom>
            <a:solidFill>
              <a:srgbClr val="EBB2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zh-CN" altLang="en-US" dirty="0">
                <a:ea typeface="微软雅黑" panose="020B0503020204020204" pitchFamily="34" charset="-122"/>
              </a:endParaRPr>
            </a:p>
          </p:txBody>
        </p:sp>
      </p:grpSp>
      <p:sp>
        <p:nvSpPr>
          <p:cNvPr id="219" name="文本框 36"/>
          <p:cNvSpPr txBox="1">
            <a:spLocks noChangeArrowheads="1"/>
          </p:cNvSpPr>
          <p:nvPr/>
        </p:nvSpPr>
        <p:spPr bwMode="auto">
          <a:xfrm>
            <a:off x="-1" y="317899"/>
            <a:ext cx="360426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 dirty="0" smtClean="0">
                <a:solidFill>
                  <a:srgbClr val="4093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3200" b="1" dirty="0" smtClean="0">
                <a:solidFill>
                  <a:srgbClr val="4093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zh-CN" altLang="en-US" sz="3200" b="1" dirty="0">
              <a:solidFill>
                <a:srgbClr val="40937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0">
        <p14:prism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75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8" dur="75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99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99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" grpId="0" animBg="1"/>
      <p:bldP spid="177" grpId="0"/>
      <p:bldP spid="178" grpId="0" animBg="1"/>
      <p:bldP spid="179" grpId="0"/>
      <p:bldP spid="21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文本框 13"/>
          <p:cNvSpPr txBox="1"/>
          <p:nvPr/>
        </p:nvSpPr>
        <p:spPr>
          <a:xfrm>
            <a:off x="704732" y="3691056"/>
            <a:ext cx="7838416" cy="272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0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在此录入上述图表的描述说明，在此录入上述图表的描述说明。</a:t>
            </a:r>
            <a:endParaRPr lang="zh-CN" altLang="en-US" sz="10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5" name="TextBox 10"/>
          <p:cNvSpPr>
            <a:spLocks noChangeArrowheads="1"/>
          </p:cNvSpPr>
          <p:nvPr/>
        </p:nvSpPr>
        <p:spPr bwMode="auto">
          <a:xfrm>
            <a:off x="620135" y="1988667"/>
            <a:ext cx="2020868" cy="885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227" tIns="52114" rIns="104227" bIns="52114">
            <a:spAutoFit/>
          </a:bodyPr>
          <a:lstStyle>
            <a:lvl1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zh-CN" altLang="en-US" sz="13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在此录入上述图表的描述说明，在此录入上述图表的描述</a:t>
            </a:r>
            <a:r>
              <a:rPr lang="zh-CN" altLang="en-US" sz="13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说明</a:t>
            </a:r>
            <a:r>
              <a:rPr lang="zh-CN" altLang="en-US" sz="13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。</a:t>
            </a:r>
            <a:endParaRPr lang="zh-CN" altLang="en-US" sz="13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6" name="TextBox 12"/>
          <p:cNvSpPr>
            <a:spLocks noChangeArrowheads="1"/>
          </p:cNvSpPr>
          <p:nvPr/>
        </p:nvSpPr>
        <p:spPr bwMode="auto">
          <a:xfrm>
            <a:off x="2411825" y="1988667"/>
            <a:ext cx="2020868" cy="885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227" tIns="52114" rIns="104227" bIns="52114">
            <a:spAutoFit/>
          </a:bodyPr>
          <a:lstStyle>
            <a:lvl1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zh-CN" altLang="en-US" sz="13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在此录入上述图表的描述说明，在此录入上述图表的描述</a:t>
            </a:r>
            <a:r>
              <a:rPr lang="zh-CN" altLang="en-US" sz="13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说明。</a:t>
            </a:r>
            <a:endParaRPr lang="zh-CN" altLang="en-US" sz="13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7" name="TextBox 14"/>
          <p:cNvSpPr>
            <a:spLocks noChangeArrowheads="1"/>
          </p:cNvSpPr>
          <p:nvPr/>
        </p:nvSpPr>
        <p:spPr bwMode="auto">
          <a:xfrm>
            <a:off x="4499892" y="1988667"/>
            <a:ext cx="2022090" cy="885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227" tIns="52114" rIns="104227" bIns="52114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725805" fontAlgn="auto">
              <a:lnSpc>
                <a:spcPct val="130000"/>
              </a:lnSpc>
              <a:spcAft>
                <a:spcPts val="0"/>
              </a:spcAft>
              <a:defRPr/>
            </a:pPr>
            <a:r>
              <a:rPr lang="zh-CN" altLang="en-US" sz="13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在此录入上述图表的描述说明，在此录入上述图表的描述</a:t>
            </a:r>
            <a:r>
              <a:rPr lang="zh-CN" altLang="en-US" sz="13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说明。</a:t>
            </a:r>
            <a:endParaRPr lang="zh-CN" altLang="en-US" sz="13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8" name="TextBox 16"/>
          <p:cNvSpPr>
            <a:spLocks noChangeArrowheads="1"/>
          </p:cNvSpPr>
          <p:nvPr/>
        </p:nvSpPr>
        <p:spPr bwMode="auto">
          <a:xfrm>
            <a:off x="6644812" y="1988667"/>
            <a:ext cx="2022090" cy="885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227" tIns="52114" rIns="104227" bIns="52114">
            <a:spAutoFit/>
          </a:bodyPr>
          <a:lstStyle>
            <a:lvl1pPr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9131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9131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zh-CN" altLang="en-US" sz="13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在此录入上述图表的描述说明，在此录入上述图表的描述</a:t>
            </a:r>
            <a:r>
              <a:rPr lang="zh-CN" altLang="en-US" sz="13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说明</a:t>
            </a:r>
            <a:endParaRPr lang="zh-CN" altLang="en-US" sz="13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29" name="组合 28"/>
          <p:cNvGrpSpPr/>
          <p:nvPr/>
        </p:nvGrpSpPr>
        <p:grpSpPr bwMode="auto">
          <a:xfrm>
            <a:off x="758720" y="1013333"/>
            <a:ext cx="7632625" cy="880136"/>
            <a:chOff x="1001870" y="1868336"/>
            <a:chExt cx="9917113" cy="1053654"/>
          </a:xfrm>
        </p:grpSpPr>
        <p:sp>
          <p:nvSpPr>
            <p:cNvPr id="30" name="矩形 1"/>
            <p:cNvSpPr>
              <a:spLocks noChangeArrowheads="1"/>
            </p:cNvSpPr>
            <p:nvPr/>
          </p:nvSpPr>
          <p:spPr bwMode="auto">
            <a:xfrm>
              <a:off x="1001870" y="2079625"/>
              <a:ext cx="9917113" cy="669925"/>
            </a:xfrm>
            <a:prstGeom prst="rect">
              <a:avLst/>
            </a:prstGeom>
            <a:solidFill>
              <a:srgbClr val="40937D"/>
            </a:solidFill>
            <a:ln w="9525">
              <a:solidFill>
                <a:srgbClr val="40937D"/>
              </a:solidFill>
              <a:miter lim="800000"/>
            </a:ln>
          </p:spPr>
          <p:txBody>
            <a:bodyPr lIns="131335" tIns="65668" rIns="131335" bIns="65668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buFont typeface="Arial" panose="020B0604020202020204" pitchFamily="34" charset="0"/>
                <a:buNone/>
              </a:pPr>
              <a:endParaRPr lang="zh-CN" altLang="zh-CN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endParaRPr>
            </a:p>
          </p:txBody>
        </p:sp>
        <p:sp>
          <p:nvSpPr>
            <p:cNvPr id="31" name="TextBox 2"/>
            <p:cNvSpPr txBox="1">
              <a:spLocks noChangeArrowheads="1"/>
            </p:cNvSpPr>
            <p:nvPr/>
          </p:nvSpPr>
          <p:spPr bwMode="auto">
            <a:xfrm>
              <a:off x="1308391" y="1868336"/>
              <a:ext cx="907468" cy="9800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dirty="0">
                  <a:solidFill>
                    <a:schemeClr val="bg1"/>
                  </a:solidFill>
                  <a:ea typeface="微软雅黑" panose="020B0503020204020204" pitchFamily="34" charset="-122"/>
                  <a:cs typeface="Arial" panose="020B0604020202020204" pitchFamily="34" charset="0"/>
                </a:rPr>
                <a:t>  </a:t>
              </a:r>
              <a:endParaRPr lang="en-US" altLang="zh-CN" sz="1900" b="1" dirty="0">
                <a:solidFill>
                  <a:schemeClr val="bg1"/>
                </a:solidFill>
                <a:ea typeface="微软雅黑" panose="020B0503020204020204" pitchFamily="34" charset="-122"/>
                <a:cs typeface="Arial" panose="020B0604020202020204" pitchFamily="34" charset="0"/>
              </a:endParaRPr>
            </a:p>
            <a:p>
              <a:pPr algn="ctr">
                <a:lnSpc>
                  <a:spcPct val="120000"/>
                </a:lnSpc>
              </a:pPr>
              <a:r>
                <a:rPr lang="en-US" altLang="zh-CN" sz="3200" b="1" baseline="-3000" dirty="0" smtClean="0">
                  <a:solidFill>
                    <a:schemeClr val="bg1"/>
                  </a:solidFill>
                  <a:ea typeface="微软雅黑" panose="020B0503020204020204" pitchFamily="34" charset="-122"/>
                  <a:cs typeface="Arial" panose="020B0604020202020204" pitchFamily="34" charset="0"/>
                </a:rPr>
                <a:t>1</a:t>
              </a:r>
              <a:endParaRPr lang="zh-CN" altLang="en-US" sz="2800" b="1" baseline="-3000" dirty="0">
                <a:solidFill>
                  <a:schemeClr val="bg1"/>
                </a:solidFill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32" name="TextBox 29"/>
            <p:cNvSpPr txBox="1">
              <a:spLocks noChangeArrowheads="1"/>
            </p:cNvSpPr>
            <p:nvPr/>
          </p:nvSpPr>
          <p:spPr bwMode="auto">
            <a:xfrm>
              <a:off x="3907128" y="1868336"/>
              <a:ext cx="907468" cy="10390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dirty="0">
                  <a:solidFill>
                    <a:schemeClr val="bg1"/>
                  </a:solidFill>
                  <a:ea typeface="微软雅黑" panose="020B0503020204020204" pitchFamily="34" charset="-122"/>
                  <a:cs typeface="Arial" panose="020B0604020202020204" pitchFamily="34" charset="0"/>
                </a:rPr>
                <a:t>  </a:t>
              </a:r>
              <a:endParaRPr lang="en-US" altLang="zh-CN" dirty="0" smtClean="0">
                <a:solidFill>
                  <a:schemeClr val="bg1"/>
                </a:solidFill>
                <a:ea typeface="微软雅黑" panose="020B0503020204020204" pitchFamily="34" charset="-122"/>
                <a:cs typeface="Arial" panose="020B0604020202020204" pitchFamily="34" charset="0"/>
              </a:endParaRPr>
            </a:p>
            <a:p>
              <a:pPr algn="ctr">
                <a:lnSpc>
                  <a:spcPct val="120000"/>
                </a:lnSpc>
              </a:pPr>
              <a:r>
                <a:rPr lang="en-US" altLang="zh-CN" sz="2400" b="1" dirty="0" smtClean="0">
                  <a:solidFill>
                    <a:schemeClr val="bg1"/>
                  </a:solidFill>
                  <a:ea typeface="微软雅黑" panose="020B0503020204020204" pitchFamily="34" charset="-122"/>
                  <a:cs typeface="Arial" panose="020B0604020202020204" pitchFamily="34" charset="0"/>
                </a:rPr>
                <a:t>2</a:t>
              </a:r>
              <a:endParaRPr lang="zh-CN" altLang="en-US" b="1" baseline="-3000" dirty="0">
                <a:solidFill>
                  <a:schemeClr val="bg1"/>
                </a:solidFill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33" name="TextBox 30"/>
            <p:cNvSpPr txBox="1">
              <a:spLocks noChangeArrowheads="1"/>
            </p:cNvSpPr>
            <p:nvPr/>
          </p:nvSpPr>
          <p:spPr bwMode="auto">
            <a:xfrm>
              <a:off x="6641298" y="1868336"/>
              <a:ext cx="907468" cy="10390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dirty="0">
                  <a:solidFill>
                    <a:schemeClr val="bg1"/>
                  </a:solidFill>
                  <a:ea typeface="微软雅黑" panose="020B0503020204020204" pitchFamily="34" charset="-122"/>
                  <a:cs typeface="Arial" panose="020B0604020202020204" pitchFamily="34" charset="0"/>
                </a:rPr>
                <a:t>  </a:t>
              </a:r>
              <a:endParaRPr lang="en-US" altLang="zh-CN" dirty="0" smtClean="0">
                <a:solidFill>
                  <a:schemeClr val="bg1"/>
                </a:solidFill>
                <a:ea typeface="微软雅黑" panose="020B0503020204020204" pitchFamily="34" charset="-122"/>
                <a:cs typeface="Arial" panose="020B0604020202020204" pitchFamily="34" charset="0"/>
              </a:endParaRPr>
            </a:p>
            <a:p>
              <a:pPr algn="ctr">
                <a:lnSpc>
                  <a:spcPct val="120000"/>
                </a:lnSpc>
              </a:pPr>
              <a:r>
                <a:rPr lang="en-US" altLang="zh-CN" sz="2400" b="1" dirty="0" smtClean="0">
                  <a:solidFill>
                    <a:schemeClr val="bg1"/>
                  </a:solidFill>
                  <a:ea typeface="微软雅黑" panose="020B0503020204020204" pitchFamily="34" charset="-122"/>
                  <a:cs typeface="Arial" panose="020B0604020202020204" pitchFamily="34" charset="0"/>
                </a:rPr>
                <a:t>3</a:t>
              </a:r>
              <a:endParaRPr lang="zh-CN" altLang="en-US" sz="2000" b="1" baseline="-3000" dirty="0">
                <a:solidFill>
                  <a:schemeClr val="bg1"/>
                </a:solidFill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34" name="TextBox 31"/>
            <p:cNvSpPr txBox="1">
              <a:spLocks noChangeArrowheads="1"/>
            </p:cNvSpPr>
            <p:nvPr/>
          </p:nvSpPr>
          <p:spPr bwMode="auto">
            <a:xfrm>
              <a:off x="9349871" y="1882948"/>
              <a:ext cx="907468" cy="10390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dirty="0">
                  <a:solidFill>
                    <a:schemeClr val="bg1"/>
                  </a:solidFill>
                  <a:ea typeface="微软雅黑" panose="020B0503020204020204" pitchFamily="34" charset="-122"/>
                  <a:cs typeface="Arial" panose="020B0604020202020204" pitchFamily="34" charset="0"/>
                </a:rPr>
                <a:t>  </a:t>
              </a:r>
              <a:endParaRPr lang="en-US" altLang="zh-CN" dirty="0" smtClean="0">
                <a:solidFill>
                  <a:schemeClr val="bg1"/>
                </a:solidFill>
                <a:ea typeface="微软雅黑" panose="020B0503020204020204" pitchFamily="34" charset="-122"/>
                <a:cs typeface="Arial" panose="020B0604020202020204" pitchFamily="34" charset="0"/>
              </a:endParaRPr>
            </a:p>
            <a:p>
              <a:pPr algn="ctr">
                <a:lnSpc>
                  <a:spcPct val="120000"/>
                </a:lnSpc>
              </a:pPr>
              <a:r>
                <a:rPr lang="en-US" altLang="zh-CN" sz="2400" b="1" dirty="0" smtClean="0">
                  <a:solidFill>
                    <a:schemeClr val="bg1"/>
                  </a:solidFill>
                  <a:ea typeface="微软雅黑" panose="020B0503020204020204" pitchFamily="34" charset="-122"/>
                  <a:cs typeface="Arial" panose="020B0604020202020204" pitchFamily="34" charset="0"/>
                </a:rPr>
                <a:t>4</a:t>
              </a:r>
              <a:endParaRPr lang="zh-CN" altLang="en-US" sz="2000" b="1" baseline="-3000" dirty="0">
                <a:solidFill>
                  <a:schemeClr val="bg1"/>
                </a:solidFill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sp>
        <p:nvSpPr>
          <p:cNvPr id="37" name="文本框 36"/>
          <p:cNvSpPr txBox="1">
            <a:spLocks noChangeArrowheads="1"/>
          </p:cNvSpPr>
          <p:nvPr/>
        </p:nvSpPr>
        <p:spPr bwMode="auto">
          <a:xfrm>
            <a:off x="-1" y="317899"/>
            <a:ext cx="360426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 dirty="0" smtClean="0">
                <a:solidFill>
                  <a:srgbClr val="4093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3200" b="1" dirty="0" smtClean="0">
                <a:solidFill>
                  <a:srgbClr val="4093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zh-CN" altLang="en-US" sz="3200" b="1" dirty="0">
              <a:solidFill>
                <a:srgbClr val="40937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0">
        <p14:prism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utoUpdateAnimBg="0"/>
      <p:bldP spid="26" grpId="0" bldLvl="0" autoUpdateAnimBg="0"/>
      <p:bldP spid="27" grpId="0" bldLvl="0" autoUpdateAnimBg="0"/>
      <p:bldP spid="28" grpId="0" bldLvl="0" autoUpdateAnimBg="0"/>
      <p:bldP spid="3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1" cstate="screen"/>
          <a:srcRect/>
          <a:stretch>
            <a:fillRect/>
          </a:stretch>
        </p:blipFill>
        <p:spPr>
          <a:xfrm>
            <a:off x="3323020" y="1927908"/>
            <a:ext cx="1777879" cy="1230136"/>
          </a:xfrm>
          <a:prstGeom prst="rect">
            <a:avLst/>
          </a:prstGeom>
        </p:spPr>
      </p:pic>
      <p:pic>
        <p:nvPicPr>
          <p:cNvPr id="15" name="Picture 2" descr="F:\360云盘\02-个人资料\！PPT图片及版面资源\06-PPT精选插图\02-商务\188141-12052214260792.jpg"/>
          <p:cNvPicPr>
            <a:picLocks noChangeAspect="1" noChangeArrowheads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 bwMode="auto">
          <a:xfrm>
            <a:off x="5199532" y="3228333"/>
            <a:ext cx="1732496" cy="1207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screen"/>
          <a:stretch>
            <a:fillRect/>
          </a:stretch>
        </p:blipFill>
        <p:spPr bwMode="auto">
          <a:xfrm>
            <a:off x="1481647" y="3248245"/>
            <a:ext cx="1751556" cy="1167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" name="组合 16"/>
          <p:cNvGrpSpPr/>
          <p:nvPr/>
        </p:nvGrpSpPr>
        <p:grpSpPr>
          <a:xfrm>
            <a:off x="5199532" y="1927908"/>
            <a:ext cx="1732496" cy="1222040"/>
            <a:chOff x="3946913" y="1827911"/>
            <a:chExt cx="1958168" cy="1283142"/>
          </a:xfrm>
          <a:solidFill>
            <a:srgbClr val="40937D"/>
          </a:solidFill>
        </p:grpSpPr>
        <p:sp>
          <p:nvSpPr>
            <p:cNvPr id="18" name="矩形 17"/>
            <p:cNvSpPr/>
            <p:nvPr/>
          </p:nvSpPr>
          <p:spPr>
            <a:xfrm>
              <a:off x="3946913" y="1827911"/>
              <a:ext cx="1958168" cy="1283142"/>
            </a:xfrm>
            <a:prstGeom prst="rect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863600">
                <a:defRPr/>
              </a:pPr>
              <a:endParaRPr lang="zh-CN" altLang="en-US" sz="130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  <p:sp>
          <p:nvSpPr>
            <p:cNvPr id="19" name="TextBox 17"/>
            <p:cNvSpPr txBox="1">
              <a:spLocks noChangeArrowheads="1"/>
            </p:cNvSpPr>
            <p:nvPr/>
          </p:nvSpPr>
          <p:spPr bwMode="auto">
            <a:xfrm flipH="1">
              <a:off x="4238882" y="2259958"/>
              <a:ext cx="1661334" cy="743280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863600">
                <a:defRPr/>
              </a:pPr>
              <a:r>
                <a:rPr lang="zh-CN" altLang="en-US" sz="2000" b="1" kern="0" dirty="0" smtClean="0">
                  <a:solidFill>
                    <a:schemeClr val="bg1"/>
                  </a:solidFill>
                  <a:latin typeface="+mj-ea"/>
                  <a:ea typeface="+mj-ea"/>
                </a:rPr>
                <a:t>单击添加标题</a:t>
              </a:r>
              <a:endParaRPr lang="en-US" altLang="zh-CN" sz="2000" b="1" kern="0" dirty="0">
                <a:solidFill>
                  <a:schemeClr val="bg1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1481648" y="1927908"/>
            <a:ext cx="1751556" cy="1222040"/>
            <a:chOff x="0" y="2095862"/>
            <a:chExt cx="1979711" cy="1283142"/>
          </a:xfrm>
          <a:solidFill>
            <a:srgbClr val="40937D"/>
          </a:solidFill>
        </p:grpSpPr>
        <p:sp>
          <p:nvSpPr>
            <p:cNvPr id="21" name="矩形 20"/>
            <p:cNvSpPr/>
            <p:nvPr/>
          </p:nvSpPr>
          <p:spPr>
            <a:xfrm>
              <a:off x="0" y="2095862"/>
              <a:ext cx="1979711" cy="128314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+mj-ea"/>
                <a:ea typeface="+mj-ea"/>
              </a:endParaRPr>
            </a:p>
          </p:txBody>
        </p:sp>
        <p:sp>
          <p:nvSpPr>
            <p:cNvPr id="22" name="TextBox 18"/>
            <p:cNvSpPr txBox="1">
              <a:spLocks noChangeArrowheads="1"/>
            </p:cNvSpPr>
            <p:nvPr/>
          </p:nvSpPr>
          <p:spPr bwMode="auto">
            <a:xfrm flipH="1">
              <a:off x="295563" y="2527909"/>
              <a:ext cx="1612743" cy="743280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defRPr/>
              </a:pPr>
              <a:r>
                <a:rPr lang="zh-CN" altLang="en-US" sz="2000" b="1" kern="0" dirty="0" smtClean="0">
                  <a:solidFill>
                    <a:sysClr val="window" lastClr="FFFFFF">
                      <a:lumMod val="95000"/>
                    </a:sysClr>
                  </a:solidFill>
                  <a:latin typeface="+mj-ea"/>
                </a:rPr>
                <a:t>单击添加标题</a:t>
              </a:r>
              <a:endParaRPr lang="en-US" altLang="zh-CN" sz="2000" b="1" kern="0" dirty="0">
                <a:solidFill>
                  <a:sysClr val="window" lastClr="FFFFFF">
                    <a:lumMod val="95000"/>
                  </a:sysClr>
                </a:solidFill>
                <a:latin typeface="+mj-ea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3323020" y="3228334"/>
            <a:ext cx="1777879" cy="1207528"/>
            <a:chOff x="2072433" y="511758"/>
            <a:chExt cx="2009463" cy="1267904"/>
          </a:xfrm>
          <a:solidFill>
            <a:srgbClr val="40937D"/>
          </a:solidFill>
        </p:grpSpPr>
        <p:sp>
          <p:nvSpPr>
            <p:cNvPr id="24" name="矩形 23"/>
            <p:cNvSpPr/>
            <p:nvPr/>
          </p:nvSpPr>
          <p:spPr>
            <a:xfrm>
              <a:off x="2072433" y="511758"/>
              <a:ext cx="2009463" cy="1267904"/>
            </a:xfrm>
            <a:prstGeom prst="rect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863600">
                <a:defRPr/>
              </a:pPr>
              <a:endParaRPr lang="zh-CN" altLang="en-US" sz="1300">
                <a:solidFill>
                  <a:sysClr val="window" lastClr="FFFFFF"/>
                </a:solidFill>
                <a:latin typeface="+mj-ea"/>
                <a:ea typeface="+mj-ea"/>
              </a:endParaRPr>
            </a:p>
          </p:txBody>
        </p:sp>
        <p:sp>
          <p:nvSpPr>
            <p:cNvPr id="25" name="TextBox 24"/>
            <p:cNvSpPr txBox="1">
              <a:spLocks noChangeArrowheads="1"/>
            </p:cNvSpPr>
            <p:nvPr/>
          </p:nvSpPr>
          <p:spPr bwMode="auto">
            <a:xfrm flipH="1">
              <a:off x="2402848" y="941132"/>
              <a:ext cx="1464978" cy="743280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>
                <a:defRPr/>
              </a:pPr>
              <a:r>
                <a:rPr lang="zh-CN" altLang="en-US" sz="2000" b="1" kern="0" dirty="0" smtClean="0">
                  <a:solidFill>
                    <a:sysClr val="window" lastClr="FFFFFF">
                      <a:lumMod val="95000"/>
                    </a:sysClr>
                  </a:solidFill>
                  <a:latin typeface="+mj-ea"/>
                </a:rPr>
                <a:t>单击添加标题</a:t>
              </a:r>
              <a:endParaRPr lang="en-US" altLang="zh-CN" sz="2000" b="1" kern="0" dirty="0">
                <a:solidFill>
                  <a:sysClr val="window" lastClr="FFFFFF">
                    <a:lumMod val="95000"/>
                  </a:sysClr>
                </a:solidFill>
                <a:latin typeface="+mj-ea"/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1428167" y="1195502"/>
            <a:ext cx="5643573" cy="425770"/>
          </a:xfrm>
          <a:prstGeom prst="rect">
            <a:avLst/>
          </a:prstGeom>
          <a:noFill/>
        </p:spPr>
        <p:txBody>
          <a:bodyPr wrap="square" lIns="86371" tIns="43186" rIns="86371" bIns="43186" rtlCol="0">
            <a:spAutoFit/>
          </a:bodyPr>
          <a:lstStyle/>
          <a:p>
            <a:pPr algn="ctr"/>
            <a:r>
              <a:rPr lang="zh-CN" altLang="en-US" sz="1100" b="1" dirty="0"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  <a:sym typeface="微软雅黑" panose="020B0503020204020204" pitchFamily="34" charset="-122"/>
              </a:rPr>
              <a:t>在此录入上述图表的描述说明，在此录入上述图表的描述说明，在此录入上述图表的描述说明。</a:t>
            </a:r>
            <a:endParaRPr lang="zh-CN" altLang="en-US" sz="1100" b="1" dirty="0"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 pitchFamily="34" charset="0"/>
              <a:sym typeface="微软雅黑" panose="020B0503020204020204" pitchFamily="34" charset="-122"/>
            </a:endParaRPr>
          </a:p>
        </p:txBody>
      </p:sp>
      <p:sp>
        <p:nvSpPr>
          <p:cNvPr id="29" name="Freeform 7"/>
          <p:cNvSpPr/>
          <p:nvPr/>
        </p:nvSpPr>
        <p:spPr bwMode="auto">
          <a:xfrm>
            <a:off x="7461100" y="1567325"/>
            <a:ext cx="342735" cy="414628"/>
          </a:xfrm>
          <a:custGeom>
            <a:avLst/>
            <a:gdLst/>
            <a:ahLst/>
            <a:cxnLst>
              <a:cxn ang="0">
                <a:pos x="0" y="160"/>
              </a:cxn>
              <a:cxn ang="0">
                <a:pos x="11" y="163"/>
              </a:cxn>
              <a:cxn ang="0">
                <a:pos x="27" y="175"/>
              </a:cxn>
              <a:cxn ang="0">
                <a:pos x="36" y="182"/>
              </a:cxn>
              <a:cxn ang="0">
                <a:pos x="93" y="215"/>
              </a:cxn>
              <a:cxn ang="0">
                <a:pos x="93" y="209"/>
              </a:cxn>
              <a:cxn ang="0">
                <a:pos x="96" y="206"/>
              </a:cxn>
              <a:cxn ang="0">
                <a:pos x="106" y="204"/>
              </a:cxn>
              <a:cxn ang="0">
                <a:pos x="126" y="202"/>
              </a:cxn>
              <a:cxn ang="0">
                <a:pos x="130" y="200"/>
              </a:cxn>
              <a:cxn ang="0">
                <a:pos x="141" y="183"/>
              </a:cxn>
              <a:cxn ang="0">
                <a:pos x="147" y="164"/>
              </a:cxn>
              <a:cxn ang="0">
                <a:pos x="156" y="125"/>
              </a:cxn>
              <a:cxn ang="0">
                <a:pos x="164" y="104"/>
              </a:cxn>
              <a:cxn ang="0">
                <a:pos x="175" y="86"/>
              </a:cxn>
              <a:cxn ang="0">
                <a:pos x="175" y="80"/>
              </a:cxn>
              <a:cxn ang="0">
                <a:pos x="171" y="56"/>
              </a:cxn>
              <a:cxn ang="0">
                <a:pos x="164" y="43"/>
              </a:cxn>
              <a:cxn ang="0">
                <a:pos x="146" y="21"/>
              </a:cxn>
              <a:cxn ang="0">
                <a:pos x="134" y="11"/>
              </a:cxn>
              <a:cxn ang="0">
                <a:pos x="119" y="5"/>
              </a:cxn>
              <a:cxn ang="0">
                <a:pos x="104" y="0"/>
              </a:cxn>
              <a:cxn ang="0">
                <a:pos x="89" y="2"/>
              </a:cxn>
              <a:cxn ang="0">
                <a:pos x="74" y="6"/>
              </a:cxn>
              <a:cxn ang="0">
                <a:pos x="49" y="21"/>
              </a:cxn>
              <a:cxn ang="0">
                <a:pos x="29" y="47"/>
              </a:cxn>
              <a:cxn ang="0">
                <a:pos x="23" y="63"/>
              </a:cxn>
              <a:cxn ang="0">
                <a:pos x="14" y="96"/>
              </a:cxn>
              <a:cxn ang="0">
                <a:pos x="11" y="114"/>
              </a:cxn>
              <a:cxn ang="0">
                <a:pos x="12" y="141"/>
              </a:cxn>
              <a:cxn ang="0">
                <a:pos x="10" y="152"/>
              </a:cxn>
              <a:cxn ang="0">
                <a:pos x="0" y="160"/>
              </a:cxn>
              <a:cxn ang="0">
                <a:pos x="10" y="159"/>
              </a:cxn>
              <a:cxn ang="0">
                <a:pos x="14" y="157"/>
              </a:cxn>
              <a:cxn ang="0">
                <a:pos x="0" y="160"/>
              </a:cxn>
            </a:cxnLst>
            <a:rect l="0" t="0" r="r" b="b"/>
            <a:pathLst>
              <a:path w="175" h="215">
                <a:moveTo>
                  <a:pt x="0" y="160"/>
                </a:moveTo>
                <a:lnTo>
                  <a:pt x="0" y="160"/>
                </a:lnTo>
                <a:lnTo>
                  <a:pt x="6" y="161"/>
                </a:lnTo>
                <a:lnTo>
                  <a:pt x="11" y="163"/>
                </a:lnTo>
                <a:lnTo>
                  <a:pt x="19" y="168"/>
                </a:lnTo>
                <a:lnTo>
                  <a:pt x="27" y="175"/>
                </a:lnTo>
                <a:lnTo>
                  <a:pt x="36" y="182"/>
                </a:lnTo>
                <a:lnTo>
                  <a:pt x="36" y="182"/>
                </a:lnTo>
                <a:lnTo>
                  <a:pt x="64" y="198"/>
                </a:lnTo>
                <a:lnTo>
                  <a:pt x="93" y="215"/>
                </a:lnTo>
                <a:lnTo>
                  <a:pt x="93" y="215"/>
                </a:lnTo>
                <a:lnTo>
                  <a:pt x="93" y="209"/>
                </a:lnTo>
                <a:lnTo>
                  <a:pt x="94" y="208"/>
                </a:lnTo>
                <a:lnTo>
                  <a:pt x="96" y="206"/>
                </a:lnTo>
                <a:lnTo>
                  <a:pt x="101" y="205"/>
                </a:lnTo>
                <a:lnTo>
                  <a:pt x="106" y="204"/>
                </a:lnTo>
                <a:lnTo>
                  <a:pt x="120" y="204"/>
                </a:lnTo>
                <a:lnTo>
                  <a:pt x="126" y="202"/>
                </a:lnTo>
                <a:lnTo>
                  <a:pt x="130" y="200"/>
                </a:lnTo>
                <a:lnTo>
                  <a:pt x="130" y="200"/>
                </a:lnTo>
                <a:lnTo>
                  <a:pt x="135" y="191"/>
                </a:lnTo>
                <a:lnTo>
                  <a:pt x="141" y="183"/>
                </a:lnTo>
                <a:lnTo>
                  <a:pt x="143" y="174"/>
                </a:lnTo>
                <a:lnTo>
                  <a:pt x="147" y="164"/>
                </a:lnTo>
                <a:lnTo>
                  <a:pt x="156" y="125"/>
                </a:lnTo>
                <a:lnTo>
                  <a:pt x="156" y="125"/>
                </a:lnTo>
                <a:lnTo>
                  <a:pt x="160" y="114"/>
                </a:lnTo>
                <a:lnTo>
                  <a:pt x="164" y="104"/>
                </a:lnTo>
                <a:lnTo>
                  <a:pt x="169" y="95"/>
                </a:lnTo>
                <a:lnTo>
                  <a:pt x="175" y="86"/>
                </a:lnTo>
                <a:lnTo>
                  <a:pt x="175" y="86"/>
                </a:lnTo>
                <a:lnTo>
                  <a:pt x="175" y="80"/>
                </a:lnTo>
                <a:lnTo>
                  <a:pt x="175" y="71"/>
                </a:lnTo>
                <a:lnTo>
                  <a:pt x="171" y="56"/>
                </a:lnTo>
                <a:lnTo>
                  <a:pt x="171" y="56"/>
                </a:lnTo>
                <a:lnTo>
                  <a:pt x="164" y="43"/>
                </a:lnTo>
                <a:lnTo>
                  <a:pt x="156" y="30"/>
                </a:lnTo>
                <a:lnTo>
                  <a:pt x="146" y="21"/>
                </a:lnTo>
                <a:lnTo>
                  <a:pt x="134" y="11"/>
                </a:lnTo>
                <a:lnTo>
                  <a:pt x="134" y="11"/>
                </a:lnTo>
                <a:lnTo>
                  <a:pt x="126" y="7"/>
                </a:lnTo>
                <a:lnTo>
                  <a:pt x="119" y="5"/>
                </a:lnTo>
                <a:lnTo>
                  <a:pt x="111" y="2"/>
                </a:lnTo>
                <a:lnTo>
                  <a:pt x="104" y="0"/>
                </a:lnTo>
                <a:lnTo>
                  <a:pt x="96" y="0"/>
                </a:lnTo>
                <a:lnTo>
                  <a:pt x="89" y="2"/>
                </a:lnTo>
                <a:lnTo>
                  <a:pt x="81" y="3"/>
                </a:lnTo>
                <a:lnTo>
                  <a:pt x="74" y="6"/>
                </a:lnTo>
                <a:lnTo>
                  <a:pt x="62" y="11"/>
                </a:lnTo>
                <a:lnTo>
                  <a:pt x="49" y="21"/>
                </a:lnTo>
                <a:lnTo>
                  <a:pt x="38" y="33"/>
                </a:lnTo>
                <a:lnTo>
                  <a:pt x="29" y="47"/>
                </a:lnTo>
                <a:lnTo>
                  <a:pt x="29" y="47"/>
                </a:lnTo>
                <a:lnTo>
                  <a:pt x="23" y="63"/>
                </a:lnTo>
                <a:lnTo>
                  <a:pt x="18" y="80"/>
                </a:lnTo>
                <a:lnTo>
                  <a:pt x="14" y="96"/>
                </a:lnTo>
                <a:lnTo>
                  <a:pt x="11" y="114"/>
                </a:lnTo>
                <a:lnTo>
                  <a:pt x="11" y="114"/>
                </a:lnTo>
                <a:lnTo>
                  <a:pt x="11" y="126"/>
                </a:lnTo>
                <a:lnTo>
                  <a:pt x="12" y="141"/>
                </a:lnTo>
                <a:lnTo>
                  <a:pt x="12" y="146"/>
                </a:lnTo>
                <a:lnTo>
                  <a:pt x="10" y="152"/>
                </a:lnTo>
                <a:lnTo>
                  <a:pt x="7" y="157"/>
                </a:lnTo>
                <a:lnTo>
                  <a:pt x="0" y="160"/>
                </a:lnTo>
                <a:lnTo>
                  <a:pt x="0" y="160"/>
                </a:lnTo>
                <a:lnTo>
                  <a:pt x="10" y="159"/>
                </a:lnTo>
                <a:lnTo>
                  <a:pt x="14" y="157"/>
                </a:lnTo>
                <a:lnTo>
                  <a:pt x="14" y="157"/>
                </a:lnTo>
                <a:lnTo>
                  <a:pt x="12" y="157"/>
                </a:lnTo>
                <a:lnTo>
                  <a:pt x="0" y="160"/>
                </a:lnTo>
                <a:lnTo>
                  <a:pt x="0" y="160"/>
                </a:lnTo>
                <a:close/>
              </a:path>
            </a:pathLst>
          </a:cu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/>
          <a:lstStyle/>
          <a:p>
            <a:endParaRPr lang="en-US">
              <a:ln>
                <a:solidFill>
                  <a:schemeClr val="bg1"/>
                </a:solidFill>
              </a:ln>
              <a:solidFill>
                <a:schemeClr val="tx2"/>
              </a:solidFill>
            </a:endParaRPr>
          </a:p>
        </p:txBody>
      </p:sp>
      <p:sp>
        <p:nvSpPr>
          <p:cNvPr id="30" name="Freeform 8"/>
          <p:cNvSpPr>
            <a:spLocks noEditPoints="1"/>
          </p:cNvSpPr>
          <p:nvPr/>
        </p:nvSpPr>
        <p:spPr bwMode="auto">
          <a:xfrm>
            <a:off x="7287764" y="1941288"/>
            <a:ext cx="689408" cy="2433512"/>
          </a:xfrm>
          <a:custGeom>
            <a:avLst/>
            <a:gdLst/>
            <a:ahLst/>
            <a:cxnLst>
              <a:cxn ang="0">
                <a:pos x="256" y="133"/>
              </a:cxn>
              <a:cxn ang="0">
                <a:pos x="209" y="60"/>
              </a:cxn>
              <a:cxn ang="0">
                <a:pos x="143" y="26"/>
              </a:cxn>
              <a:cxn ang="0">
                <a:pos x="126" y="34"/>
              </a:cxn>
              <a:cxn ang="0">
                <a:pos x="76" y="1"/>
              </a:cxn>
              <a:cxn ang="0">
                <a:pos x="33" y="13"/>
              </a:cxn>
              <a:cxn ang="0">
                <a:pos x="0" y="109"/>
              </a:cxn>
              <a:cxn ang="0">
                <a:pos x="29" y="230"/>
              </a:cxn>
              <a:cxn ang="0">
                <a:pos x="61" y="369"/>
              </a:cxn>
              <a:cxn ang="0">
                <a:pos x="63" y="523"/>
              </a:cxn>
              <a:cxn ang="0">
                <a:pos x="90" y="529"/>
              </a:cxn>
              <a:cxn ang="0">
                <a:pos x="98" y="789"/>
              </a:cxn>
              <a:cxn ang="0">
                <a:pos x="90" y="861"/>
              </a:cxn>
              <a:cxn ang="0">
                <a:pos x="61" y="989"/>
              </a:cxn>
              <a:cxn ang="0">
                <a:pos x="52" y="1096"/>
              </a:cxn>
              <a:cxn ang="0">
                <a:pos x="41" y="1124"/>
              </a:cxn>
              <a:cxn ang="0">
                <a:pos x="49" y="1148"/>
              </a:cxn>
              <a:cxn ang="0">
                <a:pos x="45" y="1212"/>
              </a:cxn>
              <a:cxn ang="0">
                <a:pos x="67" y="1228"/>
              </a:cxn>
              <a:cxn ang="0">
                <a:pos x="98" y="1242"/>
              </a:cxn>
              <a:cxn ang="0">
                <a:pos x="190" y="1257"/>
              </a:cxn>
              <a:cxn ang="0">
                <a:pos x="241" y="1246"/>
              </a:cxn>
              <a:cxn ang="0">
                <a:pos x="213" y="1210"/>
              </a:cxn>
              <a:cxn ang="0">
                <a:pos x="168" y="1175"/>
              </a:cxn>
              <a:cxn ang="0">
                <a:pos x="170" y="1137"/>
              </a:cxn>
              <a:cxn ang="0">
                <a:pos x="210" y="1152"/>
              </a:cxn>
              <a:cxn ang="0">
                <a:pos x="277" y="1150"/>
              </a:cxn>
              <a:cxn ang="0">
                <a:pos x="292" y="1130"/>
              </a:cxn>
              <a:cxn ang="0">
                <a:pos x="244" y="1113"/>
              </a:cxn>
              <a:cxn ang="0">
                <a:pos x="205" y="1083"/>
              </a:cxn>
              <a:cxn ang="0">
                <a:pos x="192" y="1059"/>
              </a:cxn>
              <a:cxn ang="0">
                <a:pos x="190" y="1015"/>
              </a:cxn>
              <a:cxn ang="0">
                <a:pos x="206" y="929"/>
              </a:cxn>
              <a:cxn ang="0">
                <a:pos x="255" y="760"/>
              </a:cxn>
              <a:cxn ang="0">
                <a:pos x="275" y="559"/>
              </a:cxn>
              <a:cxn ang="0">
                <a:pos x="305" y="516"/>
              </a:cxn>
              <a:cxn ang="0">
                <a:pos x="318" y="452"/>
              </a:cxn>
              <a:cxn ang="0">
                <a:pos x="275" y="315"/>
              </a:cxn>
              <a:cxn ang="0">
                <a:pos x="282" y="270"/>
              </a:cxn>
              <a:cxn ang="0">
                <a:pos x="341" y="261"/>
              </a:cxn>
              <a:cxn ang="0">
                <a:pos x="350" y="219"/>
              </a:cxn>
              <a:cxn ang="0">
                <a:pos x="315" y="180"/>
              </a:cxn>
              <a:cxn ang="0">
                <a:pos x="161" y="41"/>
              </a:cxn>
              <a:cxn ang="0">
                <a:pos x="202" y="146"/>
              </a:cxn>
              <a:cxn ang="0">
                <a:pos x="177" y="84"/>
              </a:cxn>
              <a:cxn ang="0">
                <a:pos x="170" y="56"/>
              </a:cxn>
              <a:cxn ang="0">
                <a:pos x="214" y="124"/>
              </a:cxn>
              <a:cxn ang="0">
                <a:pos x="215" y="159"/>
              </a:cxn>
              <a:cxn ang="0">
                <a:pos x="220" y="107"/>
              </a:cxn>
              <a:cxn ang="0">
                <a:pos x="207" y="80"/>
              </a:cxn>
              <a:cxn ang="0">
                <a:pos x="251" y="161"/>
              </a:cxn>
              <a:cxn ang="0">
                <a:pos x="222" y="113"/>
              </a:cxn>
              <a:cxn ang="0">
                <a:pos x="248" y="443"/>
              </a:cxn>
              <a:cxn ang="0">
                <a:pos x="265" y="417"/>
              </a:cxn>
              <a:cxn ang="0">
                <a:pos x="248" y="443"/>
              </a:cxn>
              <a:cxn ang="0">
                <a:pos x="255" y="407"/>
              </a:cxn>
              <a:cxn ang="0">
                <a:pos x="254" y="353"/>
              </a:cxn>
              <a:cxn ang="0">
                <a:pos x="262" y="281"/>
              </a:cxn>
              <a:cxn ang="0">
                <a:pos x="278" y="405"/>
              </a:cxn>
            </a:cxnLst>
            <a:rect l="0" t="0" r="r" b="b"/>
            <a:pathLst>
              <a:path w="350" h="1257">
                <a:moveTo>
                  <a:pt x="315" y="180"/>
                </a:moveTo>
                <a:lnTo>
                  <a:pt x="315" y="180"/>
                </a:lnTo>
                <a:lnTo>
                  <a:pt x="297" y="169"/>
                </a:lnTo>
                <a:lnTo>
                  <a:pt x="280" y="157"/>
                </a:lnTo>
                <a:lnTo>
                  <a:pt x="271" y="150"/>
                </a:lnTo>
                <a:lnTo>
                  <a:pt x="263" y="142"/>
                </a:lnTo>
                <a:lnTo>
                  <a:pt x="256" y="133"/>
                </a:lnTo>
                <a:lnTo>
                  <a:pt x="251" y="124"/>
                </a:lnTo>
                <a:lnTo>
                  <a:pt x="251" y="124"/>
                </a:lnTo>
                <a:lnTo>
                  <a:pt x="241" y="105"/>
                </a:lnTo>
                <a:lnTo>
                  <a:pt x="230" y="84"/>
                </a:lnTo>
                <a:lnTo>
                  <a:pt x="225" y="75"/>
                </a:lnTo>
                <a:lnTo>
                  <a:pt x="217" y="67"/>
                </a:lnTo>
                <a:lnTo>
                  <a:pt x="209" y="60"/>
                </a:lnTo>
                <a:lnTo>
                  <a:pt x="199" y="54"/>
                </a:lnTo>
                <a:lnTo>
                  <a:pt x="199" y="54"/>
                </a:lnTo>
                <a:lnTo>
                  <a:pt x="175" y="41"/>
                </a:lnTo>
                <a:lnTo>
                  <a:pt x="150" y="27"/>
                </a:lnTo>
                <a:lnTo>
                  <a:pt x="150" y="27"/>
                </a:lnTo>
                <a:lnTo>
                  <a:pt x="146" y="26"/>
                </a:lnTo>
                <a:lnTo>
                  <a:pt x="143" y="26"/>
                </a:lnTo>
                <a:lnTo>
                  <a:pt x="142" y="27"/>
                </a:lnTo>
                <a:lnTo>
                  <a:pt x="139" y="30"/>
                </a:lnTo>
                <a:lnTo>
                  <a:pt x="136" y="34"/>
                </a:lnTo>
                <a:lnTo>
                  <a:pt x="134" y="35"/>
                </a:lnTo>
                <a:lnTo>
                  <a:pt x="130" y="35"/>
                </a:lnTo>
                <a:lnTo>
                  <a:pt x="130" y="35"/>
                </a:lnTo>
                <a:lnTo>
                  <a:pt x="126" y="34"/>
                </a:lnTo>
                <a:lnTo>
                  <a:pt x="120" y="30"/>
                </a:lnTo>
                <a:lnTo>
                  <a:pt x="112" y="23"/>
                </a:lnTo>
                <a:lnTo>
                  <a:pt x="112" y="23"/>
                </a:lnTo>
                <a:lnTo>
                  <a:pt x="100" y="13"/>
                </a:lnTo>
                <a:lnTo>
                  <a:pt x="85" y="5"/>
                </a:lnTo>
                <a:lnTo>
                  <a:pt x="85" y="5"/>
                </a:lnTo>
                <a:lnTo>
                  <a:pt x="76" y="1"/>
                </a:lnTo>
                <a:lnTo>
                  <a:pt x="70" y="0"/>
                </a:lnTo>
                <a:lnTo>
                  <a:pt x="63" y="0"/>
                </a:lnTo>
                <a:lnTo>
                  <a:pt x="56" y="0"/>
                </a:lnTo>
                <a:lnTo>
                  <a:pt x="49" y="3"/>
                </a:lnTo>
                <a:lnTo>
                  <a:pt x="44" y="5"/>
                </a:lnTo>
                <a:lnTo>
                  <a:pt x="38" y="9"/>
                </a:lnTo>
                <a:lnTo>
                  <a:pt x="33" y="13"/>
                </a:lnTo>
                <a:lnTo>
                  <a:pt x="25" y="26"/>
                </a:lnTo>
                <a:lnTo>
                  <a:pt x="16" y="39"/>
                </a:lnTo>
                <a:lnTo>
                  <a:pt x="11" y="53"/>
                </a:lnTo>
                <a:lnTo>
                  <a:pt x="7" y="68"/>
                </a:lnTo>
                <a:lnTo>
                  <a:pt x="7" y="68"/>
                </a:lnTo>
                <a:lnTo>
                  <a:pt x="3" y="87"/>
                </a:lnTo>
                <a:lnTo>
                  <a:pt x="0" y="109"/>
                </a:lnTo>
                <a:lnTo>
                  <a:pt x="1" y="129"/>
                </a:lnTo>
                <a:lnTo>
                  <a:pt x="4" y="150"/>
                </a:lnTo>
                <a:lnTo>
                  <a:pt x="8" y="172"/>
                </a:lnTo>
                <a:lnTo>
                  <a:pt x="14" y="192"/>
                </a:lnTo>
                <a:lnTo>
                  <a:pt x="21" y="211"/>
                </a:lnTo>
                <a:lnTo>
                  <a:pt x="29" y="230"/>
                </a:lnTo>
                <a:lnTo>
                  <a:pt x="29" y="230"/>
                </a:lnTo>
                <a:lnTo>
                  <a:pt x="48" y="271"/>
                </a:lnTo>
                <a:lnTo>
                  <a:pt x="56" y="291"/>
                </a:lnTo>
                <a:lnTo>
                  <a:pt x="59" y="302"/>
                </a:lnTo>
                <a:lnTo>
                  <a:pt x="60" y="313"/>
                </a:lnTo>
                <a:lnTo>
                  <a:pt x="60" y="313"/>
                </a:lnTo>
                <a:lnTo>
                  <a:pt x="61" y="341"/>
                </a:lnTo>
                <a:lnTo>
                  <a:pt x="61" y="369"/>
                </a:lnTo>
                <a:lnTo>
                  <a:pt x="61" y="424"/>
                </a:lnTo>
                <a:lnTo>
                  <a:pt x="61" y="424"/>
                </a:lnTo>
                <a:lnTo>
                  <a:pt x="61" y="448"/>
                </a:lnTo>
                <a:lnTo>
                  <a:pt x="60" y="474"/>
                </a:lnTo>
                <a:lnTo>
                  <a:pt x="60" y="499"/>
                </a:lnTo>
                <a:lnTo>
                  <a:pt x="60" y="511"/>
                </a:lnTo>
                <a:lnTo>
                  <a:pt x="63" y="523"/>
                </a:lnTo>
                <a:lnTo>
                  <a:pt x="63" y="523"/>
                </a:lnTo>
                <a:lnTo>
                  <a:pt x="63" y="526"/>
                </a:lnTo>
                <a:lnTo>
                  <a:pt x="66" y="527"/>
                </a:lnTo>
                <a:lnTo>
                  <a:pt x="71" y="529"/>
                </a:lnTo>
                <a:lnTo>
                  <a:pt x="83" y="529"/>
                </a:lnTo>
                <a:lnTo>
                  <a:pt x="83" y="529"/>
                </a:lnTo>
                <a:lnTo>
                  <a:pt x="90" y="529"/>
                </a:lnTo>
                <a:lnTo>
                  <a:pt x="94" y="531"/>
                </a:lnTo>
                <a:lnTo>
                  <a:pt x="97" y="535"/>
                </a:lnTo>
                <a:lnTo>
                  <a:pt x="98" y="540"/>
                </a:lnTo>
                <a:lnTo>
                  <a:pt x="98" y="552"/>
                </a:lnTo>
                <a:lnTo>
                  <a:pt x="97" y="563"/>
                </a:lnTo>
                <a:lnTo>
                  <a:pt x="97" y="563"/>
                </a:lnTo>
                <a:lnTo>
                  <a:pt x="98" y="789"/>
                </a:lnTo>
                <a:lnTo>
                  <a:pt x="98" y="789"/>
                </a:lnTo>
                <a:lnTo>
                  <a:pt x="98" y="815"/>
                </a:lnTo>
                <a:lnTo>
                  <a:pt x="98" y="829"/>
                </a:lnTo>
                <a:lnTo>
                  <a:pt x="97" y="841"/>
                </a:lnTo>
                <a:lnTo>
                  <a:pt x="97" y="841"/>
                </a:lnTo>
                <a:lnTo>
                  <a:pt x="94" y="850"/>
                </a:lnTo>
                <a:lnTo>
                  <a:pt x="90" y="861"/>
                </a:lnTo>
                <a:lnTo>
                  <a:pt x="83" y="882"/>
                </a:lnTo>
                <a:lnTo>
                  <a:pt x="83" y="882"/>
                </a:lnTo>
                <a:lnTo>
                  <a:pt x="76" y="909"/>
                </a:lnTo>
                <a:lnTo>
                  <a:pt x="70" y="935"/>
                </a:lnTo>
                <a:lnTo>
                  <a:pt x="66" y="962"/>
                </a:lnTo>
                <a:lnTo>
                  <a:pt x="61" y="989"/>
                </a:lnTo>
                <a:lnTo>
                  <a:pt x="61" y="989"/>
                </a:lnTo>
                <a:lnTo>
                  <a:pt x="56" y="1037"/>
                </a:lnTo>
                <a:lnTo>
                  <a:pt x="53" y="1085"/>
                </a:lnTo>
                <a:lnTo>
                  <a:pt x="53" y="1085"/>
                </a:lnTo>
                <a:lnTo>
                  <a:pt x="55" y="1081"/>
                </a:lnTo>
                <a:lnTo>
                  <a:pt x="55" y="1081"/>
                </a:lnTo>
                <a:lnTo>
                  <a:pt x="53" y="1090"/>
                </a:lnTo>
                <a:lnTo>
                  <a:pt x="52" y="1096"/>
                </a:lnTo>
                <a:lnTo>
                  <a:pt x="51" y="1101"/>
                </a:lnTo>
                <a:lnTo>
                  <a:pt x="51" y="1101"/>
                </a:lnTo>
                <a:lnTo>
                  <a:pt x="53" y="1086"/>
                </a:lnTo>
                <a:lnTo>
                  <a:pt x="53" y="1086"/>
                </a:lnTo>
                <a:lnTo>
                  <a:pt x="45" y="1108"/>
                </a:lnTo>
                <a:lnTo>
                  <a:pt x="41" y="1119"/>
                </a:lnTo>
                <a:lnTo>
                  <a:pt x="41" y="1124"/>
                </a:lnTo>
                <a:lnTo>
                  <a:pt x="41" y="1130"/>
                </a:lnTo>
                <a:lnTo>
                  <a:pt x="41" y="1130"/>
                </a:lnTo>
                <a:lnTo>
                  <a:pt x="45" y="1135"/>
                </a:lnTo>
                <a:lnTo>
                  <a:pt x="48" y="1138"/>
                </a:lnTo>
                <a:lnTo>
                  <a:pt x="49" y="1141"/>
                </a:lnTo>
                <a:lnTo>
                  <a:pt x="49" y="1141"/>
                </a:lnTo>
                <a:lnTo>
                  <a:pt x="49" y="1148"/>
                </a:lnTo>
                <a:lnTo>
                  <a:pt x="48" y="1154"/>
                </a:lnTo>
                <a:lnTo>
                  <a:pt x="44" y="1168"/>
                </a:lnTo>
                <a:lnTo>
                  <a:pt x="44" y="1168"/>
                </a:lnTo>
                <a:lnTo>
                  <a:pt x="42" y="1182"/>
                </a:lnTo>
                <a:lnTo>
                  <a:pt x="42" y="1197"/>
                </a:lnTo>
                <a:lnTo>
                  <a:pt x="42" y="1205"/>
                </a:lnTo>
                <a:lnTo>
                  <a:pt x="45" y="1212"/>
                </a:lnTo>
                <a:lnTo>
                  <a:pt x="48" y="1217"/>
                </a:lnTo>
                <a:lnTo>
                  <a:pt x="52" y="1222"/>
                </a:lnTo>
                <a:lnTo>
                  <a:pt x="52" y="1222"/>
                </a:lnTo>
                <a:lnTo>
                  <a:pt x="56" y="1227"/>
                </a:lnTo>
                <a:lnTo>
                  <a:pt x="60" y="1229"/>
                </a:lnTo>
                <a:lnTo>
                  <a:pt x="64" y="1229"/>
                </a:lnTo>
                <a:lnTo>
                  <a:pt x="67" y="1228"/>
                </a:lnTo>
                <a:lnTo>
                  <a:pt x="72" y="1224"/>
                </a:lnTo>
                <a:lnTo>
                  <a:pt x="81" y="1218"/>
                </a:lnTo>
                <a:lnTo>
                  <a:pt x="81" y="1218"/>
                </a:lnTo>
                <a:lnTo>
                  <a:pt x="83" y="1225"/>
                </a:lnTo>
                <a:lnTo>
                  <a:pt x="87" y="1232"/>
                </a:lnTo>
                <a:lnTo>
                  <a:pt x="93" y="1236"/>
                </a:lnTo>
                <a:lnTo>
                  <a:pt x="98" y="1242"/>
                </a:lnTo>
                <a:lnTo>
                  <a:pt x="105" y="1244"/>
                </a:lnTo>
                <a:lnTo>
                  <a:pt x="112" y="1248"/>
                </a:lnTo>
                <a:lnTo>
                  <a:pt x="128" y="1252"/>
                </a:lnTo>
                <a:lnTo>
                  <a:pt x="145" y="1255"/>
                </a:lnTo>
                <a:lnTo>
                  <a:pt x="161" y="1257"/>
                </a:lnTo>
                <a:lnTo>
                  <a:pt x="190" y="1257"/>
                </a:lnTo>
                <a:lnTo>
                  <a:pt x="190" y="1257"/>
                </a:lnTo>
                <a:lnTo>
                  <a:pt x="205" y="1257"/>
                </a:lnTo>
                <a:lnTo>
                  <a:pt x="222" y="1257"/>
                </a:lnTo>
                <a:lnTo>
                  <a:pt x="232" y="1255"/>
                </a:lnTo>
                <a:lnTo>
                  <a:pt x="239" y="1252"/>
                </a:lnTo>
                <a:lnTo>
                  <a:pt x="240" y="1251"/>
                </a:lnTo>
                <a:lnTo>
                  <a:pt x="241" y="1248"/>
                </a:lnTo>
                <a:lnTo>
                  <a:pt x="241" y="1246"/>
                </a:lnTo>
                <a:lnTo>
                  <a:pt x="241" y="1242"/>
                </a:lnTo>
                <a:lnTo>
                  <a:pt x="241" y="1242"/>
                </a:lnTo>
                <a:lnTo>
                  <a:pt x="237" y="1235"/>
                </a:lnTo>
                <a:lnTo>
                  <a:pt x="233" y="1228"/>
                </a:lnTo>
                <a:lnTo>
                  <a:pt x="229" y="1222"/>
                </a:lnTo>
                <a:lnTo>
                  <a:pt x="224" y="1218"/>
                </a:lnTo>
                <a:lnTo>
                  <a:pt x="213" y="1210"/>
                </a:lnTo>
                <a:lnTo>
                  <a:pt x="199" y="1203"/>
                </a:lnTo>
                <a:lnTo>
                  <a:pt x="199" y="1203"/>
                </a:lnTo>
                <a:lnTo>
                  <a:pt x="185" y="1195"/>
                </a:lnTo>
                <a:lnTo>
                  <a:pt x="180" y="1191"/>
                </a:lnTo>
                <a:lnTo>
                  <a:pt x="176" y="1186"/>
                </a:lnTo>
                <a:lnTo>
                  <a:pt x="172" y="1180"/>
                </a:lnTo>
                <a:lnTo>
                  <a:pt x="168" y="1175"/>
                </a:lnTo>
                <a:lnTo>
                  <a:pt x="165" y="1167"/>
                </a:lnTo>
                <a:lnTo>
                  <a:pt x="164" y="1160"/>
                </a:lnTo>
                <a:lnTo>
                  <a:pt x="164" y="1160"/>
                </a:lnTo>
                <a:lnTo>
                  <a:pt x="164" y="1152"/>
                </a:lnTo>
                <a:lnTo>
                  <a:pt x="164" y="1145"/>
                </a:lnTo>
                <a:lnTo>
                  <a:pt x="166" y="1139"/>
                </a:lnTo>
                <a:lnTo>
                  <a:pt x="170" y="1137"/>
                </a:lnTo>
                <a:lnTo>
                  <a:pt x="175" y="1135"/>
                </a:lnTo>
                <a:lnTo>
                  <a:pt x="181" y="1135"/>
                </a:lnTo>
                <a:lnTo>
                  <a:pt x="187" y="1138"/>
                </a:lnTo>
                <a:lnTo>
                  <a:pt x="194" y="1142"/>
                </a:lnTo>
                <a:lnTo>
                  <a:pt x="194" y="1142"/>
                </a:lnTo>
                <a:lnTo>
                  <a:pt x="202" y="1148"/>
                </a:lnTo>
                <a:lnTo>
                  <a:pt x="210" y="1152"/>
                </a:lnTo>
                <a:lnTo>
                  <a:pt x="220" y="1153"/>
                </a:lnTo>
                <a:lnTo>
                  <a:pt x="230" y="1154"/>
                </a:lnTo>
                <a:lnTo>
                  <a:pt x="240" y="1154"/>
                </a:lnTo>
                <a:lnTo>
                  <a:pt x="251" y="1154"/>
                </a:lnTo>
                <a:lnTo>
                  <a:pt x="270" y="1152"/>
                </a:lnTo>
                <a:lnTo>
                  <a:pt x="270" y="1152"/>
                </a:lnTo>
                <a:lnTo>
                  <a:pt x="277" y="1150"/>
                </a:lnTo>
                <a:lnTo>
                  <a:pt x="285" y="1149"/>
                </a:lnTo>
                <a:lnTo>
                  <a:pt x="288" y="1148"/>
                </a:lnTo>
                <a:lnTo>
                  <a:pt x="292" y="1145"/>
                </a:lnTo>
                <a:lnTo>
                  <a:pt x="293" y="1142"/>
                </a:lnTo>
                <a:lnTo>
                  <a:pt x="293" y="1138"/>
                </a:lnTo>
                <a:lnTo>
                  <a:pt x="293" y="1138"/>
                </a:lnTo>
                <a:lnTo>
                  <a:pt x="292" y="1130"/>
                </a:lnTo>
                <a:lnTo>
                  <a:pt x="290" y="1127"/>
                </a:lnTo>
                <a:lnTo>
                  <a:pt x="289" y="1126"/>
                </a:lnTo>
                <a:lnTo>
                  <a:pt x="284" y="1123"/>
                </a:lnTo>
                <a:lnTo>
                  <a:pt x="275" y="1122"/>
                </a:lnTo>
                <a:lnTo>
                  <a:pt x="275" y="1122"/>
                </a:lnTo>
                <a:lnTo>
                  <a:pt x="255" y="1116"/>
                </a:lnTo>
                <a:lnTo>
                  <a:pt x="244" y="1113"/>
                </a:lnTo>
                <a:lnTo>
                  <a:pt x="232" y="1111"/>
                </a:lnTo>
                <a:lnTo>
                  <a:pt x="222" y="1105"/>
                </a:lnTo>
                <a:lnTo>
                  <a:pt x="213" y="1100"/>
                </a:lnTo>
                <a:lnTo>
                  <a:pt x="210" y="1097"/>
                </a:lnTo>
                <a:lnTo>
                  <a:pt x="207" y="1093"/>
                </a:lnTo>
                <a:lnTo>
                  <a:pt x="206" y="1089"/>
                </a:lnTo>
                <a:lnTo>
                  <a:pt x="205" y="1083"/>
                </a:lnTo>
                <a:lnTo>
                  <a:pt x="205" y="1083"/>
                </a:lnTo>
                <a:lnTo>
                  <a:pt x="203" y="1077"/>
                </a:lnTo>
                <a:lnTo>
                  <a:pt x="200" y="1073"/>
                </a:lnTo>
                <a:lnTo>
                  <a:pt x="196" y="1067"/>
                </a:lnTo>
                <a:lnTo>
                  <a:pt x="194" y="1062"/>
                </a:lnTo>
                <a:lnTo>
                  <a:pt x="194" y="1062"/>
                </a:lnTo>
                <a:lnTo>
                  <a:pt x="192" y="1059"/>
                </a:lnTo>
                <a:lnTo>
                  <a:pt x="192" y="1055"/>
                </a:lnTo>
                <a:lnTo>
                  <a:pt x="195" y="1047"/>
                </a:lnTo>
                <a:lnTo>
                  <a:pt x="198" y="1040"/>
                </a:lnTo>
                <a:lnTo>
                  <a:pt x="198" y="1036"/>
                </a:lnTo>
                <a:lnTo>
                  <a:pt x="198" y="1032"/>
                </a:lnTo>
                <a:lnTo>
                  <a:pt x="198" y="1032"/>
                </a:lnTo>
                <a:lnTo>
                  <a:pt x="190" y="1015"/>
                </a:lnTo>
                <a:lnTo>
                  <a:pt x="187" y="1006"/>
                </a:lnTo>
                <a:lnTo>
                  <a:pt x="187" y="1002"/>
                </a:lnTo>
                <a:lnTo>
                  <a:pt x="187" y="996"/>
                </a:lnTo>
                <a:lnTo>
                  <a:pt x="187" y="996"/>
                </a:lnTo>
                <a:lnTo>
                  <a:pt x="198" y="953"/>
                </a:lnTo>
                <a:lnTo>
                  <a:pt x="198" y="953"/>
                </a:lnTo>
                <a:lnTo>
                  <a:pt x="206" y="929"/>
                </a:lnTo>
                <a:lnTo>
                  <a:pt x="215" y="906"/>
                </a:lnTo>
                <a:lnTo>
                  <a:pt x="225" y="884"/>
                </a:lnTo>
                <a:lnTo>
                  <a:pt x="233" y="861"/>
                </a:lnTo>
                <a:lnTo>
                  <a:pt x="233" y="861"/>
                </a:lnTo>
                <a:lnTo>
                  <a:pt x="240" y="837"/>
                </a:lnTo>
                <a:lnTo>
                  <a:pt x="245" y="811"/>
                </a:lnTo>
                <a:lnTo>
                  <a:pt x="255" y="760"/>
                </a:lnTo>
                <a:lnTo>
                  <a:pt x="262" y="709"/>
                </a:lnTo>
                <a:lnTo>
                  <a:pt x="269" y="658"/>
                </a:lnTo>
                <a:lnTo>
                  <a:pt x="269" y="658"/>
                </a:lnTo>
                <a:lnTo>
                  <a:pt x="274" y="609"/>
                </a:lnTo>
                <a:lnTo>
                  <a:pt x="275" y="583"/>
                </a:lnTo>
                <a:lnTo>
                  <a:pt x="275" y="559"/>
                </a:lnTo>
                <a:lnTo>
                  <a:pt x="275" y="559"/>
                </a:lnTo>
                <a:lnTo>
                  <a:pt x="275" y="548"/>
                </a:lnTo>
                <a:lnTo>
                  <a:pt x="277" y="538"/>
                </a:lnTo>
                <a:lnTo>
                  <a:pt x="278" y="530"/>
                </a:lnTo>
                <a:lnTo>
                  <a:pt x="282" y="523"/>
                </a:lnTo>
                <a:lnTo>
                  <a:pt x="288" y="519"/>
                </a:lnTo>
                <a:lnTo>
                  <a:pt x="296" y="516"/>
                </a:lnTo>
                <a:lnTo>
                  <a:pt x="305" y="516"/>
                </a:lnTo>
                <a:lnTo>
                  <a:pt x="316" y="518"/>
                </a:lnTo>
                <a:lnTo>
                  <a:pt x="316" y="518"/>
                </a:lnTo>
                <a:lnTo>
                  <a:pt x="331" y="519"/>
                </a:lnTo>
                <a:lnTo>
                  <a:pt x="331" y="519"/>
                </a:lnTo>
                <a:lnTo>
                  <a:pt x="329" y="501"/>
                </a:lnTo>
                <a:lnTo>
                  <a:pt x="326" y="485"/>
                </a:lnTo>
                <a:lnTo>
                  <a:pt x="318" y="452"/>
                </a:lnTo>
                <a:lnTo>
                  <a:pt x="307" y="420"/>
                </a:lnTo>
                <a:lnTo>
                  <a:pt x="296" y="388"/>
                </a:lnTo>
                <a:lnTo>
                  <a:pt x="296" y="388"/>
                </a:lnTo>
                <a:lnTo>
                  <a:pt x="286" y="357"/>
                </a:lnTo>
                <a:lnTo>
                  <a:pt x="278" y="327"/>
                </a:lnTo>
                <a:lnTo>
                  <a:pt x="278" y="327"/>
                </a:lnTo>
                <a:lnTo>
                  <a:pt x="275" y="315"/>
                </a:lnTo>
                <a:lnTo>
                  <a:pt x="271" y="298"/>
                </a:lnTo>
                <a:lnTo>
                  <a:pt x="270" y="290"/>
                </a:lnTo>
                <a:lnTo>
                  <a:pt x="270" y="283"/>
                </a:lnTo>
                <a:lnTo>
                  <a:pt x="271" y="276"/>
                </a:lnTo>
                <a:lnTo>
                  <a:pt x="274" y="272"/>
                </a:lnTo>
                <a:lnTo>
                  <a:pt x="274" y="272"/>
                </a:lnTo>
                <a:lnTo>
                  <a:pt x="282" y="270"/>
                </a:lnTo>
                <a:lnTo>
                  <a:pt x="290" y="268"/>
                </a:lnTo>
                <a:lnTo>
                  <a:pt x="308" y="270"/>
                </a:lnTo>
                <a:lnTo>
                  <a:pt x="318" y="271"/>
                </a:lnTo>
                <a:lnTo>
                  <a:pt x="326" y="271"/>
                </a:lnTo>
                <a:lnTo>
                  <a:pt x="334" y="268"/>
                </a:lnTo>
                <a:lnTo>
                  <a:pt x="338" y="266"/>
                </a:lnTo>
                <a:lnTo>
                  <a:pt x="341" y="261"/>
                </a:lnTo>
                <a:lnTo>
                  <a:pt x="341" y="261"/>
                </a:lnTo>
                <a:lnTo>
                  <a:pt x="345" y="257"/>
                </a:lnTo>
                <a:lnTo>
                  <a:pt x="346" y="253"/>
                </a:lnTo>
                <a:lnTo>
                  <a:pt x="350" y="241"/>
                </a:lnTo>
                <a:lnTo>
                  <a:pt x="350" y="230"/>
                </a:lnTo>
                <a:lnTo>
                  <a:pt x="350" y="219"/>
                </a:lnTo>
                <a:lnTo>
                  <a:pt x="350" y="219"/>
                </a:lnTo>
                <a:lnTo>
                  <a:pt x="349" y="212"/>
                </a:lnTo>
                <a:lnTo>
                  <a:pt x="345" y="207"/>
                </a:lnTo>
                <a:lnTo>
                  <a:pt x="342" y="202"/>
                </a:lnTo>
                <a:lnTo>
                  <a:pt x="337" y="196"/>
                </a:lnTo>
                <a:lnTo>
                  <a:pt x="326" y="188"/>
                </a:lnTo>
                <a:lnTo>
                  <a:pt x="315" y="180"/>
                </a:lnTo>
                <a:lnTo>
                  <a:pt x="315" y="180"/>
                </a:lnTo>
                <a:lnTo>
                  <a:pt x="316" y="181"/>
                </a:lnTo>
                <a:lnTo>
                  <a:pt x="315" y="180"/>
                </a:lnTo>
                <a:lnTo>
                  <a:pt x="315" y="180"/>
                </a:lnTo>
                <a:close/>
                <a:moveTo>
                  <a:pt x="165" y="43"/>
                </a:moveTo>
                <a:lnTo>
                  <a:pt x="165" y="43"/>
                </a:lnTo>
                <a:lnTo>
                  <a:pt x="162" y="43"/>
                </a:lnTo>
                <a:lnTo>
                  <a:pt x="161" y="41"/>
                </a:lnTo>
                <a:lnTo>
                  <a:pt x="165" y="43"/>
                </a:lnTo>
                <a:close/>
                <a:moveTo>
                  <a:pt x="221" y="158"/>
                </a:moveTo>
                <a:lnTo>
                  <a:pt x="221" y="158"/>
                </a:lnTo>
                <a:lnTo>
                  <a:pt x="213" y="158"/>
                </a:lnTo>
                <a:lnTo>
                  <a:pt x="207" y="157"/>
                </a:lnTo>
                <a:lnTo>
                  <a:pt x="203" y="152"/>
                </a:lnTo>
                <a:lnTo>
                  <a:pt x="202" y="146"/>
                </a:lnTo>
                <a:lnTo>
                  <a:pt x="199" y="132"/>
                </a:lnTo>
                <a:lnTo>
                  <a:pt x="198" y="124"/>
                </a:lnTo>
                <a:lnTo>
                  <a:pt x="195" y="116"/>
                </a:lnTo>
                <a:lnTo>
                  <a:pt x="195" y="116"/>
                </a:lnTo>
                <a:lnTo>
                  <a:pt x="190" y="105"/>
                </a:lnTo>
                <a:lnTo>
                  <a:pt x="184" y="95"/>
                </a:lnTo>
                <a:lnTo>
                  <a:pt x="177" y="84"/>
                </a:lnTo>
                <a:lnTo>
                  <a:pt x="169" y="75"/>
                </a:lnTo>
                <a:lnTo>
                  <a:pt x="153" y="57"/>
                </a:lnTo>
                <a:lnTo>
                  <a:pt x="135" y="41"/>
                </a:lnTo>
                <a:lnTo>
                  <a:pt x="135" y="41"/>
                </a:lnTo>
                <a:lnTo>
                  <a:pt x="151" y="46"/>
                </a:lnTo>
                <a:lnTo>
                  <a:pt x="165" y="52"/>
                </a:lnTo>
                <a:lnTo>
                  <a:pt x="170" y="56"/>
                </a:lnTo>
                <a:lnTo>
                  <a:pt x="177" y="61"/>
                </a:lnTo>
                <a:lnTo>
                  <a:pt x="190" y="73"/>
                </a:lnTo>
                <a:lnTo>
                  <a:pt x="190" y="73"/>
                </a:lnTo>
                <a:lnTo>
                  <a:pt x="198" y="84"/>
                </a:lnTo>
                <a:lnTo>
                  <a:pt x="205" y="97"/>
                </a:lnTo>
                <a:lnTo>
                  <a:pt x="210" y="110"/>
                </a:lnTo>
                <a:lnTo>
                  <a:pt x="214" y="124"/>
                </a:lnTo>
                <a:lnTo>
                  <a:pt x="214" y="124"/>
                </a:lnTo>
                <a:lnTo>
                  <a:pt x="220" y="142"/>
                </a:lnTo>
                <a:lnTo>
                  <a:pt x="222" y="151"/>
                </a:lnTo>
                <a:lnTo>
                  <a:pt x="222" y="155"/>
                </a:lnTo>
                <a:lnTo>
                  <a:pt x="221" y="158"/>
                </a:lnTo>
                <a:lnTo>
                  <a:pt x="221" y="158"/>
                </a:lnTo>
                <a:lnTo>
                  <a:pt x="215" y="159"/>
                </a:lnTo>
                <a:lnTo>
                  <a:pt x="217" y="158"/>
                </a:lnTo>
                <a:lnTo>
                  <a:pt x="220" y="158"/>
                </a:lnTo>
                <a:lnTo>
                  <a:pt x="221" y="158"/>
                </a:lnTo>
                <a:lnTo>
                  <a:pt x="221" y="158"/>
                </a:lnTo>
                <a:lnTo>
                  <a:pt x="221" y="158"/>
                </a:lnTo>
                <a:close/>
                <a:moveTo>
                  <a:pt x="220" y="107"/>
                </a:moveTo>
                <a:lnTo>
                  <a:pt x="220" y="107"/>
                </a:lnTo>
                <a:lnTo>
                  <a:pt x="209" y="90"/>
                </a:lnTo>
                <a:lnTo>
                  <a:pt x="195" y="73"/>
                </a:lnTo>
                <a:lnTo>
                  <a:pt x="180" y="58"/>
                </a:lnTo>
                <a:lnTo>
                  <a:pt x="165" y="43"/>
                </a:lnTo>
                <a:lnTo>
                  <a:pt x="165" y="43"/>
                </a:lnTo>
                <a:lnTo>
                  <a:pt x="194" y="67"/>
                </a:lnTo>
                <a:lnTo>
                  <a:pt x="207" y="80"/>
                </a:lnTo>
                <a:lnTo>
                  <a:pt x="220" y="95"/>
                </a:lnTo>
                <a:lnTo>
                  <a:pt x="232" y="110"/>
                </a:lnTo>
                <a:lnTo>
                  <a:pt x="240" y="127"/>
                </a:lnTo>
                <a:lnTo>
                  <a:pt x="247" y="143"/>
                </a:lnTo>
                <a:lnTo>
                  <a:pt x="250" y="152"/>
                </a:lnTo>
                <a:lnTo>
                  <a:pt x="251" y="161"/>
                </a:lnTo>
                <a:lnTo>
                  <a:pt x="251" y="161"/>
                </a:lnTo>
                <a:lnTo>
                  <a:pt x="247" y="161"/>
                </a:lnTo>
                <a:lnTo>
                  <a:pt x="244" y="161"/>
                </a:lnTo>
                <a:lnTo>
                  <a:pt x="239" y="155"/>
                </a:lnTo>
                <a:lnTo>
                  <a:pt x="235" y="148"/>
                </a:lnTo>
                <a:lnTo>
                  <a:pt x="230" y="140"/>
                </a:lnTo>
                <a:lnTo>
                  <a:pt x="225" y="121"/>
                </a:lnTo>
                <a:lnTo>
                  <a:pt x="222" y="113"/>
                </a:lnTo>
                <a:lnTo>
                  <a:pt x="220" y="107"/>
                </a:lnTo>
                <a:lnTo>
                  <a:pt x="220" y="107"/>
                </a:lnTo>
                <a:lnTo>
                  <a:pt x="217" y="102"/>
                </a:lnTo>
                <a:lnTo>
                  <a:pt x="220" y="107"/>
                </a:lnTo>
                <a:lnTo>
                  <a:pt x="220" y="107"/>
                </a:lnTo>
                <a:close/>
                <a:moveTo>
                  <a:pt x="248" y="443"/>
                </a:moveTo>
                <a:lnTo>
                  <a:pt x="248" y="443"/>
                </a:lnTo>
                <a:lnTo>
                  <a:pt x="250" y="433"/>
                </a:lnTo>
                <a:lnTo>
                  <a:pt x="251" y="422"/>
                </a:lnTo>
                <a:lnTo>
                  <a:pt x="252" y="420"/>
                </a:lnTo>
                <a:lnTo>
                  <a:pt x="255" y="417"/>
                </a:lnTo>
                <a:lnTo>
                  <a:pt x="259" y="416"/>
                </a:lnTo>
                <a:lnTo>
                  <a:pt x="265" y="417"/>
                </a:lnTo>
                <a:lnTo>
                  <a:pt x="265" y="417"/>
                </a:lnTo>
                <a:lnTo>
                  <a:pt x="265" y="429"/>
                </a:lnTo>
                <a:lnTo>
                  <a:pt x="265" y="437"/>
                </a:lnTo>
                <a:lnTo>
                  <a:pt x="262" y="440"/>
                </a:lnTo>
                <a:lnTo>
                  <a:pt x="259" y="441"/>
                </a:lnTo>
                <a:lnTo>
                  <a:pt x="255" y="443"/>
                </a:lnTo>
                <a:lnTo>
                  <a:pt x="248" y="443"/>
                </a:lnTo>
                <a:lnTo>
                  <a:pt x="248" y="443"/>
                </a:lnTo>
                <a:close/>
                <a:moveTo>
                  <a:pt x="281" y="410"/>
                </a:moveTo>
                <a:lnTo>
                  <a:pt x="281" y="410"/>
                </a:lnTo>
                <a:lnTo>
                  <a:pt x="271" y="413"/>
                </a:lnTo>
                <a:lnTo>
                  <a:pt x="263" y="414"/>
                </a:lnTo>
                <a:lnTo>
                  <a:pt x="260" y="413"/>
                </a:lnTo>
                <a:lnTo>
                  <a:pt x="258" y="411"/>
                </a:lnTo>
                <a:lnTo>
                  <a:pt x="255" y="407"/>
                </a:lnTo>
                <a:lnTo>
                  <a:pt x="254" y="403"/>
                </a:lnTo>
                <a:lnTo>
                  <a:pt x="254" y="403"/>
                </a:lnTo>
                <a:lnTo>
                  <a:pt x="251" y="391"/>
                </a:lnTo>
                <a:lnTo>
                  <a:pt x="252" y="379"/>
                </a:lnTo>
                <a:lnTo>
                  <a:pt x="254" y="365"/>
                </a:lnTo>
                <a:lnTo>
                  <a:pt x="254" y="353"/>
                </a:lnTo>
                <a:lnTo>
                  <a:pt x="254" y="353"/>
                </a:lnTo>
                <a:lnTo>
                  <a:pt x="252" y="336"/>
                </a:lnTo>
                <a:lnTo>
                  <a:pt x="251" y="313"/>
                </a:lnTo>
                <a:lnTo>
                  <a:pt x="252" y="301"/>
                </a:lnTo>
                <a:lnTo>
                  <a:pt x="254" y="291"/>
                </a:lnTo>
                <a:lnTo>
                  <a:pt x="256" y="283"/>
                </a:lnTo>
                <a:lnTo>
                  <a:pt x="259" y="282"/>
                </a:lnTo>
                <a:lnTo>
                  <a:pt x="262" y="281"/>
                </a:lnTo>
                <a:lnTo>
                  <a:pt x="262" y="281"/>
                </a:lnTo>
                <a:lnTo>
                  <a:pt x="266" y="313"/>
                </a:lnTo>
                <a:lnTo>
                  <a:pt x="271" y="346"/>
                </a:lnTo>
                <a:lnTo>
                  <a:pt x="281" y="410"/>
                </a:lnTo>
                <a:lnTo>
                  <a:pt x="281" y="410"/>
                </a:lnTo>
                <a:lnTo>
                  <a:pt x="280" y="409"/>
                </a:lnTo>
                <a:lnTo>
                  <a:pt x="278" y="405"/>
                </a:lnTo>
                <a:lnTo>
                  <a:pt x="277" y="395"/>
                </a:lnTo>
                <a:lnTo>
                  <a:pt x="277" y="392"/>
                </a:lnTo>
                <a:lnTo>
                  <a:pt x="278" y="392"/>
                </a:lnTo>
                <a:lnTo>
                  <a:pt x="281" y="410"/>
                </a:lnTo>
                <a:lnTo>
                  <a:pt x="281" y="410"/>
                </a:lnTo>
                <a:close/>
              </a:path>
            </a:pathLst>
          </a:cu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/>
          <a:lstStyle/>
          <a:p>
            <a:endParaRPr lang="en-US">
              <a:ln>
                <a:solidFill>
                  <a:schemeClr val="bg1"/>
                </a:solidFill>
              </a:ln>
              <a:solidFill>
                <a:schemeClr val="tx2"/>
              </a:solidFill>
            </a:endParaRPr>
          </a:p>
        </p:txBody>
      </p:sp>
      <p:sp>
        <p:nvSpPr>
          <p:cNvPr id="31" name="文本框 36"/>
          <p:cNvSpPr txBox="1">
            <a:spLocks noChangeArrowheads="1"/>
          </p:cNvSpPr>
          <p:nvPr/>
        </p:nvSpPr>
        <p:spPr bwMode="auto">
          <a:xfrm>
            <a:off x="-1" y="317899"/>
            <a:ext cx="360426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 dirty="0" smtClean="0">
                <a:solidFill>
                  <a:srgbClr val="4093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3200" b="1" dirty="0" smtClean="0">
                <a:solidFill>
                  <a:srgbClr val="4093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zh-CN" altLang="en-US" sz="3200" b="1" dirty="0">
              <a:solidFill>
                <a:srgbClr val="40937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 advTm="0">
        <p14:prism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52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52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52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3" presetClass="entr" presetSubtype="52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3" presetClass="entr" presetSubtype="528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框 33"/>
          <p:cNvSpPr txBox="1">
            <a:spLocks noChangeArrowheads="1"/>
          </p:cNvSpPr>
          <p:nvPr/>
        </p:nvSpPr>
        <p:spPr bwMode="auto">
          <a:xfrm>
            <a:off x="4213143" y="2384820"/>
            <a:ext cx="299537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800" dirty="0" smtClean="0">
                <a:solidFill>
                  <a:srgbClr val="40937D"/>
                </a:solidFill>
                <a:latin typeface="Copperplate Gothic Bold" pitchFamily="34" charset="0"/>
                <a:ea typeface="微软雅黑" panose="020B0503020204020204" pitchFamily="34" charset="-122"/>
              </a:rPr>
              <a:t>01</a:t>
            </a:r>
            <a:r>
              <a:rPr lang="en-US" altLang="zh-CN" sz="4800" dirty="0" smtClean="0">
                <a:solidFill>
                  <a:srgbClr val="4093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3200" dirty="0" smtClean="0">
                <a:solidFill>
                  <a:srgbClr val="4093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公司简介</a:t>
            </a:r>
            <a:endParaRPr lang="zh-CN" altLang="en-US" sz="3200" dirty="0">
              <a:solidFill>
                <a:srgbClr val="40937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文本框 35"/>
          <p:cNvSpPr txBox="1">
            <a:spLocks noChangeArrowheads="1"/>
          </p:cNvSpPr>
          <p:nvPr/>
        </p:nvSpPr>
        <p:spPr bwMode="auto">
          <a:xfrm>
            <a:off x="5246372" y="3177956"/>
            <a:ext cx="1543048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500" dirty="0" smtClean="0">
                <a:solidFill>
                  <a:srgbClr val="4093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单击添加小标题</a:t>
            </a:r>
            <a:endParaRPr lang="zh-CN" altLang="en-US" sz="1500" dirty="0">
              <a:solidFill>
                <a:srgbClr val="40937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Group 79"/>
          <p:cNvGrpSpPr/>
          <p:nvPr/>
        </p:nvGrpSpPr>
        <p:grpSpPr>
          <a:xfrm>
            <a:off x="2974166" y="1224482"/>
            <a:ext cx="689408" cy="2813263"/>
            <a:chOff x="1858693" y="1193726"/>
            <a:chExt cx="593901" cy="2463832"/>
          </a:xfrm>
          <a:solidFill>
            <a:srgbClr val="40937D"/>
          </a:solidFill>
        </p:grpSpPr>
        <p:sp>
          <p:nvSpPr>
            <p:cNvPr id="10" name="Freeform 7"/>
            <p:cNvSpPr/>
            <p:nvPr/>
          </p:nvSpPr>
          <p:spPr bwMode="auto">
            <a:xfrm>
              <a:off x="1943535" y="1193726"/>
              <a:ext cx="295254" cy="363128"/>
            </a:xfrm>
            <a:custGeom>
              <a:avLst/>
              <a:gdLst/>
              <a:ahLst/>
              <a:cxnLst>
                <a:cxn ang="0">
                  <a:pos x="0" y="160"/>
                </a:cxn>
                <a:cxn ang="0">
                  <a:pos x="11" y="163"/>
                </a:cxn>
                <a:cxn ang="0">
                  <a:pos x="27" y="175"/>
                </a:cxn>
                <a:cxn ang="0">
                  <a:pos x="36" y="182"/>
                </a:cxn>
                <a:cxn ang="0">
                  <a:pos x="93" y="215"/>
                </a:cxn>
                <a:cxn ang="0">
                  <a:pos x="93" y="209"/>
                </a:cxn>
                <a:cxn ang="0">
                  <a:pos x="96" y="206"/>
                </a:cxn>
                <a:cxn ang="0">
                  <a:pos x="106" y="204"/>
                </a:cxn>
                <a:cxn ang="0">
                  <a:pos x="126" y="202"/>
                </a:cxn>
                <a:cxn ang="0">
                  <a:pos x="130" y="200"/>
                </a:cxn>
                <a:cxn ang="0">
                  <a:pos x="141" y="183"/>
                </a:cxn>
                <a:cxn ang="0">
                  <a:pos x="147" y="164"/>
                </a:cxn>
                <a:cxn ang="0">
                  <a:pos x="156" y="125"/>
                </a:cxn>
                <a:cxn ang="0">
                  <a:pos x="164" y="104"/>
                </a:cxn>
                <a:cxn ang="0">
                  <a:pos x="175" y="86"/>
                </a:cxn>
                <a:cxn ang="0">
                  <a:pos x="175" y="80"/>
                </a:cxn>
                <a:cxn ang="0">
                  <a:pos x="171" y="56"/>
                </a:cxn>
                <a:cxn ang="0">
                  <a:pos x="164" y="43"/>
                </a:cxn>
                <a:cxn ang="0">
                  <a:pos x="146" y="21"/>
                </a:cxn>
                <a:cxn ang="0">
                  <a:pos x="134" y="11"/>
                </a:cxn>
                <a:cxn ang="0">
                  <a:pos x="119" y="5"/>
                </a:cxn>
                <a:cxn ang="0">
                  <a:pos x="104" y="0"/>
                </a:cxn>
                <a:cxn ang="0">
                  <a:pos x="89" y="2"/>
                </a:cxn>
                <a:cxn ang="0">
                  <a:pos x="74" y="6"/>
                </a:cxn>
                <a:cxn ang="0">
                  <a:pos x="49" y="21"/>
                </a:cxn>
                <a:cxn ang="0">
                  <a:pos x="29" y="47"/>
                </a:cxn>
                <a:cxn ang="0">
                  <a:pos x="23" y="63"/>
                </a:cxn>
                <a:cxn ang="0">
                  <a:pos x="14" y="96"/>
                </a:cxn>
                <a:cxn ang="0">
                  <a:pos x="11" y="114"/>
                </a:cxn>
                <a:cxn ang="0">
                  <a:pos x="12" y="141"/>
                </a:cxn>
                <a:cxn ang="0">
                  <a:pos x="10" y="152"/>
                </a:cxn>
                <a:cxn ang="0">
                  <a:pos x="0" y="160"/>
                </a:cxn>
                <a:cxn ang="0">
                  <a:pos x="10" y="159"/>
                </a:cxn>
                <a:cxn ang="0">
                  <a:pos x="14" y="157"/>
                </a:cxn>
                <a:cxn ang="0">
                  <a:pos x="0" y="160"/>
                </a:cxn>
              </a:cxnLst>
              <a:rect l="0" t="0" r="r" b="b"/>
              <a:pathLst>
                <a:path w="175" h="215">
                  <a:moveTo>
                    <a:pt x="0" y="160"/>
                  </a:moveTo>
                  <a:lnTo>
                    <a:pt x="0" y="160"/>
                  </a:lnTo>
                  <a:lnTo>
                    <a:pt x="6" y="161"/>
                  </a:lnTo>
                  <a:lnTo>
                    <a:pt x="11" y="163"/>
                  </a:lnTo>
                  <a:lnTo>
                    <a:pt x="19" y="168"/>
                  </a:lnTo>
                  <a:lnTo>
                    <a:pt x="27" y="175"/>
                  </a:lnTo>
                  <a:lnTo>
                    <a:pt x="36" y="182"/>
                  </a:lnTo>
                  <a:lnTo>
                    <a:pt x="36" y="182"/>
                  </a:lnTo>
                  <a:lnTo>
                    <a:pt x="64" y="198"/>
                  </a:lnTo>
                  <a:lnTo>
                    <a:pt x="93" y="215"/>
                  </a:lnTo>
                  <a:lnTo>
                    <a:pt x="93" y="215"/>
                  </a:lnTo>
                  <a:lnTo>
                    <a:pt x="93" y="209"/>
                  </a:lnTo>
                  <a:lnTo>
                    <a:pt x="94" y="208"/>
                  </a:lnTo>
                  <a:lnTo>
                    <a:pt x="96" y="206"/>
                  </a:lnTo>
                  <a:lnTo>
                    <a:pt x="101" y="205"/>
                  </a:lnTo>
                  <a:lnTo>
                    <a:pt x="106" y="204"/>
                  </a:lnTo>
                  <a:lnTo>
                    <a:pt x="120" y="204"/>
                  </a:lnTo>
                  <a:lnTo>
                    <a:pt x="126" y="202"/>
                  </a:lnTo>
                  <a:lnTo>
                    <a:pt x="130" y="200"/>
                  </a:lnTo>
                  <a:lnTo>
                    <a:pt x="130" y="200"/>
                  </a:lnTo>
                  <a:lnTo>
                    <a:pt x="135" y="191"/>
                  </a:lnTo>
                  <a:lnTo>
                    <a:pt x="141" y="183"/>
                  </a:lnTo>
                  <a:lnTo>
                    <a:pt x="143" y="174"/>
                  </a:lnTo>
                  <a:lnTo>
                    <a:pt x="147" y="164"/>
                  </a:lnTo>
                  <a:lnTo>
                    <a:pt x="156" y="125"/>
                  </a:lnTo>
                  <a:lnTo>
                    <a:pt x="156" y="125"/>
                  </a:lnTo>
                  <a:lnTo>
                    <a:pt x="160" y="114"/>
                  </a:lnTo>
                  <a:lnTo>
                    <a:pt x="164" y="104"/>
                  </a:lnTo>
                  <a:lnTo>
                    <a:pt x="169" y="95"/>
                  </a:lnTo>
                  <a:lnTo>
                    <a:pt x="175" y="86"/>
                  </a:lnTo>
                  <a:lnTo>
                    <a:pt x="175" y="86"/>
                  </a:lnTo>
                  <a:lnTo>
                    <a:pt x="175" y="80"/>
                  </a:lnTo>
                  <a:lnTo>
                    <a:pt x="175" y="71"/>
                  </a:lnTo>
                  <a:lnTo>
                    <a:pt x="171" y="56"/>
                  </a:lnTo>
                  <a:lnTo>
                    <a:pt x="171" y="56"/>
                  </a:lnTo>
                  <a:lnTo>
                    <a:pt x="164" y="43"/>
                  </a:lnTo>
                  <a:lnTo>
                    <a:pt x="156" y="30"/>
                  </a:lnTo>
                  <a:lnTo>
                    <a:pt x="146" y="21"/>
                  </a:lnTo>
                  <a:lnTo>
                    <a:pt x="134" y="11"/>
                  </a:lnTo>
                  <a:lnTo>
                    <a:pt x="134" y="11"/>
                  </a:lnTo>
                  <a:lnTo>
                    <a:pt x="126" y="7"/>
                  </a:lnTo>
                  <a:lnTo>
                    <a:pt x="119" y="5"/>
                  </a:lnTo>
                  <a:lnTo>
                    <a:pt x="111" y="2"/>
                  </a:lnTo>
                  <a:lnTo>
                    <a:pt x="104" y="0"/>
                  </a:lnTo>
                  <a:lnTo>
                    <a:pt x="96" y="0"/>
                  </a:lnTo>
                  <a:lnTo>
                    <a:pt x="89" y="2"/>
                  </a:lnTo>
                  <a:lnTo>
                    <a:pt x="81" y="3"/>
                  </a:lnTo>
                  <a:lnTo>
                    <a:pt x="74" y="6"/>
                  </a:lnTo>
                  <a:lnTo>
                    <a:pt x="62" y="11"/>
                  </a:lnTo>
                  <a:lnTo>
                    <a:pt x="49" y="21"/>
                  </a:lnTo>
                  <a:lnTo>
                    <a:pt x="38" y="33"/>
                  </a:lnTo>
                  <a:lnTo>
                    <a:pt x="29" y="47"/>
                  </a:lnTo>
                  <a:lnTo>
                    <a:pt x="29" y="47"/>
                  </a:lnTo>
                  <a:lnTo>
                    <a:pt x="23" y="63"/>
                  </a:lnTo>
                  <a:lnTo>
                    <a:pt x="18" y="80"/>
                  </a:lnTo>
                  <a:lnTo>
                    <a:pt x="14" y="96"/>
                  </a:lnTo>
                  <a:lnTo>
                    <a:pt x="11" y="114"/>
                  </a:lnTo>
                  <a:lnTo>
                    <a:pt x="11" y="114"/>
                  </a:lnTo>
                  <a:lnTo>
                    <a:pt x="11" y="126"/>
                  </a:lnTo>
                  <a:lnTo>
                    <a:pt x="12" y="141"/>
                  </a:lnTo>
                  <a:lnTo>
                    <a:pt x="12" y="146"/>
                  </a:lnTo>
                  <a:lnTo>
                    <a:pt x="10" y="152"/>
                  </a:lnTo>
                  <a:lnTo>
                    <a:pt x="7" y="157"/>
                  </a:lnTo>
                  <a:lnTo>
                    <a:pt x="0" y="160"/>
                  </a:lnTo>
                  <a:lnTo>
                    <a:pt x="0" y="160"/>
                  </a:lnTo>
                  <a:lnTo>
                    <a:pt x="10" y="159"/>
                  </a:lnTo>
                  <a:lnTo>
                    <a:pt x="14" y="157"/>
                  </a:lnTo>
                  <a:lnTo>
                    <a:pt x="14" y="157"/>
                  </a:lnTo>
                  <a:lnTo>
                    <a:pt x="12" y="157"/>
                  </a:lnTo>
                  <a:lnTo>
                    <a:pt x="0" y="160"/>
                  </a:lnTo>
                  <a:lnTo>
                    <a:pt x="0" y="16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1" name="Freeform 8"/>
            <p:cNvSpPr>
              <a:spLocks noEditPoints="1"/>
            </p:cNvSpPr>
            <p:nvPr/>
          </p:nvSpPr>
          <p:spPr bwMode="auto">
            <a:xfrm>
              <a:off x="1858693" y="1526309"/>
              <a:ext cx="593901" cy="2131249"/>
            </a:xfrm>
            <a:custGeom>
              <a:avLst/>
              <a:gdLst/>
              <a:ahLst/>
              <a:cxnLst>
                <a:cxn ang="0">
                  <a:pos x="256" y="133"/>
                </a:cxn>
                <a:cxn ang="0">
                  <a:pos x="209" y="60"/>
                </a:cxn>
                <a:cxn ang="0">
                  <a:pos x="143" y="26"/>
                </a:cxn>
                <a:cxn ang="0">
                  <a:pos x="126" y="34"/>
                </a:cxn>
                <a:cxn ang="0">
                  <a:pos x="76" y="1"/>
                </a:cxn>
                <a:cxn ang="0">
                  <a:pos x="33" y="13"/>
                </a:cxn>
                <a:cxn ang="0">
                  <a:pos x="0" y="109"/>
                </a:cxn>
                <a:cxn ang="0">
                  <a:pos x="29" y="230"/>
                </a:cxn>
                <a:cxn ang="0">
                  <a:pos x="61" y="369"/>
                </a:cxn>
                <a:cxn ang="0">
                  <a:pos x="63" y="523"/>
                </a:cxn>
                <a:cxn ang="0">
                  <a:pos x="90" y="529"/>
                </a:cxn>
                <a:cxn ang="0">
                  <a:pos x="98" y="789"/>
                </a:cxn>
                <a:cxn ang="0">
                  <a:pos x="90" y="861"/>
                </a:cxn>
                <a:cxn ang="0">
                  <a:pos x="61" y="989"/>
                </a:cxn>
                <a:cxn ang="0">
                  <a:pos x="52" y="1096"/>
                </a:cxn>
                <a:cxn ang="0">
                  <a:pos x="41" y="1124"/>
                </a:cxn>
                <a:cxn ang="0">
                  <a:pos x="49" y="1148"/>
                </a:cxn>
                <a:cxn ang="0">
                  <a:pos x="45" y="1212"/>
                </a:cxn>
                <a:cxn ang="0">
                  <a:pos x="67" y="1228"/>
                </a:cxn>
                <a:cxn ang="0">
                  <a:pos x="98" y="1242"/>
                </a:cxn>
                <a:cxn ang="0">
                  <a:pos x="190" y="1257"/>
                </a:cxn>
                <a:cxn ang="0">
                  <a:pos x="241" y="1246"/>
                </a:cxn>
                <a:cxn ang="0">
                  <a:pos x="213" y="1210"/>
                </a:cxn>
                <a:cxn ang="0">
                  <a:pos x="168" y="1175"/>
                </a:cxn>
                <a:cxn ang="0">
                  <a:pos x="170" y="1137"/>
                </a:cxn>
                <a:cxn ang="0">
                  <a:pos x="210" y="1152"/>
                </a:cxn>
                <a:cxn ang="0">
                  <a:pos x="277" y="1150"/>
                </a:cxn>
                <a:cxn ang="0">
                  <a:pos x="292" y="1130"/>
                </a:cxn>
                <a:cxn ang="0">
                  <a:pos x="244" y="1113"/>
                </a:cxn>
                <a:cxn ang="0">
                  <a:pos x="205" y="1083"/>
                </a:cxn>
                <a:cxn ang="0">
                  <a:pos x="192" y="1059"/>
                </a:cxn>
                <a:cxn ang="0">
                  <a:pos x="190" y="1015"/>
                </a:cxn>
                <a:cxn ang="0">
                  <a:pos x="206" y="929"/>
                </a:cxn>
                <a:cxn ang="0">
                  <a:pos x="255" y="760"/>
                </a:cxn>
                <a:cxn ang="0">
                  <a:pos x="275" y="559"/>
                </a:cxn>
                <a:cxn ang="0">
                  <a:pos x="305" y="516"/>
                </a:cxn>
                <a:cxn ang="0">
                  <a:pos x="318" y="452"/>
                </a:cxn>
                <a:cxn ang="0">
                  <a:pos x="275" y="315"/>
                </a:cxn>
                <a:cxn ang="0">
                  <a:pos x="282" y="270"/>
                </a:cxn>
                <a:cxn ang="0">
                  <a:pos x="341" y="261"/>
                </a:cxn>
                <a:cxn ang="0">
                  <a:pos x="350" y="219"/>
                </a:cxn>
                <a:cxn ang="0">
                  <a:pos x="315" y="180"/>
                </a:cxn>
                <a:cxn ang="0">
                  <a:pos x="161" y="41"/>
                </a:cxn>
                <a:cxn ang="0">
                  <a:pos x="202" y="146"/>
                </a:cxn>
                <a:cxn ang="0">
                  <a:pos x="177" y="84"/>
                </a:cxn>
                <a:cxn ang="0">
                  <a:pos x="170" y="56"/>
                </a:cxn>
                <a:cxn ang="0">
                  <a:pos x="214" y="124"/>
                </a:cxn>
                <a:cxn ang="0">
                  <a:pos x="215" y="159"/>
                </a:cxn>
                <a:cxn ang="0">
                  <a:pos x="220" y="107"/>
                </a:cxn>
                <a:cxn ang="0">
                  <a:pos x="207" y="80"/>
                </a:cxn>
                <a:cxn ang="0">
                  <a:pos x="251" y="161"/>
                </a:cxn>
                <a:cxn ang="0">
                  <a:pos x="222" y="113"/>
                </a:cxn>
                <a:cxn ang="0">
                  <a:pos x="248" y="443"/>
                </a:cxn>
                <a:cxn ang="0">
                  <a:pos x="265" y="417"/>
                </a:cxn>
                <a:cxn ang="0">
                  <a:pos x="248" y="443"/>
                </a:cxn>
                <a:cxn ang="0">
                  <a:pos x="255" y="407"/>
                </a:cxn>
                <a:cxn ang="0">
                  <a:pos x="254" y="353"/>
                </a:cxn>
                <a:cxn ang="0">
                  <a:pos x="262" y="281"/>
                </a:cxn>
                <a:cxn ang="0">
                  <a:pos x="278" y="405"/>
                </a:cxn>
              </a:cxnLst>
              <a:rect l="0" t="0" r="r" b="b"/>
              <a:pathLst>
                <a:path w="350" h="1257">
                  <a:moveTo>
                    <a:pt x="315" y="180"/>
                  </a:moveTo>
                  <a:lnTo>
                    <a:pt x="315" y="180"/>
                  </a:lnTo>
                  <a:lnTo>
                    <a:pt x="297" y="169"/>
                  </a:lnTo>
                  <a:lnTo>
                    <a:pt x="280" y="157"/>
                  </a:lnTo>
                  <a:lnTo>
                    <a:pt x="271" y="150"/>
                  </a:lnTo>
                  <a:lnTo>
                    <a:pt x="263" y="142"/>
                  </a:lnTo>
                  <a:lnTo>
                    <a:pt x="256" y="133"/>
                  </a:lnTo>
                  <a:lnTo>
                    <a:pt x="251" y="124"/>
                  </a:lnTo>
                  <a:lnTo>
                    <a:pt x="251" y="124"/>
                  </a:lnTo>
                  <a:lnTo>
                    <a:pt x="241" y="105"/>
                  </a:lnTo>
                  <a:lnTo>
                    <a:pt x="230" y="84"/>
                  </a:lnTo>
                  <a:lnTo>
                    <a:pt x="225" y="75"/>
                  </a:lnTo>
                  <a:lnTo>
                    <a:pt x="217" y="67"/>
                  </a:lnTo>
                  <a:lnTo>
                    <a:pt x="209" y="60"/>
                  </a:lnTo>
                  <a:lnTo>
                    <a:pt x="199" y="54"/>
                  </a:lnTo>
                  <a:lnTo>
                    <a:pt x="199" y="54"/>
                  </a:lnTo>
                  <a:lnTo>
                    <a:pt x="175" y="41"/>
                  </a:lnTo>
                  <a:lnTo>
                    <a:pt x="150" y="27"/>
                  </a:lnTo>
                  <a:lnTo>
                    <a:pt x="150" y="27"/>
                  </a:lnTo>
                  <a:lnTo>
                    <a:pt x="146" y="26"/>
                  </a:lnTo>
                  <a:lnTo>
                    <a:pt x="143" y="26"/>
                  </a:lnTo>
                  <a:lnTo>
                    <a:pt x="142" y="27"/>
                  </a:lnTo>
                  <a:lnTo>
                    <a:pt x="139" y="30"/>
                  </a:lnTo>
                  <a:lnTo>
                    <a:pt x="136" y="34"/>
                  </a:lnTo>
                  <a:lnTo>
                    <a:pt x="134" y="35"/>
                  </a:lnTo>
                  <a:lnTo>
                    <a:pt x="130" y="35"/>
                  </a:lnTo>
                  <a:lnTo>
                    <a:pt x="130" y="35"/>
                  </a:lnTo>
                  <a:lnTo>
                    <a:pt x="126" y="34"/>
                  </a:lnTo>
                  <a:lnTo>
                    <a:pt x="120" y="30"/>
                  </a:lnTo>
                  <a:lnTo>
                    <a:pt x="112" y="23"/>
                  </a:lnTo>
                  <a:lnTo>
                    <a:pt x="112" y="23"/>
                  </a:lnTo>
                  <a:lnTo>
                    <a:pt x="100" y="13"/>
                  </a:lnTo>
                  <a:lnTo>
                    <a:pt x="85" y="5"/>
                  </a:lnTo>
                  <a:lnTo>
                    <a:pt x="85" y="5"/>
                  </a:lnTo>
                  <a:lnTo>
                    <a:pt x="76" y="1"/>
                  </a:lnTo>
                  <a:lnTo>
                    <a:pt x="70" y="0"/>
                  </a:lnTo>
                  <a:lnTo>
                    <a:pt x="63" y="0"/>
                  </a:lnTo>
                  <a:lnTo>
                    <a:pt x="56" y="0"/>
                  </a:lnTo>
                  <a:lnTo>
                    <a:pt x="49" y="3"/>
                  </a:lnTo>
                  <a:lnTo>
                    <a:pt x="44" y="5"/>
                  </a:lnTo>
                  <a:lnTo>
                    <a:pt x="38" y="9"/>
                  </a:lnTo>
                  <a:lnTo>
                    <a:pt x="33" y="13"/>
                  </a:lnTo>
                  <a:lnTo>
                    <a:pt x="25" y="26"/>
                  </a:lnTo>
                  <a:lnTo>
                    <a:pt x="16" y="39"/>
                  </a:lnTo>
                  <a:lnTo>
                    <a:pt x="11" y="53"/>
                  </a:lnTo>
                  <a:lnTo>
                    <a:pt x="7" y="68"/>
                  </a:lnTo>
                  <a:lnTo>
                    <a:pt x="7" y="68"/>
                  </a:lnTo>
                  <a:lnTo>
                    <a:pt x="3" y="87"/>
                  </a:lnTo>
                  <a:lnTo>
                    <a:pt x="0" y="109"/>
                  </a:lnTo>
                  <a:lnTo>
                    <a:pt x="1" y="129"/>
                  </a:lnTo>
                  <a:lnTo>
                    <a:pt x="4" y="150"/>
                  </a:lnTo>
                  <a:lnTo>
                    <a:pt x="8" y="172"/>
                  </a:lnTo>
                  <a:lnTo>
                    <a:pt x="14" y="192"/>
                  </a:lnTo>
                  <a:lnTo>
                    <a:pt x="21" y="211"/>
                  </a:lnTo>
                  <a:lnTo>
                    <a:pt x="29" y="230"/>
                  </a:lnTo>
                  <a:lnTo>
                    <a:pt x="29" y="230"/>
                  </a:lnTo>
                  <a:lnTo>
                    <a:pt x="48" y="271"/>
                  </a:lnTo>
                  <a:lnTo>
                    <a:pt x="56" y="291"/>
                  </a:lnTo>
                  <a:lnTo>
                    <a:pt x="59" y="302"/>
                  </a:lnTo>
                  <a:lnTo>
                    <a:pt x="60" y="313"/>
                  </a:lnTo>
                  <a:lnTo>
                    <a:pt x="60" y="313"/>
                  </a:lnTo>
                  <a:lnTo>
                    <a:pt x="61" y="341"/>
                  </a:lnTo>
                  <a:lnTo>
                    <a:pt x="61" y="369"/>
                  </a:lnTo>
                  <a:lnTo>
                    <a:pt x="61" y="424"/>
                  </a:lnTo>
                  <a:lnTo>
                    <a:pt x="61" y="424"/>
                  </a:lnTo>
                  <a:lnTo>
                    <a:pt x="61" y="448"/>
                  </a:lnTo>
                  <a:lnTo>
                    <a:pt x="60" y="474"/>
                  </a:lnTo>
                  <a:lnTo>
                    <a:pt x="60" y="499"/>
                  </a:lnTo>
                  <a:lnTo>
                    <a:pt x="60" y="511"/>
                  </a:lnTo>
                  <a:lnTo>
                    <a:pt x="63" y="523"/>
                  </a:lnTo>
                  <a:lnTo>
                    <a:pt x="63" y="523"/>
                  </a:lnTo>
                  <a:lnTo>
                    <a:pt x="63" y="526"/>
                  </a:lnTo>
                  <a:lnTo>
                    <a:pt x="66" y="527"/>
                  </a:lnTo>
                  <a:lnTo>
                    <a:pt x="71" y="529"/>
                  </a:lnTo>
                  <a:lnTo>
                    <a:pt x="83" y="529"/>
                  </a:lnTo>
                  <a:lnTo>
                    <a:pt x="83" y="529"/>
                  </a:lnTo>
                  <a:lnTo>
                    <a:pt x="90" y="529"/>
                  </a:lnTo>
                  <a:lnTo>
                    <a:pt x="94" y="531"/>
                  </a:lnTo>
                  <a:lnTo>
                    <a:pt x="97" y="535"/>
                  </a:lnTo>
                  <a:lnTo>
                    <a:pt x="98" y="540"/>
                  </a:lnTo>
                  <a:lnTo>
                    <a:pt x="98" y="552"/>
                  </a:lnTo>
                  <a:lnTo>
                    <a:pt x="97" y="563"/>
                  </a:lnTo>
                  <a:lnTo>
                    <a:pt x="97" y="563"/>
                  </a:lnTo>
                  <a:lnTo>
                    <a:pt x="98" y="789"/>
                  </a:lnTo>
                  <a:lnTo>
                    <a:pt x="98" y="789"/>
                  </a:lnTo>
                  <a:lnTo>
                    <a:pt x="98" y="815"/>
                  </a:lnTo>
                  <a:lnTo>
                    <a:pt x="98" y="829"/>
                  </a:lnTo>
                  <a:lnTo>
                    <a:pt x="97" y="841"/>
                  </a:lnTo>
                  <a:lnTo>
                    <a:pt x="97" y="841"/>
                  </a:lnTo>
                  <a:lnTo>
                    <a:pt x="94" y="850"/>
                  </a:lnTo>
                  <a:lnTo>
                    <a:pt x="90" y="861"/>
                  </a:lnTo>
                  <a:lnTo>
                    <a:pt x="83" y="882"/>
                  </a:lnTo>
                  <a:lnTo>
                    <a:pt x="83" y="882"/>
                  </a:lnTo>
                  <a:lnTo>
                    <a:pt x="76" y="909"/>
                  </a:lnTo>
                  <a:lnTo>
                    <a:pt x="70" y="935"/>
                  </a:lnTo>
                  <a:lnTo>
                    <a:pt x="66" y="962"/>
                  </a:lnTo>
                  <a:lnTo>
                    <a:pt x="61" y="989"/>
                  </a:lnTo>
                  <a:lnTo>
                    <a:pt x="61" y="989"/>
                  </a:lnTo>
                  <a:lnTo>
                    <a:pt x="56" y="1037"/>
                  </a:lnTo>
                  <a:lnTo>
                    <a:pt x="53" y="1085"/>
                  </a:lnTo>
                  <a:lnTo>
                    <a:pt x="53" y="1085"/>
                  </a:lnTo>
                  <a:lnTo>
                    <a:pt x="55" y="1081"/>
                  </a:lnTo>
                  <a:lnTo>
                    <a:pt x="55" y="1081"/>
                  </a:lnTo>
                  <a:lnTo>
                    <a:pt x="53" y="1090"/>
                  </a:lnTo>
                  <a:lnTo>
                    <a:pt x="52" y="1096"/>
                  </a:lnTo>
                  <a:lnTo>
                    <a:pt x="51" y="1101"/>
                  </a:lnTo>
                  <a:lnTo>
                    <a:pt x="51" y="1101"/>
                  </a:lnTo>
                  <a:lnTo>
                    <a:pt x="53" y="1086"/>
                  </a:lnTo>
                  <a:lnTo>
                    <a:pt x="53" y="1086"/>
                  </a:lnTo>
                  <a:lnTo>
                    <a:pt x="45" y="1108"/>
                  </a:lnTo>
                  <a:lnTo>
                    <a:pt x="41" y="1119"/>
                  </a:lnTo>
                  <a:lnTo>
                    <a:pt x="41" y="1124"/>
                  </a:lnTo>
                  <a:lnTo>
                    <a:pt x="41" y="1130"/>
                  </a:lnTo>
                  <a:lnTo>
                    <a:pt x="41" y="1130"/>
                  </a:lnTo>
                  <a:lnTo>
                    <a:pt x="45" y="1135"/>
                  </a:lnTo>
                  <a:lnTo>
                    <a:pt x="48" y="1138"/>
                  </a:lnTo>
                  <a:lnTo>
                    <a:pt x="49" y="1141"/>
                  </a:lnTo>
                  <a:lnTo>
                    <a:pt x="49" y="1141"/>
                  </a:lnTo>
                  <a:lnTo>
                    <a:pt x="49" y="1148"/>
                  </a:lnTo>
                  <a:lnTo>
                    <a:pt x="48" y="1154"/>
                  </a:lnTo>
                  <a:lnTo>
                    <a:pt x="44" y="1168"/>
                  </a:lnTo>
                  <a:lnTo>
                    <a:pt x="44" y="1168"/>
                  </a:lnTo>
                  <a:lnTo>
                    <a:pt x="42" y="1182"/>
                  </a:lnTo>
                  <a:lnTo>
                    <a:pt x="42" y="1197"/>
                  </a:lnTo>
                  <a:lnTo>
                    <a:pt x="42" y="1205"/>
                  </a:lnTo>
                  <a:lnTo>
                    <a:pt x="45" y="1212"/>
                  </a:lnTo>
                  <a:lnTo>
                    <a:pt x="48" y="1217"/>
                  </a:lnTo>
                  <a:lnTo>
                    <a:pt x="52" y="1222"/>
                  </a:lnTo>
                  <a:lnTo>
                    <a:pt x="52" y="1222"/>
                  </a:lnTo>
                  <a:lnTo>
                    <a:pt x="56" y="1227"/>
                  </a:lnTo>
                  <a:lnTo>
                    <a:pt x="60" y="1229"/>
                  </a:lnTo>
                  <a:lnTo>
                    <a:pt x="64" y="1229"/>
                  </a:lnTo>
                  <a:lnTo>
                    <a:pt x="67" y="1228"/>
                  </a:lnTo>
                  <a:lnTo>
                    <a:pt x="72" y="1224"/>
                  </a:lnTo>
                  <a:lnTo>
                    <a:pt x="81" y="1218"/>
                  </a:lnTo>
                  <a:lnTo>
                    <a:pt x="81" y="1218"/>
                  </a:lnTo>
                  <a:lnTo>
                    <a:pt x="83" y="1225"/>
                  </a:lnTo>
                  <a:lnTo>
                    <a:pt x="87" y="1232"/>
                  </a:lnTo>
                  <a:lnTo>
                    <a:pt x="93" y="1236"/>
                  </a:lnTo>
                  <a:lnTo>
                    <a:pt x="98" y="1242"/>
                  </a:lnTo>
                  <a:lnTo>
                    <a:pt x="105" y="1244"/>
                  </a:lnTo>
                  <a:lnTo>
                    <a:pt x="112" y="1248"/>
                  </a:lnTo>
                  <a:lnTo>
                    <a:pt x="128" y="1252"/>
                  </a:lnTo>
                  <a:lnTo>
                    <a:pt x="145" y="1255"/>
                  </a:lnTo>
                  <a:lnTo>
                    <a:pt x="161" y="1257"/>
                  </a:lnTo>
                  <a:lnTo>
                    <a:pt x="190" y="1257"/>
                  </a:lnTo>
                  <a:lnTo>
                    <a:pt x="190" y="1257"/>
                  </a:lnTo>
                  <a:lnTo>
                    <a:pt x="205" y="1257"/>
                  </a:lnTo>
                  <a:lnTo>
                    <a:pt x="222" y="1257"/>
                  </a:lnTo>
                  <a:lnTo>
                    <a:pt x="232" y="1255"/>
                  </a:lnTo>
                  <a:lnTo>
                    <a:pt x="239" y="1252"/>
                  </a:lnTo>
                  <a:lnTo>
                    <a:pt x="240" y="1251"/>
                  </a:lnTo>
                  <a:lnTo>
                    <a:pt x="241" y="1248"/>
                  </a:lnTo>
                  <a:lnTo>
                    <a:pt x="241" y="1246"/>
                  </a:lnTo>
                  <a:lnTo>
                    <a:pt x="241" y="1242"/>
                  </a:lnTo>
                  <a:lnTo>
                    <a:pt x="241" y="1242"/>
                  </a:lnTo>
                  <a:lnTo>
                    <a:pt x="237" y="1235"/>
                  </a:lnTo>
                  <a:lnTo>
                    <a:pt x="233" y="1228"/>
                  </a:lnTo>
                  <a:lnTo>
                    <a:pt x="229" y="1222"/>
                  </a:lnTo>
                  <a:lnTo>
                    <a:pt x="224" y="1218"/>
                  </a:lnTo>
                  <a:lnTo>
                    <a:pt x="213" y="1210"/>
                  </a:lnTo>
                  <a:lnTo>
                    <a:pt x="199" y="1203"/>
                  </a:lnTo>
                  <a:lnTo>
                    <a:pt x="199" y="1203"/>
                  </a:lnTo>
                  <a:lnTo>
                    <a:pt x="185" y="1195"/>
                  </a:lnTo>
                  <a:lnTo>
                    <a:pt x="180" y="1191"/>
                  </a:lnTo>
                  <a:lnTo>
                    <a:pt x="176" y="1186"/>
                  </a:lnTo>
                  <a:lnTo>
                    <a:pt x="172" y="1180"/>
                  </a:lnTo>
                  <a:lnTo>
                    <a:pt x="168" y="1175"/>
                  </a:lnTo>
                  <a:lnTo>
                    <a:pt x="165" y="1167"/>
                  </a:lnTo>
                  <a:lnTo>
                    <a:pt x="164" y="1160"/>
                  </a:lnTo>
                  <a:lnTo>
                    <a:pt x="164" y="1160"/>
                  </a:lnTo>
                  <a:lnTo>
                    <a:pt x="164" y="1152"/>
                  </a:lnTo>
                  <a:lnTo>
                    <a:pt x="164" y="1145"/>
                  </a:lnTo>
                  <a:lnTo>
                    <a:pt x="166" y="1139"/>
                  </a:lnTo>
                  <a:lnTo>
                    <a:pt x="170" y="1137"/>
                  </a:lnTo>
                  <a:lnTo>
                    <a:pt x="175" y="1135"/>
                  </a:lnTo>
                  <a:lnTo>
                    <a:pt x="181" y="1135"/>
                  </a:lnTo>
                  <a:lnTo>
                    <a:pt x="187" y="1138"/>
                  </a:lnTo>
                  <a:lnTo>
                    <a:pt x="194" y="1142"/>
                  </a:lnTo>
                  <a:lnTo>
                    <a:pt x="194" y="1142"/>
                  </a:lnTo>
                  <a:lnTo>
                    <a:pt x="202" y="1148"/>
                  </a:lnTo>
                  <a:lnTo>
                    <a:pt x="210" y="1152"/>
                  </a:lnTo>
                  <a:lnTo>
                    <a:pt x="220" y="1153"/>
                  </a:lnTo>
                  <a:lnTo>
                    <a:pt x="230" y="1154"/>
                  </a:lnTo>
                  <a:lnTo>
                    <a:pt x="240" y="1154"/>
                  </a:lnTo>
                  <a:lnTo>
                    <a:pt x="251" y="1154"/>
                  </a:lnTo>
                  <a:lnTo>
                    <a:pt x="270" y="1152"/>
                  </a:lnTo>
                  <a:lnTo>
                    <a:pt x="270" y="1152"/>
                  </a:lnTo>
                  <a:lnTo>
                    <a:pt x="277" y="1150"/>
                  </a:lnTo>
                  <a:lnTo>
                    <a:pt x="285" y="1149"/>
                  </a:lnTo>
                  <a:lnTo>
                    <a:pt x="288" y="1148"/>
                  </a:lnTo>
                  <a:lnTo>
                    <a:pt x="292" y="1145"/>
                  </a:lnTo>
                  <a:lnTo>
                    <a:pt x="293" y="1142"/>
                  </a:lnTo>
                  <a:lnTo>
                    <a:pt x="293" y="1138"/>
                  </a:lnTo>
                  <a:lnTo>
                    <a:pt x="293" y="1138"/>
                  </a:lnTo>
                  <a:lnTo>
                    <a:pt x="292" y="1130"/>
                  </a:lnTo>
                  <a:lnTo>
                    <a:pt x="290" y="1127"/>
                  </a:lnTo>
                  <a:lnTo>
                    <a:pt x="289" y="1126"/>
                  </a:lnTo>
                  <a:lnTo>
                    <a:pt x="284" y="1123"/>
                  </a:lnTo>
                  <a:lnTo>
                    <a:pt x="275" y="1122"/>
                  </a:lnTo>
                  <a:lnTo>
                    <a:pt x="275" y="1122"/>
                  </a:lnTo>
                  <a:lnTo>
                    <a:pt x="255" y="1116"/>
                  </a:lnTo>
                  <a:lnTo>
                    <a:pt x="244" y="1113"/>
                  </a:lnTo>
                  <a:lnTo>
                    <a:pt x="232" y="1111"/>
                  </a:lnTo>
                  <a:lnTo>
                    <a:pt x="222" y="1105"/>
                  </a:lnTo>
                  <a:lnTo>
                    <a:pt x="213" y="1100"/>
                  </a:lnTo>
                  <a:lnTo>
                    <a:pt x="210" y="1097"/>
                  </a:lnTo>
                  <a:lnTo>
                    <a:pt x="207" y="1093"/>
                  </a:lnTo>
                  <a:lnTo>
                    <a:pt x="206" y="1089"/>
                  </a:lnTo>
                  <a:lnTo>
                    <a:pt x="205" y="1083"/>
                  </a:lnTo>
                  <a:lnTo>
                    <a:pt x="205" y="1083"/>
                  </a:lnTo>
                  <a:lnTo>
                    <a:pt x="203" y="1077"/>
                  </a:lnTo>
                  <a:lnTo>
                    <a:pt x="200" y="1073"/>
                  </a:lnTo>
                  <a:lnTo>
                    <a:pt x="196" y="1067"/>
                  </a:lnTo>
                  <a:lnTo>
                    <a:pt x="194" y="1062"/>
                  </a:lnTo>
                  <a:lnTo>
                    <a:pt x="194" y="1062"/>
                  </a:lnTo>
                  <a:lnTo>
                    <a:pt x="192" y="1059"/>
                  </a:lnTo>
                  <a:lnTo>
                    <a:pt x="192" y="1055"/>
                  </a:lnTo>
                  <a:lnTo>
                    <a:pt x="195" y="1047"/>
                  </a:lnTo>
                  <a:lnTo>
                    <a:pt x="198" y="1040"/>
                  </a:lnTo>
                  <a:lnTo>
                    <a:pt x="198" y="1036"/>
                  </a:lnTo>
                  <a:lnTo>
                    <a:pt x="198" y="1032"/>
                  </a:lnTo>
                  <a:lnTo>
                    <a:pt x="198" y="1032"/>
                  </a:lnTo>
                  <a:lnTo>
                    <a:pt x="190" y="1015"/>
                  </a:lnTo>
                  <a:lnTo>
                    <a:pt x="187" y="1006"/>
                  </a:lnTo>
                  <a:lnTo>
                    <a:pt x="187" y="1002"/>
                  </a:lnTo>
                  <a:lnTo>
                    <a:pt x="187" y="996"/>
                  </a:lnTo>
                  <a:lnTo>
                    <a:pt x="187" y="996"/>
                  </a:lnTo>
                  <a:lnTo>
                    <a:pt x="198" y="953"/>
                  </a:lnTo>
                  <a:lnTo>
                    <a:pt x="198" y="953"/>
                  </a:lnTo>
                  <a:lnTo>
                    <a:pt x="206" y="929"/>
                  </a:lnTo>
                  <a:lnTo>
                    <a:pt x="215" y="906"/>
                  </a:lnTo>
                  <a:lnTo>
                    <a:pt x="225" y="884"/>
                  </a:lnTo>
                  <a:lnTo>
                    <a:pt x="233" y="861"/>
                  </a:lnTo>
                  <a:lnTo>
                    <a:pt x="233" y="861"/>
                  </a:lnTo>
                  <a:lnTo>
                    <a:pt x="240" y="837"/>
                  </a:lnTo>
                  <a:lnTo>
                    <a:pt x="245" y="811"/>
                  </a:lnTo>
                  <a:lnTo>
                    <a:pt x="255" y="760"/>
                  </a:lnTo>
                  <a:lnTo>
                    <a:pt x="262" y="709"/>
                  </a:lnTo>
                  <a:lnTo>
                    <a:pt x="269" y="658"/>
                  </a:lnTo>
                  <a:lnTo>
                    <a:pt x="269" y="658"/>
                  </a:lnTo>
                  <a:lnTo>
                    <a:pt x="274" y="609"/>
                  </a:lnTo>
                  <a:lnTo>
                    <a:pt x="275" y="583"/>
                  </a:lnTo>
                  <a:lnTo>
                    <a:pt x="275" y="559"/>
                  </a:lnTo>
                  <a:lnTo>
                    <a:pt x="275" y="559"/>
                  </a:lnTo>
                  <a:lnTo>
                    <a:pt x="275" y="548"/>
                  </a:lnTo>
                  <a:lnTo>
                    <a:pt x="277" y="538"/>
                  </a:lnTo>
                  <a:lnTo>
                    <a:pt x="278" y="530"/>
                  </a:lnTo>
                  <a:lnTo>
                    <a:pt x="282" y="523"/>
                  </a:lnTo>
                  <a:lnTo>
                    <a:pt x="288" y="519"/>
                  </a:lnTo>
                  <a:lnTo>
                    <a:pt x="296" y="516"/>
                  </a:lnTo>
                  <a:lnTo>
                    <a:pt x="305" y="516"/>
                  </a:lnTo>
                  <a:lnTo>
                    <a:pt x="316" y="518"/>
                  </a:lnTo>
                  <a:lnTo>
                    <a:pt x="316" y="518"/>
                  </a:lnTo>
                  <a:lnTo>
                    <a:pt x="331" y="519"/>
                  </a:lnTo>
                  <a:lnTo>
                    <a:pt x="331" y="519"/>
                  </a:lnTo>
                  <a:lnTo>
                    <a:pt x="329" y="501"/>
                  </a:lnTo>
                  <a:lnTo>
                    <a:pt x="326" y="485"/>
                  </a:lnTo>
                  <a:lnTo>
                    <a:pt x="318" y="452"/>
                  </a:lnTo>
                  <a:lnTo>
                    <a:pt x="307" y="420"/>
                  </a:lnTo>
                  <a:lnTo>
                    <a:pt x="296" y="388"/>
                  </a:lnTo>
                  <a:lnTo>
                    <a:pt x="296" y="388"/>
                  </a:lnTo>
                  <a:lnTo>
                    <a:pt x="286" y="357"/>
                  </a:lnTo>
                  <a:lnTo>
                    <a:pt x="278" y="327"/>
                  </a:lnTo>
                  <a:lnTo>
                    <a:pt x="278" y="327"/>
                  </a:lnTo>
                  <a:lnTo>
                    <a:pt x="275" y="315"/>
                  </a:lnTo>
                  <a:lnTo>
                    <a:pt x="271" y="298"/>
                  </a:lnTo>
                  <a:lnTo>
                    <a:pt x="270" y="290"/>
                  </a:lnTo>
                  <a:lnTo>
                    <a:pt x="270" y="283"/>
                  </a:lnTo>
                  <a:lnTo>
                    <a:pt x="271" y="276"/>
                  </a:lnTo>
                  <a:lnTo>
                    <a:pt x="274" y="272"/>
                  </a:lnTo>
                  <a:lnTo>
                    <a:pt x="274" y="272"/>
                  </a:lnTo>
                  <a:lnTo>
                    <a:pt x="282" y="270"/>
                  </a:lnTo>
                  <a:lnTo>
                    <a:pt x="290" y="268"/>
                  </a:lnTo>
                  <a:lnTo>
                    <a:pt x="308" y="270"/>
                  </a:lnTo>
                  <a:lnTo>
                    <a:pt x="318" y="271"/>
                  </a:lnTo>
                  <a:lnTo>
                    <a:pt x="326" y="271"/>
                  </a:lnTo>
                  <a:lnTo>
                    <a:pt x="334" y="268"/>
                  </a:lnTo>
                  <a:lnTo>
                    <a:pt x="338" y="266"/>
                  </a:lnTo>
                  <a:lnTo>
                    <a:pt x="341" y="261"/>
                  </a:lnTo>
                  <a:lnTo>
                    <a:pt x="341" y="261"/>
                  </a:lnTo>
                  <a:lnTo>
                    <a:pt x="345" y="257"/>
                  </a:lnTo>
                  <a:lnTo>
                    <a:pt x="346" y="253"/>
                  </a:lnTo>
                  <a:lnTo>
                    <a:pt x="350" y="241"/>
                  </a:lnTo>
                  <a:lnTo>
                    <a:pt x="350" y="230"/>
                  </a:lnTo>
                  <a:lnTo>
                    <a:pt x="350" y="219"/>
                  </a:lnTo>
                  <a:lnTo>
                    <a:pt x="350" y="219"/>
                  </a:lnTo>
                  <a:lnTo>
                    <a:pt x="349" y="212"/>
                  </a:lnTo>
                  <a:lnTo>
                    <a:pt x="345" y="207"/>
                  </a:lnTo>
                  <a:lnTo>
                    <a:pt x="342" y="202"/>
                  </a:lnTo>
                  <a:lnTo>
                    <a:pt x="337" y="196"/>
                  </a:lnTo>
                  <a:lnTo>
                    <a:pt x="326" y="188"/>
                  </a:lnTo>
                  <a:lnTo>
                    <a:pt x="315" y="180"/>
                  </a:lnTo>
                  <a:lnTo>
                    <a:pt x="315" y="180"/>
                  </a:lnTo>
                  <a:lnTo>
                    <a:pt x="316" y="181"/>
                  </a:lnTo>
                  <a:lnTo>
                    <a:pt x="315" y="180"/>
                  </a:lnTo>
                  <a:lnTo>
                    <a:pt x="315" y="180"/>
                  </a:lnTo>
                  <a:close/>
                  <a:moveTo>
                    <a:pt x="165" y="43"/>
                  </a:moveTo>
                  <a:lnTo>
                    <a:pt x="165" y="43"/>
                  </a:lnTo>
                  <a:lnTo>
                    <a:pt x="162" y="43"/>
                  </a:lnTo>
                  <a:lnTo>
                    <a:pt x="161" y="41"/>
                  </a:lnTo>
                  <a:lnTo>
                    <a:pt x="165" y="43"/>
                  </a:lnTo>
                  <a:close/>
                  <a:moveTo>
                    <a:pt x="221" y="158"/>
                  </a:moveTo>
                  <a:lnTo>
                    <a:pt x="221" y="158"/>
                  </a:lnTo>
                  <a:lnTo>
                    <a:pt x="213" y="158"/>
                  </a:lnTo>
                  <a:lnTo>
                    <a:pt x="207" y="157"/>
                  </a:lnTo>
                  <a:lnTo>
                    <a:pt x="203" y="152"/>
                  </a:lnTo>
                  <a:lnTo>
                    <a:pt x="202" y="146"/>
                  </a:lnTo>
                  <a:lnTo>
                    <a:pt x="199" y="132"/>
                  </a:lnTo>
                  <a:lnTo>
                    <a:pt x="198" y="124"/>
                  </a:lnTo>
                  <a:lnTo>
                    <a:pt x="195" y="116"/>
                  </a:lnTo>
                  <a:lnTo>
                    <a:pt x="195" y="116"/>
                  </a:lnTo>
                  <a:lnTo>
                    <a:pt x="190" y="105"/>
                  </a:lnTo>
                  <a:lnTo>
                    <a:pt x="184" y="95"/>
                  </a:lnTo>
                  <a:lnTo>
                    <a:pt x="177" y="84"/>
                  </a:lnTo>
                  <a:lnTo>
                    <a:pt x="169" y="75"/>
                  </a:lnTo>
                  <a:lnTo>
                    <a:pt x="153" y="57"/>
                  </a:lnTo>
                  <a:lnTo>
                    <a:pt x="135" y="41"/>
                  </a:lnTo>
                  <a:lnTo>
                    <a:pt x="135" y="41"/>
                  </a:lnTo>
                  <a:lnTo>
                    <a:pt x="151" y="46"/>
                  </a:lnTo>
                  <a:lnTo>
                    <a:pt x="165" y="52"/>
                  </a:lnTo>
                  <a:lnTo>
                    <a:pt x="170" y="56"/>
                  </a:lnTo>
                  <a:lnTo>
                    <a:pt x="177" y="61"/>
                  </a:lnTo>
                  <a:lnTo>
                    <a:pt x="190" y="73"/>
                  </a:lnTo>
                  <a:lnTo>
                    <a:pt x="190" y="73"/>
                  </a:lnTo>
                  <a:lnTo>
                    <a:pt x="198" y="84"/>
                  </a:lnTo>
                  <a:lnTo>
                    <a:pt x="205" y="97"/>
                  </a:lnTo>
                  <a:lnTo>
                    <a:pt x="210" y="110"/>
                  </a:lnTo>
                  <a:lnTo>
                    <a:pt x="214" y="124"/>
                  </a:lnTo>
                  <a:lnTo>
                    <a:pt x="214" y="124"/>
                  </a:lnTo>
                  <a:lnTo>
                    <a:pt x="220" y="142"/>
                  </a:lnTo>
                  <a:lnTo>
                    <a:pt x="222" y="151"/>
                  </a:lnTo>
                  <a:lnTo>
                    <a:pt x="222" y="155"/>
                  </a:lnTo>
                  <a:lnTo>
                    <a:pt x="221" y="158"/>
                  </a:lnTo>
                  <a:lnTo>
                    <a:pt x="221" y="158"/>
                  </a:lnTo>
                  <a:lnTo>
                    <a:pt x="215" y="159"/>
                  </a:lnTo>
                  <a:lnTo>
                    <a:pt x="217" y="158"/>
                  </a:lnTo>
                  <a:lnTo>
                    <a:pt x="220" y="158"/>
                  </a:lnTo>
                  <a:lnTo>
                    <a:pt x="221" y="158"/>
                  </a:lnTo>
                  <a:lnTo>
                    <a:pt x="221" y="158"/>
                  </a:lnTo>
                  <a:lnTo>
                    <a:pt x="221" y="158"/>
                  </a:lnTo>
                  <a:close/>
                  <a:moveTo>
                    <a:pt x="220" y="107"/>
                  </a:moveTo>
                  <a:lnTo>
                    <a:pt x="220" y="107"/>
                  </a:lnTo>
                  <a:lnTo>
                    <a:pt x="209" y="90"/>
                  </a:lnTo>
                  <a:lnTo>
                    <a:pt x="195" y="73"/>
                  </a:lnTo>
                  <a:lnTo>
                    <a:pt x="180" y="58"/>
                  </a:lnTo>
                  <a:lnTo>
                    <a:pt x="165" y="43"/>
                  </a:lnTo>
                  <a:lnTo>
                    <a:pt x="165" y="43"/>
                  </a:lnTo>
                  <a:lnTo>
                    <a:pt x="194" y="67"/>
                  </a:lnTo>
                  <a:lnTo>
                    <a:pt x="207" y="80"/>
                  </a:lnTo>
                  <a:lnTo>
                    <a:pt x="220" y="95"/>
                  </a:lnTo>
                  <a:lnTo>
                    <a:pt x="232" y="110"/>
                  </a:lnTo>
                  <a:lnTo>
                    <a:pt x="240" y="127"/>
                  </a:lnTo>
                  <a:lnTo>
                    <a:pt x="247" y="143"/>
                  </a:lnTo>
                  <a:lnTo>
                    <a:pt x="250" y="152"/>
                  </a:lnTo>
                  <a:lnTo>
                    <a:pt x="251" y="161"/>
                  </a:lnTo>
                  <a:lnTo>
                    <a:pt x="251" y="161"/>
                  </a:lnTo>
                  <a:lnTo>
                    <a:pt x="247" y="161"/>
                  </a:lnTo>
                  <a:lnTo>
                    <a:pt x="244" y="161"/>
                  </a:lnTo>
                  <a:lnTo>
                    <a:pt x="239" y="155"/>
                  </a:lnTo>
                  <a:lnTo>
                    <a:pt x="235" y="148"/>
                  </a:lnTo>
                  <a:lnTo>
                    <a:pt x="230" y="140"/>
                  </a:lnTo>
                  <a:lnTo>
                    <a:pt x="225" y="121"/>
                  </a:lnTo>
                  <a:lnTo>
                    <a:pt x="222" y="113"/>
                  </a:lnTo>
                  <a:lnTo>
                    <a:pt x="220" y="107"/>
                  </a:lnTo>
                  <a:lnTo>
                    <a:pt x="220" y="107"/>
                  </a:lnTo>
                  <a:lnTo>
                    <a:pt x="217" y="102"/>
                  </a:lnTo>
                  <a:lnTo>
                    <a:pt x="220" y="107"/>
                  </a:lnTo>
                  <a:lnTo>
                    <a:pt x="220" y="107"/>
                  </a:lnTo>
                  <a:close/>
                  <a:moveTo>
                    <a:pt x="248" y="443"/>
                  </a:moveTo>
                  <a:lnTo>
                    <a:pt x="248" y="443"/>
                  </a:lnTo>
                  <a:lnTo>
                    <a:pt x="250" y="433"/>
                  </a:lnTo>
                  <a:lnTo>
                    <a:pt x="251" y="422"/>
                  </a:lnTo>
                  <a:lnTo>
                    <a:pt x="252" y="420"/>
                  </a:lnTo>
                  <a:lnTo>
                    <a:pt x="255" y="417"/>
                  </a:lnTo>
                  <a:lnTo>
                    <a:pt x="259" y="416"/>
                  </a:lnTo>
                  <a:lnTo>
                    <a:pt x="265" y="417"/>
                  </a:lnTo>
                  <a:lnTo>
                    <a:pt x="265" y="417"/>
                  </a:lnTo>
                  <a:lnTo>
                    <a:pt x="265" y="429"/>
                  </a:lnTo>
                  <a:lnTo>
                    <a:pt x="265" y="437"/>
                  </a:lnTo>
                  <a:lnTo>
                    <a:pt x="262" y="440"/>
                  </a:lnTo>
                  <a:lnTo>
                    <a:pt x="259" y="441"/>
                  </a:lnTo>
                  <a:lnTo>
                    <a:pt x="255" y="443"/>
                  </a:lnTo>
                  <a:lnTo>
                    <a:pt x="248" y="443"/>
                  </a:lnTo>
                  <a:lnTo>
                    <a:pt x="248" y="443"/>
                  </a:lnTo>
                  <a:close/>
                  <a:moveTo>
                    <a:pt x="281" y="410"/>
                  </a:moveTo>
                  <a:lnTo>
                    <a:pt x="281" y="410"/>
                  </a:lnTo>
                  <a:lnTo>
                    <a:pt x="271" y="413"/>
                  </a:lnTo>
                  <a:lnTo>
                    <a:pt x="263" y="414"/>
                  </a:lnTo>
                  <a:lnTo>
                    <a:pt x="260" y="413"/>
                  </a:lnTo>
                  <a:lnTo>
                    <a:pt x="258" y="411"/>
                  </a:lnTo>
                  <a:lnTo>
                    <a:pt x="255" y="407"/>
                  </a:lnTo>
                  <a:lnTo>
                    <a:pt x="254" y="403"/>
                  </a:lnTo>
                  <a:lnTo>
                    <a:pt x="254" y="403"/>
                  </a:lnTo>
                  <a:lnTo>
                    <a:pt x="251" y="391"/>
                  </a:lnTo>
                  <a:lnTo>
                    <a:pt x="252" y="379"/>
                  </a:lnTo>
                  <a:lnTo>
                    <a:pt x="254" y="365"/>
                  </a:lnTo>
                  <a:lnTo>
                    <a:pt x="254" y="353"/>
                  </a:lnTo>
                  <a:lnTo>
                    <a:pt x="254" y="353"/>
                  </a:lnTo>
                  <a:lnTo>
                    <a:pt x="252" y="336"/>
                  </a:lnTo>
                  <a:lnTo>
                    <a:pt x="251" y="313"/>
                  </a:lnTo>
                  <a:lnTo>
                    <a:pt x="252" y="301"/>
                  </a:lnTo>
                  <a:lnTo>
                    <a:pt x="254" y="291"/>
                  </a:lnTo>
                  <a:lnTo>
                    <a:pt x="256" y="283"/>
                  </a:lnTo>
                  <a:lnTo>
                    <a:pt x="259" y="282"/>
                  </a:lnTo>
                  <a:lnTo>
                    <a:pt x="262" y="281"/>
                  </a:lnTo>
                  <a:lnTo>
                    <a:pt x="262" y="281"/>
                  </a:lnTo>
                  <a:lnTo>
                    <a:pt x="266" y="313"/>
                  </a:lnTo>
                  <a:lnTo>
                    <a:pt x="271" y="346"/>
                  </a:lnTo>
                  <a:lnTo>
                    <a:pt x="281" y="410"/>
                  </a:lnTo>
                  <a:lnTo>
                    <a:pt x="281" y="410"/>
                  </a:lnTo>
                  <a:lnTo>
                    <a:pt x="280" y="409"/>
                  </a:lnTo>
                  <a:lnTo>
                    <a:pt x="278" y="405"/>
                  </a:lnTo>
                  <a:lnTo>
                    <a:pt x="277" y="395"/>
                  </a:lnTo>
                  <a:lnTo>
                    <a:pt x="277" y="392"/>
                  </a:lnTo>
                  <a:lnTo>
                    <a:pt x="278" y="392"/>
                  </a:lnTo>
                  <a:lnTo>
                    <a:pt x="281" y="410"/>
                  </a:lnTo>
                  <a:lnTo>
                    <a:pt x="281" y="41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Tm="0">
        <p:checker/>
      </p:transition>
    </mc:Choice>
    <mc:Fallback>
      <p:transition spd="slow" advTm="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文本框 35"/>
          <p:cNvSpPr txBox="1">
            <a:spLocks noChangeArrowheads="1"/>
          </p:cNvSpPr>
          <p:nvPr/>
        </p:nvSpPr>
        <p:spPr bwMode="auto">
          <a:xfrm>
            <a:off x="2409439" y="2708533"/>
            <a:ext cx="4995678" cy="830997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4800" b="1" dirty="0" smtClean="0">
                <a:solidFill>
                  <a:srgbClr val="4093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感谢聆听！！</a:t>
            </a:r>
            <a:endParaRPr lang="zh-CN" altLang="en-US" sz="4800" b="1" dirty="0">
              <a:solidFill>
                <a:srgbClr val="40937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矩形 36"/>
          <p:cNvSpPr>
            <a:spLocks noChangeArrowheads="1"/>
          </p:cNvSpPr>
          <p:nvPr/>
        </p:nvSpPr>
        <p:spPr bwMode="auto">
          <a:xfrm>
            <a:off x="2524126" y="3925289"/>
            <a:ext cx="4139803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dist" eaLnBrk="1" hangingPunct="1"/>
            <a:r>
              <a:rPr lang="zh-CN" altLang="en-US" dirty="0" smtClean="0"/>
              <a:t>单击添加标题</a:t>
            </a:r>
            <a:endParaRPr lang="zh-CN" altLang="en-US" dirty="0"/>
          </a:p>
        </p:txBody>
      </p:sp>
      <p:sp>
        <p:nvSpPr>
          <p:cNvPr id="45" name="椭圆 75"/>
          <p:cNvSpPr>
            <a:spLocks noChangeArrowheads="1"/>
          </p:cNvSpPr>
          <p:nvPr/>
        </p:nvSpPr>
        <p:spPr bwMode="auto">
          <a:xfrm>
            <a:off x="3765949" y="3377804"/>
            <a:ext cx="51197" cy="51197"/>
          </a:xfrm>
          <a:prstGeom prst="ellipse">
            <a:avLst/>
          </a:prstGeom>
          <a:solidFill>
            <a:schemeClr val="bg1">
              <a:alpha val="98822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6" name="椭圆 76"/>
          <p:cNvSpPr>
            <a:spLocks noChangeArrowheads="1"/>
          </p:cNvSpPr>
          <p:nvPr/>
        </p:nvSpPr>
        <p:spPr bwMode="auto">
          <a:xfrm>
            <a:off x="2593182" y="4635105"/>
            <a:ext cx="50006" cy="50006"/>
          </a:xfrm>
          <a:prstGeom prst="ellipse">
            <a:avLst/>
          </a:prstGeom>
          <a:solidFill>
            <a:schemeClr val="bg1">
              <a:alpha val="98822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7" name="椭圆 77"/>
          <p:cNvSpPr>
            <a:spLocks noChangeArrowheads="1"/>
          </p:cNvSpPr>
          <p:nvPr/>
        </p:nvSpPr>
        <p:spPr bwMode="auto">
          <a:xfrm>
            <a:off x="3107532" y="5118499"/>
            <a:ext cx="50006" cy="50006"/>
          </a:xfrm>
          <a:prstGeom prst="ellipse">
            <a:avLst/>
          </a:prstGeom>
          <a:solidFill>
            <a:schemeClr val="bg1">
              <a:alpha val="98822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48" name="椭圆 78"/>
          <p:cNvSpPr>
            <a:spLocks noChangeArrowheads="1"/>
          </p:cNvSpPr>
          <p:nvPr/>
        </p:nvSpPr>
        <p:spPr bwMode="auto">
          <a:xfrm>
            <a:off x="3269457" y="3383758"/>
            <a:ext cx="50006" cy="51197"/>
          </a:xfrm>
          <a:prstGeom prst="ellipse">
            <a:avLst/>
          </a:prstGeom>
          <a:solidFill>
            <a:schemeClr val="bg1">
              <a:alpha val="98822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52" name="椭圆 99"/>
          <p:cNvSpPr>
            <a:spLocks noChangeArrowheads="1"/>
          </p:cNvSpPr>
          <p:nvPr/>
        </p:nvSpPr>
        <p:spPr bwMode="auto">
          <a:xfrm>
            <a:off x="6335318" y="4789885"/>
            <a:ext cx="51197" cy="50006"/>
          </a:xfrm>
          <a:prstGeom prst="ellipse">
            <a:avLst/>
          </a:prstGeom>
          <a:solidFill>
            <a:schemeClr val="bg1">
              <a:alpha val="98822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53" name="椭圆 100"/>
          <p:cNvSpPr>
            <a:spLocks noChangeArrowheads="1"/>
          </p:cNvSpPr>
          <p:nvPr/>
        </p:nvSpPr>
        <p:spPr bwMode="auto">
          <a:xfrm>
            <a:off x="6663929" y="4883945"/>
            <a:ext cx="50006" cy="51197"/>
          </a:xfrm>
          <a:prstGeom prst="ellipse">
            <a:avLst/>
          </a:prstGeom>
          <a:solidFill>
            <a:schemeClr val="bg1">
              <a:alpha val="98822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grpSp>
        <p:nvGrpSpPr>
          <p:cNvPr id="11" name="Group 79"/>
          <p:cNvGrpSpPr/>
          <p:nvPr/>
        </p:nvGrpSpPr>
        <p:grpSpPr>
          <a:xfrm>
            <a:off x="1152986" y="1112026"/>
            <a:ext cx="689408" cy="2813263"/>
            <a:chOff x="1858693" y="1193726"/>
            <a:chExt cx="593901" cy="2463832"/>
          </a:xfrm>
          <a:solidFill>
            <a:srgbClr val="40937D"/>
          </a:solidFill>
        </p:grpSpPr>
        <p:sp>
          <p:nvSpPr>
            <p:cNvPr id="12" name="Freeform 7"/>
            <p:cNvSpPr/>
            <p:nvPr/>
          </p:nvSpPr>
          <p:spPr bwMode="auto">
            <a:xfrm>
              <a:off x="1943535" y="1193726"/>
              <a:ext cx="295254" cy="363128"/>
            </a:xfrm>
            <a:custGeom>
              <a:avLst/>
              <a:gdLst/>
              <a:ahLst/>
              <a:cxnLst>
                <a:cxn ang="0">
                  <a:pos x="0" y="160"/>
                </a:cxn>
                <a:cxn ang="0">
                  <a:pos x="11" y="163"/>
                </a:cxn>
                <a:cxn ang="0">
                  <a:pos x="27" y="175"/>
                </a:cxn>
                <a:cxn ang="0">
                  <a:pos x="36" y="182"/>
                </a:cxn>
                <a:cxn ang="0">
                  <a:pos x="93" y="215"/>
                </a:cxn>
                <a:cxn ang="0">
                  <a:pos x="93" y="209"/>
                </a:cxn>
                <a:cxn ang="0">
                  <a:pos x="96" y="206"/>
                </a:cxn>
                <a:cxn ang="0">
                  <a:pos x="106" y="204"/>
                </a:cxn>
                <a:cxn ang="0">
                  <a:pos x="126" y="202"/>
                </a:cxn>
                <a:cxn ang="0">
                  <a:pos x="130" y="200"/>
                </a:cxn>
                <a:cxn ang="0">
                  <a:pos x="141" y="183"/>
                </a:cxn>
                <a:cxn ang="0">
                  <a:pos x="147" y="164"/>
                </a:cxn>
                <a:cxn ang="0">
                  <a:pos x="156" y="125"/>
                </a:cxn>
                <a:cxn ang="0">
                  <a:pos x="164" y="104"/>
                </a:cxn>
                <a:cxn ang="0">
                  <a:pos x="175" y="86"/>
                </a:cxn>
                <a:cxn ang="0">
                  <a:pos x="175" y="80"/>
                </a:cxn>
                <a:cxn ang="0">
                  <a:pos x="171" y="56"/>
                </a:cxn>
                <a:cxn ang="0">
                  <a:pos x="164" y="43"/>
                </a:cxn>
                <a:cxn ang="0">
                  <a:pos x="146" y="21"/>
                </a:cxn>
                <a:cxn ang="0">
                  <a:pos x="134" y="11"/>
                </a:cxn>
                <a:cxn ang="0">
                  <a:pos x="119" y="5"/>
                </a:cxn>
                <a:cxn ang="0">
                  <a:pos x="104" y="0"/>
                </a:cxn>
                <a:cxn ang="0">
                  <a:pos x="89" y="2"/>
                </a:cxn>
                <a:cxn ang="0">
                  <a:pos x="74" y="6"/>
                </a:cxn>
                <a:cxn ang="0">
                  <a:pos x="49" y="21"/>
                </a:cxn>
                <a:cxn ang="0">
                  <a:pos x="29" y="47"/>
                </a:cxn>
                <a:cxn ang="0">
                  <a:pos x="23" y="63"/>
                </a:cxn>
                <a:cxn ang="0">
                  <a:pos x="14" y="96"/>
                </a:cxn>
                <a:cxn ang="0">
                  <a:pos x="11" y="114"/>
                </a:cxn>
                <a:cxn ang="0">
                  <a:pos x="12" y="141"/>
                </a:cxn>
                <a:cxn ang="0">
                  <a:pos x="10" y="152"/>
                </a:cxn>
                <a:cxn ang="0">
                  <a:pos x="0" y="160"/>
                </a:cxn>
                <a:cxn ang="0">
                  <a:pos x="10" y="159"/>
                </a:cxn>
                <a:cxn ang="0">
                  <a:pos x="14" y="157"/>
                </a:cxn>
                <a:cxn ang="0">
                  <a:pos x="0" y="160"/>
                </a:cxn>
              </a:cxnLst>
              <a:rect l="0" t="0" r="r" b="b"/>
              <a:pathLst>
                <a:path w="175" h="215">
                  <a:moveTo>
                    <a:pt x="0" y="160"/>
                  </a:moveTo>
                  <a:lnTo>
                    <a:pt x="0" y="160"/>
                  </a:lnTo>
                  <a:lnTo>
                    <a:pt x="6" y="161"/>
                  </a:lnTo>
                  <a:lnTo>
                    <a:pt x="11" y="163"/>
                  </a:lnTo>
                  <a:lnTo>
                    <a:pt x="19" y="168"/>
                  </a:lnTo>
                  <a:lnTo>
                    <a:pt x="27" y="175"/>
                  </a:lnTo>
                  <a:lnTo>
                    <a:pt x="36" y="182"/>
                  </a:lnTo>
                  <a:lnTo>
                    <a:pt x="36" y="182"/>
                  </a:lnTo>
                  <a:lnTo>
                    <a:pt x="64" y="198"/>
                  </a:lnTo>
                  <a:lnTo>
                    <a:pt x="93" y="215"/>
                  </a:lnTo>
                  <a:lnTo>
                    <a:pt x="93" y="215"/>
                  </a:lnTo>
                  <a:lnTo>
                    <a:pt x="93" y="209"/>
                  </a:lnTo>
                  <a:lnTo>
                    <a:pt x="94" y="208"/>
                  </a:lnTo>
                  <a:lnTo>
                    <a:pt x="96" y="206"/>
                  </a:lnTo>
                  <a:lnTo>
                    <a:pt x="101" y="205"/>
                  </a:lnTo>
                  <a:lnTo>
                    <a:pt x="106" y="204"/>
                  </a:lnTo>
                  <a:lnTo>
                    <a:pt x="120" y="204"/>
                  </a:lnTo>
                  <a:lnTo>
                    <a:pt x="126" y="202"/>
                  </a:lnTo>
                  <a:lnTo>
                    <a:pt x="130" y="200"/>
                  </a:lnTo>
                  <a:lnTo>
                    <a:pt x="130" y="200"/>
                  </a:lnTo>
                  <a:lnTo>
                    <a:pt x="135" y="191"/>
                  </a:lnTo>
                  <a:lnTo>
                    <a:pt x="141" y="183"/>
                  </a:lnTo>
                  <a:lnTo>
                    <a:pt x="143" y="174"/>
                  </a:lnTo>
                  <a:lnTo>
                    <a:pt x="147" y="164"/>
                  </a:lnTo>
                  <a:lnTo>
                    <a:pt x="156" y="125"/>
                  </a:lnTo>
                  <a:lnTo>
                    <a:pt x="156" y="125"/>
                  </a:lnTo>
                  <a:lnTo>
                    <a:pt x="160" y="114"/>
                  </a:lnTo>
                  <a:lnTo>
                    <a:pt x="164" y="104"/>
                  </a:lnTo>
                  <a:lnTo>
                    <a:pt x="169" y="95"/>
                  </a:lnTo>
                  <a:lnTo>
                    <a:pt x="175" y="86"/>
                  </a:lnTo>
                  <a:lnTo>
                    <a:pt x="175" y="86"/>
                  </a:lnTo>
                  <a:lnTo>
                    <a:pt x="175" y="80"/>
                  </a:lnTo>
                  <a:lnTo>
                    <a:pt x="175" y="71"/>
                  </a:lnTo>
                  <a:lnTo>
                    <a:pt x="171" y="56"/>
                  </a:lnTo>
                  <a:lnTo>
                    <a:pt x="171" y="56"/>
                  </a:lnTo>
                  <a:lnTo>
                    <a:pt x="164" y="43"/>
                  </a:lnTo>
                  <a:lnTo>
                    <a:pt x="156" y="30"/>
                  </a:lnTo>
                  <a:lnTo>
                    <a:pt x="146" y="21"/>
                  </a:lnTo>
                  <a:lnTo>
                    <a:pt x="134" y="11"/>
                  </a:lnTo>
                  <a:lnTo>
                    <a:pt x="134" y="11"/>
                  </a:lnTo>
                  <a:lnTo>
                    <a:pt x="126" y="7"/>
                  </a:lnTo>
                  <a:lnTo>
                    <a:pt x="119" y="5"/>
                  </a:lnTo>
                  <a:lnTo>
                    <a:pt x="111" y="2"/>
                  </a:lnTo>
                  <a:lnTo>
                    <a:pt x="104" y="0"/>
                  </a:lnTo>
                  <a:lnTo>
                    <a:pt x="96" y="0"/>
                  </a:lnTo>
                  <a:lnTo>
                    <a:pt x="89" y="2"/>
                  </a:lnTo>
                  <a:lnTo>
                    <a:pt x="81" y="3"/>
                  </a:lnTo>
                  <a:lnTo>
                    <a:pt x="74" y="6"/>
                  </a:lnTo>
                  <a:lnTo>
                    <a:pt x="62" y="11"/>
                  </a:lnTo>
                  <a:lnTo>
                    <a:pt x="49" y="21"/>
                  </a:lnTo>
                  <a:lnTo>
                    <a:pt x="38" y="33"/>
                  </a:lnTo>
                  <a:lnTo>
                    <a:pt x="29" y="47"/>
                  </a:lnTo>
                  <a:lnTo>
                    <a:pt x="29" y="47"/>
                  </a:lnTo>
                  <a:lnTo>
                    <a:pt x="23" y="63"/>
                  </a:lnTo>
                  <a:lnTo>
                    <a:pt x="18" y="80"/>
                  </a:lnTo>
                  <a:lnTo>
                    <a:pt x="14" y="96"/>
                  </a:lnTo>
                  <a:lnTo>
                    <a:pt x="11" y="114"/>
                  </a:lnTo>
                  <a:lnTo>
                    <a:pt x="11" y="114"/>
                  </a:lnTo>
                  <a:lnTo>
                    <a:pt x="11" y="126"/>
                  </a:lnTo>
                  <a:lnTo>
                    <a:pt x="12" y="141"/>
                  </a:lnTo>
                  <a:lnTo>
                    <a:pt x="12" y="146"/>
                  </a:lnTo>
                  <a:lnTo>
                    <a:pt x="10" y="152"/>
                  </a:lnTo>
                  <a:lnTo>
                    <a:pt x="7" y="157"/>
                  </a:lnTo>
                  <a:lnTo>
                    <a:pt x="0" y="160"/>
                  </a:lnTo>
                  <a:lnTo>
                    <a:pt x="0" y="160"/>
                  </a:lnTo>
                  <a:lnTo>
                    <a:pt x="10" y="159"/>
                  </a:lnTo>
                  <a:lnTo>
                    <a:pt x="14" y="157"/>
                  </a:lnTo>
                  <a:lnTo>
                    <a:pt x="14" y="157"/>
                  </a:lnTo>
                  <a:lnTo>
                    <a:pt x="12" y="157"/>
                  </a:lnTo>
                  <a:lnTo>
                    <a:pt x="0" y="160"/>
                  </a:lnTo>
                  <a:lnTo>
                    <a:pt x="0" y="16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3" name="Freeform 8"/>
            <p:cNvSpPr>
              <a:spLocks noEditPoints="1"/>
            </p:cNvSpPr>
            <p:nvPr/>
          </p:nvSpPr>
          <p:spPr bwMode="auto">
            <a:xfrm>
              <a:off x="1858693" y="1526309"/>
              <a:ext cx="593901" cy="2131249"/>
            </a:xfrm>
            <a:custGeom>
              <a:avLst/>
              <a:gdLst/>
              <a:ahLst/>
              <a:cxnLst>
                <a:cxn ang="0">
                  <a:pos x="256" y="133"/>
                </a:cxn>
                <a:cxn ang="0">
                  <a:pos x="209" y="60"/>
                </a:cxn>
                <a:cxn ang="0">
                  <a:pos x="143" y="26"/>
                </a:cxn>
                <a:cxn ang="0">
                  <a:pos x="126" y="34"/>
                </a:cxn>
                <a:cxn ang="0">
                  <a:pos x="76" y="1"/>
                </a:cxn>
                <a:cxn ang="0">
                  <a:pos x="33" y="13"/>
                </a:cxn>
                <a:cxn ang="0">
                  <a:pos x="0" y="109"/>
                </a:cxn>
                <a:cxn ang="0">
                  <a:pos x="29" y="230"/>
                </a:cxn>
                <a:cxn ang="0">
                  <a:pos x="61" y="369"/>
                </a:cxn>
                <a:cxn ang="0">
                  <a:pos x="63" y="523"/>
                </a:cxn>
                <a:cxn ang="0">
                  <a:pos x="90" y="529"/>
                </a:cxn>
                <a:cxn ang="0">
                  <a:pos x="98" y="789"/>
                </a:cxn>
                <a:cxn ang="0">
                  <a:pos x="90" y="861"/>
                </a:cxn>
                <a:cxn ang="0">
                  <a:pos x="61" y="989"/>
                </a:cxn>
                <a:cxn ang="0">
                  <a:pos x="52" y="1096"/>
                </a:cxn>
                <a:cxn ang="0">
                  <a:pos x="41" y="1124"/>
                </a:cxn>
                <a:cxn ang="0">
                  <a:pos x="49" y="1148"/>
                </a:cxn>
                <a:cxn ang="0">
                  <a:pos x="45" y="1212"/>
                </a:cxn>
                <a:cxn ang="0">
                  <a:pos x="67" y="1228"/>
                </a:cxn>
                <a:cxn ang="0">
                  <a:pos x="98" y="1242"/>
                </a:cxn>
                <a:cxn ang="0">
                  <a:pos x="190" y="1257"/>
                </a:cxn>
                <a:cxn ang="0">
                  <a:pos x="241" y="1246"/>
                </a:cxn>
                <a:cxn ang="0">
                  <a:pos x="213" y="1210"/>
                </a:cxn>
                <a:cxn ang="0">
                  <a:pos x="168" y="1175"/>
                </a:cxn>
                <a:cxn ang="0">
                  <a:pos x="170" y="1137"/>
                </a:cxn>
                <a:cxn ang="0">
                  <a:pos x="210" y="1152"/>
                </a:cxn>
                <a:cxn ang="0">
                  <a:pos x="277" y="1150"/>
                </a:cxn>
                <a:cxn ang="0">
                  <a:pos x="292" y="1130"/>
                </a:cxn>
                <a:cxn ang="0">
                  <a:pos x="244" y="1113"/>
                </a:cxn>
                <a:cxn ang="0">
                  <a:pos x="205" y="1083"/>
                </a:cxn>
                <a:cxn ang="0">
                  <a:pos x="192" y="1059"/>
                </a:cxn>
                <a:cxn ang="0">
                  <a:pos x="190" y="1015"/>
                </a:cxn>
                <a:cxn ang="0">
                  <a:pos x="206" y="929"/>
                </a:cxn>
                <a:cxn ang="0">
                  <a:pos x="255" y="760"/>
                </a:cxn>
                <a:cxn ang="0">
                  <a:pos x="275" y="559"/>
                </a:cxn>
                <a:cxn ang="0">
                  <a:pos x="305" y="516"/>
                </a:cxn>
                <a:cxn ang="0">
                  <a:pos x="318" y="452"/>
                </a:cxn>
                <a:cxn ang="0">
                  <a:pos x="275" y="315"/>
                </a:cxn>
                <a:cxn ang="0">
                  <a:pos x="282" y="270"/>
                </a:cxn>
                <a:cxn ang="0">
                  <a:pos x="341" y="261"/>
                </a:cxn>
                <a:cxn ang="0">
                  <a:pos x="350" y="219"/>
                </a:cxn>
                <a:cxn ang="0">
                  <a:pos x="315" y="180"/>
                </a:cxn>
                <a:cxn ang="0">
                  <a:pos x="161" y="41"/>
                </a:cxn>
                <a:cxn ang="0">
                  <a:pos x="202" y="146"/>
                </a:cxn>
                <a:cxn ang="0">
                  <a:pos x="177" y="84"/>
                </a:cxn>
                <a:cxn ang="0">
                  <a:pos x="170" y="56"/>
                </a:cxn>
                <a:cxn ang="0">
                  <a:pos x="214" y="124"/>
                </a:cxn>
                <a:cxn ang="0">
                  <a:pos x="215" y="159"/>
                </a:cxn>
                <a:cxn ang="0">
                  <a:pos x="220" y="107"/>
                </a:cxn>
                <a:cxn ang="0">
                  <a:pos x="207" y="80"/>
                </a:cxn>
                <a:cxn ang="0">
                  <a:pos x="251" y="161"/>
                </a:cxn>
                <a:cxn ang="0">
                  <a:pos x="222" y="113"/>
                </a:cxn>
                <a:cxn ang="0">
                  <a:pos x="248" y="443"/>
                </a:cxn>
                <a:cxn ang="0">
                  <a:pos x="265" y="417"/>
                </a:cxn>
                <a:cxn ang="0">
                  <a:pos x="248" y="443"/>
                </a:cxn>
                <a:cxn ang="0">
                  <a:pos x="255" y="407"/>
                </a:cxn>
                <a:cxn ang="0">
                  <a:pos x="254" y="353"/>
                </a:cxn>
                <a:cxn ang="0">
                  <a:pos x="262" y="281"/>
                </a:cxn>
                <a:cxn ang="0">
                  <a:pos x="278" y="405"/>
                </a:cxn>
              </a:cxnLst>
              <a:rect l="0" t="0" r="r" b="b"/>
              <a:pathLst>
                <a:path w="350" h="1257">
                  <a:moveTo>
                    <a:pt x="315" y="180"/>
                  </a:moveTo>
                  <a:lnTo>
                    <a:pt x="315" y="180"/>
                  </a:lnTo>
                  <a:lnTo>
                    <a:pt x="297" y="169"/>
                  </a:lnTo>
                  <a:lnTo>
                    <a:pt x="280" y="157"/>
                  </a:lnTo>
                  <a:lnTo>
                    <a:pt x="271" y="150"/>
                  </a:lnTo>
                  <a:lnTo>
                    <a:pt x="263" y="142"/>
                  </a:lnTo>
                  <a:lnTo>
                    <a:pt x="256" y="133"/>
                  </a:lnTo>
                  <a:lnTo>
                    <a:pt x="251" y="124"/>
                  </a:lnTo>
                  <a:lnTo>
                    <a:pt x="251" y="124"/>
                  </a:lnTo>
                  <a:lnTo>
                    <a:pt x="241" y="105"/>
                  </a:lnTo>
                  <a:lnTo>
                    <a:pt x="230" y="84"/>
                  </a:lnTo>
                  <a:lnTo>
                    <a:pt x="225" y="75"/>
                  </a:lnTo>
                  <a:lnTo>
                    <a:pt x="217" y="67"/>
                  </a:lnTo>
                  <a:lnTo>
                    <a:pt x="209" y="60"/>
                  </a:lnTo>
                  <a:lnTo>
                    <a:pt x="199" y="54"/>
                  </a:lnTo>
                  <a:lnTo>
                    <a:pt x="199" y="54"/>
                  </a:lnTo>
                  <a:lnTo>
                    <a:pt x="175" y="41"/>
                  </a:lnTo>
                  <a:lnTo>
                    <a:pt x="150" y="27"/>
                  </a:lnTo>
                  <a:lnTo>
                    <a:pt x="150" y="27"/>
                  </a:lnTo>
                  <a:lnTo>
                    <a:pt x="146" y="26"/>
                  </a:lnTo>
                  <a:lnTo>
                    <a:pt x="143" y="26"/>
                  </a:lnTo>
                  <a:lnTo>
                    <a:pt x="142" y="27"/>
                  </a:lnTo>
                  <a:lnTo>
                    <a:pt x="139" y="30"/>
                  </a:lnTo>
                  <a:lnTo>
                    <a:pt x="136" y="34"/>
                  </a:lnTo>
                  <a:lnTo>
                    <a:pt x="134" y="35"/>
                  </a:lnTo>
                  <a:lnTo>
                    <a:pt x="130" y="35"/>
                  </a:lnTo>
                  <a:lnTo>
                    <a:pt x="130" y="35"/>
                  </a:lnTo>
                  <a:lnTo>
                    <a:pt x="126" y="34"/>
                  </a:lnTo>
                  <a:lnTo>
                    <a:pt x="120" y="30"/>
                  </a:lnTo>
                  <a:lnTo>
                    <a:pt x="112" y="23"/>
                  </a:lnTo>
                  <a:lnTo>
                    <a:pt x="112" y="23"/>
                  </a:lnTo>
                  <a:lnTo>
                    <a:pt x="100" y="13"/>
                  </a:lnTo>
                  <a:lnTo>
                    <a:pt x="85" y="5"/>
                  </a:lnTo>
                  <a:lnTo>
                    <a:pt x="85" y="5"/>
                  </a:lnTo>
                  <a:lnTo>
                    <a:pt x="76" y="1"/>
                  </a:lnTo>
                  <a:lnTo>
                    <a:pt x="70" y="0"/>
                  </a:lnTo>
                  <a:lnTo>
                    <a:pt x="63" y="0"/>
                  </a:lnTo>
                  <a:lnTo>
                    <a:pt x="56" y="0"/>
                  </a:lnTo>
                  <a:lnTo>
                    <a:pt x="49" y="3"/>
                  </a:lnTo>
                  <a:lnTo>
                    <a:pt x="44" y="5"/>
                  </a:lnTo>
                  <a:lnTo>
                    <a:pt x="38" y="9"/>
                  </a:lnTo>
                  <a:lnTo>
                    <a:pt x="33" y="13"/>
                  </a:lnTo>
                  <a:lnTo>
                    <a:pt x="25" y="26"/>
                  </a:lnTo>
                  <a:lnTo>
                    <a:pt x="16" y="39"/>
                  </a:lnTo>
                  <a:lnTo>
                    <a:pt x="11" y="53"/>
                  </a:lnTo>
                  <a:lnTo>
                    <a:pt x="7" y="68"/>
                  </a:lnTo>
                  <a:lnTo>
                    <a:pt x="7" y="68"/>
                  </a:lnTo>
                  <a:lnTo>
                    <a:pt x="3" y="87"/>
                  </a:lnTo>
                  <a:lnTo>
                    <a:pt x="0" y="109"/>
                  </a:lnTo>
                  <a:lnTo>
                    <a:pt x="1" y="129"/>
                  </a:lnTo>
                  <a:lnTo>
                    <a:pt x="4" y="150"/>
                  </a:lnTo>
                  <a:lnTo>
                    <a:pt x="8" y="172"/>
                  </a:lnTo>
                  <a:lnTo>
                    <a:pt x="14" y="192"/>
                  </a:lnTo>
                  <a:lnTo>
                    <a:pt x="21" y="211"/>
                  </a:lnTo>
                  <a:lnTo>
                    <a:pt x="29" y="230"/>
                  </a:lnTo>
                  <a:lnTo>
                    <a:pt x="29" y="230"/>
                  </a:lnTo>
                  <a:lnTo>
                    <a:pt x="48" y="271"/>
                  </a:lnTo>
                  <a:lnTo>
                    <a:pt x="56" y="291"/>
                  </a:lnTo>
                  <a:lnTo>
                    <a:pt x="59" y="302"/>
                  </a:lnTo>
                  <a:lnTo>
                    <a:pt x="60" y="313"/>
                  </a:lnTo>
                  <a:lnTo>
                    <a:pt x="60" y="313"/>
                  </a:lnTo>
                  <a:lnTo>
                    <a:pt x="61" y="341"/>
                  </a:lnTo>
                  <a:lnTo>
                    <a:pt x="61" y="369"/>
                  </a:lnTo>
                  <a:lnTo>
                    <a:pt x="61" y="424"/>
                  </a:lnTo>
                  <a:lnTo>
                    <a:pt x="61" y="424"/>
                  </a:lnTo>
                  <a:lnTo>
                    <a:pt x="61" y="448"/>
                  </a:lnTo>
                  <a:lnTo>
                    <a:pt x="60" y="474"/>
                  </a:lnTo>
                  <a:lnTo>
                    <a:pt x="60" y="499"/>
                  </a:lnTo>
                  <a:lnTo>
                    <a:pt x="60" y="511"/>
                  </a:lnTo>
                  <a:lnTo>
                    <a:pt x="63" y="523"/>
                  </a:lnTo>
                  <a:lnTo>
                    <a:pt x="63" y="523"/>
                  </a:lnTo>
                  <a:lnTo>
                    <a:pt x="63" y="526"/>
                  </a:lnTo>
                  <a:lnTo>
                    <a:pt x="66" y="527"/>
                  </a:lnTo>
                  <a:lnTo>
                    <a:pt x="71" y="529"/>
                  </a:lnTo>
                  <a:lnTo>
                    <a:pt x="83" y="529"/>
                  </a:lnTo>
                  <a:lnTo>
                    <a:pt x="83" y="529"/>
                  </a:lnTo>
                  <a:lnTo>
                    <a:pt x="90" y="529"/>
                  </a:lnTo>
                  <a:lnTo>
                    <a:pt x="94" y="531"/>
                  </a:lnTo>
                  <a:lnTo>
                    <a:pt x="97" y="535"/>
                  </a:lnTo>
                  <a:lnTo>
                    <a:pt x="98" y="540"/>
                  </a:lnTo>
                  <a:lnTo>
                    <a:pt x="98" y="552"/>
                  </a:lnTo>
                  <a:lnTo>
                    <a:pt x="97" y="563"/>
                  </a:lnTo>
                  <a:lnTo>
                    <a:pt x="97" y="563"/>
                  </a:lnTo>
                  <a:lnTo>
                    <a:pt x="98" y="789"/>
                  </a:lnTo>
                  <a:lnTo>
                    <a:pt x="98" y="789"/>
                  </a:lnTo>
                  <a:lnTo>
                    <a:pt x="98" y="815"/>
                  </a:lnTo>
                  <a:lnTo>
                    <a:pt x="98" y="829"/>
                  </a:lnTo>
                  <a:lnTo>
                    <a:pt x="97" y="841"/>
                  </a:lnTo>
                  <a:lnTo>
                    <a:pt x="97" y="841"/>
                  </a:lnTo>
                  <a:lnTo>
                    <a:pt x="94" y="850"/>
                  </a:lnTo>
                  <a:lnTo>
                    <a:pt x="90" y="861"/>
                  </a:lnTo>
                  <a:lnTo>
                    <a:pt x="83" y="882"/>
                  </a:lnTo>
                  <a:lnTo>
                    <a:pt x="83" y="882"/>
                  </a:lnTo>
                  <a:lnTo>
                    <a:pt x="76" y="909"/>
                  </a:lnTo>
                  <a:lnTo>
                    <a:pt x="70" y="935"/>
                  </a:lnTo>
                  <a:lnTo>
                    <a:pt x="66" y="962"/>
                  </a:lnTo>
                  <a:lnTo>
                    <a:pt x="61" y="989"/>
                  </a:lnTo>
                  <a:lnTo>
                    <a:pt x="61" y="989"/>
                  </a:lnTo>
                  <a:lnTo>
                    <a:pt x="56" y="1037"/>
                  </a:lnTo>
                  <a:lnTo>
                    <a:pt x="53" y="1085"/>
                  </a:lnTo>
                  <a:lnTo>
                    <a:pt x="53" y="1085"/>
                  </a:lnTo>
                  <a:lnTo>
                    <a:pt x="55" y="1081"/>
                  </a:lnTo>
                  <a:lnTo>
                    <a:pt x="55" y="1081"/>
                  </a:lnTo>
                  <a:lnTo>
                    <a:pt x="53" y="1090"/>
                  </a:lnTo>
                  <a:lnTo>
                    <a:pt x="52" y="1096"/>
                  </a:lnTo>
                  <a:lnTo>
                    <a:pt x="51" y="1101"/>
                  </a:lnTo>
                  <a:lnTo>
                    <a:pt x="51" y="1101"/>
                  </a:lnTo>
                  <a:lnTo>
                    <a:pt x="53" y="1086"/>
                  </a:lnTo>
                  <a:lnTo>
                    <a:pt x="53" y="1086"/>
                  </a:lnTo>
                  <a:lnTo>
                    <a:pt x="45" y="1108"/>
                  </a:lnTo>
                  <a:lnTo>
                    <a:pt x="41" y="1119"/>
                  </a:lnTo>
                  <a:lnTo>
                    <a:pt x="41" y="1124"/>
                  </a:lnTo>
                  <a:lnTo>
                    <a:pt x="41" y="1130"/>
                  </a:lnTo>
                  <a:lnTo>
                    <a:pt x="41" y="1130"/>
                  </a:lnTo>
                  <a:lnTo>
                    <a:pt x="45" y="1135"/>
                  </a:lnTo>
                  <a:lnTo>
                    <a:pt x="48" y="1138"/>
                  </a:lnTo>
                  <a:lnTo>
                    <a:pt x="49" y="1141"/>
                  </a:lnTo>
                  <a:lnTo>
                    <a:pt x="49" y="1141"/>
                  </a:lnTo>
                  <a:lnTo>
                    <a:pt x="49" y="1148"/>
                  </a:lnTo>
                  <a:lnTo>
                    <a:pt x="48" y="1154"/>
                  </a:lnTo>
                  <a:lnTo>
                    <a:pt x="44" y="1168"/>
                  </a:lnTo>
                  <a:lnTo>
                    <a:pt x="44" y="1168"/>
                  </a:lnTo>
                  <a:lnTo>
                    <a:pt x="42" y="1182"/>
                  </a:lnTo>
                  <a:lnTo>
                    <a:pt x="42" y="1197"/>
                  </a:lnTo>
                  <a:lnTo>
                    <a:pt x="42" y="1205"/>
                  </a:lnTo>
                  <a:lnTo>
                    <a:pt x="45" y="1212"/>
                  </a:lnTo>
                  <a:lnTo>
                    <a:pt x="48" y="1217"/>
                  </a:lnTo>
                  <a:lnTo>
                    <a:pt x="52" y="1222"/>
                  </a:lnTo>
                  <a:lnTo>
                    <a:pt x="52" y="1222"/>
                  </a:lnTo>
                  <a:lnTo>
                    <a:pt x="56" y="1227"/>
                  </a:lnTo>
                  <a:lnTo>
                    <a:pt x="60" y="1229"/>
                  </a:lnTo>
                  <a:lnTo>
                    <a:pt x="64" y="1229"/>
                  </a:lnTo>
                  <a:lnTo>
                    <a:pt x="67" y="1228"/>
                  </a:lnTo>
                  <a:lnTo>
                    <a:pt x="72" y="1224"/>
                  </a:lnTo>
                  <a:lnTo>
                    <a:pt x="81" y="1218"/>
                  </a:lnTo>
                  <a:lnTo>
                    <a:pt x="81" y="1218"/>
                  </a:lnTo>
                  <a:lnTo>
                    <a:pt x="83" y="1225"/>
                  </a:lnTo>
                  <a:lnTo>
                    <a:pt x="87" y="1232"/>
                  </a:lnTo>
                  <a:lnTo>
                    <a:pt x="93" y="1236"/>
                  </a:lnTo>
                  <a:lnTo>
                    <a:pt x="98" y="1242"/>
                  </a:lnTo>
                  <a:lnTo>
                    <a:pt x="105" y="1244"/>
                  </a:lnTo>
                  <a:lnTo>
                    <a:pt x="112" y="1248"/>
                  </a:lnTo>
                  <a:lnTo>
                    <a:pt x="128" y="1252"/>
                  </a:lnTo>
                  <a:lnTo>
                    <a:pt x="145" y="1255"/>
                  </a:lnTo>
                  <a:lnTo>
                    <a:pt x="161" y="1257"/>
                  </a:lnTo>
                  <a:lnTo>
                    <a:pt x="190" y="1257"/>
                  </a:lnTo>
                  <a:lnTo>
                    <a:pt x="190" y="1257"/>
                  </a:lnTo>
                  <a:lnTo>
                    <a:pt x="205" y="1257"/>
                  </a:lnTo>
                  <a:lnTo>
                    <a:pt x="222" y="1257"/>
                  </a:lnTo>
                  <a:lnTo>
                    <a:pt x="232" y="1255"/>
                  </a:lnTo>
                  <a:lnTo>
                    <a:pt x="239" y="1252"/>
                  </a:lnTo>
                  <a:lnTo>
                    <a:pt x="240" y="1251"/>
                  </a:lnTo>
                  <a:lnTo>
                    <a:pt x="241" y="1248"/>
                  </a:lnTo>
                  <a:lnTo>
                    <a:pt x="241" y="1246"/>
                  </a:lnTo>
                  <a:lnTo>
                    <a:pt x="241" y="1242"/>
                  </a:lnTo>
                  <a:lnTo>
                    <a:pt x="241" y="1242"/>
                  </a:lnTo>
                  <a:lnTo>
                    <a:pt x="237" y="1235"/>
                  </a:lnTo>
                  <a:lnTo>
                    <a:pt x="233" y="1228"/>
                  </a:lnTo>
                  <a:lnTo>
                    <a:pt x="229" y="1222"/>
                  </a:lnTo>
                  <a:lnTo>
                    <a:pt x="224" y="1218"/>
                  </a:lnTo>
                  <a:lnTo>
                    <a:pt x="213" y="1210"/>
                  </a:lnTo>
                  <a:lnTo>
                    <a:pt x="199" y="1203"/>
                  </a:lnTo>
                  <a:lnTo>
                    <a:pt x="199" y="1203"/>
                  </a:lnTo>
                  <a:lnTo>
                    <a:pt x="185" y="1195"/>
                  </a:lnTo>
                  <a:lnTo>
                    <a:pt x="180" y="1191"/>
                  </a:lnTo>
                  <a:lnTo>
                    <a:pt x="176" y="1186"/>
                  </a:lnTo>
                  <a:lnTo>
                    <a:pt x="172" y="1180"/>
                  </a:lnTo>
                  <a:lnTo>
                    <a:pt x="168" y="1175"/>
                  </a:lnTo>
                  <a:lnTo>
                    <a:pt x="165" y="1167"/>
                  </a:lnTo>
                  <a:lnTo>
                    <a:pt x="164" y="1160"/>
                  </a:lnTo>
                  <a:lnTo>
                    <a:pt x="164" y="1160"/>
                  </a:lnTo>
                  <a:lnTo>
                    <a:pt x="164" y="1152"/>
                  </a:lnTo>
                  <a:lnTo>
                    <a:pt x="164" y="1145"/>
                  </a:lnTo>
                  <a:lnTo>
                    <a:pt x="166" y="1139"/>
                  </a:lnTo>
                  <a:lnTo>
                    <a:pt x="170" y="1137"/>
                  </a:lnTo>
                  <a:lnTo>
                    <a:pt x="175" y="1135"/>
                  </a:lnTo>
                  <a:lnTo>
                    <a:pt x="181" y="1135"/>
                  </a:lnTo>
                  <a:lnTo>
                    <a:pt x="187" y="1138"/>
                  </a:lnTo>
                  <a:lnTo>
                    <a:pt x="194" y="1142"/>
                  </a:lnTo>
                  <a:lnTo>
                    <a:pt x="194" y="1142"/>
                  </a:lnTo>
                  <a:lnTo>
                    <a:pt x="202" y="1148"/>
                  </a:lnTo>
                  <a:lnTo>
                    <a:pt x="210" y="1152"/>
                  </a:lnTo>
                  <a:lnTo>
                    <a:pt x="220" y="1153"/>
                  </a:lnTo>
                  <a:lnTo>
                    <a:pt x="230" y="1154"/>
                  </a:lnTo>
                  <a:lnTo>
                    <a:pt x="240" y="1154"/>
                  </a:lnTo>
                  <a:lnTo>
                    <a:pt x="251" y="1154"/>
                  </a:lnTo>
                  <a:lnTo>
                    <a:pt x="270" y="1152"/>
                  </a:lnTo>
                  <a:lnTo>
                    <a:pt x="270" y="1152"/>
                  </a:lnTo>
                  <a:lnTo>
                    <a:pt x="277" y="1150"/>
                  </a:lnTo>
                  <a:lnTo>
                    <a:pt x="285" y="1149"/>
                  </a:lnTo>
                  <a:lnTo>
                    <a:pt x="288" y="1148"/>
                  </a:lnTo>
                  <a:lnTo>
                    <a:pt x="292" y="1145"/>
                  </a:lnTo>
                  <a:lnTo>
                    <a:pt x="293" y="1142"/>
                  </a:lnTo>
                  <a:lnTo>
                    <a:pt x="293" y="1138"/>
                  </a:lnTo>
                  <a:lnTo>
                    <a:pt x="293" y="1138"/>
                  </a:lnTo>
                  <a:lnTo>
                    <a:pt x="292" y="1130"/>
                  </a:lnTo>
                  <a:lnTo>
                    <a:pt x="290" y="1127"/>
                  </a:lnTo>
                  <a:lnTo>
                    <a:pt x="289" y="1126"/>
                  </a:lnTo>
                  <a:lnTo>
                    <a:pt x="284" y="1123"/>
                  </a:lnTo>
                  <a:lnTo>
                    <a:pt x="275" y="1122"/>
                  </a:lnTo>
                  <a:lnTo>
                    <a:pt x="275" y="1122"/>
                  </a:lnTo>
                  <a:lnTo>
                    <a:pt x="255" y="1116"/>
                  </a:lnTo>
                  <a:lnTo>
                    <a:pt x="244" y="1113"/>
                  </a:lnTo>
                  <a:lnTo>
                    <a:pt x="232" y="1111"/>
                  </a:lnTo>
                  <a:lnTo>
                    <a:pt x="222" y="1105"/>
                  </a:lnTo>
                  <a:lnTo>
                    <a:pt x="213" y="1100"/>
                  </a:lnTo>
                  <a:lnTo>
                    <a:pt x="210" y="1097"/>
                  </a:lnTo>
                  <a:lnTo>
                    <a:pt x="207" y="1093"/>
                  </a:lnTo>
                  <a:lnTo>
                    <a:pt x="206" y="1089"/>
                  </a:lnTo>
                  <a:lnTo>
                    <a:pt x="205" y="1083"/>
                  </a:lnTo>
                  <a:lnTo>
                    <a:pt x="205" y="1083"/>
                  </a:lnTo>
                  <a:lnTo>
                    <a:pt x="203" y="1077"/>
                  </a:lnTo>
                  <a:lnTo>
                    <a:pt x="200" y="1073"/>
                  </a:lnTo>
                  <a:lnTo>
                    <a:pt x="196" y="1067"/>
                  </a:lnTo>
                  <a:lnTo>
                    <a:pt x="194" y="1062"/>
                  </a:lnTo>
                  <a:lnTo>
                    <a:pt x="194" y="1062"/>
                  </a:lnTo>
                  <a:lnTo>
                    <a:pt x="192" y="1059"/>
                  </a:lnTo>
                  <a:lnTo>
                    <a:pt x="192" y="1055"/>
                  </a:lnTo>
                  <a:lnTo>
                    <a:pt x="195" y="1047"/>
                  </a:lnTo>
                  <a:lnTo>
                    <a:pt x="198" y="1040"/>
                  </a:lnTo>
                  <a:lnTo>
                    <a:pt x="198" y="1036"/>
                  </a:lnTo>
                  <a:lnTo>
                    <a:pt x="198" y="1032"/>
                  </a:lnTo>
                  <a:lnTo>
                    <a:pt x="198" y="1032"/>
                  </a:lnTo>
                  <a:lnTo>
                    <a:pt x="190" y="1015"/>
                  </a:lnTo>
                  <a:lnTo>
                    <a:pt x="187" y="1006"/>
                  </a:lnTo>
                  <a:lnTo>
                    <a:pt x="187" y="1002"/>
                  </a:lnTo>
                  <a:lnTo>
                    <a:pt x="187" y="996"/>
                  </a:lnTo>
                  <a:lnTo>
                    <a:pt x="187" y="996"/>
                  </a:lnTo>
                  <a:lnTo>
                    <a:pt x="198" y="953"/>
                  </a:lnTo>
                  <a:lnTo>
                    <a:pt x="198" y="953"/>
                  </a:lnTo>
                  <a:lnTo>
                    <a:pt x="206" y="929"/>
                  </a:lnTo>
                  <a:lnTo>
                    <a:pt x="215" y="906"/>
                  </a:lnTo>
                  <a:lnTo>
                    <a:pt x="225" y="884"/>
                  </a:lnTo>
                  <a:lnTo>
                    <a:pt x="233" y="861"/>
                  </a:lnTo>
                  <a:lnTo>
                    <a:pt x="233" y="861"/>
                  </a:lnTo>
                  <a:lnTo>
                    <a:pt x="240" y="837"/>
                  </a:lnTo>
                  <a:lnTo>
                    <a:pt x="245" y="811"/>
                  </a:lnTo>
                  <a:lnTo>
                    <a:pt x="255" y="760"/>
                  </a:lnTo>
                  <a:lnTo>
                    <a:pt x="262" y="709"/>
                  </a:lnTo>
                  <a:lnTo>
                    <a:pt x="269" y="658"/>
                  </a:lnTo>
                  <a:lnTo>
                    <a:pt x="269" y="658"/>
                  </a:lnTo>
                  <a:lnTo>
                    <a:pt x="274" y="609"/>
                  </a:lnTo>
                  <a:lnTo>
                    <a:pt x="275" y="583"/>
                  </a:lnTo>
                  <a:lnTo>
                    <a:pt x="275" y="559"/>
                  </a:lnTo>
                  <a:lnTo>
                    <a:pt x="275" y="559"/>
                  </a:lnTo>
                  <a:lnTo>
                    <a:pt x="275" y="548"/>
                  </a:lnTo>
                  <a:lnTo>
                    <a:pt x="277" y="538"/>
                  </a:lnTo>
                  <a:lnTo>
                    <a:pt x="278" y="530"/>
                  </a:lnTo>
                  <a:lnTo>
                    <a:pt x="282" y="523"/>
                  </a:lnTo>
                  <a:lnTo>
                    <a:pt x="288" y="519"/>
                  </a:lnTo>
                  <a:lnTo>
                    <a:pt x="296" y="516"/>
                  </a:lnTo>
                  <a:lnTo>
                    <a:pt x="305" y="516"/>
                  </a:lnTo>
                  <a:lnTo>
                    <a:pt x="316" y="518"/>
                  </a:lnTo>
                  <a:lnTo>
                    <a:pt x="316" y="518"/>
                  </a:lnTo>
                  <a:lnTo>
                    <a:pt x="331" y="519"/>
                  </a:lnTo>
                  <a:lnTo>
                    <a:pt x="331" y="519"/>
                  </a:lnTo>
                  <a:lnTo>
                    <a:pt x="329" y="501"/>
                  </a:lnTo>
                  <a:lnTo>
                    <a:pt x="326" y="485"/>
                  </a:lnTo>
                  <a:lnTo>
                    <a:pt x="318" y="452"/>
                  </a:lnTo>
                  <a:lnTo>
                    <a:pt x="307" y="420"/>
                  </a:lnTo>
                  <a:lnTo>
                    <a:pt x="296" y="388"/>
                  </a:lnTo>
                  <a:lnTo>
                    <a:pt x="296" y="388"/>
                  </a:lnTo>
                  <a:lnTo>
                    <a:pt x="286" y="357"/>
                  </a:lnTo>
                  <a:lnTo>
                    <a:pt x="278" y="327"/>
                  </a:lnTo>
                  <a:lnTo>
                    <a:pt x="278" y="327"/>
                  </a:lnTo>
                  <a:lnTo>
                    <a:pt x="275" y="315"/>
                  </a:lnTo>
                  <a:lnTo>
                    <a:pt x="271" y="298"/>
                  </a:lnTo>
                  <a:lnTo>
                    <a:pt x="270" y="290"/>
                  </a:lnTo>
                  <a:lnTo>
                    <a:pt x="270" y="283"/>
                  </a:lnTo>
                  <a:lnTo>
                    <a:pt x="271" y="276"/>
                  </a:lnTo>
                  <a:lnTo>
                    <a:pt x="274" y="272"/>
                  </a:lnTo>
                  <a:lnTo>
                    <a:pt x="274" y="272"/>
                  </a:lnTo>
                  <a:lnTo>
                    <a:pt x="282" y="270"/>
                  </a:lnTo>
                  <a:lnTo>
                    <a:pt x="290" y="268"/>
                  </a:lnTo>
                  <a:lnTo>
                    <a:pt x="308" y="270"/>
                  </a:lnTo>
                  <a:lnTo>
                    <a:pt x="318" y="271"/>
                  </a:lnTo>
                  <a:lnTo>
                    <a:pt x="326" y="271"/>
                  </a:lnTo>
                  <a:lnTo>
                    <a:pt x="334" y="268"/>
                  </a:lnTo>
                  <a:lnTo>
                    <a:pt x="338" y="266"/>
                  </a:lnTo>
                  <a:lnTo>
                    <a:pt x="341" y="261"/>
                  </a:lnTo>
                  <a:lnTo>
                    <a:pt x="341" y="261"/>
                  </a:lnTo>
                  <a:lnTo>
                    <a:pt x="345" y="257"/>
                  </a:lnTo>
                  <a:lnTo>
                    <a:pt x="346" y="253"/>
                  </a:lnTo>
                  <a:lnTo>
                    <a:pt x="350" y="241"/>
                  </a:lnTo>
                  <a:lnTo>
                    <a:pt x="350" y="230"/>
                  </a:lnTo>
                  <a:lnTo>
                    <a:pt x="350" y="219"/>
                  </a:lnTo>
                  <a:lnTo>
                    <a:pt x="350" y="219"/>
                  </a:lnTo>
                  <a:lnTo>
                    <a:pt x="349" y="212"/>
                  </a:lnTo>
                  <a:lnTo>
                    <a:pt x="345" y="207"/>
                  </a:lnTo>
                  <a:lnTo>
                    <a:pt x="342" y="202"/>
                  </a:lnTo>
                  <a:lnTo>
                    <a:pt x="337" y="196"/>
                  </a:lnTo>
                  <a:lnTo>
                    <a:pt x="326" y="188"/>
                  </a:lnTo>
                  <a:lnTo>
                    <a:pt x="315" y="180"/>
                  </a:lnTo>
                  <a:lnTo>
                    <a:pt x="315" y="180"/>
                  </a:lnTo>
                  <a:lnTo>
                    <a:pt x="316" y="181"/>
                  </a:lnTo>
                  <a:lnTo>
                    <a:pt x="315" y="180"/>
                  </a:lnTo>
                  <a:lnTo>
                    <a:pt x="315" y="180"/>
                  </a:lnTo>
                  <a:close/>
                  <a:moveTo>
                    <a:pt x="165" y="43"/>
                  </a:moveTo>
                  <a:lnTo>
                    <a:pt x="165" y="43"/>
                  </a:lnTo>
                  <a:lnTo>
                    <a:pt x="162" y="43"/>
                  </a:lnTo>
                  <a:lnTo>
                    <a:pt x="161" y="41"/>
                  </a:lnTo>
                  <a:lnTo>
                    <a:pt x="165" y="43"/>
                  </a:lnTo>
                  <a:close/>
                  <a:moveTo>
                    <a:pt x="221" y="158"/>
                  </a:moveTo>
                  <a:lnTo>
                    <a:pt x="221" y="158"/>
                  </a:lnTo>
                  <a:lnTo>
                    <a:pt x="213" y="158"/>
                  </a:lnTo>
                  <a:lnTo>
                    <a:pt x="207" y="157"/>
                  </a:lnTo>
                  <a:lnTo>
                    <a:pt x="203" y="152"/>
                  </a:lnTo>
                  <a:lnTo>
                    <a:pt x="202" y="146"/>
                  </a:lnTo>
                  <a:lnTo>
                    <a:pt x="199" y="132"/>
                  </a:lnTo>
                  <a:lnTo>
                    <a:pt x="198" y="124"/>
                  </a:lnTo>
                  <a:lnTo>
                    <a:pt x="195" y="116"/>
                  </a:lnTo>
                  <a:lnTo>
                    <a:pt x="195" y="116"/>
                  </a:lnTo>
                  <a:lnTo>
                    <a:pt x="190" y="105"/>
                  </a:lnTo>
                  <a:lnTo>
                    <a:pt x="184" y="95"/>
                  </a:lnTo>
                  <a:lnTo>
                    <a:pt x="177" y="84"/>
                  </a:lnTo>
                  <a:lnTo>
                    <a:pt x="169" y="75"/>
                  </a:lnTo>
                  <a:lnTo>
                    <a:pt x="153" y="57"/>
                  </a:lnTo>
                  <a:lnTo>
                    <a:pt x="135" y="41"/>
                  </a:lnTo>
                  <a:lnTo>
                    <a:pt x="135" y="41"/>
                  </a:lnTo>
                  <a:lnTo>
                    <a:pt x="151" y="46"/>
                  </a:lnTo>
                  <a:lnTo>
                    <a:pt x="165" y="52"/>
                  </a:lnTo>
                  <a:lnTo>
                    <a:pt x="170" y="56"/>
                  </a:lnTo>
                  <a:lnTo>
                    <a:pt x="177" y="61"/>
                  </a:lnTo>
                  <a:lnTo>
                    <a:pt x="190" y="73"/>
                  </a:lnTo>
                  <a:lnTo>
                    <a:pt x="190" y="73"/>
                  </a:lnTo>
                  <a:lnTo>
                    <a:pt x="198" y="84"/>
                  </a:lnTo>
                  <a:lnTo>
                    <a:pt x="205" y="97"/>
                  </a:lnTo>
                  <a:lnTo>
                    <a:pt x="210" y="110"/>
                  </a:lnTo>
                  <a:lnTo>
                    <a:pt x="214" y="124"/>
                  </a:lnTo>
                  <a:lnTo>
                    <a:pt x="214" y="124"/>
                  </a:lnTo>
                  <a:lnTo>
                    <a:pt x="220" y="142"/>
                  </a:lnTo>
                  <a:lnTo>
                    <a:pt x="222" y="151"/>
                  </a:lnTo>
                  <a:lnTo>
                    <a:pt x="222" y="155"/>
                  </a:lnTo>
                  <a:lnTo>
                    <a:pt x="221" y="158"/>
                  </a:lnTo>
                  <a:lnTo>
                    <a:pt x="221" y="158"/>
                  </a:lnTo>
                  <a:lnTo>
                    <a:pt x="215" y="159"/>
                  </a:lnTo>
                  <a:lnTo>
                    <a:pt x="217" y="158"/>
                  </a:lnTo>
                  <a:lnTo>
                    <a:pt x="220" y="158"/>
                  </a:lnTo>
                  <a:lnTo>
                    <a:pt x="221" y="158"/>
                  </a:lnTo>
                  <a:lnTo>
                    <a:pt x="221" y="158"/>
                  </a:lnTo>
                  <a:lnTo>
                    <a:pt x="221" y="158"/>
                  </a:lnTo>
                  <a:close/>
                  <a:moveTo>
                    <a:pt x="220" y="107"/>
                  </a:moveTo>
                  <a:lnTo>
                    <a:pt x="220" y="107"/>
                  </a:lnTo>
                  <a:lnTo>
                    <a:pt x="209" y="90"/>
                  </a:lnTo>
                  <a:lnTo>
                    <a:pt x="195" y="73"/>
                  </a:lnTo>
                  <a:lnTo>
                    <a:pt x="180" y="58"/>
                  </a:lnTo>
                  <a:lnTo>
                    <a:pt x="165" y="43"/>
                  </a:lnTo>
                  <a:lnTo>
                    <a:pt x="165" y="43"/>
                  </a:lnTo>
                  <a:lnTo>
                    <a:pt x="194" y="67"/>
                  </a:lnTo>
                  <a:lnTo>
                    <a:pt x="207" y="80"/>
                  </a:lnTo>
                  <a:lnTo>
                    <a:pt x="220" y="95"/>
                  </a:lnTo>
                  <a:lnTo>
                    <a:pt x="232" y="110"/>
                  </a:lnTo>
                  <a:lnTo>
                    <a:pt x="240" y="127"/>
                  </a:lnTo>
                  <a:lnTo>
                    <a:pt x="247" y="143"/>
                  </a:lnTo>
                  <a:lnTo>
                    <a:pt x="250" y="152"/>
                  </a:lnTo>
                  <a:lnTo>
                    <a:pt x="251" y="161"/>
                  </a:lnTo>
                  <a:lnTo>
                    <a:pt x="251" y="161"/>
                  </a:lnTo>
                  <a:lnTo>
                    <a:pt x="247" y="161"/>
                  </a:lnTo>
                  <a:lnTo>
                    <a:pt x="244" y="161"/>
                  </a:lnTo>
                  <a:lnTo>
                    <a:pt x="239" y="155"/>
                  </a:lnTo>
                  <a:lnTo>
                    <a:pt x="235" y="148"/>
                  </a:lnTo>
                  <a:lnTo>
                    <a:pt x="230" y="140"/>
                  </a:lnTo>
                  <a:lnTo>
                    <a:pt x="225" y="121"/>
                  </a:lnTo>
                  <a:lnTo>
                    <a:pt x="222" y="113"/>
                  </a:lnTo>
                  <a:lnTo>
                    <a:pt x="220" y="107"/>
                  </a:lnTo>
                  <a:lnTo>
                    <a:pt x="220" y="107"/>
                  </a:lnTo>
                  <a:lnTo>
                    <a:pt x="217" y="102"/>
                  </a:lnTo>
                  <a:lnTo>
                    <a:pt x="220" y="107"/>
                  </a:lnTo>
                  <a:lnTo>
                    <a:pt x="220" y="107"/>
                  </a:lnTo>
                  <a:close/>
                  <a:moveTo>
                    <a:pt x="248" y="443"/>
                  </a:moveTo>
                  <a:lnTo>
                    <a:pt x="248" y="443"/>
                  </a:lnTo>
                  <a:lnTo>
                    <a:pt x="250" y="433"/>
                  </a:lnTo>
                  <a:lnTo>
                    <a:pt x="251" y="422"/>
                  </a:lnTo>
                  <a:lnTo>
                    <a:pt x="252" y="420"/>
                  </a:lnTo>
                  <a:lnTo>
                    <a:pt x="255" y="417"/>
                  </a:lnTo>
                  <a:lnTo>
                    <a:pt x="259" y="416"/>
                  </a:lnTo>
                  <a:lnTo>
                    <a:pt x="265" y="417"/>
                  </a:lnTo>
                  <a:lnTo>
                    <a:pt x="265" y="417"/>
                  </a:lnTo>
                  <a:lnTo>
                    <a:pt x="265" y="429"/>
                  </a:lnTo>
                  <a:lnTo>
                    <a:pt x="265" y="437"/>
                  </a:lnTo>
                  <a:lnTo>
                    <a:pt x="262" y="440"/>
                  </a:lnTo>
                  <a:lnTo>
                    <a:pt x="259" y="441"/>
                  </a:lnTo>
                  <a:lnTo>
                    <a:pt x="255" y="443"/>
                  </a:lnTo>
                  <a:lnTo>
                    <a:pt x="248" y="443"/>
                  </a:lnTo>
                  <a:lnTo>
                    <a:pt x="248" y="443"/>
                  </a:lnTo>
                  <a:close/>
                  <a:moveTo>
                    <a:pt x="281" y="410"/>
                  </a:moveTo>
                  <a:lnTo>
                    <a:pt x="281" y="410"/>
                  </a:lnTo>
                  <a:lnTo>
                    <a:pt x="271" y="413"/>
                  </a:lnTo>
                  <a:lnTo>
                    <a:pt x="263" y="414"/>
                  </a:lnTo>
                  <a:lnTo>
                    <a:pt x="260" y="413"/>
                  </a:lnTo>
                  <a:lnTo>
                    <a:pt x="258" y="411"/>
                  </a:lnTo>
                  <a:lnTo>
                    <a:pt x="255" y="407"/>
                  </a:lnTo>
                  <a:lnTo>
                    <a:pt x="254" y="403"/>
                  </a:lnTo>
                  <a:lnTo>
                    <a:pt x="254" y="403"/>
                  </a:lnTo>
                  <a:lnTo>
                    <a:pt x="251" y="391"/>
                  </a:lnTo>
                  <a:lnTo>
                    <a:pt x="252" y="379"/>
                  </a:lnTo>
                  <a:lnTo>
                    <a:pt x="254" y="365"/>
                  </a:lnTo>
                  <a:lnTo>
                    <a:pt x="254" y="353"/>
                  </a:lnTo>
                  <a:lnTo>
                    <a:pt x="254" y="353"/>
                  </a:lnTo>
                  <a:lnTo>
                    <a:pt x="252" y="336"/>
                  </a:lnTo>
                  <a:lnTo>
                    <a:pt x="251" y="313"/>
                  </a:lnTo>
                  <a:lnTo>
                    <a:pt x="252" y="301"/>
                  </a:lnTo>
                  <a:lnTo>
                    <a:pt x="254" y="291"/>
                  </a:lnTo>
                  <a:lnTo>
                    <a:pt x="256" y="283"/>
                  </a:lnTo>
                  <a:lnTo>
                    <a:pt x="259" y="282"/>
                  </a:lnTo>
                  <a:lnTo>
                    <a:pt x="262" y="281"/>
                  </a:lnTo>
                  <a:lnTo>
                    <a:pt x="262" y="281"/>
                  </a:lnTo>
                  <a:lnTo>
                    <a:pt x="266" y="313"/>
                  </a:lnTo>
                  <a:lnTo>
                    <a:pt x="271" y="346"/>
                  </a:lnTo>
                  <a:lnTo>
                    <a:pt x="281" y="410"/>
                  </a:lnTo>
                  <a:lnTo>
                    <a:pt x="281" y="410"/>
                  </a:lnTo>
                  <a:lnTo>
                    <a:pt x="280" y="409"/>
                  </a:lnTo>
                  <a:lnTo>
                    <a:pt x="278" y="405"/>
                  </a:lnTo>
                  <a:lnTo>
                    <a:pt x="277" y="395"/>
                  </a:lnTo>
                  <a:lnTo>
                    <a:pt x="277" y="392"/>
                  </a:lnTo>
                  <a:lnTo>
                    <a:pt x="278" y="392"/>
                  </a:lnTo>
                  <a:lnTo>
                    <a:pt x="281" y="410"/>
                  </a:lnTo>
                  <a:lnTo>
                    <a:pt x="281" y="41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cxnSp>
        <p:nvCxnSpPr>
          <p:cNvPr id="3" name="直接连接符 2"/>
          <p:cNvCxnSpPr/>
          <p:nvPr/>
        </p:nvCxnSpPr>
        <p:spPr>
          <a:xfrm>
            <a:off x="2593182" y="2678053"/>
            <a:ext cx="4176712" cy="30480"/>
          </a:xfrm>
          <a:prstGeom prst="line">
            <a:avLst/>
          </a:prstGeom>
          <a:ln>
            <a:solidFill>
              <a:srgbClr val="4093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2593182" y="3539530"/>
            <a:ext cx="4176712" cy="30480"/>
          </a:xfrm>
          <a:prstGeom prst="line">
            <a:avLst/>
          </a:prstGeom>
          <a:ln>
            <a:solidFill>
              <a:srgbClr val="4093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0"/>
          <p:cNvSpPr/>
          <p:nvPr/>
        </p:nvSpPr>
        <p:spPr>
          <a:xfrm>
            <a:off x="4047739" y="1319340"/>
            <a:ext cx="1240541" cy="1026931"/>
          </a:xfrm>
          <a:prstGeom prst="ellipse">
            <a:avLst/>
          </a:prstGeom>
          <a:solidFill>
            <a:srgbClr val="40937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LOGO</a:t>
            </a:r>
            <a:endParaRPr lang="en-US" sz="20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0">
        <p14:vortex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45" grpId="0" animBg="1"/>
      <p:bldP spid="46" grpId="0" animBg="1"/>
      <p:bldP spid="47" grpId="0" animBg="1"/>
      <p:bldP spid="48" grpId="0" animBg="1"/>
      <p:bldP spid="52" grpId="0" animBg="1"/>
      <p:bldP spid="5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组合 23"/>
          <p:cNvGrpSpPr/>
          <p:nvPr/>
        </p:nvGrpSpPr>
        <p:grpSpPr>
          <a:xfrm>
            <a:off x="2358413" y="906683"/>
            <a:ext cx="532511" cy="578507"/>
            <a:chOff x="3185939" y="1739094"/>
            <a:chExt cx="710200" cy="771543"/>
          </a:xfrm>
        </p:grpSpPr>
        <p:sp>
          <p:nvSpPr>
            <p:cNvPr id="25" name="任意多边形 24"/>
            <p:cNvSpPr/>
            <p:nvPr/>
          </p:nvSpPr>
          <p:spPr>
            <a:xfrm rot="18875383">
              <a:off x="3153448" y="2140008"/>
              <a:ext cx="403120" cy="338138"/>
            </a:xfrm>
            <a:custGeom>
              <a:avLst/>
              <a:gdLst>
                <a:gd name="connsiteX0" fmla="*/ 0 w 284318"/>
                <a:gd name="connsiteY0" fmla="*/ 0 h 164768"/>
                <a:gd name="connsiteX1" fmla="*/ 7916 w 284318"/>
                <a:gd name="connsiteY1" fmla="*/ 0 h 164768"/>
                <a:gd name="connsiteX2" fmla="*/ 36481 w 284318"/>
                <a:gd name="connsiteY2" fmla="*/ 19259 h 164768"/>
                <a:gd name="connsiteX3" fmla="*/ 142159 w 284318"/>
                <a:gd name="connsiteY3" fmla="*/ 40594 h 164768"/>
                <a:gd name="connsiteX4" fmla="*/ 247838 w 284318"/>
                <a:gd name="connsiteY4" fmla="*/ 19259 h 164768"/>
                <a:gd name="connsiteX5" fmla="*/ 276402 w 284318"/>
                <a:gd name="connsiteY5" fmla="*/ 0 h 164768"/>
                <a:gd name="connsiteX6" fmla="*/ 284318 w 284318"/>
                <a:gd name="connsiteY6" fmla="*/ 0 h 164768"/>
                <a:gd name="connsiteX7" fmla="*/ 284318 w 284318"/>
                <a:gd name="connsiteY7" fmla="*/ 164768 h 164768"/>
                <a:gd name="connsiteX8" fmla="*/ 271691 w 284318"/>
                <a:gd name="connsiteY8" fmla="*/ 164768 h 164768"/>
                <a:gd name="connsiteX9" fmla="*/ 247838 w 284318"/>
                <a:gd name="connsiteY9" fmla="*/ 148686 h 164768"/>
                <a:gd name="connsiteX10" fmla="*/ 142159 w 284318"/>
                <a:gd name="connsiteY10" fmla="*/ 127350 h 164768"/>
                <a:gd name="connsiteX11" fmla="*/ 36481 w 284318"/>
                <a:gd name="connsiteY11" fmla="*/ 148686 h 164768"/>
                <a:gd name="connsiteX12" fmla="*/ 12627 w 284318"/>
                <a:gd name="connsiteY12" fmla="*/ 164768 h 164768"/>
                <a:gd name="connsiteX13" fmla="*/ 0 w 284318"/>
                <a:gd name="connsiteY13" fmla="*/ 164768 h 164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84318" h="164768">
                  <a:moveTo>
                    <a:pt x="0" y="0"/>
                  </a:moveTo>
                  <a:lnTo>
                    <a:pt x="7916" y="0"/>
                  </a:lnTo>
                  <a:lnTo>
                    <a:pt x="36481" y="19259"/>
                  </a:lnTo>
                  <a:cubicBezTo>
                    <a:pt x="68962" y="32997"/>
                    <a:pt x="104673" y="40594"/>
                    <a:pt x="142159" y="40594"/>
                  </a:cubicBezTo>
                  <a:cubicBezTo>
                    <a:pt x="179645" y="40594"/>
                    <a:pt x="215356" y="32997"/>
                    <a:pt x="247838" y="19259"/>
                  </a:cubicBezTo>
                  <a:lnTo>
                    <a:pt x="276402" y="0"/>
                  </a:lnTo>
                  <a:lnTo>
                    <a:pt x="284318" y="0"/>
                  </a:lnTo>
                  <a:lnTo>
                    <a:pt x="284318" y="164768"/>
                  </a:lnTo>
                  <a:lnTo>
                    <a:pt x="271691" y="164768"/>
                  </a:lnTo>
                  <a:lnTo>
                    <a:pt x="247838" y="148686"/>
                  </a:lnTo>
                  <a:cubicBezTo>
                    <a:pt x="215356" y="134947"/>
                    <a:pt x="179645" y="127350"/>
                    <a:pt x="142159" y="127350"/>
                  </a:cubicBezTo>
                  <a:cubicBezTo>
                    <a:pt x="104673" y="127350"/>
                    <a:pt x="68962" y="134947"/>
                    <a:pt x="36481" y="148686"/>
                  </a:cubicBezTo>
                  <a:lnTo>
                    <a:pt x="12627" y="164768"/>
                  </a:lnTo>
                  <a:lnTo>
                    <a:pt x="0" y="164768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endParaRPr lang="zh-CN" altLang="en-US" sz="1010" b="1" dirty="0">
                <a:solidFill>
                  <a:srgbClr val="FF0000"/>
                </a:solidFill>
                <a:latin typeface="DIN-BoldItalic" pitchFamily="50" charset="0"/>
              </a:endParaRPr>
            </a:p>
          </p:txBody>
        </p:sp>
        <p:sp>
          <p:nvSpPr>
            <p:cNvPr id="26" name="椭圆 25"/>
            <p:cNvSpPr/>
            <p:nvPr/>
          </p:nvSpPr>
          <p:spPr>
            <a:xfrm>
              <a:off x="3343511" y="1739094"/>
              <a:ext cx="552628" cy="552628"/>
            </a:xfrm>
            <a:prstGeom prst="ellipse">
              <a:avLst/>
            </a:prstGeom>
            <a:solidFill>
              <a:srgbClr val="40937D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0">
                <a:solidFill>
                  <a:srgbClr val="FF0000"/>
                </a:solidFill>
              </a:endParaRPr>
            </a:p>
          </p:txBody>
        </p:sp>
        <p:sp>
          <p:nvSpPr>
            <p:cNvPr id="27" name="椭圆 26"/>
            <p:cNvSpPr/>
            <p:nvPr/>
          </p:nvSpPr>
          <p:spPr>
            <a:xfrm>
              <a:off x="3393790" y="1789373"/>
              <a:ext cx="452071" cy="45207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0">
                <a:solidFill>
                  <a:srgbClr val="FF0000"/>
                </a:solidFill>
              </a:endParaRPr>
            </a:p>
          </p:txBody>
        </p:sp>
        <p:sp>
          <p:nvSpPr>
            <p:cNvPr id="28" name="Rectangle 215"/>
            <p:cNvSpPr>
              <a:spLocks noChangeArrowheads="1"/>
            </p:cNvSpPr>
            <p:nvPr/>
          </p:nvSpPr>
          <p:spPr bwMode="auto">
            <a:xfrm>
              <a:off x="3581800" y="2000772"/>
              <a:ext cx="645" cy="645"/>
            </a:xfrm>
            <a:prstGeom prst="rect">
              <a:avLst/>
            </a:prstGeom>
            <a:solidFill>
              <a:srgbClr val="DF53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>
                <a:solidFill>
                  <a:srgbClr val="FF0000"/>
                </a:solidFill>
              </a:endParaRPr>
            </a:p>
          </p:txBody>
        </p:sp>
      </p:grpSp>
      <p:sp>
        <p:nvSpPr>
          <p:cNvPr id="31" name="标题 11"/>
          <p:cNvSpPr txBox="1"/>
          <p:nvPr/>
        </p:nvSpPr>
        <p:spPr>
          <a:xfrm>
            <a:off x="2485182" y="935390"/>
            <a:ext cx="453699" cy="347957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1800" dirty="0">
                <a:solidFill>
                  <a:srgbClr val="40937D"/>
                </a:solidFill>
                <a:latin typeface="Impact MT Std" pitchFamily="34" charset="0"/>
                <a:ea typeface="微软雅黑" panose="020B0503020204020204" pitchFamily="34" charset="-122"/>
              </a:rPr>
              <a:t>01</a:t>
            </a:r>
            <a:endParaRPr lang="zh-CN" altLang="en-US" sz="1800" dirty="0">
              <a:solidFill>
                <a:srgbClr val="40937D"/>
              </a:solidFill>
              <a:latin typeface="Impact MT Std" pitchFamily="34" charset="0"/>
              <a:ea typeface="微软雅黑" panose="020B0503020204020204" pitchFamily="34" charset="-122"/>
            </a:endParaRPr>
          </a:p>
        </p:txBody>
      </p:sp>
      <p:cxnSp>
        <p:nvCxnSpPr>
          <p:cNvPr id="32" name="直接连接符 31"/>
          <p:cNvCxnSpPr/>
          <p:nvPr/>
        </p:nvCxnSpPr>
        <p:spPr>
          <a:xfrm>
            <a:off x="1174419" y="2788781"/>
            <a:ext cx="0" cy="197241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组合 40"/>
          <p:cNvGrpSpPr/>
          <p:nvPr/>
        </p:nvGrpSpPr>
        <p:grpSpPr>
          <a:xfrm>
            <a:off x="4392982" y="899688"/>
            <a:ext cx="532511" cy="578507"/>
            <a:chOff x="3185939" y="1739094"/>
            <a:chExt cx="710200" cy="771543"/>
          </a:xfrm>
        </p:grpSpPr>
        <p:sp>
          <p:nvSpPr>
            <p:cNvPr id="42" name="任意多边形 41"/>
            <p:cNvSpPr/>
            <p:nvPr/>
          </p:nvSpPr>
          <p:spPr>
            <a:xfrm rot="18875383">
              <a:off x="3153448" y="2140008"/>
              <a:ext cx="403120" cy="338138"/>
            </a:xfrm>
            <a:custGeom>
              <a:avLst/>
              <a:gdLst>
                <a:gd name="connsiteX0" fmla="*/ 0 w 284318"/>
                <a:gd name="connsiteY0" fmla="*/ 0 h 164768"/>
                <a:gd name="connsiteX1" fmla="*/ 7916 w 284318"/>
                <a:gd name="connsiteY1" fmla="*/ 0 h 164768"/>
                <a:gd name="connsiteX2" fmla="*/ 36481 w 284318"/>
                <a:gd name="connsiteY2" fmla="*/ 19259 h 164768"/>
                <a:gd name="connsiteX3" fmla="*/ 142159 w 284318"/>
                <a:gd name="connsiteY3" fmla="*/ 40594 h 164768"/>
                <a:gd name="connsiteX4" fmla="*/ 247838 w 284318"/>
                <a:gd name="connsiteY4" fmla="*/ 19259 h 164768"/>
                <a:gd name="connsiteX5" fmla="*/ 276402 w 284318"/>
                <a:gd name="connsiteY5" fmla="*/ 0 h 164768"/>
                <a:gd name="connsiteX6" fmla="*/ 284318 w 284318"/>
                <a:gd name="connsiteY6" fmla="*/ 0 h 164768"/>
                <a:gd name="connsiteX7" fmla="*/ 284318 w 284318"/>
                <a:gd name="connsiteY7" fmla="*/ 164768 h 164768"/>
                <a:gd name="connsiteX8" fmla="*/ 271691 w 284318"/>
                <a:gd name="connsiteY8" fmla="*/ 164768 h 164768"/>
                <a:gd name="connsiteX9" fmla="*/ 247838 w 284318"/>
                <a:gd name="connsiteY9" fmla="*/ 148686 h 164768"/>
                <a:gd name="connsiteX10" fmla="*/ 142159 w 284318"/>
                <a:gd name="connsiteY10" fmla="*/ 127350 h 164768"/>
                <a:gd name="connsiteX11" fmla="*/ 36481 w 284318"/>
                <a:gd name="connsiteY11" fmla="*/ 148686 h 164768"/>
                <a:gd name="connsiteX12" fmla="*/ 12627 w 284318"/>
                <a:gd name="connsiteY12" fmla="*/ 164768 h 164768"/>
                <a:gd name="connsiteX13" fmla="*/ 0 w 284318"/>
                <a:gd name="connsiteY13" fmla="*/ 164768 h 164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84318" h="164768">
                  <a:moveTo>
                    <a:pt x="0" y="0"/>
                  </a:moveTo>
                  <a:lnTo>
                    <a:pt x="7916" y="0"/>
                  </a:lnTo>
                  <a:lnTo>
                    <a:pt x="36481" y="19259"/>
                  </a:lnTo>
                  <a:cubicBezTo>
                    <a:pt x="68962" y="32997"/>
                    <a:pt x="104673" y="40594"/>
                    <a:pt x="142159" y="40594"/>
                  </a:cubicBezTo>
                  <a:cubicBezTo>
                    <a:pt x="179645" y="40594"/>
                    <a:pt x="215356" y="32997"/>
                    <a:pt x="247838" y="19259"/>
                  </a:cubicBezTo>
                  <a:lnTo>
                    <a:pt x="276402" y="0"/>
                  </a:lnTo>
                  <a:lnTo>
                    <a:pt x="284318" y="0"/>
                  </a:lnTo>
                  <a:lnTo>
                    <a:pt x="284318" y="164768"/>
                  </a:lnTo>
                  <a:lnTo>
                    <a:pt x="271691" y="164768"/>
                  </a:lnTo>
                  <a:lnTo>
                    <a:pt x="247838" y="148686"/>
                  </a:lnTo>
                  <a:cubicBezTo>
                    <a:pt x="215356" y="134947"/>
                    <a:pt x="179645" y="127350"/>
                    <a:pt x="142159" y="127350"/>
                  </a:cubicBezTo>
                  <a:cubicBezTo>
                    <a:pt x="104673" y="127350"/>
                    <a:pt x="68962" y="134947"/>
                    <a:pt x="36481" y="148686"/>
                  </a:cubicBezTo>
                  <a:lnTo>
                    <a:pt x="12627" y="164768"/>
                  </a:lnTo>
                  <a:lnTo>
                    <a:pt x="0" y="164768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endParaRPr lang="zh-CN" altLang="en-US" sz="1010" b="1" dirty="0">
                <a:solidFill>
                  <a:schemeClr val="bg1">
                    <a:lumMod val="50000"/>
                  </a:schemeClr>
                </a:solidFill>
                <a:latin typeface="DIN-BoldItalic" pitchFamily="50" charset="0"/>
              </a:endParaRPr>
            </a:p>
          </p:txBody>
        </p:sp>
        <p:sp>
          <p:nvSpPr>
            <p:cNvPr id="43" name="椭圆 42"/>
            <p:cNvSpPr/>
            <p:nvPr/>
          </p:nvSpPr>
          <p:spPr>
            <a:xfrm>
              <a:off x="3343511" y="1739094"/>
              <a:ext cx="552628" cy="552628"/>
            </a:xfrm>
            <a:prstGeom prst="ellipse">
              <a:avLst/>
            </a:prstGeom>
            <a:solidFill>
              <a:srgbClr val="40937D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4" name="椭圆 43"/>
            <p:cNvSpPr/>
            <p:nvPr/>
          </p:nvSpPr>
          <p:spPr>
            <a:xfrm>
              <a:off x="3393790" y="1789373"/>
              <a:ext cx="452071" cy="45207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5" name="Rectangle 215"/>
            <p:cNvSpPr>
              <a:spLocks noChangeArrowheads="1"/>
            </p:cNvSpPr>
            <p:nvPr/>
          </p:nvSpPr>
          <p:spPr bwMode="auto">
            <a:xfrm>
              <a:off x="3581800" y="2000772"/>
              <a:ext cx="645" cy="645"/>
            </a:xfrm>
            <a:prstGeom prst="rect">
              <a:avLst/>
            </a:prstGeom>
            <a:solidFill>
              <a:srgbClr val="DF53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48" name="标题 11"/>
          <p:cNvSpPr txBox="1"/>
          <p:nvPr/>
        </p:nvSpPr>
        <p:spPr>
          <a:xfrm>
            <a:off x="4519750" y="905438"/>
            <a:ext cx="445078" cy="347957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1800" dirty="0">
                <a:solidFill>
                  <a:srgbClr val="40937D"/>
                </a:solidFill>
                <a:latin typeface="Impact MT Std" pitchFamily="34" charset="0"/>
                <a:ea typeface="微软雅黑" panose="020B0503020204020204" pitchFamily="34" charset="-122"/>
              </a:rPr>
              <a:t>02</a:t>
            </a:r>
            <a:endParaRPr lang="zh-CN" altLang="en-US" sz="1800" dirty="0">
              <a:solidFill>
                <a:srgbClr val="40937D"/>
              </a:solidFill>
              <a:latin typeface="Impact MT Std" pitchFamily="34" charset="0"/>
              <a:ea typeface="微软雅黑" panose="020B0503020204020204" pitchFamily="34" charset="-122"/>
            </a:endParaRPr>
          </a:p>
        </p:txBody>
      </p:sp>
      <p:cxnSp>
        <p:nvCxnSpPr>
          <p:cNvPr id="49" name="直接连接符 48"/>
          <p:cNvCxnSpPr/>
          <p:nvPr/>
        </p:nvCxnSpPr>
        <p:spPr>
          <a:xfrm>
            <a:off x="3082875" y="2766832"/>
            <a:ext cx="0" cy="197241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组合 57"/>
          <p:cNvGrpSpPr/>
          <p:nvPr/>
        </p:nvGrpSpPr>
        <p:grpSpPr>
          <a:xfrm>
            <a:off x="6627788" y="925098"/>
            <a:ext cx="532511" cy="578507"/>
            <a:chOff x="3185939" y="1739094"/>
            <a:chExt cx="710200" cy="771543"/>
          </a:xfrm>
        </p:grpSpPr>
        <p:sp>
          <p:nvSpPr>
            <p:cNvPr id="59" name="任意多边形 58"/>
            <p:cNvSpPr/>
            <p:nvPr/>
          </p:nvSpPr>
          <p:spPr>
            <a:xfrm rot="18875383">
              <a:off x="3153448" y="2140008"/>
              <a:ext cx="403120" cy="338138"/>
            </a:xfrm>
            <a:custGeom>
              <a:avLst/>
              <a:gdLst>
                <a:gd name="connsiteX0" fmla="*/ 0 w 284318"/>
                <a:gd name="connsiteY0" fmla="*/ 0 h 164768"/>
                <a:gd name="connsiteX1" fmla="*/ 7916 w 284318"/>
                <a:gd name="connsiteY1" fmla="*/ 0 h 164768"/>
                <a:gd name="connsiteX2" fmla="*/ 36481 w 284318"/>
                <a:gd name="connsiteY2" fmla="*/ 19259 h 164768"/>
                <a:gd name="connsiteX3" fmla="*/ 142159 w 284318"/>
                <a:gd name="connsiteY3" fmla="*/ 40594 h 164768"/>
                <a:gd name="connsiteX4" fmla="*/ 247838 w 284318"/>
                <a:gd name="connsiteY4" fmla="*/ 19259 h 164768"/>
                <a:gd name="connsiteX5" fmla="*/ 276402 w 284318"/>
                <a:gd name="connsiteY5" fmla="*/ 0 h 164768"/>
                <a:gd name="connsiteX6" fmla="*/ 284318 w 284318"/>
                <a:gd name="connsiteY6" fmla="*/ 0 h 164768"/>
                <a:gd name="connsiteX7" fmla="*/ 284318 w 284318"/>
                <a:gd name="connsiteY7" fmla="*/ 164768 h 164768"/>
                <a:gd name="connsiteX8" fmla="*/ 271691 w 284318"/>
                <a:gd name="connsiteY8" fmla="*/ 164768 h 164768"/>
                <a:gd name="connsiteX9" fmla="*/ 247838 w 284318"/>
                <a:gd name="connsiteY9" fmla="*/ 148686 h 164768"/>
                <a:gd name="connsiteX10" fmla="*/ 142159 w 284318"/>
                <a:gd name="connsiteY10" fmla="*/ 127350 h 164768"/>
                <a:gd name="connsiteX11" fmla="*/ 36481 w 284318"/>
                <a:gd name="connsiteY11" fmla="*/ 148686 h 164768"/>
                <a:gd name="connsiteX12" fmla="*/ 12627 w 284318"/>
                <a:gd name="connsiteY12" fmla="*/ 164768 h 164768"/>
                <a:gd name="connsiteX13" fmla="*/ 0 w 284318"/>
                <a:gd name="connsiteY13" fmla="*/ 164768 h 1647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84318" h="164768">
                  <a:moveTo>
                    <a:pt x="0" y="0"/>
                  </a:moveTo>
                  <a:lnTo>
                    <a:pt x="7916" y="0"/>
                  </a:lnTo>
                  <a:lnTo>
                    <a:pt x="36481" y="19259"/>
                  </a:lnTo>
                  <a:cubicBezTo>
                    <a:pt x="68962" y="32997"/>
                    <a:pt x="104673" y="40594"/>
                    <a:pt x="142159" y="40594"/>
                  </a:cubicBezTo>
                  <a:cubicBezTo>
                    <a:pt x="179645" y="40594"/>
                    <a:pt x="215356" y="32997"/>
                    <a:pt x="247838" y="19259"/>
                  </a:cubicBezTo>
                  <a:lnTo>
                    <a:pt x="276402" y="0"/>
                  </a:lnTo>
                  <a:lnTo>
                    <a:pt x="284318" y="0"/>
                  </a:lnTo>
                  <a:lnTo>
                    <a:pt x="284318" y="164768"/>
                  </a:lnTo>
                  <a:lnTo>
                    <a:pt x="271691" y="164768"/>
                  </a:lnTo>
                  <a:lnTo>
                    <a:pt x="247838" y="148686"/>
                  </a:lnTo>
                  <a:cubicBezTo>
                    <a:pt x="215356" y="134947"/>
                    <a:pt x="179645" y="127350"/>
                    <a:pt x="142159" y="127350"/>
                  </a:cubicBezTo>
                  <a:cubicBezTo>
                    <a:pt x="104673" y="127350"/>
                    <a:pt x="68962" y="134947"/>
                    <a:pt x="36481" y="148686"/>
                  </a:cubicBezTo>
                  <a:lnTo>
                    <a:pt x="12627" y="164768"/>
                  </a:lnTo>
                  <a:lnTo>
                    <a:pt x="0" y="164768"/>
                  </a:ln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endParaRPr lang="zh-CN" altLang="en-US" sz="1010" b="1" dirty="0">
                <a:solidFill>
                  <a:schemeClr val="bg1">
                    <a:lumMod val="50000"/>
                  </a:schemeClr>
                </a:solidFill>
                <a:latin typeface="DIN-BoldItalic" pitchFamily="50" charset="0"/>
              </a:endParaRPr>
            </a:p>
          </p:txBody>
        </p:sp>
        <p:sp>
          <p:nvSpPr>
            <p:cNvPr id="60" name="椭圆 59"/>
            <p:cNvSpPr/>
            <p:nvPr/>
          </p:nvSpPr>
          <p:spPr>
            <a:xfrm>
              <a:off x="3343511" y="1739094"/>
              <a:ext cx="552628" cy="552628"/>
            </a:xfrm>
            <a:prstGeom prst="ellipse">
              <a:avLst/>
            </a:prstGeom>
            <a:solidFill>
              <a:srgbClr val="40937D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1" name="椭圆 60"/>
            <p:cNvSpPr/>
            <p:nvPr/>
          </p:nvSpPr>
          <p:spPr>
            <a:xfrm>
              <a:off x="3393790" y="1789373"/>
              <a:ext cx="452071" cy="45207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2" name="Rectangle 215"/>
            <p:cNvSpPr>
              <a:spLocks noChangeArrowheads="1"/>
            </p:cNvSpPr>
            <p:nvPr/>
          </p:nvSpPr>
          <p:spPr bwMode="auto">
            <a:xfrm>
              <a:off x="3581800" y="2000772"/>
              <a:ext cx="645" cy="645"/>
            </a:xfrm>
            <a:prstGeom prst="rect">
              <a:avLst/>
            </a:prstGeom>
            <a:solidFill>
              <a:srgbClr val="DF53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62" tIns="34281" rIns="68562" bIns="34281" numCol="1" anchor="t" anchorCtr="0" compatLnSpc="1"/>
            <a:lstStyle/>
            <a:p>
              <a:endParaRPr lang="zh-CN" altLang="en-US" sz="101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65" name="标题 11"/>
          <p:cNvSpPr txBox="1"/>
          <p:nvPr/>
        </p:nvSpPr>
        <p:spPr>
          <a:xfrm>
            <a:off x="6735372" y="953805"/>
            <a:ext cx="474390" cy="347957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1800" dirty="0">
                <a:solidFill>
                  <a:srgbClr val="40937D"/>
                </a:solidFill>
                <a:latin typeface="Impact MT Std" pitchFamily="34" charset="0"/>
                <a:ea typeface="微软雅黑" panose="020B0503020204020204" pitchFamily="34" charset="-122"/>
              </a:rPr>
              <a:t>03</a:t>
            </a:r>
            <a:endParaRPr lang="zh-CN" altLang="en-US" sz="1800" dirty="0">
              <a:solidFill>
                <a:srgbClr val="40937D"/>
              </a:solidFill>
              <a:latin typeface="Impact MT Std" pitchFamily="34" charset="0"/>
              <a:ea typeface="微软雅黑" panose="020B0503020204020204" pitchFamily="34" charset="-122"/>
            </a:endParaRPr>
          </a:p>
        </p:txBody>
      </p:sp>
      <p:cxnSp>
        <p:nvCxnSpPr>
          <p:cNvPr id="66" name="直接连接符 65"/>
          <p:cNvCxnSpPr/>
          <p:nvPr/>
        </p:nvCxnSpPr>
        <p:spPr>
          <a:xfrm>
            <a:off x="5200618" y="2766834"/>
            <a:ext cx="0" cy="197241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直接连接符 82"/>
          <p:cNvCxnSpPr/>
          <p:nvPr/>
        </p:nvCxnSpPr>
        <p:spPr>
          <a:xfrm>
            <a:off x="7217064" y="2766831"/>
            <a:ext cx="0" cy="197241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文本框 36"/>
          <p:cNvSpPr txBox="1">
            <a:spLocks noChangeArrowheads="1"/>
          </p:cNvSpPr>
          <p:nvPr/>
        </p:nvSpPr>
        <p:spPr bwMode="auto">
          <a:xfrm>
            <a:off x="-1" y="317899"/>
            <a:ext cx="228880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 dirty="0" smtClean="0">
                <a:solidFill>
                  <a:srgbClr val="4093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3200" b="1" dirty="0" smtClean="0">
                <a:solidFill>
                  <a:srgbClr val="4093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公司概述</a:t>
            </a:r>
            <a:endParaRPr lang="zh-CN" altLang="en-US" sz="3200" b="1" dirty="0">
              <a:solidFill>
                <a:srgbClr val="40937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5" name="Group 64"/>
          <p:cNvGrpSpPr/>
          <p:nvPr/>
        </p:nvGrpSpPr>
        <p:grpSpPr>
          <a:xfrm>
            <a:off x="1368625" y="1283347"/>
            <a:ext cx="1367012" cy="3575177"/>
            <a:chOff x="1285852" y="2149722"/>
            <a:chExt cx="1214446" cy="3255216"/>
          </a:xfrm>
        </p:grpSpPr>
        <p:cxnSp>
          <p:nvCxnSpPr>
            <p:cNvPr id="96" name="Straight Connector 23"/>
            <p:cNvCxnSpPr/>
            <p:nvPr/>
          </p:nvCxnSpPr>
          <p:spPr>
            <a:xfrm rot="5400000">
              <a:off x="1500960" y="3071022"/>
              <a:ext cx="714380" cy="1588"/>
            </a:xfrm>
            <a:prstGeom prst="line">
              <a:avLst/>
            </a:prstGeom>
            <a:ln w="12700">
              <a:solidFill>
                <a:srgbClr val="40937D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7" name="Rectangle 34"/>
            <p:cNvSpPr/>
            <p:nvPr/>
          </p:nvSpPr>
          <p:spPr>
            <a:xfrm>
              <a:off x="1285852" y="3500444"/>
              <a:ext cx="1214446" cy="190449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1042035" fontAlgn="auto">
                <a:lnSpc>
                  <a:spcPct val="130000"/>
                </a:lnSpc>
                <a:spcBef>
                  <a:spcPct val="0"/>
                </a:spcBef>
                <a:spcAft>
                  <a:spcPts val="0"/>
                </a:spcAft>
                <a:buNone/>
                <a:defRPr/>
              </a:pPr>
              <a:r>
                <a:rPr lang="zh-CN" altLang="en-US" sz="1000" dirty="0">
                  <a:latin typeface="微软雅黑" panose="020B0503020204020204" pitchFamily="34" charset="-122"/>
                  <a:ea typeface="微软雅黑" panose="020B0503020204020204" pitchFamily="34" charset="-122"/>
                  <a:cs typeface="华文黑体" pitchFamily="2" charset="-122"/>
                  <a:sym typeface="微软雅黑" panose="020B0503020204020204" pitchFamily="34" charset="-122"/>
                </a:rPr>
                <a:t>有家（中国）行业有限公司是一家专注于凤凰产品及服务的综合性公司，在行业内拥有领先地位。在此录入上述图表的综合描述说明，在此录入上述图表的综合描述说明。在此录入上述图表的综合描述说明。</a:t>
              </a:r>
              <a:endPara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  <a:sym typeface="微软雅黑" panose="020B0503020204020204" pitchFamily="34" charset="-122"/>
              </a:endParaRPr>
            </a:p>
          </p:txBody>
        </p:sp>
        <p:grpSp>
          <p:nvGrpSpPr>
            <p:cNvPr id="98" name="Group 55"/>
            <p:cNvGrpSpPr/>
            <p:nvPr/>
          </p:nvGrpSpPr>
          <p:grpSpPr>
            <a:xfrm>
              <a:off x="1428728" y="2149722"/>
              <a:ext cx="970638" cy="935026"/>
              <a:chOff x="1428728" y="2149722"/>
              <a:chExt cx="970638" cy="935026"/>
            </a:xfrm>
          </p:grpSpPr>
          <p:sp>
            <p:nvSpPr>
              <p:cNvPr id="99" name="Oval 10"/>
              <p:cNvSpPr/>
              <p:nvPr/>
            </p:nvSpPr>
            <p:spPr>
              <a:xfrm>
                <a:off x="1428728" y="2149722"/>
                <a:ext cx="970638" cy="935026"/>
              </a:xfrm>
              <a:prstGeom prst="ellipse">
                <a:avLst/>
              </a:prstGeom>
              <a:solidFill>
                <a:srgbClr val="40937D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0" name="Group 53"/>
              <p:cNvGrpSpPr/>
              <p:nvPr/>
            </p:nvGrpSpPr>
            <p:grpSpPr>
              <a:xfrm>
                <a:off x="1706334" y="2457448"/>
                <a:ext cx="366051" cy="343525"/>
                <a:chOff x="7730164" y="1298694"/>
                <a:chExt cx="366051" cy="343525"/>
              </a:xfrm>
            </p:grpSpPr>
            <p:sp>
              <p:nvSpPr>
                <p:cNvPr id="101" name="AutoShape 69"/>
                <p:cNvSpPr/>
                <p:nvPr/>
              </p:nvSpPr>
              <p:spPr bwMode="auto">
                <a:xfrm>
                  <a:off x="7730164" y="1298694"/>
                  <a:ext cx="366051" cy="343525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18223" y="5760"/>
                      </a:moveTo>
                      <a:lnTo>
                        <a:pt x="17548" y="5760"/>
                      </a:lnTo>
                      <a:cubicBezTo>
                        <a:pt x="16804" y="5760"/>
                        <a:pt x="16198" y="5114"/>
                        <a:pt x="16198" y="4320"/>
                      </a:cubicBezTo>
                      <a:lnTo>
                        <a:pt x="16200" y="4320"/>
                      </a:lnTo>
                      <a:lnTo>
                        <a:pt x="16200" y="1440"/>
                      </a:lnTo>
                      <a:lnTo>
                        <a:pt x="20250" y="5760"/>
                      </a:lnTo>
                      <a:cubicBezTo>
                        <a:pt x="20250" y="5760"/>
                        <a:pt x="18223" y="5760"/>
                        <a:pt x="18223" y="5760"/>
                      </a:cubicBezTo>
                      <a:close/>
                      <a:moveTo>
                        <a:pt x="20250" y="19440"/>
                      </a:moveTo>
                      <a:cubicBezTo>
                        <a:pt x="20250" y="19837"/>
                        <a:pt x="19948" y="20180"/>
                        <a:pt x="19575" y="20180"/>
                      </a:cubicBezTo>
                      <a:lnTo>
                        <a:pt x="2024" y="20180"/>
                      </a:lnTo>
                      <a:cubicBezTo>
                        <a:pt x="1651" y="20180"/>
                        <a:pt x="1349" y="19837"/>
                        <a:pt x="1349" y="19440"/>
                      </a:cubicBezTo>
                      <a:lnTo>
                        <a:pt x="1349" y="2160"/>
                      </a:lnTo>
                      <a:cubicBezTo>
                        <a:pt x="1349" y="1762"/>
                        <a:pt x="1651" y="1440"/>
                        <a:pt x="2024" y="1440"/>
                      </a:cubicBezTo>
                      <a:lnTo>
                        <a:pt x="15525" y="1440"/>
                      </a:lnTo>
                      <a:lnTo>
                        <a:pt x="15525" y="4320"/>
                      </a:lnTo>
                      <a:lnTo>
                        <a:pt x="15523" y="4320"/>
                      </a:lnTo>
                      <a:cubicBezTo>
                        <a:pt x="15523" y="5513"/>
                        <a:pt x="16430" y="6480"/>
                        <a:pt x="17548" y="6480"/>
                      </a:cubicBezTo>
                      <a:lnTo>
                        <a:pt x="18223" y="6480"/>
                      </a:lnTo>
                      <a:lnTo>
                        <a:pt x="20250" y="6480"/>
                      </a:lnTo>
                      <a:cubicBezTo>
                        <a:pt x="20250" y="6480"/>
                        <a:pt x="20250" y="19440"/>
                        <a:pt x="20250" y="19440"/>
                      </a:cubicBezTo>
                      <a:close/>
                      <a:moveTo>
                        <a:pt x="21204" y="4741"/>
                      </a:moveTo>
                      <a:lnTo>
                        <a:pt x="17154" y="421"/>
                      </a:lnTo>
                      <a:cubicBezTo>
                        <a:pt x="16901" y="151"/>
                        <a:pt x="16557" y="0"/>
                        <a:pt x="16200" y="0"/>
                      </a:cubicBezTo>
                      <a:lnTo>
                        <a:pt x="2024" y="0"/>
                      </a:lnTo>
                      <a:cubicBezTo>
                        <a:pt x="908" y="0"/>
                        <a:pt x="0" y="968"/>
                        <a:pt x="0" y="2160"/>
                      </a:cubicBezTo>
                      <a:lnTo>
                        <a:pt x="0" y="19440"/>
                      </a:lnTo>
                      <a:cubicBezTo>
                        <a:pt x="0" y="20631"/>
                        <a:pt x="908" y="21600"/>
                        <a:pt x="2024" y="21600"/>
                      </a:cubicBezTo>
                      <a:lnTo>
                        <a:pt x="19575" y="21600"/>
                      </a:lnTo>
                      <a:cubicBezTo>
                        <a:pt x="20691" y="21600"/>
                        <a:pt x="21599" y="20631"/>
                        <a:pt x="21599" y="19440"/>
                      </a:cubicBezTo>
                      <a:lnTo>
                        <a:pt x="21599" y="5760"/>
                      </a:lnTo>
                      <a:cubicBezTo>
                        <a:pt x="21599" y="5378"/>
                        <a:pt x="21457" y="5011"/>
                        <a:pt x="21204" y="4741"/>
                      </a:cubicBez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38100" tIns="38100" rIns="38100" bIns="38100" anchor="ctr"/>
                <a:lstStyle/>
                <a:p>
                  <a:pPr defTabSz="457200"/>
                  <a:endParaRPr lang="en-US" sz="30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endParaRPr>
                </a:p>
              </p:txBody>
            </p:sp>
            <p:sp>
              <p:nvSpPr>
                <p:cNvPr id="102" name="AutoShape 70"/>
                <p:cNvSpPr/>
                <p:nvPr/>
              </p:nvSpPr>
              <p:spPr bwMode="auto">
                <a:xfrm>
                  <a:off x="7901611" y="1366899"/>
                  <a:ext cx="68830" cy="11889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1800" y="21599"/>
                      </a:moveTo>
                      <a:lnTo>
                        <a:pt x="19800" y="21599"/>
                      </a:lnTo>
                      <a:cubicBezTo>
                        <a:pt x="20791" y="21599"/>
                        <a:pt x="21600" y="16769"/>
                        <a:pt x="21600" y="10800"/>
                      </a:cubicBezTo>
                      <a:cubicBezTo>
                        <a:pt x="21600" y="4830"/>
                        <a:pt x="20791" y="0"/>
                        <a:pt x="19800" y="0"/>
                      </a:cubicBezTo>
                      <a:lnTo>
                        <a:pt x="1800" y="0"/>
                      </a:lnTo>
                      <a:cubicBezTo>
                        <a:pt x="801" y="0"/>
                        <a:pt x="0" y="4830"/>
                        <a:pt x="0" y="10800"/>
                      </a:cubicBezTo>
                      <a:cubicBezTo>
                        <a:pt x="0" y="16769"/>
                        <a:pt x="801" y="21599"/>
                        <a:pt x="1800" y="21599"/>
                      </a:cubicBez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38100" tIns="38100" rIns="38100" bIns="38100" anchor="ctr"/>
                <a:lstStyle/>
                <a:p>
                  <a:pPr defTabSz="457200"/>
                  <a:endParaRPr lang="en-US" sz="30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endParaRPr>
                </a:p>
              </p:txBody>
            </p:sp>
            <p:sp>
              <p:nvSpPr>
                <p:cNvPr id="103" name="AutoShape 71"/>
                <p:cNvSpPr/>
                <p:nvPr/>
              </p:nvSpPr>
              <p:spPr bwMode="auto">
                <a:xfrm>
                  <a:off x="7901611" y="1401314"/>
                  <a:ext cx="68830" cy="11889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1800" y="21599"/>
                      </a:moveTo>
                      <a:lnTo>
                        <a:pt x="19800" y="21599"/>
                      </a:lnTo>
                      <a:cubicBezTo>
                        <a:pt x="20791" y="21599"/>
                        <a:pt x="21600" y="16769"/>
                        <a:pt x="21600" y="10800"/>
                      </a:cubicBezTo>
                      <a:cubicBezTo>
                        <a:pt x="21600" y="4830"/>
                        <a:pt x="20791" y="0"/>
                        <a:pt x="19800" y="0"/>
                      </a:cubicBezTo>
                      <a:lnTo>
                        <a:pt x="1800" y="0"/>
                      </a:lnTo>
                      <a:cubicBezTo>
                        <a:pt x="801" y="0"/>
                        <a:pt x="0" y="4830"/>
                        <a:pt x="0" y="10800"/>
                      </a:cubicBezTo>
                      <a:cubicBezTo>
                        <a:pt x="0" y="16769"/>
                        <a:pt x="801" y="21599"/>
                        <a:pt x="1800" y="21599"/>
                      </a:cubicBez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38100" tIns="38100" rIns="38100" bIns="38100" anchor="ctr"/>
                <a:lstStyle/>
                <a:p>
                  <a:pPr defTabSz="457200"/>
                  <a:endParaRPr lang="en-US" sz="30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endParaRPr>
                </a:p>
              </p:txBody>
            </p:sp>
            <p:sp>
              <p:nvSpPr>
                <p:cNvPr id="104" name="AutoShape 72"/>
                <p:cNvSpPr/>
                <p:nvPr/>
              </p:nvSpPr>
              <p:spPr bwMode="auto">
                <a:xfrm>
                  <a:off x="7901611" y="1435729"/>
                  <a:ext cx="148923" cy="11889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0" y="10800"/>
                      </a:moveTo>
                      <a:cubicBezTo>
                        <a:pt x="0" y="16769"/>
                        <a:pt x="369" y="21599"/>
                        <a:pt x="830" y="21599"/>
                      </a:cubicBezTo>
                      <a:lnTo>
                        <a:pt x="20769" y="21599"/>
                      </a:lnTo>
                      <a:cubicBezTo>
                        <a:pt x="21226" y="21599"/>
                        <a:pt x="21600" y="16769"/>
                        <a:pt x="21600" y="10800"/>
                      </a:cubicBezTo>
                      <a:cubicBezTo>
                        <a:pt x="21600" y="4830"/>
                        <a:pt x="21226" y="0"/>
                        <a:pt x="20769" y="0"/>
                      </a:cubicBezTo>
                      <a:lnTo>
                        <a:pt x="830" y="0"/>
                      </a:lnTo>
                      <a:cubicBezTo>
                        <a:pt x="369" y="0"/>
                        <a:pt x="0" y="4830"/>
                        <a:pt x="0" y="10800"/>
                      </a:cubicBez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38100" tIns="38100" rIns="38100" bIns="38100" anchor="ctr"/>
                <a:lstStyle/>
                <a:p>
                  <a:pPr defTabSz="457200"/>
                  <a:endParaRPr lang="en-US" sz="30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endParaRPr>
                </a:p>
              </p:txBody>
            </p:sp>
            <p:sp>
              <p:nvSpPr>
                <p:cNvPr id="105" name="AutoShape 73"/>
                <p:cNvSpPr/>
                <p:nvPr/>
              </p:nvSpPr>
              <p:spPr bwMode="auto">
                <a:xfrm>
                  <a:off x="7775840" y="1504560"/>
                  <a:ext cx="274694" cy="11263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21150" y="0"/>
                      </a:moveTo>
                      <a:lnTo>
                        <a:pt x="449" y="0"/>
                      </a:lnTo>
                      <a:cubicBezTo>
                        <a:pt x="201" y="0"/>
                        <a:pt x="0" y="4830"/>
                        <a:pt x="0" y="10800"/>
                      </a:cubicBezTo>
                      <a:cubicBezTo>
                        <a:pt x="0" y="16748"/>
                        <a:pt x="201" y="21599"/>
                        <a:pt x="449" y="21599"/>
                      </a:cubicBezTo>
                      <a:lnTo>
                        <a:pt x="21150" y="21599"/>
                      </a:lnTo>
                      <a:cubicBezTo>
                        <a:pt x="21397" y="21599"/>
                        <a:pt x="21599" y="16748"/>
                        <a:pt x="21599" y="10800"/>
                      </a:cubicBezTo>
                      <a:cubicBezTo>
                        <a:pt x="21599" y="4830"/>
                        <a:pt x="21397" y="0"/>
                        <a:pt x="21150" y="0"/>
                      </a:cubicBez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38100" tIns="38100" rIns="38100" bIns="38100" anchor="ctr"/>
                <a:lstStyle/>
                <a:p>
                  <a:pPr defTabSz="457200"/>
                  <a:endParaRPr lang="en-US" sz="30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endParaRPr>
                </a:p>
              </p:txBody>
            </p:sp>
            <p:sp>
              <p:nvSpPr>
                <p:cNvPr id="106" name="AutoShape 74"/>
                <p:cNvSpPr/>
                <p:nvPr/>
              </p:nvSpPr>
              <p:spPr bwMode="auto">
                <a:xfrm>
                  <a:off x="7775840" y="1538974"/>
                  <a:ext cx="274694" cy="11263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21150" y="0"/>
                      </a:moveTo>
                      <a:lnTo>
                        <a:pt x="449" y="0"/>
                      </a:lnTo>
                      <a:cubicBezTo>
                        <a:pt x="201" y="0"/>
                        <a:pt x="0" y="4830"/>
                        <a:pt x="0" y="10800"/>
                      </a:cubicBezTo>
                      <a:cubicBezTo>
                        <a:pt x="0" y="16748"/>
                        <a:pt x="201" y="21599"/>
                        <a:pt x="449" y="21599"/>
                      </a:cubicBezTo>
                      <a:lnTo>
                        <a:pt x="21150" y="21599"/>
                      </a:lnTo>
                      <a:cubicBezTo>
                        <a:pt x="21397" y="21599"/>
                        <a:pt x="21599" y="16748"/>
                        <a:pt x="21599" y="10800"/>
                      </a:cubicBezTo>
                      <a:cubicBezTo>
                        <a:pt x="21599" y="4830"/>
                        <a:pt x="21397" y="0"/>
                        <a:pt x="21150" y="0"/>
                      </a:cubicBez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38100" tIns="38100" rIns="38100" bIns="38100" anchor="ctr"/>
                <a:lstStyle/>
                <a:p>
                  <a:pPr defTabSz="457200"/>
                  <a:endParaRPr lang="en-US" sz="30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endParaRPr>
                </a:p>
              </p:txBody>
            </p:sp>
            <p:sp>
              <p:nvSpPr>
                <p:cNvPr id="107" name="AutoShape 75"/>
                <p:cNvSpPr/>
                <p:nvPr/>
              </p:nvSpPr>
              <p:spPr bwMode="auto">
                <a:xfrm>
                  <a:off x="7775840" y="1573390"/>
                  <a:ext cx="274694" cy="11263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21150" y="0"/>
                      </a:moveTo>
                      <a:lnTo>
                        <a:pt x="449" y="0"/>
                      </a:lnTo>
                      <a:cubicBezTo>
                        <a:pt x="201" y="0"/>
                        <a:pt x="0" y="4830"/>
                        <a:pt x="0" y="10800"/>
                      </a:cubicBezTo>
                      <a:cubicBezTo>
                        <a:pt x="0" y="16748"/>
                        <a:pt x="201" y="21599"/>
                        <a:pt x="449" y="21599"/>
                      </a:cubicBezTo>
                      <a:lnTo>
                        <a:pt x="21150" y="21599"/>
                      </a:lnTo>
                      <a:cubicBezTo>
                        <a:pt x="21397" y="21599"/>
                        <a:pt x="21599" y="16748"/>
                        <a:pt x="21599" y="10800"/>
                      </a:cubicBezTo>
                      <a:cubicBezTo>
                        <a:pt x="21599" y="4830"/>
                        <a:pt x="21397" y="0"/>
                        <a:pt x="21150" y="0"/>
                      </a:cubicBez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38100" tIns="38100" rIns="38100" bIns="38100" anchor="ctr"/>
                <a:lstStyle/>
                <a:p>
                  <a:pPr defTabSz="457200"/>
                  <a:endParaRPr lang="en-US" sz="30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endParaRPr>
                </a:p>
              </p:txBody>
            </p:sp>
            <p:sp>
              <p:nvSpPr>
                <p:cNvPr id="108" name="AutoShape 76"/>
                <p:cNvSpPr/>
                <p:nvPr/>
              </p:nvSpPr>
              <p:spPr bwMode="auto">
                <a:xfrm>
                  <a:off x="7775840" y="1470143"/>
                  <a:ext cx="274694" cy="11263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21150" y="0"/>
                      </a:moveTo>
                      <a:lnTo>
                        <a:pt x="449" y="0"/>
                      </a:lnTo>
                      <a:cubicBezTo>
                        <a:pt x="201" y="0"/>
                        <a:pt x="0" y="4830"/>
                        <a:pt x="0" y="10800"/>
                      </a:cubicBezTo>
                      <a:cubicBezTo>
                        <a:pt x="0" y="16769"/>
                        <a:pt x="201" y="21599"/>
                        <a:pt x="449" y="21599"/>
                      </a:cubicBezTo>
                      <a:lnTo>
                        <a:pt x="21150" y="21599"/>
                      </a:lnTo>
                      <a:cubicBezTo>
                        <a:pt x="21397" y="21599"/>
                        <a:pt x="21599" y="16769"/>
                        <a:pt x="21599" y="10800"/>
                      </a:cubicBezTo>
                      <a:cubicBezTo>
                        <a:pt x="21599" y="4830"/>
                        <a:pt x="21397" y="0"/>
                        <a:pt x="21150" y="0"/>
                      </a:cubicBez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38100" tIns="38100" rIns="38100" bIns="38100" anchor="ctr"/>
                <a:lstStyle/>
                <a:p>
                  <a:pPr defTabSz="457200"/>
                  <a:endParaRPr lang="en-US" sz="30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endParaRPr>
                </a:p>
              </p:txBody>
            </p:sp>
            <p:sp>
              <p:nvSpPr>
                <p:cNvPr id="109" name="AutoShape 77"/>
                <p:cNvSpPr/>
                <p:nvPr/>
              </p:nvSpPr>
              <p:spPr bwMode="auto">
                <a:xfrm>
                  <a:off x="7775842" y="1355635"/>
                  <a:ext cx="103245" cy="91982"/>
                </a:xfrm>
                <a:custGeom>
                  <a:avLst/>
                  <a:gdLst>
                    <a:gd name="T0" fmla="*/ 10800 w 21600"/>
                    <a:gd name="T1" fmla="*/ 10800 h 21600"/>
                    <a:gd name="T2" fmla="*/ 10800 w 21600"/>
                    <a:gd name="T3" fmla="*/ 10800 h 21600"/>
                    <a:gd name="T4" fmla="*/ 10800 w 21600"/>
                    <a:gd name="T5" fmla="*/ 10800 h 21600"/>
                    <a:gd name="T6" fmla="*/ 10800 w 21600"/>
                    <a:gd name="T7" fmla="*/ 108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600" h="21600">
                      <a:moveTo>
                        <a:pt x="4799" y="5400"/>
                      </a:moveTo>
                      <a:lnTo>
                        <a:pt x="16800" y="5400"/>
                      </a:lnTo>
                      <a:lnTo>
                        <a:pt x="16800" y="16200"/>
                      </a:lnTo>
                      <a:lnTo>
                        <a:pt x="4799" y="16200"/>
                      </a:lnTo>
                      <a:cubicBezTo>
                        <a:pt x="4799" y="16200"/>
                        <a:pt x="4799" y="5400"/>
                        <a:pt x="4799" y="5400"/>
                      </a:cubicBezTo>
                      <a:close/>
                      <a:moveTo>
                        <a:pt x="2399" y="21599"/>
                      </a:moveTo>
                      <a:lnTo>
                        <a:pt x="19200" y="21599"/>
                      </a:lnTo>
                      <a:cubicBezTo>
                        <a:pt x="20526" y="21599"/>
                        <a:pt x="21599" y="20392"/>
                        <a:pt x="21599" y="18900"/>
                      </a:cubicBezTo>
                      <a:lnTo>
                        <a:pt x="21599" y="2700"/>
                      </a:lnTo>
                      <a:cubicBezTo>
                        <a:pt x="21599" y="1207"/>
                        <a:pt x="20526" y="0"/>
                        <a:pt x="19200" y="0"/>
                      </a:cubicBezTo>
                      <a:lnTo>
                        <a:pt x="2399" y="0"/>
                      </a:lnTo>
                      <a:cubicBezTo>
                        <a:pt x="1073" y="0"/>
                        <a:pt x="0" y="1207"/>
                        <a:pt x="0" y="2700"/>
                      </a:cubicBezTo>
                      <a:lnTo>
                        <a:pt x="0" y="18900"/>
                      </a:lnTo>
                      <a:cubicBezTo>
                        <a:pt x="0" y="20392"/>
                        <a:pt x="1073" y="21599"/>
                        <a:pt x="2399" y="21599"/>
                      </a:cubicBez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12700">
                      <a:solidFill>
                        <a:srgbClr val="000000"/>
                      </a:solidFill>
                      <a:prstDash val="solid"/>
                      <a:miter lim="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lIns="38100" tIns="38100" rIns="38100" bIns="38100" anchor="ctr"/>
                <a:lstStyle/>
                <a:p>
                  <a:pPr defTabSz="457200"/>
                  <a:endParaRPr lang="en-US" sz="300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</a:endParaRPr>
                </a:p>
              </p:txBody>
            </p:sp>
          </p:grpSp>
        </p:grpSp>
      </p:grpSp>
      <p:sp>
        <p:nvSpPr>
          <p:cNvPr id="110" name="Oval 10"/>
          <p:cNvSpPr/>
          <p:nvPr/>
        </p:nvSpPr>
        <p:spPr>
          <a:xfrm>
            <a:off x="3509595" y="1267670"/>
            <a:ext cx="1092575" cy="1040833"/>
          </a:xfrm>
          <a:prstGeom prst="ellipse">
            <a:avLst/>
          </a:prstGeom>
          <a:solidFill>
            <a:srgbClr val="40937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AutoShape 101"/>
          <p:cNvSpPr/>
          <p:nvPr/>
        </p:nvSpPr>
        <p:spPr bwMode="auto">
          <a:xfrm>
            <a:off x="3830321" y="1596149"/>
            <a:ext cx="452710" cy="40123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249" y="18514"/>
                </a:moveTo>
                <a:cubicBezTo>
                  <a:pt x="20249" y="19365"/>
                  <a:pt x="19644" y="20057"/>
                  <a:pt x="18899" y="20057"/>
                </a:cubicBezTo>
                <a:lnTo>
                  <a:pt x="2699" y="20057"/>
                </a:lnTo>
                <a:cubicBezTo>
                  <a:pt x="1955" y="20057"/>
                  <a:pt x="1349" y="19365"/>
                  <a:pt x="1349" y="18514"/>
                </a:cubicBezTo>
                <a:lnTo>
                  <a:pt x="1349" y="13114"/>
                </a:lnTo>
                <a:lnTo>
                  <a:pt x="4050" y="1542"/>
                </a:lnTo>
                <a:lnTo>
                  <a:pt x="17549" y="1542"/>
                </a:lnTo>
                <a:lnTo>
                  <a:pt x="20249" y="13114"/>
                </a:lnTo>
                <a:cubicBezTo>
                  <a:pt x="20249" y="13114"/>
                  <a:pt x="20249" y="18514"/>
                  <a:pt x="20249" y="18514"/>
                </a:cubicBezTo>
                <a:close/>
                <a:moveTo>
                  <a:pt x="21548" y="12693"/>
                </a:moveTo>
                <a:lnTo>
                  <a:pt x="18847" y="1117"/>
                </a:lnTo>
                <a:cubicBezTo>
                  <a:pt x="18683" y="460"/>
                  <a:pt x="18150" y="0"/>
                  <a:pt x="17549" y="0"/>
                </a:cubicBezTo>
                <a:lnTo>
                  <a:pt x="10800" y="0"/>
                </a:lnTo>
                <a:lnTo>
                  <a:pt x="4049" y="0"/>
                </a:lnTo>
                <a:cubicBezTo>
                  <a:pt x="3449" y="0"/>
                  <a:pt x="2916" y="460"/>
                  <a:pt x="2752" y="1117"/>
                </a:cubicBezTo>
                <a:lnTo>
                  <a:pt x="51" y="12693"/>
                </a:lnTo>
                <a:cubicBezTo>
                  <a:pt x="17" y="12835"/>
                  <a:pt x="0" y="12976"/>
                  <a:pt x="0" y="13114"/>
                </a:cubicBezTo>
                <a:lnTo>
                  <a:pt x="0" y="18514"/>
                </a:lnTo>
                <a:cubicBezTo>
                  <a:pt x="0" y="20218"/>
                  <a:pt x="1208" y="21600"/>
                  <a:pt x="2699" y="21600"/>
                </a:cubicBezTo>
                <a:lnTo>
                  <a:pt x="18899" y="21600"/>
                </a:lnTo>
                <a:cubicBezTo>
                  <a:pt x="20391" y="21600"/>
                  <a:pt x="21600" y="20218"/>
                  <a:pt x="21600" y="18514"/>
                </a:cubicBezTo>
                <a:lnTo>
                  <a:pt x="21600" y="13114"/>
                </a:lnTo>
                <a:cubicBezTo>
                  <a:pt x="21600" y="12976"/>
                  <a:pt x="21582" y="12835"/>
                  <a:pt x="21548" y="12693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 anchor="ctr"/>
          <a:lstStyle/>
          <a:p>
            <a:pPr defTabSz="457200"/>
            <a:endParaRPr lang="en-US" sz="3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2" name="AutoShape 102"/>
          <p:cNvSpPr/>
          <p:nvPr/>
        </p:nvSpPr>
        <p:spPr bwMode="auto">
          <a:xfrm>
            <a:off x="3884104" y="1694113"/>
            <a:ext cx="345144" cy="255756"/>
          </a:xfrm>
          <a:custGeom>
            <a:avLst/>
            <a:gdLst>
              <a:gd name="T0" fmla="+- 0 10799 40"/>
              <a:gd name="T1" fmla="*/ T0 w 21519"/>
              <a:gd name="T2" fmla="*/ 10800 h 21600"/>
              <a:gd name="T3" fmla="+- 0 10799 40"/>
              <a:gd name="T4" fmla="*/ T3 w 21519"/>
              <a:gd name="T5" fmla="*/ 10800 h 21600"/>
              <a:gd name="T6" fmla="+- 0 10799 40"/>
              <a:gd name="T7" fmla="*/ T6 w 21519"/>
              <a:gd name="T8" fmla="*/ 10800 h 21600"/>
              <a:gd name="T9" fmla="+- 0 10799 40"/>
              <a:gd name="T10" fmla="*/ T9 w 21519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19" h="21600">
                <a:moveTo>
                  <a:pt x="18070" y="14399"/>
                </a:moveTo>
                <a:lnTo>
                  <a:pt x="16603" y="14399"/>
                </a:lnTo>
                <a:cubicBezTo>
                  <a:pt x="15931" y="14399"/>
                  <a:pt x="15325" y="14907"/>
                  <a:pt x="15024" y="15725"/>
                </a:cubicBezTo>
                <a:lnTo>
                  <a:pt x="13746" y="19199"/>
                </a:lnTo>
                <a:lnTo>
                  <a:pt x="7773" y="19199"/>
                </a:lnTo>
                <a:lnTo>
                  <a:pt x="6495" y="15725"/>
                </a:lnTo>
                <a:cubicBezTo>
                  <a:pt x="6194" y="14907"/>
                  <a:pt x="5588" y="14399"/>
                  <a:pt x="4916" y="14399"/>
                </a:cubicBezTo>
                <a:lnTo>
                  <a:pt x="3449" y="14399"/>
                </a:lnTo>
                <a:lnTo>
                  <a:pt x="1343" y="14399"/>
                </a:lnTo>
                <a:lnTo>
                  <a:pt x="3924" y="1200"/>
                </a:lnTo>
                <a:lnTo>
                  <a:pt x="17595" y="1200"/>
                </a:lnTo>
                <a:lnTo>
                  <a:pt x="20176" y="14399"/>
                </a:lnTo>
                <a:cubicBezTo>
                  <a:pt x="20176" y="14399"/>
                  <a:pt x="18070" y="14399"/>
                  <a:pt x="18070" y="14399"/>
                </a:cubicBezTo>
                <a:close/>
                <a:moveTo>
                  <a:pt x="17595" y="0"/>
                </a:moveTo>
                <a:lnTo>
                  <a:pt x="3924" y="0"/>
                </a:lnTo>
                <a:cubicBezTo>
                  <a:pt x="3524" y="0"/>
                  <a:pt x="3174" y="366"/>
                  <a:pt x="3071" y="891"/>
                </a:cubicBezTo>
                <a:lnTo>
                  <a:pt x="28" y="15291"/>
                </a:lnTo>
                <a:cubicBezTo>
                  <a:pt x="-40" y="15651"/>
                  <a:pt x="16" y="16035"/>
                  <a:pt x="183" y="16330"/>
                </a:cubicBezTo>
                <a:cubicBezTo>
                  <a:pt x="350" y="16625"/>
                  <a:pt x="609" y="16799"/>
                  <a:pt x="883" y="16799"/>
                </a:cubicBezTo>
                <a:lnTo>
                  <a:pt x="3449" y="16799"/>
                </a:lnTo>
                <a:lnTo>
                  <a:pt x="4456" y="16799"/>
                </a:lnTo>
                <a:lnTo>
                  <a:pt x="4916" y="16799"/>
                </a:lnTo>
                <a:lnTo>
                  <a:pt x="6194" y="20274"/>
                </a:lnTo>
                <a:cubicBezTo>
                  <a:pt x="6493" y="21086"/>
                  <a:pt x="7104" y="21599"/>
                  <a:pt x="7773" y="21599"/>
                </a:cubicBezTo>
                <a:lnTo>
                  <a:pt x="13746" y="21599"/>
                </a:lnTo>
                <a:cubicBezTo>
                  <a:pt x="14415" y="21599"/>
                  <a:pt x="15026" y="21086"/>
                  <a:pt x="15325" y="20274"/>
                </a:cubicBezTo>
                <a:lnTo>
                  <a:pt x="16603" y="16799"/>
                </a:lnTo>
                <a:lnTo>
                  <a:pt x="17063" y="16799"/>
                </a:lnTo>
                <a:lnTo>
                  <a:pt x="18070" y="16799"/>
                </a:lnTo>
                <a:lnTo>
                  <a:pt x="20636" y="16799"/>
                </a:lnTo>
                <a:cubicBezTo>
                  <a:pt x="20910" y="16799"/>
                  <a:pt x="21169" y="16625"/>
                  <a:pt x="21336" y="16330"/>
                </a:cubicBezTo>
                <a:cubicBezTo>
                  <a:pt x="21503" y="16035"/>
                  <a:pt x="21560" y="15651"/>
                  <a:pt x="21490" y="15291"/>
                </a:cubicBezTo>
                <a:lnTo>
                  <a:pt x="18448" y="891"/>
                </a:lnTo>
                <a:cubicBezTo>
                  <a:pt x="18345" y="366"/>
                  <a:pt x="17995" y="0"/>
                  <a:pt x="17595" y="0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 anchor="ctr"/>
          <a:lstStyle/>
          <a:p>
            <a:pPr defTabSz="457200"/>
            <a:endParaRPr lang="en-US" sz="3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3" name="Oval 10"/>
          <p:cNvSpPr/>
          <p:nvPr/>
        </p:nvSpPr>
        <p:spPr>
          <a:xfrm>
            <a:off x="5691061" y="1276352"/>
            <a:ext cx="1092575" cy="1040833"/>
          </a:xfrm>
          <a:prstGeom prst="ellipse">
            <a:avLst/>
          </a:prstGeom>
          <a:solidFill>
            <a:srgbClr val="40937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AutoShape 117"/>
          <p:cNvSpPr/>
          <p:nvPr/>
        </p:nvSpPr>
        <p:spPr bwMode="auto">
          <a:xfrm>
            <a:off x="5982543" y="1649038"/>
            <a:ext cx="503858" cy="333535"/>
          </a:xfrm>
          <a:custGeom>
            <a:avLst/>
            <a:gdLst>
              <a:gd name="T0" fmla="+- 0 10799 1"/>
              <a:gd name="T1" fmla="*/ T0 w 21596"/>
              <a:gd name="T2" fmla="*/ 10800 h 21600"/>
              <a:gd name="T3" fmla="+- 0 10799 1"/>
              <a:gd name="T4" fmla="*/ T3 w 21596"/>
              <a:gd name="T5" fmla="*/ 10800 h 21600"/>
              <a:gd name="T6" fmla="+- 0 10799 1"/>
              <a:gd name="T7" fmla="*/ T6 w 21596"/>
              <a:gd name="T8" fmla="*/ 10800 h 21600"/>
              <a:gd name="T9" fmla="+- 0 10799 1"/>
              <a:gd name="T10" fmla="*/ T9 w 21596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96" h="21600">
                <a:moveTo>
                  <a:pt x="4511" y="2151"/>
                </a:moveTo>
                <a:lnTo>
                  <a:pt x="6064" y="3877"/>
                </a:lnTo>
                <a:lnTo>
                  <a:pt x="4246" y="6302"/>
                </a:lnTo>
                <a:lnTo>
                  <a:pt x="1353" y="6302"/>
                </a:lnTo>
                <a:cubicBezTo>
                  <a:pt x="1353" y="6302"/>
                  <a:pt x="4511" y="2151"/>
                  <a:pt x="4511" y="2151"/>
                </a:cubicBezTo>
                <a:close/>
                <a:moveTo>
                  <a:pt x="17348" y="6302"/>
                </a:moveTo>
                <a:lnTo>
                  <a:pt x="15531" y="3877"/>
                </a:lnTo>
                <a:lnTo>
                  <a:pt x="17082" y="2153"/>
                </a:lnTo>
                <a:lnTo>
                  <a:pt x="20191" y="6302"/>
                </a:lnTo>
                <a:cubicBezTo>
                  <a:pt x="20191" y="6302"/>
                  <a:pt x="17348" y="6302"/>
                  <a:pt x="17348" y="6302"/>
                </a:cubicBezTo>
                <a:close/>
                <a:moveTo>
                  <a:pt x="17264" y="7202"/>
                </a:moveTo>
                <a:lnTo>
                  <a:pt x="19663" y="7202"/>
                </a:lnTo>
                <a:lnTo>
                  <a:pt x="13021" y="16638"/>
                </a:lnTo>
                <a:cubicBezTo>
                  <a:pt x="13021" y="16638"/>
                  <a:pt x="17264" y="7202"/>
                  <a:pt x="17264" y="7202"/>
                </a:cubicBezTo>
                <a:close/>
                <a:moveTo>
                  <a:pt x="8574" y="16637"/>
                </a:moveTo>
                <a:lnTo>
                  <a:pt x="1933" y="7202"/>
                </a:lnTo>
                <a:lnTo>
                  <a:pt x="4330" y="7202"/>
                </a:lnTo>
                <a:cubicBezTo>
                  <a:pt x="4330" y="7202"/>
                  <a:pt x="8574" y="16637"/>
                  <a:pt x="8574" y="16637"/>
                </a:cubicBezTo>
                <a:close/>
                <a:moveTo>
                  <a:pt x="8429" y="7202"/>
                </a:moveTo>
                <a:lnTo>
                  <a:pt x="10084" y="18249"/>
                </a:lnTo>
                <a:lnTo>
                  <a:pt x="5117" y="7202"/>
                </a:lnTo>
                <a:cubicBezTo>
                  <a:pt x="5117" y="7202"/>
                  <a:pt x="8429" y="7202"/>
                  <a:pt x="8429" y="7202"/>
                </a:cubicBezTo>
                <a:close/>
                <a:moveTo>
                  <a:pt x="6584" y="4456"/>
                </a:moveTo>
                <a:lnTo>
                  <a:pt x="8246" y="6302"/>
                </a:lnTo>
                <a:lnTo>
                  <a:pt x="5200" y="6302"/>
                </a:lnTo>
                <a:cubicBezTo>
                  <a:pt x="5200" y="6302"/>
                  <a:pt x="6584" y="4456"/>
                  <a:pt x="6584" y="4456"/>
                </a:cubicBezTo>
                <a:close/>
                <a:moveTo>
                  <a:pt x="6543" y="3238"/>
                </a:moveTo>
                <a:lnTo>
                  <a:pt x="5250" y="1800"/>
                </a:lnTo>
                <a:lnTo>
                  <a:pt x="7621" y="1800"/>
                </a:lnTo>
                <a:cubicBezTo>
                  <a:pt x="7621" y="1800"/>
                  <a:pt x="6543" y="3238"/>
                  <a:pt x="6543" y="3238"/>
                </a:cubicBezTo>
                <a:close/>
                <a:moveTo>
                  <a:pt x="10797" y="3466"/>
                </a:moveTo>
                <a:lnTo>
                  <a:pt x="9299" y="1800"/>
                </a:lnTo>
                <a:lnTo>
                  <a:pt x="12296" y="1800"/>
                </a:lnTo>
                <a:cubicBezTo>
                  <a:pt x="12296" y="1800"/>
                  <a:pt x="10797" y="3466"/>
                  <a:pt x="10797" y="3466"/>
                </a:cubicBezTo>
                <a:close/>
                <a:moveTo>
                  <a:pt x="13974" y="1800"/>
                </a:moveTo>
                <a:lnTo>
                  <a:pt x="16345" y="1800"/>
                </a:lnTo>
                <a:lnTo>
                  <a:pt x="15052" y="3238"/>
                </a:lnTo>
                <a:cubicBezTo>
                  <a:pt x="15052" y="3238"/>
                  <a:pt x="13974" y="1800"/>
                  <a:pt x="13974" y="1800"/>
                </a:cubicBezTo>
                <a:close/>
                <a:moveTo>
                  <a:pt x="13349" y="6302"/>
                </a:moveTo>
                <a:lnTo>
                  <a:pt x="15011" y="4456"/>
                </a:lnTo>
                <a:lnTo>
                  <a:pt x="16394" y="6302"/>
                </a:lnTo>
                <a:cubicBezTo>
                  <a:pt x="16394" y="6302"/>
                  <a:pt x="13349" y="6302"/>
                  <a:pt x="13349" y="6302"/>
                </a:cubicBezTo>
                <a:close/>
                <a:moveTo>
                  <a:pt x="13166" y="7202"/>
                </a:moveTo>
                <a:lnTo>
                  <a:pt x="16478" y="7202"/>
                </a:lnTo>
                <a:lnTo>
                  <a:pt x="11511" y="18249"/>
                </a:lnTo>
                <a:cubicBezTo>
                  <a:pt x="11511" y="18249"/>
                  <a:pt x="13166" y="7202"/>
                  <a:pt x="13166" y="7202"/>
                </a:cubicBezTo>
                <a:close/>
                <a:moveTo>
                  <a:pt x="12478" y="7202"/>
                </a:moveTo>
                <a:lnTo>
                  <a:pt x="10797" y="18414"/>
                </a:lnTo>
                <a:lnTo>
                  <a:pt x="9117" y="7202"/>
                </a:lnTo>
                <a:cubicBezTo>
                  <a:pt x="9117" y="7202"/>
                  <a:pt x="12478" y="7202"/>
                  <a:pt x="12478" y="7202"/>
                </a:cubicBezTo>
                <a:close/>
                <a:moveTo>
                  <a:pt x="8773" y="5716"/>
                </a:moveTo>
                <a:lnTo>
                  <a:pt x="7064" y="3817"/>
                </a:lnTo>
                <a:lnTo>
                  <a:pt x="8426" y="2000"/>
                </a:lnTo>
                <a:lnTo>
                  <a:pt x="10270" y="4051"/>
                </a:lnTo>
                <a:cubicBezTo>
                  <a:pt x="10270" y="4051"/>
                  <a:pt x="8773" y="5716"/>
                  <a:pt x="8773" y="5716"/>
                </a:cubicBezTo>
                <a:close/>
                <a:moveTo>
                  <a:pt x="11325" y="4051"/>
                </a:moveTo>
                <a:lnTo>
                  <a:pt x="13169" y="2000"/>
                </a:lnTo>
                <a:lnTo>
                  <a:pt x="14531" y="3817"/>
                </a:lnTo>
                <a:lnTo>
                  <a:pt x="12822" y="5716"/>
                </a:lnTo>
                <a:cubicBezTo>
                  <a:pt x="12822" y="5716"/>
                  <a:pt x="11325" y="4051"/>
                  <a:pt x="11325" y="4051"/>
                </a:cubicBezTo>
                <a:close/>
                <a:moveTo>
                  <a:pt x="12296" y="6302"/>
                </a:moveTo>
                <a:lnTo>
                  <a:pt x="9299" y="6302"/>
                </a:lnTo>
                <a:lnTo>
                  <a:pt x="10797" y="4638"/>
                </a:lnTo>
                <a:cubicBezTo>
                  <a:pt x="10797" y="4638"/>
                  <a:pt x="12296" y="6302"/>
                  <a:pt x="12296" y="6302"/>
                </a:cubicBezTo>
                <a:close/>
                <a:moveTo>
                  <a:pt x="21200" y="5102"/>
                </a:moveTo>
                <a:lnTo>
                  <a:pt x="17771" y="527"/>
                </a:lnTo>
                <a:cubicBezTo>
                  <a:pt x="17518" y="189"/>
                  <a:pt x="17176" y="0"/>
                  <a:pt x="16817" y="0"/>
                </a:cubicBezTo>
                <a:lnTo>
                  <a:pt x="4779" y="0"/>
                </a:lnTo>
                <a:cubicBezTo>
                  <a:pt x="4420" y="0"/>
                  <a:pt x="4077" y="189"/>
                  <a:pt x="3824" y="527"/>
                </a:cubicBezTo>
                <a:lnTo>
                  <a:pt x="395" y="5102"/>
                </a:lnTo>
                <a:cubicBezTo>
                  <a:pt x="131" y="5455"/>
                  <a:pt x="-1" y="5921"/>
                  <a:pt x="-1" y="6387"/>
                </a:cubicBezTo>
                <a:cubicBezTo>
                  <a:pt x="1" y="6810"/>
                  <a:pt x="114" y="7233"/>
                  <a:pt x="341" y="7573"/>
                </a:cubicBezTo>
                <a:lnTo>
                  <a:pt x="9788" y="20995"/>
                </a:lnTo>
                <a:cubicBezTo>
                  <a:pt x="10045" y="21379"/>
                  <a:pt x="10412" y="21599"/>
                  <a:pt x="10797" y="21599"/>
                </a:cubicBezTo>
                <a:cubicBezTo>
                  <a:pt x="11183" y="21599"/>
                  <a:pt x="11550" y="21379"/>
                  <a:pt x="11807" y="20995"/>
                </a:cubicBezTo>
                <a:lnTo>
                  <a:pt x="21255" y="7573"/>
                </a:lnTo>
                <a:cubicBezTo>
                  <a:pt x="21485" y="7226"/>
                  <a:pt x="21598" y="6791"/>
                  <a:pt x="21595" y="6359"/>
                </a:cubicBezTo>
                <a:cubicBezTo>
                  <a:pt x="21593" y="5902"/>
                  <a:pt x="21459" y="5449"/>
                  <a:pt x="21200" y="5102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 anchor="ctr"/>
          <a:lstStyle/>
          <a:p>
            <a:pPr defTabSz="457200"/>
            <a:endParaRPr lang="en-US" sz="3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cxnSp>
        <p:nvCxnSpPr>
          <p:cNvPr id="115" name="Straight Connector 26"/>
          <p:cNvCxnSpPr/>
          <p:nvPr/>
        </p:nvCxnSpPr>
        <p:spPr>
          <a:xfrm flipH="1">
            <a:off x="4055882" y="2318872"/>
            <a:ext cx="794" cy="369503"/>
          </a:xfrm>
          <a:prstGeom prst="line">
            <a:avLst/>
          </a:prstGeom>
          <a:ln w="12700">
            <a:solidFill>
              <a:srgbClr val="4093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26"/>
          <p:cNvCxnSpPr/>
          <p:nvPr/>
        </p:nvCxnSpPr>
        <p:spPr>
          <a:xfrm flipH="1">
            <a:off x="6255942" y="2338944"/>
            <a:ext cx="794" cy="369503"/>
          </a:xfrm>
          <a:prstGeom prst="line">
            <a:avLst/>
          </a:prstGeom>
          <a:ln w="12700">
            <a:solidFill>
              <a:srgbClr val="4093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Rectangle 34"/>
          <p:cNvSpPr/>
          <p:nvPr/>
        </p:nvSpPr>
        <p:spPr>
          <a:xfrm>
            <a:off x="3372773" y="2804795"/>
            <a:ext cx="1367012" cy="8730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042035">
              <a:lnSpc>
                <a:spcPct val="130000"/>
              </a:lnSpc>
              <a:spcBef>
                <a:spcPct val="0"/>
              </a:spcBef>
              <a:defRPr/>
            </a:pPr>
            <a:r>
              <a:rPr lang="zh-CN" altLang="en-US" sz="10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  <a:sym typeface="微软雅黑" panose="020B0503020204020204" pitchFamily="34" charset="-122"/>
              </a:rPr>
              <a:t>在此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  <a:sym typeface="微软雅黑" panose="020B0503020204020204" pitchFamily="34" charset="-122"/>
              </a:rPr>
              <a:t>录入图表的描述说明，在此录入图表的描述说明。</a:t>
            </a:r>
            <a:endParaRPr lang="zh-CN" altLang="en-US" sz="1000" dirty="0">
              <a:latin typeface="微软雅黑" panose="020B0503020204020204" pitchFamily="34" charset="-122"/>
              <a:ea typeface="微软雅黑" panose="020B0503020204020204" pitchFamily="34" charset="-122"/>
              <a:cs typeface="华文黑体" pitchFamily="2" charset="-122"/>
              <a:sym typeface="微软雅黑" panose="020B0503020204020204" pitchFamily="34" charset="-122"/>
            </a:endParaRPr>
          </a:p>
          <a:p>
            <a:pPr algn="ctr" defTabSz="1042035" fontAlgn="auto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lang="zh-CN" altLang="en-US" sz="1000" dirty="0">
              <a:latin typeface="微软雅黑" panose="020B0503020204020204" pitchFamily="34" charset="-122"/>
              <a:ea typeface="微软雅黑" panose="020B0503020204020204" pitchFamily="34" charset="-122"/>
              <a:cs typeface="华文黑体" pitchFamily="2" charset="-122"/>
              <a:sym typeface="微软雅黑" panose="020B0503020204020204" pitchFamily="34" charset="-122"/>
            </a:endParaRPr>
          </a:p>
        </p:txBody>
      </p:sp>
      <p:sp>
        <p:nvSpPr>
          <p:cNvPr id="118" name="Rectangle 34"/>
          <p:cNvSpPr/>
          <p:nvPr/>
        </p:nvSpPr>
        <p:spPr>
          <a:xfrm>
            <a:off x="5558078" y="2901929"/>
            <a:ext cx="1367012" cy="8730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042035">
              <a:lnSpc>
                <a:spcPct val="130000"/>
              </a:lnSpc>
              <a:spcBef>
                <a:spcPct val="0"/>
              </a:spcBef>
              <a:defRPr/>
            </a:pPr>
            <a:r>
              <a:rPr lang="zh-CN" altLang="en-US" sz="10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  <a:sym typeface="微软雅黑" panose="020B0503020204020204" pitchFamily="34" charset="-122"/>
              </a:rPr>
              <a:t>在此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  <a:sym typeface="微软雅黑" panose="020B0503020204020204" pitchFamily="34" charset="-122"/>
              </a:rPr>
              <a:t>录入图表的描述说明，在此录入图表的描述说明。</a:t>
            </a:r>
            <a:endParaRPr lang="zh-CN" altLang="en-US" sz="1000" dirty="0">
              <a:latin typeface="微软雅黑" panose="020B0503020204020204" pitchFamily="34" charset="-122"/>
              <a:ea typeface="微软雅黑" panose="020B0503020204020204" pitchFamily="34" charset="-122"/>
              <a:cs typeface="华文黑体" pitchFamily="2" charset="-122"/>
              <a:sym typeface="微软雅黑" panose="020B0503020204020204" pitchFamily="34" charset="-122"/>
            </a:endParaRPr>
          </a:p>
          <a:p>
            <a:pPr algn="ctr" defTabSz="1042035" fontAlgn="auto">
              <a:lnSpc>
                <a:spcPct val="13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lang="zh-CN" altLang="en-US" sz="1000" dirty="0">
              <a:latin typeface="微软雅黑" panose="020B0503020204020204" pitchFamily="34" charset="-122"/>
              <a:ea typeface="微软雅黑" panose="020B0503020204020204" pitchFamily="34" charset="-122"/>
              <a:cs typeface="华文黑体" pitchFamily="2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switch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48" grpId="0"/>
      <p:bldP spid="65" grpId="0"/>
      <p:bldP spid="92" grpId="0"/>
      <p:bldP spid="110" grpId="0" animBg="1"/>
      <p:bldP spid="111" grpId="0" animBg="1"/>
      <p:bldP spid="112" grpId="0" animBg="1"/>
      <p:bldP spid="113" grpId="0" animBg="1"/>
      <p:bldP spid="114" grpId="0" animBg="1"/>
      <p:bldP spid="117" grpId="0"/>
      <p:bldP spid="1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63"/>
          <p:cNvGrpSpPr/>
          <p:nvPr/>
        </p:nvGrpSpPr>
        <p:grpSpPr>
          <a:xfrm>
            <a:off x="742604" y="1405378"/>
            <a:ext cx="1632810" cy="2276561"/>
            <a:chOff x="742604" y="1581150"/>
            <a:chExt cx="1632810" cy="2314421"/>
          </a:xfrm>
          <a:solidFill>
            <a:srgbClr val="40937D"/>
          </a:solidFill>
        </p:grpSpPr>
        <p:sp>
          <p:nvSpPr>
            <p:cNvPr id="30" name="Rectangle 19"/>
            <p:cNvSpPr/>
            <p:nvPr/>
          </p:nvSpPr>
          <p:spPr>
            <a:xfrm>
              <a:off x="742604" y="1581150"/>
              <a:ext cx="1632810" cy="57209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20"/>
            <p:cNvSpPr/>
            <p:nvPr/>
          </p:nvSpPr>
          <p:spPr>
            <a:xfrm>
              <a:off x="742604" y="2212134"/>
              <a:ext cx="1632810" cy="127401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40"/>
            <p:cNvSpPr/>
            <p:nvPr/>
          </p:nvSpPr>
          <p:spPr>
            <a:xfrm>
              <a:off x="1307555" y="1733550"/>
              <a:ext cx="522900" cy="312895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bg1"/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O</a:t>
              </a:r>
              <a:r>
                <a:rPr lang="en-US" altLang="zh-CN" sz="1400" dirty="0" smtClean="0">
                  <a:solidFill>
                    <a:schemeClr val="bg1"/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ne</a:t>
              </a:r>
              <a:endParaRPr lang="en-US" sz="14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875216" y="2285998"/>
              <a:ext cx="1390672" cy="6570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725805" fontAlgn="auto">
                <a:lnSpc>
                  <a:spcPct val="120000"/>
                </a:lnSpc>
                <a:spcAft>
                  <a:spcPts val="0"/>
                </a:spcAft>
                <a:defRPr/>
              </a:pPr>
              <a:r>
                <a:rPr lang="zh-CN" altLang="en-US" sz="1000" dirty="0">
                  <a:latin typeface="微软雅黑" panose="020B0503020204020204" pitchFamily="34" charset="-122"/>
                  <a:ea typeface="微软雅黑" panose="020B0503020204020204" pitchFamily="34" charset="-122"/>
                  <a:cs typeface="华文黑体" pitchFamily="2" charset="-122"/>
                  <a:sym typeface="微软雅黑" panose="020B0503020204020204" pitchFamily="34" charset="-122"/>
                </a:rPr>
                <a:t>在此录入图表的描述说明，在此录入图表的描述说明。</a:t>
              </a:r>
              <a:endPara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  <a:sym typeface="微软雅黑" panose="020B0503020204020204" pitchFamily="34" charset="-122"/>
              </a:endParaRPr>
            </a:p>
          </p:txBody>
        </p:sp>
        <p:sp>
          <p:nvSpPr>
            <p:cNvPr id="34" name="Rectangle 62"/>
            <p:cNvSpPr/>
            <p:nvPr/>
          </p:nvSpPr>
          <p:spPr>
            <a:xfrm>
              <a:off x="1155831" y="3613966"/>
              <a:ext cx="800219" cy="281605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1200" dirty="0" smtClean="0">
                  <a:solidFill>
                    <a:schemeClr val="bg1"/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编辑此处</a:t>
              </a:r>
              <a:endParaRPr lang="en-US" sz="12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endParaRPr>
            </a:p>
          </p:txBody>
        </p:sp>
      </p:grpSp>
      <p:sp>
        <p:nvSpPr>
          <p:cNvPr id="35" name="文本框 36"/>
          <p:cNvSpPr txBox="1">
            <a:spLocks noChangeArrowheads="1"/>
          </p:cNvSpPr>
          <p:nvPr/>
        </p:nvSpPr>
        <p:spPr bwMode="auto">
          <a:xfrm>
            <a:off x="-1" y="317899"/>
            <a:ext cx="228880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 dirty="0" smtClean="0">
                <a:solidFill>
                  <a:srgbClr val="4093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3200" b="1" dirty="0" smtClean="0">
                <a:solidFill>
                  <a:srgbClr val="4093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详细概述</a:t>
            </a:r>
            <a:endParaRPr lang="zh-CN" altLang="en-US" sz="3200" b="1" dirty="0">
              <a:solidFill>
                <a:srgbClr val="40937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6" name="Group 66"/>
          <p:cNvGrpSpPr/>
          <p:nvPr/>
        </p:nvGrpSpPr>
        <p:grpSpPr>
          <a:xfrm>
            <a:off x="6553200" y="1405378"/>
            <a:ext cx="1632810" cy="2276562"/>
            <a:chOff x="6553200" y="1581150"/>
            <a:chExt cx="1632810" cy="2314421"/>
          </a:xfrm>
          <a:solidFill>
            <a:srgbClr val="40937D"/>
          </a:solidFill>
        </p:grpSpPr>
        <p:sp>
          <p:nvSpPr>
            <p:cNvPr id="37" name="Rectangle 38"/>
            <p:cNvSpPr/>
            <p:nvPr/>
          </p:nvSpPr>
          <p:spPr>
            <a:xfrm>
              <a:off x="6553200" y="1581150"/>
              <a:ext cx="1632810" cy="57209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9"/>
            <p:cNvSpPr/>
            <p:nvPr/>
          </p:nvSpPr>
          <p:spPr>
            <a:xfrm>
              <a:off x="6553200" y="2212134"/>
              <a:ext cx="1632810" cy="127401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53"/>
            <p:cNvSpPr/>
            <p:nvPr/>
          </p:nvSpPr>
          <p:spPr>
            <a:xfrm>
              <a:off x="7113805" y="1733550"/>
              <a:ext cx="551754" cy="312895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bg1"/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F</a:t>
              </a:r>
              <a:r>
                <a:rPr lang="en-US" altLang="zh-CN" sz="1400" dirty="0" smtClean="0">
                  <a:solidFill>
                    <a:schemeClr val="bg1"/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our</a:t>
              </a:r>
              <a:endParaRPr lang="en-US" sz="14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6685812" y="2285998"/>
              <a:ext cx="1390672" cy="88881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defTabSz="725805" fontAlgn="auto">
                <a:lnSpc>
                  <a:spcPct val="120000"/>
                </a:lnSpc>
                <a:spcAft>
                  <a:spcPts val="0"/>
                </a:spcAft>
                <a:defRPr/>
              </a:pPr>
              <a:r>
                <a:rPr lang="zh-CN" altLang="en-US" sz="1000" dirty="0">
                  <a:latin typeface="微软雅黑" panose="020B0503020204020204" pitchFamily="34" charset="-122"/>
                  <a:ea typeface="微软雅黑" panose="020B0503020204020204" pitchFamily="34" charset="-122"/>
                  <a:cs typeface="华文黑体" pitchFamily="2" charset="-122"/>
                  <a:sym typeface="微软雅黑" panose="020B0503020204020204" pitchFamily="34" charset="-122"/>
                </a:rPr>
                <a:t>在此录入图表的描述说明，在此录入图表的描述说明。</a:t>
              </a:r>
              <a:endPara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  <a:sym typeface="微软雅黑" panose="020B0503020204020204" pitchFamily="34" charset="-122"/>
              </a:endParaRPr>
            </a:p>
            <a:p>
              <a:pPr algn="ctr">
                <a:lnSpc>
                  <a:spcPct val="150000"/>
                </a:lnSpc>
                <a:spcBef>
                  <a:spcPts val="200"/>
                </a:spcBef>
              </a:pPr>
              <a:endParaRPr lang="en-US" sz="1000" dirty="0">
                <a:solidFill>
                  <a:schemeClr val="bg1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endParaRPr>
            </a:p>
          </p:txBody>
        </p:sp>
        <p:sp>
          <p:nvSpPr>
            <p:cNvPr id="41" name="Rectangle 59"/>
            <p:cNvSpPr/>
            <p:nvPr/>
          </p:nvSpPr>
          <p:spPr>
            <a:xfrm>
              <a:off x="6989157" y="3613966"/>
              <a:ext cx="800219" cy="281605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1200" dirty="0" smtClean="0">
                  <a:solidFill>
                    <a:schemeClr val="bg1"/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编辑此处</a:t>
              </a:r>
              <a:endParaRPr lang="en-US" sz="12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endParaRPr>
            </a:p>
          </p:txBody>
        </p:sp>
      </p:grpSp>
      <p:grpSp>
        <p:nvGrpSpPr>
          <p:cNvPr id="42" name="Group 65"/>
          <p:cNvGrpSpPr/>
          <p:nvPr/>
        </p:nvGrpSpPr>
        <p:grpSpPr>
          <a:xfrm>
            <a:off x="4600256" y="1405378"/>
            <a:ext cx="1632810" cy="2276562"/>
            <a:chOff x="4600256" y="1581150"/>
            <a:chExt cx="1632810" cy="2314421"/>
          </a:xfrm>
          <a:solidFill>
            <a:srgbClr val="40937D"/>
          </a:solidFill>
        </p:grpSpPr>
        <p:sp>
          <p:nvSpPr>
            <p:cNvPr id="43" name="Rectangle 32"/>
            <p:cNvSpPr/>
            <p:nvPr/>
          </p:nvSpPr>
          <p:spPr>
            <a:xfrm>
              <a:off x="4600256" y="1581150"/>
              <a:ext cx="1632810" cy="57209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33"/>
            <p:cNvSpPr/>
            <p:nvPr/>
          </p:nvSpPr>
          <p:spPr>
            <a:xfrm>
              <a:off x="4600256" y="2212134"/>
              <a:ext cx="1632810" cy="127401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2"/>
            <p:cNvSpPr/>
            <p:nvPr/>
          </p:nvSpPr>
          <p:spPr>
            <a:xfrm>
              <a:off x="5125113" y="1733550"/>
              <a:ext cx="651140" cy="312895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400" dirty="0" smtClean="0">
                  <a:solidFill>
                    <a:schemeClr val="bg1"/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Three</a:t>
              </a:r>
              <a:endParaRPr lang="en-US" sz="14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4732868" y="2285998"/>
              <a:ext cx="1390672" cy="11785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725805" fontAlgn="auto">
                <a:lnSpc>
                  <a:spcPct val="120000"/>
                </a:lnSpc>
                <a:spcAft>
                  <a:spcPts val="0"/>
                </a:spcAft>
                <a:defRPr/>
              </a:pPr>
              <a:r>
                <a:rPr lang="zh-CN" altLang="en-US" sz="1000" dirty="0">
                  <a:latin typeface="微软雅黑" panose="020B0503020204020204" pitchFamily="34" charset="-122"/>
                  <a:ea typeface="微软雅黑" panose="020B0503020204020204" pitchFamily="34" charset="-122"/>
                  <a:cs typeface="华文黑体" pitchFamily="2" charset="-122"/>
                  <a:sym typeface="微软雅黑" panose="020B0503020204020204" pitchFamily="34" charset="-122"/>
                </a:rPr>
                <a:t>在此录入图表的描述说明，在此录入图表的描述说明。</a:t>
              </a:r>
              <a:endPara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  <a:sym typeface="微软雅黑" panose="020B0503020204020204" pitchFamily="34" charset="-122"/>
              </a:endParaRPr>
            </a:p>
            <a:p>
              <a:pPr algn="ctr">
                <a:lnSpc>
                  <a:spcPct val="150000"/>
                </a:lnSpc>
                <a:spcBef>
                  <a:spcPts val="200"/>
                </a:spcBef>
              </a:pPr>
              <a:endParaRPr lang="en-US" sz="1000" dirty="0" smtClean="0">
                <a:solidFill>
                  <a:schemeClr val="bg1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endParaRPr>
            </a:p>
            <a:p>
              <a:pPr algn="ctr">
                <a:lnSpc>
                  <a:spcPct val="150000"/>
                </a:lnSpc>
                <a:spcBef>
                  <a:spcPts val="200"/>
                </a:spcBef>
              </a:pPr>
              <a:endParaRPr lang="en-US" sz="1000" dirty="0">
                <a:solidFill>
                  <a:schemeClr val="bg1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endParaRPr>
            </a:p>
          </p:txBody>
        </p:sp>
        <p:sp>
          <p:nvSpPr>
            <p:cNvPr id="47" name="Rectangle 60"/>
            <p:cNvSpPr/>
            <p:nvPr/>
          </p:nvSpPr>
          <p:spPr>
            <a:xfrm>
              <a:off x="5042031" y="3613966"/>
              <a:ext cx="800219" cy="281605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1200" dirty="0" smtClean="0">
                  <a:solidFill>
                    <a:schemeClr val="bg1"/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编辑此处</a:t>
              </a:r>
              <a:endParaRPr lang="en-US" sz="12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endParaRPr>
            </a:p>
          </p:txBody>
        </p:sp>
      </p:grpSp>
      <p:grpSp>
        <p:nvGrpSpPr>
          <p:cNvPr id="48" name="Group 64"/>
          <p:cNvGrpSpPr/>
          <p:nvPr/>
        </p:nvGrpSpPr>
        <p:grpSpPr>
          <a:xfrm>
            <a:off x="2677278" y="1405378"/>
            <a:ext cx="1632810" cy="2276562"/>
            <a:chOff x="2677278" y="1581150"/>
            <a:chExt cx="1632810" cy="2314421"/>
          </a:xfrm>
        </p:grpSpPr>
        <p:sp>
          <p:nvSpPr>
            <p:cNvPr id="49" name="Rectangle 29"/>
            <p:cNvSpPr/>
            <p:nvPr/>
          </p:nvSpPr>
          <p:spPr>
            <a:xfrm>
              <a:off x="2677278" y="1581150"/>
              <a:ext cx="1632810" cy="572095"/>
            </a:xfrm>
            <a:prstGeom prst="rect">
              <a:avLst/>
            </a:prstGeom>
            <a:solidFill>
              <a:srgbClr val="40937D"/>
            </a:solidFill>
            <a:ln>
              <a:solidFill>
                <a:srgbClr val="4093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30"/>
            <p:cNvSpPr/>
            <p:nvPr/>
          </p:nvSpPr>
          <p:spPr>
            <a:xfrm>
              <a:off x="2677278" y="2212134"/>
              <a:ext cx="1632810" cy="1274015"/>
            </a:xfrm>
            <a:prstGeom prst="rect">
              <a:avLst/>
            </a:prstGeom>
            <a:solidFill>
              <a:srgbClr val="40937D"/>
            </a:solidFill>
            <a:ln>
              <a:solidFill>
                <a:srgbClr val="4093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41"/>
            <p:cNvSpPr/>
            <p:nvPr/>
          </p:nvSpPr>
          <p:spPr>
            <a:xfrm>
              <a:off x="3244715" y="1733550"/>
              <a:ext cx="513026" cy="31289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400" dirty="0" smtClean="0">
                  <a:solidFill>
                    <a:schemeClr val="bg1"/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Two</a:t>
              </a:r>
              <a:endParaRPr lang="en-US" sz="14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2828740" y="2294592"/>
              <a:ext cx="1390672" cy="11785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725805" fontAlgn="auto">
                <a:lnSpc>
                  <a:spcPct val="120000"/>
                </a:lnSpc>
                <a:spcAft>
                  <a:spcPts val="0"/>
                </a:spcAft>
                <a:defRPr/>
              </a:pPr>
              <a:r>
                <a:rPr lang="zh-CN" altLang="en-US" sz="1000" dirty="0">
                  <a:latin typeface="微软雅黑" panose="020B0503020204020204" pitchFamily="34" charset="-122"/>
                  <a:ea typeface="微软雅黑" panose="020B0503020204020204" pitchFamily="34" charset="-122"/>
                  <a:cs typeface="华文黑体" pitchFamily="2" charset="-122"/>
                  <a:sym typeface="微软雅黑" panose="020B0503020204020204" pitchFamily="34" charset="-122"/>
                </a:rPr>
                <a:t>在此录入图表的描述说明，在此录入图表的描述说明。</a:t>
              </a:r>
              <a:endPara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  <a:cs typeface="华文黑体" pitchFamily="2" charset="-122"/>
                <a:sym typeface="微软雅黑" panose="020B0503020204020204" pitchFamily="34" charset="-122"/>
              </a:endParaRPr>
            </a:p>
            <a:p>
              <a:pPr algn="ctr">
                <a:lnSpc>
                  <a:spcPct val="150000"/>
                </a:lnSpc>
                <a:spcBef>
                  <a:spcPts val="200"/>
                </a:spcBef>
              </a:pPr>
              <a:endParaRPr lang="en-US" sz="1000" dirty="0" smtClean="0">
                <a:solidFill>
                  <a:schemeClr val="bg1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endParaRPr>
            </a:p>
            <a:p>
              <a:pPr algn="ctr">
                <a:lnSpc>
                  <a:spcPct val="150000"/>
                </a:lnSpc>
                <a:spcBef>
                  <a:spcPts val="200"/>
                </a:spcBef>
              </a:pPr>
              <a:endParaRPr lang="en-US" sz="1000" dirty="0">
                <a:solidFill>
                  <a:schemeClr val="bg1"/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endParaRPr>
            </a:p>
          </p:txBody>
        </p:sp>
        <p:sp>
          <p:nvSpPr>
            <p:cNvPr id="53" name="Rectangle 61"/>
            <p:cNvSpPr/>
            <p:nvPr/>
          </p:nvSpPr>
          <p:spPr>
            <a:xfrm>
              <a:off x="3060831" y="3613966"/>
              <a:ext cx="800219" cy="281605"/>
            </a:xfrm>
            <a:prstGeom prst="rect">
              <a:avLst/>
            </a:prstGeom>
            <a:solidFill>
              <a:srgbClr val="40937D"/>
            </a:solidFill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1200" dirty="0" smtClean="0">
                  <a:solidFill>
                    <a:schemeClr val="bg1"/>
                  </a:solidFill>
                  <a:latin typeface="Open Sans" pitchFamily="34" charset="0"/>
                  <a:ea typeface="Open Sans" pitchFamily="34" charset="0"/>
                  <a:cs typeface="Open Sans" pitchFamily="34" charset="0"/>
                </a:rPr>
                <a:t>编辑此处</a:t>
              </a:r>
              <a:endParaRPr lang="en-US" sz="1200" dirty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switch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文本框 36"/>
          <p:cNvSpPr txBox="1">
            <a:spLocks noChangeArrowheads="1"/>
          </p:cNvSpPr>
          <p:nvPr/>
        </p:nvSpPr>
        <p:spPr bwMode="auto">
          <a:xfrm>
            <a:off x="-1" y="317899"/>
            <a:ext cx="228880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 dirty="0" smtClean="0">
                <a:solidFill>
                  <a:srgbClr val="4093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3200" b="1" dirty="0" smtClean="0">
                <a:solidFill>
                  <a:srgbClr val="4093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发展历程</a:t>
            </a:r>
            <a:endParaRPr lang="zh-CN" altLang="en-US" sz="3200" b="1" dirty="0">
              <a:solidFill>
                <a:srgbClr val="40937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7" name="Straight Connector 7"/>
          <p:cNvCxnSpPr>
            <a:stCxn id="49" idx="6"/>
            <a:endCxn id="52" idx="2"/>
          </p:cNvCxnSpPr>
          <p:nvPr/>
        </p:nvCxnSpPr>
        <p:spPr>
          <a:xfrm>
            <a:off x="952500" y="4085855"/>
            <a:ext cx="7161454" cy="1562"/>
          </a:xfrm>
          <a:prstGeom prst="line">
            <a:avLst/>
          </a:prstGeom>
          <a:ln w="12700" cap="flat">
            <a:solidFill>
              <a:schemeClr val="bg1">
                <a:lumMod val="75000"/>
              </a:schemeClr>
            </a:solidFill>
            <a:prstDash val="sys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Group 61"/>
          <p:cNvGrpSpPr/>
          <p:nvPr/>
        </p:nvGrpSpPr>
        <p:grpSpPr>
          <a:xfrm>
            <a:off x="1742713" y="1492027"/>
            <a:ext cx="1000132" cy="2696227"/>
            <a:chOff x="1742713" y="1516840"/>
            <a:chExt cx="1000132" cy="2741066"/>
          </a:xfrm>
        </p:grpSpPr>
        <p:sp>
          <p:nvSpPr>
            <p:cNvPr id="57" name="Oval 12"/>
            <p:cNvSpPr/>
            <p:nvPr/>
          </p:nvSpPr>
          <p:spPr>
            <a:xfrm>
              <a:off x="2111286" y="4049700"/>
              <a:ext cx="208206" cy="208206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8" name="Group 66"/>
            <p:cNvGrpSpPr/>
            <p:nvPr/>
          </p:nvGrpSpPr>
          <p:grpSpPr>
            <a:xfrm>
              <a:off x="1742713" y="1516840"/>
              <a:ext cx="1000132" cy="1230865"/>
              <a:chOff x="1742713" y="1516840"/>
              <a:chExt cx="1000132" cy="1230865"/>
            </a:xfrm>
          </p:grpSpPr>
          <p:sp>
            <p:nvSpPr>
              <p:cNvPr id="63" name="Rectangle 43"/>
              <p:cNvSpPr/>
              <p:nvPr/>
            </p:nvSpPr>
            <p:spPr>
              <a:xfrm>
                <a:off x="1742713" y="1777731"/>
                <a:ext cx="1000132" cy="9699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ms-MY" sz="800" dirty="0" smtClean="0">
                    <a:solidFill>
                      <a:schemeClr val="bg1">
                        <a:lumMod val="65000"/>
                      </a:schemeClr>
                    </a:solidFill>
                    <a:latin typeface="Open Sans Light" pitchFamily="34" charset="0"/>
                    <a:ea typeface="Open Sans Light" pitchFamily="34" charset="0"/>
                    <a:cs typeface="Open Sans Light" pitchFamily="34" charset="0"/>
                  </a:rPr>
                  <a:t>.</a:t>
                </a:r>
                <a:r>
                  <a:rPr lang="zh-CN" altLang="en-US" sz="800" b="1" dirty="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Segoe UI" panose="020B0502040204020203" pitchFamily="34" charset="0"/>
                    <a:sym typeface="微软雅黑" panose="020B0503020204020204" pitchFamily="34" charset="-122"/>
                  </a:rPr>
                  <a:t>在此录入上述图表的描述说明，在此录入上述图表的描述说明，在此录入上述图表的描述说明。</a:t>
                </a:r>
                <a:endParaRPr lang="zh-CN" altLang="en-US" sz="800" b="1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Segoe UI" panose="020B0502040204020203" pitchFamily="34" charset="0"/>
                  <a:sym typeface="微软雅黑" panose="020B0503020204020204" pitchFamily="34" charset="-122"/>
                </a:endParaRP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altLang="zh-CN" sz="800" b="1" dirty="0">
                  <a:solidFill>
                    <a:schemeClr val="bg1">
                      <a:lumMod val="50000"/>
                    </a:schemeClr>
                  </a:solidFill>
                  <a:latin typeface="Century Gothic" panose="020B0502020202020204" pitchFamily="34" charset="0"/>
                  <a:ea typeface="Segoe UI" panose="020B0502040204020203" pitchFamily="34" charset="0"/>
                  <a:cs typeface="Segoe UI" panose="020B0502040204020203" pitchFamily="34" charset="0"/>
                  <a:sym typeface="Lato Regular" charset="0"/>
                </a:endParaRPr>
              </a:p>
            </p:txBody>
          </p:sp>
          <p:sp>
            <p:nvSpPr>
              <p:cNvPr id="64" name="Rectangle 44"/>
              <p:cNvSpPr/>
              <p:nvPr/>
            </p:nvSpPr>
            <p:spPr>
              <a:xfrm>
                <a:off x="1788738" y="1516840"/>
                <a:ext cx="954107" cy="2503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zh-CN" altLang="en-US" sz="1000" dirty="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点击添加标题</a:t>
                </a:r>
                <a:endParaRPr lang="zh-CN" altLang="en-US" sz="10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cxnSp>
          <p:nvCxnSpPr>
            <p:cNvPr id="59" name="Straight Connector 26"/>
            <p:cNvCxnSpPr/>
            <p:nvPr/>
          </p:nvCxnSpPr>
          <p:spPr>
            <a:xfrm>
              <a:off x="2218951" y="3398848"/>
              <a:ext cx="4404" cy="650506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0" name="Group 59"/>
            <p:cNvGrpSpPr/>
            <p:nvPr/>
          </p:nvGrpSpPr>
          <p:grpSpPr>
            <a:xfrm>
              <a:off x="2014216" y="2755342"/>
              <a:ext cx="418280" cy="418280"/>
              <a:chOff x="2014216" y="2755342"/>
              <a:chExt cx="418280" cy="418280"/>
            </a:xfrm>
          </p:grpSpPr>
          <p:sp>
            <p:nvSpPr>
              <p:cNvPr id="61" name="Teardrop 25"/>
              <p:cNvSpPr/>
              <p:nvPr/>
            </p:nvSpPr>
            <p:spPr>
              <a:xfrm rot="8100000">
                <a:off x="2014216" y="2755342"/>
                <a:ext cx="418280" cy="418280"/>
              </a:xfrm>
              <a:prstGeom prst="teardrop">
                <a:avLst>
                  <a:gd name="adj" fmla="val 131619"/>
                </a:avLst>
              </a:prstGeom>
              <a:solidFill>
                <a:srgbClr val="40937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2" name="Freeform 63"/>
              <p:cNvSpPr>
                <a:spLocks noEditPoints="1"/>
              </p:cNvSpPr>
              <p:nvPr/>
            </p:nvSpPr>
            <p:spPr bwMode="auto">
              <a:xfrm>
                <a:off x="2111286" y="2913860"/>
                <a:ext cx="199914" cy="171356"/>
              </a:xfrm>
              <a:custGeom>
                <a:avLst/>
                <a:gdLst/>
                <a:ahLst/>
                <a:cxnLst>
                  <a:cxn ang="0">
                    <a:pos x="15" y="2"/>
                  </a:cxn>
                  <a:cxn ang="0">
                    <a:pos x="0" y="4"/>
                  </a:cxn>
                  <a:cxn ang="0">
                    <a:pos x="0" y="62"/>
                  </a:cxn>
                  <a:cxn ang="0">
                    <a:pos x="9" y="71"/>
                  </a:cxn>
                  <a:cxn ang="0">
                    <a:pos x="53" y="45"/>
                  </a:cxn>
                  <a:cxn ang="0">
                    <a:pos x="58" y="31"/>
                  </a:cxn>
                  <a:cxn ang="0">
                    <a:pos x="307" y="11"/>
                  </a:cxn>
                  <a:cxn ang="0">
                    <a:pos x="95" y="11"/>
                  </a:cxn>
                  <a:cxn ang="0">
                    <a:pos x="85" y="27"/>
                  </a:cxn>
                  <a:cxn ang="0">
                    <a:pos x="85" y="51"/>
                  </a:cxn>
                  <a:cxn ang="0">
                    <a:pos x="102" y="62"/>
                  </a:cxn>
                  <a:cxn ang="0">
                    <a:pos x="314" y="60"/>
                  </a:cxn>
                  <a:cxn ang="0">
                    <a:pos x="323" y="43"/>
                  </a:cxn>
                  <a:cxn ang="0">
                    <a:pos x="323" y="20"/>
                  </a:cxn>
                  <a:cxn ang="0">
                    <a:pos x="307" y="11"/>
                  </a:cxn>
                  <a:cxn ang="0">
                    <a:pos x="53" y="147"/>
                  </a:cxn>
                  <a:cxn ang="0">
                    <a:pos x="60" y="138"/>
                  </a:cxn>
                  <a:cxn ang="0">
                    <a:pos x="15" y="112"/>
                  </a:cxn>
                  <a:cxn ang="0">
                    <a:pos x="4" y="111"/>
                  </a:cxn>
                  <a:cxn ang="0">
                    <a:pos x="0" y="163"/>
                  </a:cxn>
                  <a:cxn ang="0">
                    <a:pos x="4" y="172"/>
                  </a:cxn>
                  <a:cxn ang="0">
                    <a:pos x="15" y="172"/>
                  </a:cxn>
                  <a:cxn ang="0">
                    <a:pos x="102" y="112"/>
                  </a:cxn>
                  <a:cxn ang="0">
                    <a:pos x="85" y="123"/>
                  </a:cxn>
                  <a:cxn ang="0">
                    <a:pos x="85" y="147"/>
                  </a:cxn>
                  <a:cxn ang="0">
                    <a:pos x="95" y="163"/>
                  </a:cxn>
                  <a:cxn ang="0">
                    <a:pos x="307" y="163"/>
                  </a:cxn>
                  <a:cxn ang="0">
                    <a:pos x="323" y="154"/>
                  </a:cxn>
                  <a:cxn ang="0">
                    <a:pos x="323" y="129"/>
                  </a:cxn>
                  <a:cxn ang="0">
                    <a:pos x="314" y="114"/>
                  </a:cxn>
                  <a:cxn ang="0">
                    <a:pos x="53" y="232"/>
                  </a:cxn>
                  <a:cxn ang="0">
                    <a:pos x="9" y="205"/>
                  </a:cxn>
                  <a:cxn ang="0">
                    <a:pos x="0" y="214"/>
                  </a:cxn>
                  <a:cxn ang="0">
                    <a:pos x="0" y="272"/>
                  </a:cxn>
                  <a:cxn ang="0">
                    <a:pos x="15" y="274"/>
                  </a:cxn>
                  <a:cxn ang="0">
                    <a:pos x="58" y="245"/>
                  </a:cxn>
                  <a:cxn ang="0">
                    <a:pos x="53" y="232"/>
                  </a:cxn>
                  <a:cxn ang="0">
                    <a:pos x="102" y="214"/>
                  </a:cxn>
                  <a:cxn ang="0">
                    <a:pos x="91" y="219"/>
                  </a:cxn>
                  <a:cxn ang="0">
                    <a:pos x="85" y="248"/>
                  </a:cxn>
                  <a:cxn ang="0">
                    <a:pos x="91" y="261"/>
                  </a:cxn>
                  <a:cxn ang="0">
                    <a:pos x="307" y="266"/>
                  </a:cxn>
                  <a:cxn ang="0">
                    <a:pos x="319" y="261"/>
                  </a:cxn>
                  <a:cxn ang="0">
                    <a:pos x="323" y="232"/>
                  </a:cxn>
                  <a:cxn ang="0">
                    <a:pos x="319" y="219"/>
                  </a:cxn>
                  <a:cxn ang="0">
                    <a:pos x="307" y="214"/>
                  </a:cxn>
                </a:cxnLst>
                <a:rect l="0" t="0" r="r" b="b"/>
                <a:pathLst>
                  <a:path w="323" h="275">
                    <a:moveTo>
                      <a:pt x="53" y="27"/>
                    </a:moveTo>
                    <a:lnTo>
                      <a:pt x="15" y="2"/>
                    </a:lnTo>
                    <a:lnTo>
                      <a:pt x="15" y="2"/>
                    </a:lnTo>
                    <a:lnTo>
                      <a:pt x="9" y="0"/>
                    </a:lnTo>
                    <a:lnTo>
                      <a:pt x="4" y="0"/>
                    </a:lnTo>
                    <a:lnTo>
                      <a:pt x="0" y="4"/>
                    </a:lnTo>
                    <a:lnTo>
                      <a:pt x="0" y="11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0" y="67"/>
                    </a:lnTo>
                    <a:lnTo>
                      <a:pt x="4" y="71"/>
                    </a:lnTo>
                    <a:lnTo>
                      <a:pt x="9" y="71"/>
                    </a:lnTo>
                    <a:lnTo>
                      <a:pt x="15" y="69"/>
                    </a:lnTo>
                    <a:lnTo>
                      <a:pt x="53" y="45"/>
                    </a:lnTo>
                    <a:lnTo>
                      <a:pt x="53" y="45"/>
                    </a:lnTo>
                    <a:lnTo>
                      <a:pt x="58" y="40"/>
                    </a:lnTo>
                    <a:lnTo>
                      <a:pt x="60" y="36"/>
                    </a:lnTo>
                    <a:lnTo>
                      <a:pt x="58" y="31"/>
                    </a:lnTo>
                    <a:lnTo>
                      <a:pt x="53" y="27"/>
                    </a:lnTo>
                    <a:lnTo>
                      <a:pt x="53" y="27"/>
                    </a:lnTo>
                    <a:close/>
                    <a:moveTo>
                      <a:pt x="307" y="11"/>
                    </a:moveTo>
                    <a:lnTo>
                      <a:pt x="102" y="11"/>
                    </a:lnTo>
                    <a:lnTo>
                      <a:pt x="102" y="11"/>
                    </a:lnTo>
                    <a:lnTo>
                      <a:pt x="95" y="11"/>
                    </a:lnTo>
                    <a:lnTo>
                      <a:pt x="91" y="14"/>
                    </a:lnTo>
                    <a:lnTo>
                      <a:pt x="85" y="20"/>
                    </a:lnTo>
                    <a:lnTo>
                      <a:pt x="85" y="27"/>
                    </a:lnTo>
                    <a:lnTo>
                      <a:pt x="85" y="43"/>
                    </a:lnTo>
                    <a:lnTo>
                      <a:pt x="85" y="43"/>
                    </a:lnTo>
                    <a:lnTo>
                      <a:pt x="85" y="51"/>
                    </a:lnTo>
                    <a:lnTo>
                      <a:pt x="91" y="56"/>
                    </a:lnTo>
                    <a:lnTo>
                      <a:pt x="95" y="60"/>
                    </a:lnTo>
                    <a:lnTo>
                      <a:pt x="102" y="62"/>
                    </a:lnTo>
                    <a:lnTo>
                      <a:pt x="307" y="62"/>
                    </a:lnTo>
                    <a:lnTo>
                      <a:pt x="307" y="62"/>
                    </a:lnTo>
                    <a:lnTo>
                      <a:pt x="314" y="60"/>
                    </a:lnTo>
                    <a:lnTo>
                      <a:pt x="319" y="56"/>
                    </a:lnTo>
                    <a:lnTo>
                      <a:pt x="323" y="51"/>
                    </a:lnTo>
                    <a:lnTo>
                      <a:pt x="323" y="43"/>
                    </a:lnTo>
                    <a:lnTo>
                      <a:pt x="323" y="27"/>
                    </a:lnTo>
                    <a:lnTo>
                      <a:pt x="323" y="27"/>
                    </a:lnTo>
                    <a:lnTo>
                      <a:pt x="323" y="20"/>
                    </a:lnTo>
                    <a:lnTo>
                      <a:pt x="319" y="14"/>
                    </a:lnTo>
                    <a:lnTo>
                      <a:pt x="314" y="11"/>
                    </a:lnTo>
                    <a:lnTo>
                      <a:pt x="307" y="11"/>
                    </a:lnTo>
                    <a:lnTo>
                      <a:pt x="307" y="11"/>
                    </a:lnTo>
                    <a:close/>
                    <a:moveTo>
                      <a:pt x="15" y="172"/>
                    </a:moveTo>
                    <a:lnTo>
                      <a:pt x="53" y="147"/>
                    </a:lnTo>
                    <a:lnTo>
                      <a:pt x="53" y="147"/>
                    </a:lnTo>
                    <a:lnTo>
                      <a:pt x="58" y="143"/>
                    </a:lnTo>
                    <a:lnTo>
                      <a:pt x="60" y="138"/>
                    </a:lnTo>
                    <a:lnTo>
                      <a:pt x="58" y="134"/>
                    </a:lnTo>
                    <a:lnTo>
                      <a:pt x="53" y="130"/>
                    </a:lnTo>
                    <a:lnTo>
                      <a:pt x="15" y="112"/>
                    </a:lnTo>
                    <a:lnTo>
                      <a:pt x="15" y="112"/>
                    </a:lnTo>
                    <a:lnTo>
                      <a:pt x="9" y="111"/>
                    </a:lnTo>
                    <a:lnTo>
                      <a:pt x="4" y="111"/>
                    </a:lnTo>
                    <a:lnTo>
                      <a:pt x="0" y="114"/>
                    </a:lnTo>
                    <a:lnTo>
                      <a:pt x="0" y="121"/>
                    </a:lnTo>
                    <a:lnTo>
                      <a:pt x="0" y="163"/>
                    </a:lnTo>
                    <a:lnTo>
                      <a:pt x="0" y="163"/>
                    </a:lnTo>
                    <a:lnTo>
                      <a:pt x="0" y="170"/>
                    </a:lnTo>
                    <a:lnTo>
                      <a:pt x="4" y="172"/>
                    </a:lnTo>
                    <a:lnTo>
                      <a:pt x="9" y="174"/>
                    </a:lnTo>
                    <a:lnTo>
                      <a:pt x="15" y="172"/>
                    </a:lnTo>
                    <a:lnTo>
                      <a:pt x="15" y="172"/>
                    </a:lnTo>
                    <a:close/>
                    <a:moveTo>
                      <a:pt x="307" y="112"/>
                    </a:moveTo>
                    <a:lnTo>
                      <a:pt x="102" y="112"/>
                    </a:lnTo>
                    <a:lnTo>
                      <a:pt x="102" y="112"/>
                    </a:lnTo>
                    <a:lnTo>
                      <a:pt x="95" y="114"/>
                    </a:lnTo>
                    <a:lnTo>
                      <a:pt x="91" y="118"/>
                    </a:lnTo>
                    <a:lnTo>
                      <a:pt x="85" y="123"/>
                    </a:lnTo>
                    <a:lnTo>
                      <a:pt x="85" y="129"/>
                    </a:lnTo>
                    <a:lnTo>
                      <a:pt x="85" y="147"/>
                    </a:lnTo>
                    <a:lnTo>
                      <a:pt x="85" y="147"/>
                    </a:lnTo>
                    <a:lnTo>
                      <a:pt x="85" y="154"/>
                    </a:lnTo>
                    <a:lnTo>
                      <a:pt x="91" y="159"/>
                    </a:lnTo>
                    <a:lnTo>
                      <a:pt x="95" y="163"/>
                    </a:lnTo>
                    <a:lnTo>
                      <a:pt x="102" y="163"/>
                    </a:lnTo>
                    <a:lnTo>
                      <a:pt x="307" y="163"/>
                    </a:lnTo>
                    <a:lnTo>
                      <a:pt x="307" y="163"/>
                    </a:lnTo>
                    <a:lnTo>
                      <a:pt x="314" y="163"/>
                    </a:lnTo>
                    <a:lnTo>
                      <a:pt x="319" y="159"/>
                    </a:lnTo>
                    <a:lnTo>
                      <a:pt x="323" y="154"/>
                    </a:lnTo>
                    <a:lnTo>
                      <a:pt x="323" y="147"/>
                    </a:lnTo>
                    <a:lnTo>
                      <a:pt x="323" y="129"/>
                    </a:lnTo>
                    <a:lnTo>
                      <a:pt x="323" y="129"/>
                    </a:lnTo>
                    <a:lnTo>
                      <a:pt x="323" y="123"/>
                    </a:lnTo>
                    <a:lnTo>
                      <a:pt x="319" y="118"/>
                    </a:lnTo>
                    <a:lnTo>
                      <a:pt x="314" y="114"/>
                    </a:lnTo>
                    <a:lnTo>
                      <a:pt x="307" y="112"/>
                    </a:lnTo>
                    <a:lnTo>
                      <a:pt x="307" y="112"/>
                    </a:lnTo>
                    <a:close/>
                    <a:moveTo>
                      <a:pt x="53" y="232"/>
                    </a:moveTo>
                    <a:lnTo>
                      <a:pt x="15" y="207"/>
                    </a:lnTo>
                    <a:lnTo>
                      <a:pt x="15" y="207"/>
                    </a:lnTo>
                    <a:lnTo>
                      <a:pt x="9" y="205"/>
                    </a:lnTo>
                    <a:lnTo>
                      <a:pt x="4" y="205"/>
                    </a:lnTo>
                    <a:lnTo>
                      <a:pt x="0" y="208"/>
                    </a:lnTo>
                    <a:lnTo>
                      <a:pt x="0" y="214"/>
                    </a:lnTo>
                    <a:lnTo>
                      <a:pt x="0" y="266"/>
                    </a:lnTo>
                    <a:lnTo>
                      <a:pt x="0" y="266"/>
                    </a:lnTo>
                    <a:lnTo>
                      <a:pt x="0" y="272"/>
                    </a:lnTo>
                    <a:lnTo>
                      <a:pt x="4" y="275"/>
                    </a:lnTo>
                    <a:lnTo>
                      <a:pt x="9" y="275"/>
                    </a:lnTo>
                    <a:lnTo>
                      <a:pt x="15" y="274"/>
                    </a:lnTo>
                    <a:lnTo>
                      <a:pt x="53" y="250"/>
                    </a:lnTo>
                    <a:lnTo>
                      <a:pt x="53" y="250"/>
                    </a:lnTo>
                    <a:lnTo>
                      <a:pt x="58" y="245"/>
                    </a:lnTo>
                    <a:lnTo>
                      <a:pt x="60" y="241"/>
                    </a:lnTo>
                    <a:lnTo>
                      <a:pt x="58" y="236"/>
                    </a:lnTo>
                    <a:lnTo>
                      <a:pt x="53" y="232"/>
                    </a:lnTo>
                    <a:lnTo>
                      <a:pt x="53" y="232"/>
                    </a:lnTo>
                    <a:close/>
                    <a:moveTo>
                      <a:pt x="307" y="214"/>
                    </a:moveTo>
                    <a:lnTo>
                      <a:pt x="102" y="214"/>
                    </a:lnTo>
                    <a:lnTo>
                      <a:pt x="102" y="214"/>
                    </a:lnTo>
                    <a:lnTo>
                      <a:pt x="95" y="216"/>
                    </a:lnTo>
                    <a:lnTo>
                      <a:pt x="91" y="219"/>
                    </a:lnTo>
                    <a:lnTo>
                      <a:pt x="85" y="225"/>
                    </a:lnTo>
                    <a:lnTo>
                      <a:pt x="85" y="232"/>
                    </a:lnTo>
                    <a:lnTo>
                      <a:pt x="85" y="248"/>
                    </a:lnTo>
                    <a:lnTo>
                      <a:pt x="85" y="248"/>
                    </a:lnTo>
                    <a:lnTo>
                      <a:pt x="85" y="256"/>
                    </a:lnTo>
                    <a:lnTo>
                      <a:pt x="91" y="261"/>
                    </a:lnTo>
                    <a:lnTo>
                      <a:pt x="95" y="265"/>
                    </a:lnTo>
                    <a:lnTo>
                      <a:pt x="102" y="266"/>
                    </a:lnTo>
                    <a:lnTo>
                      <a:pt x="307" y="266"/>
                    </a:lnTo>
                    <a:lnTo>
                      <a:pt x="307" y="266"/>
                    </a:lnTo>
                    <a:lnTo>
                      <a:pt x="314" y="265"/>
                    </a:lnTo>
                    <a:lnTo>
                      <a:pt x="319" y="261"/>
                    </a:lnTo>
                    <a:lnTo>
                      <a:pt x="323" y="256"/>
                    </a:lnTo>
                    <a:lnTo>
                      <a:pt x="323" y="248"/>
                    </a:lnTo>
                    <a:lnTo>
                      <a:pt x="323" y="232"/>
                    </a:lnTo>
                    <a:lnTo>
                      <a:pt x="323" y="232"/>
                    </a:lnTo>
                    <a:lnTo>
                      <a:pt x="323" y="225"/>
                    </a:lnTo>
                    <a:lnTo>
                      <a:pt x="319" y="219"/>
                    </a:lnTo>
                    <a:lnTo>
                      <a:pt x="314" y="216"/>
                    </a:lnTo>
                    <a:lnTo>
                      <a:pt x="307" y="214"/>
                    </a:lnTo>
                    <a:lnTo>
                      <a:pt x="307" y="214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</p:grpSp>
      <p:grpSp>
        <p:nvGrpSpPr>
          <p:cNvPr id="74" name="Group 71"/>
          <p:cNvGrpSpPr/>
          <p:nvPr/>
        </p:nvGrpSpPr>
        <p:grpSpPr>
          <a:xfrm>
            <a:off x="3915638" y="1259102"/>
            <a:ext cx="1570842" cy="2916108"/>
            <a:chOff x="3215472" y="1293303"/>
            <a:chExt cx="1570842" cy="2964603"/>
          </a:xfrm>
        </p:grpSpPr>
        <p:sp>
          <p:nvSpPr>
            <p:cNvPr id="75" name="Oval 14"/>
            <p:cNvSpPr/>
            <p:nvPr/>
          </p:nvSpPr>
          <p:spPr>
            <a:xfrm>
              <a:off x="3611484" y="4049700"/>
              <a:ext cx="208206" cy="208206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6" name="Straight Connector 34"/>
            <p:cNvCxnSpPr/>
            <p:nvPr/>
          </p:nvCxnSpPr>
          <p:spPr>
            <a:xfrm rot="5400000">
              <a:off x="3251191" y="3584212"/>
              <a:ext cx="928694" cy="158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7" name="Group 65"/>
            <p:cNvGrpSpPr/>
            <p:nvPr/>
          </p:nvGrpSpPr>
          <p:grpSpPr>
            <a:xfrm>
              <a:off x="3215472" y="1293303"/>
              <a:ext cx="1570842" cy="2140416"/>
              <a:chOff x="3215472" y="1293303"/>
              <a:chExt cx="1570842" cy="2140416"/>
            </a:xfrm>
          </p:grpSpPr>
          <p:sp>
            <p:nvSpPr>
              <p:cNvPr id="81" name="Rectangle 47"/>
              <p:cNvSpPr/>
              <p:nvPr/>
            </p:nvSpPr>
            <p:spPr>
              <a:xfrm>
                <a:off x="3786182" y="3214692"/>
                <a:ext cx="1000132" cy="2190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ms-MY" sz="800" dirty="0" smtClean="0">
                    <a:solidFill>
                      <a:schemeClr val="bg1">
                        <a:lumMod val="65000"/>
                      </a:schemeClr>
                    </a:solidFill>
                    <a:latin typeface="Open Sans Light" pitchFamily="34" charset="0"/>
                    <a:ea typeface="Open Sans Light" pitchFamily="34" charset="0"/>
                    <a:cs typeface="Open Sans Light" pitchFamily="34" charset="0"/>
                  </a:rPr>
                  <a:t>. </a:t>
                </a:r>
                <a:endParaRPr lang="ms-MY" sz="800" dirty="0">
                  <a:solidFill>
                    <a:schemeClr val="bg1">
                      <a:lumMod val="65000"/>
                    </a:schemeClr>
                  </a:solidFill>
                  <a:latin typeface="Open Sans Light" pitchFamily="34" charset="0"/>
                  <a:ea typeface="Open Sans Light" pitchFamily="34" charset="0"/>
                  <a:cs typeface="Open Sans Light" pitchFamily="34" charset="0"/>
                </a:endParaRPr>
              </a:p>
            </p:txBody>
          </p:sp>
          <p:sp>
            <p:nvSpPr>
              <p:cNvPr id="82" name="Rectangle 48"/>
              <p:cNvSpPr/>
              <p:nvPr/>
            </p:nvSpPr>
            <p:spPr>
              <a:xfrm>
                <a:off x="3215472" y="1293303"/>
                <a:ext cx="954107" cy="2503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zh-CN" altLang="en-US" sz="1000" dirty="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点击添加标题</a:t>
                </a:r>
                <a:endParaRPr lang="zh-CN" altLang="en-US" sz="10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78" name="Group 62"/>
            <p:cNvGrpSpPr/>
            <p:nvPr/>
          </p:nvGrpSpPr>
          <p:grpSpPr>
            <a:xfrm>
              <a:off x="3506811" y="2444065"/>
              <a:ext cx="418280" cy="418280"/>
              <a:chOff x="3506811" y="2444065"/>
              <a:chExt cx="418280" cy="418280"/>
            </a:xfrm>
          </p:grpSpPr>
          <p:sp>
            <p:nvSpPr>
              <p:cNvPr id="79" name="Teardrop 33"/>
              <p:cNvSpPr/>
              <p:nvPr/>
            </p:nvSpPr>
            <p:spPr>
              <a:xfrm rot="8100000">
                <a:off x="3506811" y="2444065"/>
                <a:ext cx="418280" cy="418280"/>
              </a:xfrm>
              <a:prstGeom prst="teardrop">
                <a:avLst>
                  <a:gd name="adj" fmla="val 131619"/>
                </a:avLst>
              </a:prstGeom>
              <a:solidFill>
                <a:srgbClr val="40937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0" name="Freeform 103"/>
              <p:cNvSpPr/>
              <p:nvPr/>
            </p:nvSpPr>
            <p:spPr bwMode="auto">
              <a:xfrm>
                <a:off x="3628143" y="2604458"/>
                <a:ext cx="187500" cy="166390"/>
              </a:xfrm>
              <a:custGeom>
                <a:avLst/>
                <a:gdLst/>
                <a:ahLst/>
                <a:cxnLst>
                  <a:cxn ang="0">
                    <a:pos x="300" y="79"/>
                  </a:cxn>
                  <a:cxn ang="0">
                    <a:pos x="220" y="1"/>
                  </a:cxn>
                  <a:cxn ang="0">
                    <a:pos x="220" y="1"/>
                  </a:cxn>
                  <a:cxn ang="0">
                    <a:pos x="218" y="0"/>
                  </a:cxn>
                  <a:cxn ang="0">
                    <a:pos x="218" y="0"/>
                  </a:cxn>
                  <a:cxn ang="0">
                    <a:pos x="216" y="3"/>
                  </a:cxn>
                  <a:cxn ang="0">
                    <a:pos x="216" y="47"/>
                  </a:cxn>
                  <a:cxn ang="0">
                    <a:pos x="216" y="47"/>
                  </a:cxn>
                  <a:cxn ang="0">
                    <a:pos x="200" y="49"/>
                  </a:cxn>
                  <a:cxn ang="0">
                    <a:pos x="185" y="50"/>
                  </a:cxn>
                  <a:cxn ang="0">
                    <a:pos x="155" y="56"/>
                  </a:cxn>
                  <a:cxn ang="0">
                    <a:pos x="127" y="67"/>
                  </a:cxn>
                  <a:cxn ang="0">
                    <a:pos x="102" y="81"/>
                  </a:cxn>
                  <a:cxn ang="0">
                    <a:pos x="102" y="81"/>
                  </a:cxn>
                  <a:cxn ang="0">
                    <a:pos x="87" y="90"/>
                  </a:cxn>
                  <a:cxn ang="0">
                    <a:pos x="75" y="101"/>
                  </a:cxn>
                  <a:cxn ang="0">
                    <a:pos x="62" y="114"/>
                  </a:cxn>
                  <a:cxn ang="0">
                    <a:pos x="49" y="127"/>
                  </a:cxn>
                  <a:cxn ang="0">
                    <a:pos x="49" y="127"/>
                  </a:cxn>
                  <a:cxn ang="0">
                    <a:pos x="39" y="141"/>
                  </a:cxn>
                  <a:cxn ang="0">
                    <a:pos x="29" y="157"/>
                  </a:cxn>
                  <a:cxn ang="0">
                    <a:pos x="20" y="172"/>
                  </a:cxn>
                  <a:cxn ang="0">
                    <a:pos x="15" y="190"/>
                  </a:cxn>
                  <a:cxn ang="0">
                    <a:pos x="10" y="206"/>
                  </a:cxn>
                  <a:cxn ang="0">
                    <a:pos x="4" y="224"/>
                  </a:cxn>
                  <a:cxn ang="0">
                    <a:pos x="2" y="244"/>
                  </a:cxn>
                  <a:cxn ang="0">
                    <a:pos x="0" y="263"/>
                  </a:cxn>
                  <a:cxn ang="0">
                    <a:pos x="0" y="263"/>
                  </a:cxn>
                  <a:cxn ang="0">
                    <a:pos x="2" y="266"/>
                  </a:cxn>
                  <a:cxn ang="0">
                    <a:pos x="4" y="266"/>
                  </a:cxn>
                  <a:cxn ang="0">
                    <a:pos x="64" y="266"/>
                  </a:cxn>
                  <a:cxn ang="0">
                    <a:pos x="64" y="266"/>
                  </a:cxn>
                  <a:cxn ang="0">
                    <a:pos x="66" y="266"/>
                  </a:cxn>
                  <a:cxn ang="0">
                    <a:pos x="66" y="266"/>
                  </a:cxn>
                  <a:cxn ang="0">
                    <a:pos x="66" y="263"/>
                  </a:cxn>
                  <a:cxn ang="0">
                    <a:pos x="66" y="263"/>
                  </a:cxn>
                  <a:cxn ang="0">
                    <a:pos x="68" y="250"/>
                  </a:cxn>
                  <a:cxn ang="0">
                    <a:pos x="69" y="237"/>
                  </a:cxn>
                  <a:cxn ang="0">
                    <a:pos x="71" y="223"/>
                  </a:cxn>
                  <a:cxn ang="0">
                    <a:pos x="77" y="212"/>
                  </a:cxn>
                  <a:cxn ang="0">
                    <a:pos x="80" y="199"/>
                  </a:cxn>
                  <a:cxn ang="0">
                    <a:pos x="87" y="188"/>
                  </a:cxn>
                  <a:cxn ang="0">
                    <a:pos x="102" y="166"/>
                  </a:cxn>
                  <a:cxn ang="0">
                    <a:pos x="102" y="166"/>
                  </a:cxn>
                  <a:cxn ang="0">
                    <a:pos x="113" y="154"/>
                  </a:cxn>
                  <a:cxn ang="0">
                    <a:pos x="126" y="145"/>
                  </a:cxn>
                  <a:cxn ang="0">
                    <a:pos x="138" y="134"/>
                  </a:cxn>
                  <a:cxn ang="0">
                    <a:pos x="153" y="127"/>
                  </a:cxn>
                  <a:cxn ang="0">
                    <a:pos x="153" y="127"/>
                  </a:cxn>
                  <a:cxn ang="0">
                    <a:pos x="167" y="121"/>
                  </a:cxn>
                  <a:cxn ang="0">
                    <a:pos x="184" y="116"/>
                  </a:cxn>
                  <a:cxn ang="0">
                    <a:pos x="198" y="114"/>
                  </a:cxn>
                  <a:cxn ang="0">
                    <a:pos x="216" y="112"/>
                  </a:cxn>
                  <a:cxn ang="0">
                    <a:pos x="216" y="161"/>
                  </a:cxn>
                  <a:cxn ang="0">
                    <a:pos x="216" y="161"/>
                  </a:cxn>
                  <a:cxn ang="0">
                    <a:pos x="218" y="165"/>
                  </a:cxn>
                  <a:cxn ang="0">
                    <a:pos x="218" y="165"/>
                  </a:cxn>
                  <a:cxn ang="0">
                    <a:pos x="220" y="165"/>
                  </a:cxn>
                  <a:cxn ang="0">
                    <a:pos x="300" y="85"/>
                  </a:cxn>
                  <a:cxn ang="0">
                    <a:pos x="300" y="85"/>
                  </a:cxn>
                  <a:cxn ang="0">
                    <a:pos x="301" y="83"/>
                  </a:cxn>
                  <a:cxn ang="0">
                    <a:pos x="300" y="79"/>
                  </a:cxn>
                  <a:cxn ang="0">
                    <a:pos x="300" y="79"/>
                  </a:cxn>
                </a:cxnLst>
                <a:rect l="0" t="0" r="r" b="b"/>
                <a:pathLst>
                  <a:path w="301" h="266">
                    <a:moveTo>
                      <a:pt x="300" y="79"/>
                    </a:moveTo>
                    <a:lnTo>
                      <a:pt x="220" y="1"/>
                    </a:lnTo>
                    <a:lnTo>
                      <a:pt x="220" y="1"/>
                    </a:lnTo>
                    <a:lnTo>
                      <a:pt x="218" y="0"/>
                    </a:lnTo>
                    <a:lnTo>
                      <a:pt x="218" y="0"/>
                    </a:lnTo>
                    <a:lnTo>
                      <a:pt x="216" y="3"/>
                    </a:lnTo>
                    <a:lnTo>
                      <a:pt x="216" y="47"/>
                    </a:lnTo>
                    <a:lnTo>
                      <a:pt x="216" y="47"/>
                    </a:lnTo>
                    <a:lnTo>
                      <a:pt x="200" y="49"/>
                    </a:lnTo>
                    <a:lnTo>
                      <a:pt x="185" y="50"/>
                    </a:lnTo>
                    <a:lnTo>
                      <a:pt x="155" y="56"/>
                    </a:lnTo>
                    <a:lnTo>
                      <a:pt x="127" y="67"/>
                    </a:lnTo>
                    <a:lnTo>
                      <a:pt x="102" y="81"/>
                    </a:lnTo>
                    <a:lnTo>
                      <a:pt x="102" y="81"/>
                    </a:lnTo>
                    <a:lnTo>
                      <a:pt x="87" y="90"/>
                    </a:lnTo>
                    <a:lnTo>
                      <a:pt x="75" y="101"/>
                    </a:lnTo>
                    <a:lnTo>
                      <a:pt x="62" y="114"/>
                    </a:lnTo>
                    <a:lnTo>
                      <a:pt x="49" y="127"/>
                    </a:lnTo>
                    <a:lnTo>
                      <a:pt x="49" y="127"/>
                    </a:lnTo>
                    <a:lnTo>
                      <a:pt x="39" y="141"/>
                    </a:lnTo>
                    <a:lnTo>
                      <a:pt x="29" y="157"/>
                    </a:lnTo>
                    <a:lnTo>
                      <a:pt x="20" y="172"/>
                    </a:lnTo>
                    <a:lnTo>
                      <a:pt x="15" y="190"/>
                    </a:lnTo>
                    <a:lnTo>
                      <a:pt x="10" y="206"/>
                    </a:lnTo>
                    <a:lnTo>
                      <a:pt x="4" y="224"/>
                    </a:lnTo>
                    <a:lnTo>
                      <a:pt x="2" y="244"/>
                    </a:lnTo>
                    <a:lnTo>
                      <a:pt x="0" y="263"/>
                    </a:lnTo>
                    <a:lnTo>
                      <a:pt x="0" y="263"/>
                    </a:lnTo>
                    <a:lnTo>
                      <a:pt x="2" y="266"/>
                    </a:lnTo>
                    <a:lnTo>
                      <a:pt x="4" y="266"/>
                    </a:lnTo>
                    <a:lnTo>
                      <a:pt x="64" y="266"/>
                    </a:lnTo>
                    <a:lnTo>
                      <a:pt x="64" y="266"/>
                    </a:lnTo>
                    <a:lnTo>
                      <a:pt x="66" y="266"/>
                    </a:lnTo>
                    <a:lnTo>
                      <a:pt x="66" y="266"/>
                    </a:lnTo>
                    <a:lnTo>
                      <a:pt x="66" y="263"/>
                    </a:lnTo>
                    <a:lnTo>
                      <a:pt x="66" y="263"/>
                    </a:lnTo>
                    <a:lnTo>
                      <a:pt x="68" y="250"/>
                    </a:lnTo>
                    <a:lnTo>
                      <a:pt x="69" y="237"/>
                    </a:lnTo>
                    <a:lnTo>
                      <a:pt x="71" y="223"/>
                    </a:lnTo>
                    <a:lnTo>
                      <a:pt x="77" y="212"/>
                    </a:lnTo>
                    <a:lnTo>
                      <a:pt x="80" y="199"/>
                    </a:lnTo>
                    <a:lnTo>
                      <a:pt x="87" y="188"/>
                    </a:lnTo>
                    <a:lnTo>
                      <a:pt x="102" y="166"/>
                    </a:lnTo>
                    <a:lnTo>
                      <a:pt x="102" y="166"/>
                    </a:lnTo>
                    <a:lnTo>
                      <a:pt x="113" y="154"/>
                    </a:lnTo>
                    <a:lnTo>
                      <a:pt x="126" y="145"/>
                    </a:lnTo>
                    <a:lnTo>
                      <a:pt x="138" y="134"/>
                    </a:lnTo>
                    <a:lnTo>
                      <a:pt x="153" y="127"/>
                    </a:lnTo>
                    <a:lnTo>
                      <a:pt x="153" y="127"/>
                    </a:lnTo>
                    <a:lnTo>
                      <a:pt x="167" y="121"/>
                    </a:lnTo>
                    <a:lnTo>
                      <a:pt x="184" y="116"/>
                    </a:lnTo>
                    <a:lnTo>
                      <a:pt x="198" y="114"/>
                    </a:lnTo>
                    <a:lnTo>
                      <a:pt x="216" y="112"/>
                    </a:lnTo>
                    <a:lnTo>
                      <a:pt x="216" y="161"/>
                    </a:lnTo>
                    <a:lnTo>
                      <a:pt x="216" y="161"/>
                    </a:lnTo>
                    <a:lnTo>
                      <a:pt x="218" y="165"/>
                    </a:lnTo>
                    <a:lnTo>
                      <a:pt x="218" y="165"/>
                    </a:lnTo>
                    <a:lnTo>
                      <a:pt x="220" y="165"/>
                    </a:lnTo>
                    <a:lnTo>
                      <a:pt x="300" y="85"/>
                    </a:lnTo>
                    <a:lnTo>
                      <a:pt x="300" y="85"/>
                    </a:lnTo>
                    <a:lnTo>
                      <a:pt x="301" y="83"/>
                    </a:lnTo>
                    <a:lnTo>
                      <a:pt x="300" y="79"/>
                    </a:lnTo>
                    <a:lnTo>
                      <a:pt x="300" y="79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</p:grpSp>
      <p:grpSp>
        <p:nvGrpSpPr>
          <p:cNvPr id="83" name="Group 73"/>
          <p:cNvGrpSpPr/>
          <p:nvPr/>
        </p:nvGrpSpPr>
        <p:grpSpPr>
          <a:xfrm>
            <a:off x="6041141" y="1100428"/>
            <a:ext cx="1556333" cy="3069693"/>
            <a:chOff x="6373253" y="1137163"/>
            <a:chExt cx="1556333" cy="3120743"/>
          </a:xfrm>
        </p:grpSpPr>
        <p:sp>
          <p:nvSpPr>
            <p:cNvPr id="84" name="Oval 18"/>
            <p:cNvSpPr/>
            <p:nvPr/>
          </p:nvSpPr>
          <p:spPr>
            <a:xfrm>
              <a:off x="6754756" y="4049700"/>
              <a:ext cx="208206" cy="208206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5" name="Straight Connector 24"/>
            <p:cNvCxnSpPr/>
            <p:nvPr/>
          </p:nvCxnSpPr>
          <p:spPr>
            <a:xfrm flipH="1">
              <a:off x="6858016" y="2813142"/>
              <a:ext cx="843" cy="123621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6" name="Group 68"/>
            <p:cNvGrpSpPr/>
            <p:nvPr/>
          </p:nvGrpSpPr>
          <p:grpSpPr>
            <a:xfrm>
              <a:off x="6373253" y="1137163"/>
              <a:ext cx="1556333" cy="2296556"/>
              <a:chOff x="6373253" y="1137163"/>
              <a:chExt cx="1556333" cy="2296556"/>
            </a:xfrm>
          </p:grpSpPr>
          <p:sp>
            <p:nvSpPr>
              <p:cNvPr id="92" name="Rectangle 51"/>
              <p:cNvSpPr/>
              <p:nvPr/>
            </p:nvSpPr>
            <p:spPr>
              <a:xfrm>
                <a:off x="6929454" y="3214692"/>
                <a:ext cx="1000132" cy="2190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ms-MY" sz="800" dirty="0" smtClean="0">
                    <a:solidFill>
                      <a:schemeClr val="bg1">
                        <a:lumMod val="65000"/>
                      </a:schemeClr>
                    </a:solidFill>
                    <a:latin typeface="Open Sans Light" pitchFamily="34" charset="0"/>
                    <a:ea typeface="Open Sans Light" pitchFamily="34" charset="0"/>
                    <a:cs typeface="Open Sans Light" pitchFamily="34" charset="0"/>
                  </a:rPr>
                  <a:t>. </a:t>
                </a:r>
                <a:endParaRPr lang="ms-MY" sz="800" dirty="0">
                  <a:solidFill>
                    <a:schemeClr val="bg1">
                      <a:lumMod val="65000"/>
                    </a:schemeClr>
                  </a:solidFill>
                  <a:latin typeface="Open Sans Light" pitchFamily="34" charset="0"/>
                  <a:ea typeface="Open Sans Light" pitchFamily="34" charset="0"/>
                  <a:cs typeface="Open Sans Light" pitchFamily="34" charset="0"/>
                </a:endParaRPr>
              </a:p>
            </p:txBody>
          </p:sp>
          <p:sp>
            <p:nvSpPr>
              <p:cNvPr id="93" name="Rectangle 52"/>
              <p:cNvSpPr/>
              <p:nvPr/>
            </p:nvSpPr>
            <p:spPr>
              <a:xfrm>
                <a:off x="6373253" y="1137163"/>
                <a:ext cx="954107" cy="2503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zh-CN" altLang="en-US" sz="1000" dirty="0">
                    <a:solidFill>
                      <a:schemeClr val="bg1">
                        <a:lumMod val="5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点击添加标题</a:t>
                </a:r>
                <a:endParaRPr lang="zh-CN" altLang="en-US" sz="10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87" name="Group 64"/>
            <p:cNvGrpSpPr/>
            <p:nvPr/>
          </p:nvGrpSpPr>
          <p:grpSpPr>
            <a:xfrm>
              <a:off x="6649668" y="2134252"/>
              <a:ext cx="418280" cy="418282"/>
              <a:chOff x="6649668" y="2134252"/>
              <a:chExt cx="418280" cy="418282"/>
            </a:xfrm>
          </p:grpSpPr>
          <p:sp>
            <p:nvSpPr>
              <p:cNvPr id="88" name="Teardrop 21"/>
              <p:cNvSpPr/>
              <p:nvPr/>
            </p:nvSpPr>
            <p:spPr>
              <a:xfrm rot="8100000">
                <a:off x="6649668" y="2134252"/>
                <a:ext cx="418280" cy="418282"/>
              </a:xfrm>
              <a:prstGeom prst="teardrop">
                <a:avLst>
                  <a:gd name="adj" fmla="val 131619"/>
                </a:avLst>
              </a:prstGeom>
              <a:solidFill>
                <a:srgbClr val="40937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0" name="Freeform 108"/>
              <p:cNvSpPr>
                <a:spLocks noEditPoints="1"/>
              </p:cNvSpPr>
              <p:nvPr/>
            </p:nvSpPr>
            <p:spPr bwMode="auto">
              <a:xfrm>
                <a:off x="6750231" y="2254173"/>
                <a:ext cx="188740" cy="285856"/>
              </a:xfrm>
              <a:custGeom>
                <a:avLst/>
                <a:gdLst/>
                <a:ahLst/>
                <a:cxnLst>
                  <a:cxn ang="0">
                    <a:pos x="136" y="2"/>
                  </a:cxn>
                  <a:cxn ang="0">
                    <a:pos x="92" y="13"/>
                  </a:cxn>
                  <a:cxn ang="0">
                    <a:pos x="56" y="35"/>
                  </a:cxn>
                  <a:cxn ang="0">
                    <a:pos x="25" y="67"/>
                  </a:cxn>
                  <a:cxn ang="0">
                    <a:pos x="7" y="107"/>
                  </a:cxn>
                  <a:cxn ang="0">
                    <a:pos x="0" y="153"/>
                  </a:cxn>
                  <a:cxn ang="0">
                    <a:pos x="5" y="187"/>
                  </a:cxn>
                  <a:cxn ang="0">
                    <a:pos x="25" y="236"/>
                  </a:cxn>
                  <a:cxn ang="0">
                    <a:pos x="63" y="274"/>
                  </a:cxn>
                  <a:cxn ang="0">
                    <a:pos x="69" y="278"/>
                  </a:cxn>
                  <a:cxn ang="0">
                    <a:pos x="76" y="301"/>
                  </a:cxn>
                  <a:cxn ang="0">
                    <a:pos x="76" y="354"/>
                  </a:cxn>
                  <a:cxn ang="0">
                    <a:pos x="83" y="372"/>
                  </a:cxn>
                  <a:cxn ang="0">
                    <a:pos x="140" y="401"/>
                  </a:cxn>
                  <a:cxn ang="0">
                    <a:pos x="150" y="405"/>
                  </a:cxn>
                  <a:cxn ang="0">
                    <a:pos x="214" y="376"/>
                  </a:cxn>
                  <a:cxn ang="0">
                    <a:pos x="225" y="367"/>
                  </a:cxn>
                  <a:cxn ang="0">
                    <a:pos x="228" y="303"/>
                  </a:cxn>
                  <a:cxn ang="0">
                    <a:pos x="230" y="289"/>
                  </a:cxn>
                  <a:cxn ang="0">
                    <a:pos x="243" y="270"/>
                  </a:cxn>
                  <a:cxn ang="0">
                    <a:pos x="261" y="256"/>
                  </a:cxn>
                  <a:cxn ang="0">
                    <a:pos x="288" y="216"/>
                  </a:cxn>
                  <a:cxn ang="0">
                    <a:pos x="301" y="169"/>
                  </a:cxn>
                  <a:cxn ang="0">
                    <a:pos x="301" y="136"/>
                  </a:cxn>
                  <a:cxn ang="0">
                    <a:pos x="290" y="93"/>
                  </a:cxn>
                  <a:cxn ang="0">
                    <a:pos x="268" y="57"/>
                  </a:cxn>
                  <a:cxn ang="0">
                    <a:pos x="236" y="28"/>
                  </a:cxn>
                  <a:cxn ang="0">
                    <a:pos x="196" y="8"/>
                  </a:cxn>
                  <a:cxn ang="0">
                    <a:pos x="150" y="0"/>
                  </a:cxn>
                  <a:cxn ang="0">
                    <a:pos x="100" y="354"/>
                  </a:cxn>
                  <a:cxn ang="0">
                    <a:pos x="203" y="303"/>
                  </a:cxn>
                  <a:cxn ang="0">
                    <a:pos x="100" y="303"/>
                  </a:cxn>
                  <a:cxn ang="0">
                    <a:pos x="203" y="303"/>
                  </a:cxn>
                  <a:cxn ang="0">
                    <a:pos x="230" y="249"/>
                  </a:cxn>
                  <a:cxn ang="0">
                    <a:pos x="210" y="270"/>
                  </a:cxn>
                  <a:cxn ang="0">
                    <a:pos x="96" y="278"/>
                  </a:cxn>
                  <a:cxn ang="0">
                    <a:pos x="85" y="260"/>
                  </a:cxn>
                  <a:cxn ang="0">
                    <a:pos x="67" y="245"/>
                  </a:cxn>
                  <a:cxn ang="0">
                    <a:pos x="40" y="211"/>
                  </a:cxn>
                  <a:cxn ang="0">
                    <a:pos x="27" y="167"/>
                  </a:cxn>
                  <a:cxn ang="0">
                    <a:pos x="25" y="140"/>
                  </a:cxn>
                  <a:cxn ang="0">
                    <a:pos x="36" y="104"/>
                  </a:cxn>
                  <a:cxn ang="0">
                    <a:pos x="54" y="71"/>
                  </a:cxn>
                  <a:cxn ang="0">
                    <a:pos x="82" y="47"/>
                  </a:cxn>
                  <a:cxn ang="0">
                    <a:pos x="114" y="31"/>
                  </a:cxn>
                  <a:cxn ang="0">
                    <a:pos x="150" y="26"/>
                  </a:cxn>
                  <a:cxn ang="0">
                    <a:pos x="176" y="29"/>
                  </a:cxn>
                  <a:cxn ang="0">
                    <a:pos x="212" y="42"/>
                  </a:cxn>
                  <a:cxn ang="0">
                    <a:pos x="239" y="64"/>
                  </a:cxn>
                  <a:cxn ang="0">
                    <a:pos x="261" y="93"/>
                  </a:cxn>
                  <a:cxn ang="0">
                    <a:pos x="274" y="127"/>
                  </a:cxn>
                  <a:cxn ang="0">
                    <a:pos x="277" y="153"/>
                  </a:cxn>
                  <a:cxn ang="0">
                    <a:pos x="270" y="192"/>
                  </a:cxn>
                  <a:cxn ang="0">
                    <a:pos x="250" y="229"/>
                  </a:cxn>
                  <a:cxn ang="0">
                    <a:pos x="232" y="249"/>
                  </a:cxn>
                </a:cxnLst>
                <a:rect l="0" t="0" r="r" b="b"/>
                <a:pathLst>
                  <a:path w="303" h="405">
                    <a:moveTo>
                      <a:pt x="150" y="0"/>
                    </a:moveTo>
                    <a:lnTo>
                      <a:pt x="150" y="0"/>
                    </a:lnTo>
                    <a:lnTo>
                      <a:pt x="136" y="2"/>
                    </a:lnTo>
                    <a:lnTo>
                      <a:pt x="121" y="4"/>
                    </a:lnTo>
                    <a:lnTo>
                      <a:pt x="107" y="8"/>
                    </a:lnTo>
                    <a:lnTo>
                      <a:pt x="92" y="13"/>
                    </a:lnTo>
                    <a:lnTo>
                      <a:pt x="80" y="18"/>
                    </a:lnTo>
                    <a:lnTo>
                      <a:pt x="67" y="28"/>
                    </a:lnTo>
                    <a:lnTo>
                      <a:pt x="56" y="35"/>
                    </a:lnTo>
                    <a:lnTo>
                      <a:pt x="45" y="46"/>
                    </a:lnTo>
                    <a:lnTo>
                      <a:pt x="34" y="57"/>
                    </a:lnTo>
                    <a:lnTo>
                      <a:pt x="25" y="67"/>
                    </a:lnTo>
                    <a:lnTo>
                      <a:pt x="18" y="80"/>
                    </a:lnTo>
                    <a:lnTo>
                      <a:pt x="13" y="93"/>
                    </a:lnTo>
                    <a:lnTo>
                      <a:pt x="7" y="107"/>
                    </a:lnTo>
                    <a:lnTo>
                      <a:pt x="4" y="122"/>
                    </a:lnTo>
                    <a:lnTo>
                      <a:pt x="2" y="136"/>
                    </a:lnTo>
                    <a:lnTo>
                      <a:pt x="0" y="153"/>
                    </a:lnTo>
                    <a:lnTo>
                      <a:pt x="0" y="153"/>
                    </a:lnTo>
                    <a:lnTo>
                      <a:pt x="2" y="171"/>
                    </a:lnTo>
                    <a:lnTo>
                      <a:pt x="5" y="187"/>
                    </a:lnTo>
                    <a:lnTo>
                      <a:pt x="9" y="205"/>
                    </a:lnTo>
                    <a:lnTo>
                      <a:pt x="16" y="221"/>
                    </a:lnTo>
                    <a:lnTo>
                      <a:pt x="25" y="236"/>
                    </a:lnTo>
                    <a:lnTo>
                      <a:pt x="36" y="251"/>
                    </a:lnTo>
                    <a:lnTo>
                      <a:pt x="49" y="263"/>
                    </a:lnTo>
                    <a:lnTo>
                      <a:pt x="63" y="274"/>
                    </a:lnTo>
                    <a:lnTo>
                      <a:pt x="65" y="276"/>
                    </a:lnTo>
                    <a:lnTo>
                      <a:pt x="65" y="276"/>
                    </a:lnTo>
                    <a:lnTo>
                      <a:pt x="69" y="278"/>
                    </a:lnTo>
                    <a:lnTo>
                      <a:pt x="71" y="281"/>
                    </a:lnTo>
                    <a:lnTo>
                      <a:pt x="74" y="290"/>
                    </a:lnTo>
                    <a:lnTo>
                      <a:pt x="76" y="301"/>
                    </a:lnTo>
                    <a:lnTo>
                      <a:pt x="76" y="303"/>
                    </a:lnTo>
                    <a:lnTo>
                      <a:pt x="76" y="354"/>
                    </a:lnTo>
                    <a:lnTo>
                      <a:pt x="76" y="354"/>
                    </a:lnTo>
                    <a:lnTo>
                      <a:pt x="76" y="359"/>
                    </a:lnTo>
                    <a:lnTo>
                      <a:pt x="80" y="367"/>
                    </a:lnTo>
                    <a:lnTo>
                      <a:pt x="83" y="372"/>
                    </a:lnTo>
                    <a:lnTo>
                      <a:pt x="89" y="376"/>
                    </a:lnTo>
                    <a:lnTo>
                      <a:pt x="140" y="401"/>
                    </a:lnTo>
                    <a:lnTo>
                      <a:pt x="140" y="401"/>
                    </a:lnTo>
                    <a:lnTo>
                      <a:pt x="145" y="403"/>
                    </a:lnTo>
                    <a:lnTo>
                      <a:pt x="150" y="405"/>
                    </a:lnTo>
                    <a:lnTo>
                      <a:pt x="150" y="405"/>
                    </a:lnTo>
                    <a:lnTo>
                      <a:pt x="158" y="403"/>
                    </a:lnTo>
                    <a:lnTo>
                      <a:pt x="163" y="401"/>
                    </a:lnTo>
                    <a:lnTo>
                      <a:pt x="214" y="376"/>
                    </a:lnTo>
                    <a:lnTo>
                      <a:pt x="214" y="376"/>
                    </a:lnTo>
                    <a:lnTo>
                      <a:pt x="219" y="372"/>
                    </a:lnTo>
                    <a:lnTo>
                      <a:pt x="225" y="367"/>
                    </a:lnTo>
                    <a:lnTo>
                      <a:pt x="227" y="359"/>
                    </a:lnTo>
                    <a:lnTo>
                      <a:pt x="228" y="354"/>
                    </a:lnTo>
                    <a:lnTo>
                      <a:pt x="228" y="303"/>
                    </a:lnTo>
                    <a:lnTo>
                      <a:pt x="228" y="303"/>
                    </a:lnTo>
                    <a:lnTo>
                      <a:pt x="228" y="296"/>
                    </a:lnTo>
                    <a:lnTo>
                      <a:pt x="230" y="289"/>
                    </a:lnTo>
                    <a:lnTo>
                      <a:pt x="236" y="278"/>
                    </a:lnTo>
                    <a:lnTo>
                      <a:pt x="241" y="272"/>
                    </a:lnTo>
                    <a:lnTo>
                      <a:pt x="243" y="270"/>
                    </a:lnTo>
                    <a:lnTo>
                      <a:pt x="248" y="267"/>
                    </a:lnTo>
                    <a:lnTo>
                      <a:pt x="248" y="267"/>
                    </a:lnTo>
                    <a:lnTo>
                      <a:pt x="261" y="256"/>
                    </a:lnTo>
                    <a:lnTo>
                      <a:pt x="272" y="243"/>
                    </a:lnTo>
                    <a:lnTo>
                      <a:pt x="281" y="231"/>
                    </a:lnTo>
                    <a:lnTo>
                      <a:pt x="288" y="216"/>
                    </a:lnTo>
                    <a:lnTo>
                      <a:pt x="294" y="200"/>
                    </a:lnTo>
                    <a:lnTo>
                      <a:pt x="299" y="185"/>
                    </a:lnTo>
                    <a:lnTo>
                      <a:pt x="301" y="169"/>
                    </a:lnTo>
                    <a:lnTo>
                      <a:pt x="303" y="153"/>
                    </a:lnTo>
                    <a:lnTo>
                      <a:pt x="303" y="153"/>
                    </a:lnTo>
                    <a:lnTo>
                      <a:pt x="301" y="136"/>
                    </a:lnTo>
                    <a:lnTo>
                      <a:pt x="299" y="122"/>
                    </a:lnTo>
                    <a:lnTo>
                      <a:pt x="295" y="107"/>
                    </a:lnTo>
                    <a:lnTo>
                      <a:pt x="290" y="93"/>
                    </a:lnTo>
                    <a:lnTo>
                      <a:pt x="285" y="80"/>
                    </a:lnTo>
                    <a:lnTo>
                      <a:pt x="275" y="67"/>
                    </a:lnTo>
                    <a:lnTo>
                      <a:pt x="268" y="57"/>
                    </a:lnTo>
                    <a:lnTo>
                      <a:pt x="257" y="46"/>
                    </a:lnTo>
                    <a:lnTo>
                      <a:pt x="246" y="35"/>
                    </a:lnTo>
                    <a:lnTo>
                      <a:pt x="236" y="28"/>
                    </a:lnTo>
                    <a:lnTo>
                      <a:pt x="223" y="18"/>
                    </a:lnTo>
                    <a:lnTo>
                      <a:pt x="210" y="13"/>
                    </a:lnTo>
                    <a:lnTo>
                      <a:pt x="196" y="8"/>
                    </a:lnTo>
                    <a:lnTo>
                      <a:pt x="181" y="4"/>
                    </a:lnTo>
                    <a:lnTo>
                      <a:pt x="167" y="2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379"/>
                    </a:moveTo>
                    <a:lnTo>
                      <a:pt x="100" y="354"/>
                    </a:lnTo>
                    <a:lnTo>
                      <a:pt x="203" y="354"/>
                    </a:lnTo>
                    <a:lnTo>
                      <a:pt x="150" y="379"/>
                    </a:lnTo>
                    <a:close/>
                    <a:moveTo>
                      <a:pt x="203" y="303"/>
                    </a:moveTo>
                    <a:lnTo>
                      <a:pt x="203" y="328"/>
                    </a:lnTo>
                    <a:lnTo>
                      <a:pt x="100" y="328"/>
                    </a:lnTo>
                    <a:lnTo>
                      <a:pt x="100" y="303"/>
                    </a:lnTo>
                    <a:lnTo>
                      <a:pt x="100" y="303"/>
                    </a:lnTo>
                    <a:lnTo>
                      <a:pt x="203" y="303"/>
                    </a:lnTo>
                    <a:lnTo>
                      <a:pt x="203" y="303"/>
                    </a:lnTo>
                    <a:close/>
                    <a:moveTo>
                      <a:pt x="232" y="249"/>
                    </a:moveTo>
                    <a:lnTo>
                      <a:pt x="232" y="249"/>
                    </a:lnTo>
                    <a:lnTo>
                      <a:pt x="230" y="249"/>
                    </a:lnTo>
                    <a:lnTo>
                      <a:pt x="223" y="254"/>
                    </a:lnTo>
                    <a:lnTo>
                      <a:pt x="214" y="263"/>
                    </a:lnTo>
                    <a:lnTo>
                      <a:pt x="210" y="270"/>
                    </a:lnTo>
                    <a:lnTo>
                      <a:pt x="207" y="278"/>
                    </a:lnTo>
                    <a:lnTo>
                      <a:pt x="96" y="278"/>
                    </a:lnTo>
                    <a:lnTo>
                      <a:pt x="96" y="278"/>
                    </a:lnTo>
                    <a:lnTo>
                      <a:pt x="94" y="270"/>
                    </a:lnTo>
                    <a:lnTo>
                      <a:pt x="91" y="265"/>
                    </a:lnTo>
                    <a:lnTo>
                      <a:pt x="85" y="260"/>
                    </a:lnTo>
                    <a:lnTo>
                      <a:pt x="78" y="254"/>
                    </a:lnTo>
                    <a:lnTo>
                      <a:pt x="78" y="254"/>
                    </a:lnTo>
                    <a:lnTo>
                      <a:pt x="67" y="245"/>
                    </a:lnTo>
                    <a:lnTo>
                      <a:pt x="56" y="234"/>
                    </a:lnTo>
                    <a:lnTo>
                      <a:pt x="47" y="223"/>
                    </a:lnTo>
                    <a:lnTo>
                      <a:pt x="40" y="211"/>
                    </a:lnTo>
                    <a:lnTo>
                      <a:pt x="34" y="196"/>
                    </a:lnTo>
                    <a:lnTo>
                      <a:pt x="29" y="182"/>
                    </a:lnTo>
                    <a:lnTo>
                      <a:pt x="27" y="167"/>
                    </a:lnTo>
                    <a:lnTo>
                      <a:pt x="25" y="153"/>
                    </a:lnTo>
                    <a:lnTo>
                      <a:pt x="25" y="153"/>
                    </a:lnTo>
                    <a:lnTo>
                      <a:pt x="25" y="140"/>
                    </a:lnTo>
                    <a:lnTo>
                      <a:pt x="27" y="127"/>
                    </a:lnTo>
                    <a:lnTo>
                      <a:pt x="31" y="115"/>
                    </a:lnTo>
                    <a:lnTo>
                      <a:pt x="36" y="104"/>
                    </a:lnTo>
                    <a:lnTo>
                      <a:pt x="40" y="93"/>
                    </a:lnTo>
                    <a:lnTo>
                      <a:pt x="47" y="82"/>
                    </a:lnTo>
                    <a:lnTo>
                      <a:pt x="54" y="71"/>
                    </a:lnTo>
                    <a:lnTo>
                      <a:pt x="62" y="64"/>
                    </a:lnTo>
                    <a:lnTo>
                      <a:pt x="71" y="55"/>
                    </a:lnTo>
                    <a:lnTo>
                      <a:pt x="82" y="47"/>
                    </a:lnTo>
                    <a:lnTo>
                      <a:pt x="91" y="42"/>
                    </a:lnTo>
                    <a:lnTo>
                      <a:pt x="101" y="37"/>
                    </a:lnTo>
                    <a:lnTo>
                      <a:pt x="114" y="31"/>
                    </a:lnTo>
                    <a:lnTo>
                      <a:pt x="125" y="29"/>
                    </a:lnTo>
                    <a:lnTo>
                      <a:pt x="138" y="28"/>
                    </a:lnTo>
                    <a:lnTo>
                      <a:pt x="150" y="26"/>
                    </a:lnTo>
                    <a:lnTo>
                      <a:pt x="150" y="26"/>
                    </a:lnTo>
                    <a:lnTo>
                      <a:pt x="165" y="28"/>
                    </a:lnTo>
                    <a:lnTo>
                      <a:pt x="176" y="29"/>
                    </a:lnTo>
                    <a:lnTo>
                      <a:pt x="188" y="31"/>
                    </a:lnTo>
                    <a:lnTo>
                      <a:pt x="199" y="37"/>
                    </a:lnTo>
                    <a:lnTo>
                      <a:pt x="212" y="42"/>
                    </a:lnTo>
                    <a:lnTo>
                      <a:pt x="221" y="47"/>
                    </a:lnTo>
                    <a:lnTo>
                      <a:pt x="232" y="55"/>
                    </a:lnTo>
                    <a:lnTo>
                      <a:pt x="239" y="64"/>
                    </a:lnTo>
                    <a:lnTo>
                      <a:pt x="248" y="71"/>
                    </a:lnTo>
                    <a:lnTo>
                      <a:pt x="256" y="82"/>
                    </a:lnTo>
                    <a:lnTo>
                      <a:pt x="261" y="93"/>
                    </a:lnTo>
                    <a:lnTo>
                      <a:pt x="266" y="104"/>
                    </a:lnTo>
                    <a:lnTo>
                      <a:pt x="272" y="115"/>
                    </a:lnTo>
                    <a:lnTo>
                      <a:pt x="274" y="127"/>
                    </a:lnTo>
                    <a:lnTo>
                      <a:pt x="275" y="140"/>
                    </a:lnTo>
                    <a:lnTo>
                      <a:pt x="277" y="153"/>
                    </a:lnTo>
                    <a:lnTo>
                      <a:pt x="277" y="153"/>
                    </a:lnTo>
                    <a:lnTo>
                      <a:pt x="275" y="165"/>
                    </a:lnTo>
                    <a:lnTo>
                      <a:pt x="274" y="180"/>
                    </a:lnTo>
                    <a:lnTo>
                      <a:pt x="270" y="192"/>
                    </a:lnTo>
                    <a:lnTo>
                      <a:pt x="265" y="205"/>
                    </a:lnTo>
                    <a:lnTo>
                      <a:pt x="259" y="218"/>
                    </a:lnTo>
                    <a:lnTo>
                      <a:pt x="250" y="229"/>
                    </a:lnTo>
                    <a:lnTo>
                      <a:pt x="243" y="240"/>
                    </a:lnTo>
                    <a:lnTo>
                      <a:pt x="232" y="249"/>
                    </a:lnTo>
                    <a:lnTo>
                      <a:pt x="232" y="249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/>
              </a:p>
            </p:txBody>
          </p:sp>
        </p:grpSp>
      </p:grpSp>
      <p:sp>
        <p:nvSpPr>
          <p:cNvPr id="95" name="Rectangle 43"/>
          <p:cNvSpPr/>
          <p:nvPr/>
        </p:nvSpPr>
        <p:spPr>
          <a:xfrm>
            <a:off x="3915638" y="1492751"/>
            <a:ext cx="10001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ms-MY" sz="800" dirty="0" smtClean="0">
                <a:solidFill>
                  <a:schemeClr val="bg1">
                    <a:lumMod val="65000"/>
                  </a:schemeClr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.</a:t>
            </a:r>
            <a:r>
              <a:rPr lang="zh-CN" altLang="en-US" sz="8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  <a:sym typeface="微软雅黑" panose="020B0503020204020204" pitchFamily="34" charset="-122"/>
              </a:rPr>
              <a:t>在此录入上述图表的描述说明，在此录入上述图表的描述说明，在此录入上述图表的描述说明。</a:t>
            </a:r>
            <a:endParaRPr lang="zh-CN" altLang="en-US" sz="8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 pitchFamily="34" charset="0"/>
              <a:sym typeface="微软雅黑" panose="020B0503020204020204" pitchFamily="34" charset="-122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zh-CN" sz="800" b="1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  <a:ea typeface="Segoe UI" panose="020B0502040204020203" pitchFamily="34" charset="0"/>
              <a:cs typeface="Segoe UI" panose="020B0502040204020203" pitchFamily="34" charset="0"/>
              <a:sym typeface="Lato Regular" charset="0"/>
            </a:endParaRPr>
          </a:p>
        </p:txBody>
      </p:sp>
      <p:sp>
        <p:nvSpPr>
          <p:cNvPr id="96" name="Rectangle 49"/>
          <p:cNvSpPr/>
          <p:nvPr/>
        </p:nvSpPr>
        <p:spPr>
          <a:xfrm>
            <a:off x="6018129" y="1279361"/>
            <a:ext cx="10001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ms-MY" sz="800" dirty="0" smtClean="0">
                <a:solidFill>
                  <a:schemeClr val="bg1">
                    <a:lumMod val="65000"/>
                  </a:schemeClr>
                </a:solidFill>
                <a:latin typeface="Open Sans Light" pitchFamily="34" charset="0"/>
                <a:ea typeface="Open Sans Light" pitchFamily="34" charset="0"/>
                <a:cs typeface="Open Sans Light" pitchFamily="34" charset="0"/>
              </a:rPr>
              <a:t>.</a:t>
            </a:r>
            <a:r>
              <a:rPr lang="zh-CN" altLang="en-US" sz="8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  <a:sym typeface="微软雅黑" panose="020B0503020204020204" pitchFamily="34" charset="-122"/>
              </a:rPr>
              <a:t>在此录入上述图表的描述说明，在此录入上述图表的描述说明，在此录入上述图表的描述说明。</a:t>
            </a:r>
            <a:endParaRPr lang="zh-CN" altLang="en-US" sz="8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 pitchFamily="34" charset="0"/>
              <a:sym typeface="微软雅黑" panose="020B0503020204020204" pitchFamily="34" charset="-122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zh-CN" sz="800" b="1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  <a:ea typeface="Segoe UI" panose="020B0502040204020203" pitchFamily="34" charset="0"/>
              <a:cs typeface="Segoe UI" panose="020B0502040204020203" pitchFamily="34" charset="0"/>
              <a:sym typeface="Lato Regular" charset="0"/>
            </a:endParaRPr>
          </a:p>
        </p:txBody>
      </p:sp>
      <p:sp>
        <p:nvSpPr>
          <p:cNvPr id="100" name="Freeform 109"/>
          <p:cNvSpPr/>
          <p:nvPr/>
        </p:nvSpPr>
        <p:spPr bwMode="auto">
          <a:xfrm>
            <a:off x="7091769" y="1677179"/>
            <a:ext cx="62086" cy="61070"/>
          </a:xfrm>
          <a:custGeom>
            <a:avLst/>
            <a:gdLst/>
            <a:ahLst/>
            <a:cxnLst>
              <a:cxn ang="0">
                <a:pos x="13" y="0"/>
              </a:cxn>
              <a:cxn ang="0">
                <a:pos x="13" y="0"/>
              </a:cxn>
              <a:cxn ang="0">
                <a:pos x="9" y="2"/>
              </a:cxn>
              <a:cxn ang="0">
                <a:pos x="4" y="4"/>
              </a:cxn>
              <a:cxn ang="0">
                <a:pos x="2" y="7"/>
              </a:cxn>
              <a:cxn ang="0">
                <a:pos x="0" y="13"/>
              </a:cxn>
              <a:cxn ang="0">
                <a:pos x="0" y="13"/>
              </a:cxn>
              <a:cxn ang="0">
                <a:pos x="2" y="18"/>
              </a:cxn>
              <a:cxn ang="0">
                <a:pos x="4" y="22"/>
              </a:cxn>
              <a:cxn ang="0">
                <a:pos x="9" y="24"/>
              </a:cxn>
              <a:cxn ang="0">
                <a:pos x="13" y="25"/>
              </a:cxn>
              <a:cxn ang="0">
                <a:pos x="13" y="25"/>
              </a:cxn>
              <a:cxn ang="0">
                <a:pos x="24" y="27"/>
              </a:cxn>
              <a:cxn ang="0">
                <a:pos x="35" y="31"/>
              </a:cxn>
              <a:cxn ang="0">
                <a:pos x="46" y="36"/>
              </a:cxn>
              <a:cxn ang="0">
                <a:pos x="57" y="44"/>
              </a:cxn>
              <a:cxn ang="0">
                <a:pos x="64" y="53"/>
              </a:cxn>
              <a:cxn ang="0">
                <a:pos x="71" y="64"/>
              </a:cxn>
              <a:cxn ang="0">
                <a:pos x="75" y="76"/>
              </a:cxn>
              <a:cxn ang="0">
                <a:pos x="77" y="89"/>
              </a:cxn>
              <a:cxn ang="0">
                <a:pos x="77" y="89"/>
              </a:cxn>
              <a:cxn ang="0">
                <a:pos x="78" y="94"/>
              </a:cxn>
              <a:cxn ang="0">
                <a:pos x="80" y="98"/>
              </a:cxn>
              <a:cxn ang="0">
                <a:pos x="84" y="102"/>
              </a:cxn>
              <a:cxn ang="0">
                <a:pos x="89" y="102"/>
              </a:cxn>
              <a:cxn ang="0">
                <a:pos x="89" y="102"/>
              </a:cxn>
              <a:cxn ang="0">
                <a:pos x="95" y="102"/>
              </a:cxn>
              <a:cxn ang="0">
                <a:pos x="98" y="98"/>
              </a:cxn>
              <a:cxn ang="0">
                <a:pos x="100" y="94"/>
              </a:cxn>
              <a:cxn ang="0">
                <a:pos x="102" y="89"/>
              </a:cxn>
              <a:cxn ang="0">
                <a:pos x="102" y="89"/>
              </a:cxn>
              <a:cxn ang="0">
                <a:pos x="100" y="69"/>
              </a:cxn>
              <a:cxn ang="0">
                <a:pos x="95" y="51"/>
              </a:cxn>
              <a:cxn ang="0">
                <a:pos x="86" y="36"/>
              </a:cxn>
              <a:cxn ang="0">
                <a:pos x="75" y="24"/>
              </a:cxn>
              <a:cxn ang="0">
                <a:pos x="60" y="13"/>
              </a:cxn>
              <a:cxn ang="0">
                <a:pos x="46" y="6"/>
              </a:cxn>
              <a:cxn ang="0">
                <a:pos x="29" y="2"/>
              </a:cxn>
              <a:cxn ang="0">
                <a:pos x="13" y="0"/>
              </a:cxn>
              <a:cxn ang="0">
                <a:pos x="13" y="0"/>
              </a:cxn>
            </a:cxnLst>
            <a:rect l="0" t="0" r="r" b="b"/>
            <a:pathLst>
              <a:path w="102" h="102">
                <a:moveTo>
                  <a:pt x="13" y="0"/>
                </a:moveTo>
                <a:lnTo>
                  <a:pt x="13" y="0"/>
                </a:lnTo>
                <a:lnTo>
                  <a:pt x="9" y="2"/>
                </a:lnTo>
                <a:lnTo>
                  <a:pt x="4" y="4"/>
                </a:lnTo>
                <a:lnTo>
                  <a:pt x="2" y="7"/>
                </a:lnTo>
                <a:lnTo>
                  <a:pt x="0" y="13"/>
                </a:lnTo>
                <a:lnTo>
                  <a:pt x="0" y="13"/>
                </a:lnTo>
                <a:lnTo>
                  <a:pt x="2" y="18"/>
                </a:lnTo>
                <a:lnTo>
                  <a:pt x="4" y="22"/>
                </a:lnTo>
                <a:lnTo>
                  <a:pt x="9" y="24"/>
                </a:lnTo>
                <a:lnTo>
                  <a:pt x="13" y="25"/>
                </a:lnTo>
                <a:lnTo>
                  <a:pt x="13" y="25"/>
                </a:lnTo>
                <a:lnTo>
                  <a:pt x="24" y="27"/>
                </a:lnTo>
                <a:lnTo>
                  <a:pt x="35" y="31"/>
                </a:lnTo>
                <a:lnTo>
                  <a:pt x="46" y="36"/>
                </a:lnTo>
                <a:lnTo>
                  <a:pt x="57" y="44"/>
                </a:lnTo>
                <a:lnTo>
                  <a:pt x="64" y="53"/>
                </a:lnTo>
                <a:lnTo>
                  <a:pt x="71" y="64"/>
                </a:lnTo>
                <a:lnTo>
                  <a:pt x="75" y="76"/>
                </a:lnTo>
                <a:lnTo>
                  <a:pt x="77" y="89"/>
                </a:lnTo>
                <a:lnTo>
                  <a:pt x="77" y="89"/>
                </a:lnTo>
                <a:lnTo>
                  <a:pt x="78" y="94"/>
                </a:lnTo>
                <a:lnTo>
                  <a:pt x="80" y="98"/>
                </a:lnTo>
                <a:lnTo>
                  <a:pt x="84" y="102"/>
                </a:lnTo>
                <a:lnTo>
                  <a:pt x="89" y="102"/>
                </a:lnTo>
                <a:lnTo>
                  <a:pt x="89" y="102"/>
                </a:lnTo>
                <a:lnTo>
                  <a:pt x="95" y="102"/>
                </a:lnTo>
                <a:lnTo>
                  <a:pt x="98" y="98"/>
                </a:lnTo>
                <a:lnTo>
                  <a:pt x="100" y="94"/>
                </a:lnTo>
                <a:lnTo>
                  <a:pt x="102" y="89"/>
                </a:lnTo>
                <a:lnTo>
                  <a:pt x="102" y="89"/>
                </a:lnTo>
                <a:lnTo>
                  <a:pt x="100" y="69"/>
                </a:lnTo>
                <a:lnTo>
                  <a:pt x="95" y="51"/>
                </a:lnTo>
                <a:lnTo>
                  <a:pt x="86" y="36"/>
                </a:lnTo>
                <a:lnTo>
                  <a:pt x="75" y="24"/>
                </a:lnTo>
                <a:lnTo>
                  <a:pt x="60" y="13"/>
                </a:lnTo>
                <a:lnTo>
                  <a:pt x="46" y="6"/>
                </a:lnTo>
                <a:lnTo>
                  <a:pt x="29" y="2"/>
                </a:lnTo>
                <a:lnTo>
                  <a:pt x="13" y="0"/>
                </a:lnTo>
                <a:lnTo>
                  <a:pt x="13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cxnSp>
        <p:nvCxnSpPr>
          <p:cNvPr id="107" name="肘形连接符 106"/>
          <p:cNvCxnSpPr/>
          <p:nvPr/>
        </p:nvCxnSpPr>
        <p:spPr>
          <a:xfrm>
            <a:off x="2646284" y="3240535"/>
            <a:ext cx="1513425" cy="729533"/>
          </a:xfrm>
          <a:prstGeom prst="bentConnector3">
            <a:avLst/>
          </a:prstGeom>
          <a:ln>
            <a:solidFill>
              <a:srgbClr val="40937D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肘形连接符 110"/>
          <p:cNvCxnSpPr/>
          <p:nvPr/>
        </p:nvCxnSpPr>
        <p:spPr>
          <a:xfrm rot="10800000" flipV="1">
            <a:off x="4740673" y="3256783"/>
            <a:ext cx="1492955" cy="708196"/>
          </a:xfrm>
          <a:prstGeom prst="bentConnector3">
            <a:avLst/>
          </a:prstGeom>
          <a:ln>
            <a:solidFill>
              <a:srgbClr val="40937D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95" grpId="0"/>
      <p:bldP spid="9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单圆角矩形 4"/>
          <p:cNvSpPr>
            <a:spLocks noChangeArrowheads="1"/>
          </p:cNvSpPr>
          <p:nvPr/>
        </p:nvSpPr>
        <p:spPr bwMode="auto">
          <a:xfrm>
            <a:off x="611163" y="2187719"/>
            <a:ext cx="2543041" cy="1545816"/>
          </a:xfrm>
          <a:prstGeom prst="roundRect">
            <a:avLst/>
          </a:prstGeom>
          <a:solidFill>
            <a:srgbClr val="D8D8D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1180"/>
          </a:p>
        </p:txBody>
      </p:sp>
      <p:sp>
        <p:nvSpPr>
          <p:cNvPr id="12" name="单圆角矩形 5"/>
          <p:cNvSpPr>
            <a:spLocks noChangeArrowheads="1"/>
          </p:cNvSpPr>
          <p:nvPr/>
        </p:nvSpPr>
        <p:spPr bwMode="auto">
          <a:xfrm>
            <a:off x="3424049" y="2214733"/>
            <a:ext cx="2543041" cy="1545816"/>
          </a:xfrm>
          <a:prstGeom prst="roundRect">
            <a:avLst/>
          </a:prstGeom>
          <a:solidFill>
            <a:srgbClr val="D8D8D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1180"/>
          </a:p>
        </p:txBody>
      </p:sp>
      <p:sp>
        <p:nvSpPr>
          <p:cNvPr id="13" name="单圆角矩形 6"/>
          <p:cNvSpPr>
            <a:spLocks noChangeArrowheads="1"/>
          </p:cNvSpPr>
          <p:nvPr/>
        </p:nvSpPr>
        <p:spPr bwMode="auto">
          <a:xfrm>
            <a:off x="6188907" y="2214733"/>
            <a:ext cx="2544231" cy="1545816"/>
          </a:xfrm>
          <a:prstGeom prst="roundRect">
            <a:avLst/>
          </a:prstGeom>
          <a:solidFill>
            <a:srgbClr val="D8D8D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sz="1180"/>
          </a:p>
        </p:txBody>
      </p:sp>
      <p:sp>
        <p:nvSpPr>
          <p:cNvPr id="14" name="TextBox 14"/>
          <p:cNvSpPr>
            <a:spLocks noChangeArrowheads="1"/>
          </p:cNvSpPr>
          <p:nvPr/>
        </p:nvSpPr>
        <p:spPr bwMode="auto">
          <a:xfrm>
            <a:off x="758722" y="2538770"/>
            <a:ext cx="2289570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  <a:sym typeface="微软雅黑" panose="020B0503020204020204" pitchFamily="34" charset="-122"/>
              </a:rPr>
              <a:t>在此录入上述图表的描述说明，在此录入上述图表的描述说明，在此录入上述图表的描述说明。</a:t>
            </a:r>
            <a:endParaRPr lang="zh-CN" altLang="en-US" sz="14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 pitchFamily="34" charset="0"/>
              <a:sym typeface="微软雅黑" panose="020B0503020204020204" pitchFamily="34" charset="-122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zh-CN" sz="1400" b="1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  <a:ea typeface="Segoe UI" panose="020B0502040204020203" pitchFamily="34" charset="0"/>
              <a:cs typeface="Segoe UI" panose="020B0502040204020203" pitchFamily="34" charset="0"/>
              <a:sym typeface="Lato Regular" charset="0"/>
            </a:endParaRPr>
          </a:p>
        </p:txBody>
      </p:sp>
      <p:sp>
        <p:nvSpPr>
          <p:cNvPr id="15" name="TextBox 15"/>
          <p:cNvSpPr>
            <a:spLocks noChangeArrowheads="1"/>
          </p:cNvSpPr>
          <p:nvPr/>
        </p:nvSpPr>
        <p:spPr bwMode="auto">
          <a:xfrm>
            <a:off x="3548997" y="2565784"/>
            <a:ext cx="2291950" cy="1411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  <a:sym typeface="微软雅黑" panose="020B0503020204020204" pitchFamily="34" charset="-122"/>
              </a:rPr>
              <a:t>在此录入上述图表的描述说明，在此录入上述图表的描述说明，在此录入上述图表的描述说明。</a:t>
            </a:r>
            <a:endParaRPr lang="zh-CN" altLang="en-US" sz="14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 pitchFamily="34" charset="0"/>
              <a:sym typeface="微软雅黑" panose="020B0503020204020204" pitchFamily="34" charset="-122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zh-CN" sz="1400" b="1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  <a:ea typeface="Segoe UI" panose="020B0502040204020203" pitchFamily="34" charset="0"/>
              <a:cs typeface="Segoe UI" panose="020B0502040204020203" pitchFamily="34" charset="0"/>
              <a:sym typeface="Lato Regular" charset="0"/>
            </a:endParaRPr>
          </a:p>
          <a:p>
            <a:pPr eaLnBrk="1" hangingPunct="1"/>
            <a:endParaRPr lang="zh-CN" altLang="en-US" sz="1575" dirty="0"/>
          </a:p>
        </p:txBody>
      </p:sp>
      <p:sp>
        <p:nvSpPr>
          <p:cNvPr id="16" name="TextBox 16"/>
          <p:cNvSpPr>
            <a:spLocks noChangeArrowheads="1"/>
          </p:cNvSpPr>
          <p:nvPr/>
        </p:nvSpPr>
        <p:spPr bwMode="auto">
          <a:xfrm>
            <a:off x="6324566" y="2565784"/>
            <a:ext cx="2291950" cy="1411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89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1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4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egoe UI" panose="020B0502040204020203" pitchFamily="34" charset="0"/>
                <a:sym typeface="微软雅黑" panose="020B0503020204020204" pitchFamily="34" charset="-122"/>
              </a:rPr>
              <a:t>在此录入上述图表的描述说明，在此录入上述图表的描述说明，在此录入上述图表的描述说明。</a:t>
            </a:r>
            <a:endParaRPr lang="zh-CN" altLang="en-US" sz="14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egoe UI" panose="020B0502040204020203" pitchFamily="34" charset="0"/>
              <a:sym typeface="微软雅黑" panose="020B0503020204020204" pitchFamily="34" charset="-122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zh-CN" sz="1400" b="1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  <a:ea typeface="Segoe UI" panose="020B0502040204020203" pitchFamily="34" charset="0"/>
              <a:cs typeface="Segoe UI" panose="020B0502040204020203" pitchFamily="34" charset="0"/>
              <a:sym typeface="Lato Regular" charset="0"/>
            </a:endParaRPr>
          </a:p>
          <a:p>
            <a:pPr eaLnBrk="1" hangingPunct="1"/>
            <a:endParaRPr lang="zh-CN" altLang="en-US" sz="1575" dirty="0"/>
          </a:p>
        </p:txBody>
      </p:sp>
      <p:grpSp>
        <p:nvGrpSpPr>
          <p:cNvPr id="17" name="组合 48"/>
          <p:cNvGrpSpPr/>
          <p:nvPr/>
        </p:nvGrpSpPr>
        <p:grpSpPr bwMode="auto">
          <a:xfrm>
            <a:off x="1598867" y="1970781"/>
            <a:ext cx="567633" cy="566442"/>
            <a:chOff x="0" y="0"/>
            <a:chExt cx="755970" cy="755970"/>
          </a:xfrm>
        </p:grpSpPr>
        <p:grpSp>
          <p:nvGrpSpPr>
            <p:cNvPr id="18" name="组合 49"/>
            <p:cNvGrpSpPr/>
            <p:nvPr/>
          </p:nvGrpSpPr>
          <p:grpSpPr bwMode="auto">
            <a:xfrm>
              <a:off x="0" y="0"/>
              <a:ext cx="755970" cy="755970"/>
              <a:chOff x="0" y="0"/>
              <a:chExt cx="2360814" cy="2360814"/>
            </a:xfrm>
          </p:grpSpPr>
          <p:sp>
            <p:nvSpPr>
              <p:cNvPr id="20" name="椭圆 21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359771" cy="2360814"/>
              </a:xfrm>
              <a:prstGeom prst="ellipse">
                <a:avLst/>
              </a:prstGeom>
              <a:solidFill>
                <a:srgbClr val="4093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defTabSz="1089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defTabSz="1089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defTabSz="1089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defTabSz="1089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zh-CN" sz="1575">
                  <a:solidFill>
                    <a:srgbClr val="40937D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21" name="椭圆 22"/>
              <p:cNvSpPr>
                <a:spLocks noChangeArrowheads="1"/>
              </p:cNvSpPr>
              <p:nvPr/>
            </p:nvSpPr>
            <p:spPr bwMode="auto">
              <a:xfrm>
                <a:off x="138810" y="138871"/>
                <a:ext cx="2082151" cy="2083071"/>
              </a:xfrm>
              <a:prstGeom prst="ellipse">
                <a:avLst/>
              </a:prstGeom>
              <a:gradFill rotWithShape="1">
                <a:gsLst>
                  <a:gs pos="0">
                    <a:srgbClr val="FEFFFF"/>
                  </a:gs>
                  <a:gs pos="100000">
                    <a:srgbClr val="D0D0D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defTabSz="1089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defTabSz="1089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defTabSz="1089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defTabSz="1089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zh-CN" sz="1575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22" name="椭圆 23"/>
              <p:cNvSpPr>
                <a:spLocks noChangeArrowheads="1"/>
              </p:cNvSpPr>
              <p:nvPr/>
            </p:nvSpPr>
            <p:spPr bwMode="auto">
              <a:xfrm>
                <a:off x="366855" y="367017"/>
                <a:ext cx="1626061" cy="1626779"/>
              </a:xfrm>
              <a:prstGeom prst="ellipse">
                <a:avLst/>
              </a:prstGeom>
              <a:gradFill rotWithShape="1">
                <a:gsLst>
                  <a:gs pos="0">
                    <a:srgbClr val="DCDCDC"/>
                  </a:gs>
                  <a:gs pos="100000">
                    <a:srgbClr val="FBFBFB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defTabSz="1089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defTabSz="1089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defTabSz="1089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defTabSz="1089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zh-CN" sz="1575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</p:grpSp>
        <p:sp>
          <p:nvSpPr>
            <p:cNvPr id="19" name="文本框 50"/>
            <p:cNvSpPr>
              <a:spLocks noChangeArrowheads="1"/>
            </p:cNvSpPr>
            <p:nvPr/>
          </p:nvSpPr>
          <p:spPr bwMode="auto">
            <a:xfrm>
              <a:off x="119041" y="138620"/>
              <a:ext cx="527739" cy="492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800" dirty="0">
                  <a:solidFill>
                    <a:srgbClr val="40937D"/>
                  </a:solidFill>
                  <a:latin typeface="Impact" panose="020B0806030902050204" pitchFamily="34" charset="0"/>
                  <a:sym typeface="Impact" panose="020B0806030902050204" pitchFamily="34" charset="0"/>
                </a:rPr>
                <a:t>01</a:t>
              </a:r>
              <a:endParaRPr lang="zh-CN" altLang="en-US" sz="1800" dirty="0">
                <a:solidFill>
                  <a:srgbClr val="40937D"/>
                </a:solidFill>
                <a:latin typeface="Impact" panose="020B0806030902050204" pitchFamily="34" charset="0"/>
                <a:sym typeface="Impact" panose="020B0806030902050204" pitchFamily="34" charset="0"/>
              </a:endParaRPr>
            </a:p>
          </p:txBody>
        </p:sp>
      </p:grpSp>
      <p:grpSp>
        <p:nvGrpSpPr>
          <p:cNvPr id="23" name="组合 54"/>
          <p:cNvGrpSpPr/>
          <p:nvPr/>
        </p:nvGrpSpPr>
        <p:grpSpPr bwMode="auto">
          <a:xfrm>
            <a:off x="4410312" y="1976029"/>
            <a:ext cx="567633" cy="566442"/>
            <a:chOff x="0" y="0"/>
            <a:chExt cx="755970" cy="755970"/>
          </a:xfrm>
        </p:grpSpPr>
        <p:grpSp>
          <p:nvGrpSpPr>
            <p:cNvPr id="24" name="组合 55"/>
            <p:cNvGrpSpPr/>
            <p:nvPr/>
          </p:nvGrpSpPr>
          <p:grpSpPr bwMode="auto">
            <a:xfrm>
              <a:off x="0" y="0"/>
              <a:ext cx="755970" cy="755970"/>
              <a:chOff x="0" y="0"/>
              <a:chExt cx="2360814" cy="2360814"/>
            </a:xfrm>
          </p:grpSpPr>
          <p:sp>
            <p:nvSpPr>
              <p:cNvPr id="26" name="椭圆 27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359771" cy="2360814"/>
              </a:xfrm>
              <a:prstGeom prst="ellipse">
                <a:avLst/>
              </a:prstGeom>
              <a:solidFill>
                <a:srgbClr val="4093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defTabSz="1089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defTabSz="1089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defTabSz="1089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defTabSz="1089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zh-CN" sz="1575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27" name="椭圆 28"/>
              <p:cNvSpPr>
                <a:spLocks noChangeArrowheads="1"/>
              </p:cNvSpPr>
              <p:nvPr/>
            </p:nvSpPr>
            <p:spPr bwMode="auto">
              <a:xfrm>
                <a:off x="138810" y="138871"/>
                <a:ext cx="2082151" cy="2083071"/>
              </a:xfrm>
              <a:prstGeom prst="ellipse">
                <a:avLst/>
              </a:prstGeom>
              <a:gradFill rotWithShape="1">
                <a:gsLst>
                  <a:gs pos="0">
                    <a:srgbClr val="FEFFFF"/>
                  </a:gs>
                  <a:gs pos="100000">
                    <a:srgbClr val="D0D0D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defTabSz="1089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defTabSz="1089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defTabSz="1089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defTabSz="1089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zh-CN" sz="1575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28" name="椭圆 29"/>
              <p:cNvSpPr>
                <a:spLocks noChangeArrowheads="1"/>
              </p:cNvSpPr>
              <p:nvPr/>
            </p:nvSpPr>
            <p:spPr bwMode="auto">
              <a:xfrm>
                <a:off x="366855" y="367017"/>
                <a:ext cx="1626061" cy="1626779"/>
              </a:xfrm>
              <a:prstGeom prst="ellipse">
                <a:avLst/>
              </a:prstGeom>
              <a:gradFill rotWithShape="1">
                <a:gsLst>
                  <a:gs pos="0">
                    <a:srgbClr val="DCDCDC"/>
                  </a:gs>
                  <a:gs pos="100000">
                    <a:srgbClr val="FBFBFB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defTabSz="1089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defTabSz="1089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defTabSz="1089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defTabSz="1089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zh-CN" sz="1575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</p:grpSp>
        <p:sp>
          <p:nvSpPr>
            <p:cNvPr id="25" name="文本框 56"/>
            <p:cNvSpPr>
              <a:spLocks noChangeArrowheads="1"/>
            </p:cNvSpPr>
            <p:nvPr/>
          </p:nvSpPr>
          <p:spPr bwMode="auto">
            <a:xfrm>
              <a:off x="119041" y="138620"/>
              <a:ext cx="564033" cy="492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800" dirty="0">
                  <a:solidFill>
                    <a:srgbClr val="40937D"/>
                  </a:solidFill>
                  <a:latin typeface="Impact" panose="020B0806030902050204" pitchFamily="34" charset="0"/>
                  <a:sym typeface="Impact" panose="020B0806030902050204" pitchFamily="34" charset="0"/>
                </a:rPr>
                <a:t>02</a:t>
              </a:r>
              <a:endParaRPr lang="zh-CN" altLang="en-US" sz="1800" dirty="0">
                <a:solidFill>
                  <a:srgbClr val="40937D"/>
                </a:solidFill>
                <a:latin typeface="Impact" panose="020B0806030902050204" pitchFamily="34" charset="0"/>
                <a:sym typeface="Impact" panose="020B0806030902050204" pitchFamily="34" charset="0"/>
              </a:endParaRPr>
            </a:p>
          </p:txBody>
        </p:sp>
      </p:grpSp>
      <p:grpSp>
        <p:nvGrpSpPr>
          <p:cNvPr id="29" name="组合 60"/>
          <p:cNvGrpSpPr/>
          <p:nvPr/>
        </p:nvGrpSpPr>
        <p:grpSpPr bwMode="auto">
          <a:xfrm>
            <a:off x="7177331" y="2009349"/>
            <a:ext cx="567381" cy="566442"/>
            <a:chOff x="0" y="0"/>
            <a:chExt cx="755636" cy="755970"/>
          </a:xfrm>
        </p:grpSpPr>
        <p:grpSp>
          <p:nvGrpSpPr>
            <p:cNvPr id="30" name="组合 61"/>
            <p:cNvGrpSpPr/>
            <p:nvPr/>
          </p:nvGrpSpPr>
          <p:grpSpPr bwMode="auto">
            <a:xfrm>
              <a:off x="0" y="0"/>
              <a:ext cx="755636" cy="755970"/>
              <a:chOff x="0" y="0"/>
              <a:chExt cx="2359771" cy="2360814"/>
            </a:xfrm>
          </p:grpSpPr>
          <p:sp>
            <p:nvSpPr>
              <p:cNvPr id="32" name="椭圆 33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359771" cy="2360814"/>
              </a:xfrm>
              <a:prstGeom prst="ellipse">
                <a:avLst/>
              </a:prstGeom>
              <a:solidFill>
                <a:srgbClr val="4093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defTabSz="1089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defTabSz="1089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defTabSz="1089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defTabSz="1089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zh-CN" sz="1575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33" name="椭圆 34"/>
              <p:cNvSpPr>
                <a:spLocks noChangeArrowheads="1"/>
              </p:cNvSpPr>
              <p:nvPr/>
            </p:nvSpPr>
            <p:spPr bwMode="auto">
              <a:xfrm>
                <a:off x="138810" y="138871"/>
                <a:ext cx="2082151" cy="2083071"/>
              </a:xfrm>
              <a:prstGeom prst="ellipse">
                <a:avLst/>
              </a:prstGeom>
              <a:gradFill rotWithShape="1">
                <a:gsLst>
                  <a:gs pos="0">
                    <a:srgbClr val="FEFFFF"/>
                  </a:gs>
                  <a:gs pos="100000">
                    <a:srgbClr val="D0D0D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defTabSz="1089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defTabSz="1089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defTabSz="1089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defTabSz="1089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zh-CN" sz="1575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  <p:sp>
            <p:nvSpPr>
              <p:cNvPr id="34" name="椭圆 35"/>
              <p:cNvSpPr>
                <a:spLocks noChangeArrowheads="1"/>
              </p:cNvSpPr>
              <p:nvPr/>
            </p:nvSpPr>
            <p:spPr bwMode="auto">
              <a:xfrm>
                <a:off x="366854" y="367016"/>
                <a:ext cx="1626063" cy="1626778"/>
              </a:xfrm>
              <a:prstGeom prst="ellipse">
                <a:avLst/>
              </a:prstGeom>
              <a:gradFill rotWithShape="1">
                <a:gsLst>
                  <a:gs pos="0">
                    <a:srgbClr val="DCDCDC"/>
                  </a:gs>
                  <a:gs pos="100000">
                    <a:srgbClr val="FBFBFB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anchor="ctr"/>
              <a:lstStyle>
                <a:lvl1pPr eaLnBrk="0" hangingPunct="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defTabSz="1089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defTabSz="1089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defTabSz="1089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defTabSz="1089025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 sz="2100"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zh-CN" sz="1575">
                  <a:solidFill>
                    <a:srgbClr val="FFFFFF"/>
                  </a:solidFill>
                  <a:latin typeface="宋体" panose="02010600030101010101" pitchFamily="2" charset="-122"/>
                  <a:sym typeface="宋体" panose="02010600030101010101" pitchFamily="2" charset="-122"/>
                </a:endParaRPr>
              </a:p>
            </p:txBody>
          </p:sp>
        </p:grpSp>
        <p:sp>
          <p:nvSpPr>
            <p:cNvPr id="31" name="文本框 62"/>
            <p:cNvSpPr>
              <a:spLocks noChangeArrowheads="1"/>
            </p:cNvSpPr>
            <p:nvPr/>
          </p:nvSpPr>
          <p:spPr bwMode="auto">
            <a:xfrm>
              <a:off x="119041" y="147154"/>
              <a:ext cx="572574" cy="492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defTabSz="1089025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2100"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1800" dirty="0">
                  <a:solidFill>
                    <a:srgbClr val="40937D"/>
                  </a:solidFill>
                  <a:latin typeface="Impact" panose="020B0806030902050204" pitchFamily="34" charset="0"/>
                  <a:sym typeface="Impact" panose="020B0806030902050204" pitchFamily="34" charset="0"/>
                </a:rPr>
                <a:t>03</a:t>
              </a:r>
              <a:endParaRPr lang="zh-CN" altLang="en-US" sz="1800" dirty="0">
                <a:solidFill>
                  <a:srgbClr val="40937D"/>
                </a:solidFill>
                <a:latin typeface="Impact" panose="020B0806030902050204" pitchFamily="34" charset="0"/>
                <a:sym typeface="Impact" panose="020B0806030902050204" pitchFamily="34" charset="0"/>
              </a:endParaRPr>
            </a:p>
          </p:txBody>
        </p:sp>
      </p:grpSp>
      <p:sp>
        <p:nvSpPr>
          <p:cNvPr id="36" name="KSO_Shape"/>
          <p:cNvSpPr/>
          <p:nvPr/>
        </p:nvSpPr>
        <p:spPr>
          <a:xfrm>
            <a:off x="2002404" y="3977581"/>
            <a:ext cx="5610216" cy="739865"/>
          </a:xfrm>
          <a:prstGeom prst="rect">
            <a:avLst/>
          </a:prstGeom>
          <a:blipFill dpi="0" rotWithShape="1"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7" name="文本框 36"/>
          <p:cNvSpPr txBox="1">
            <a:spLocks noChangeArrowheads="1"/>
          </p:cNvSpPr>
          <p:nvPr/>
        </p:nvSpPr>
        <p:spPr bwMode="auto">
          <a:xfrm>
            <a:off x="-1" y="317899"/>
            <a:ext cx="228880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 dirty="0" smtClean="0">
                <a:solidFill>
                  <a:srgbClr val="4093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3200" b="1" dirty="0" smtClean="0">
                <a:solidFill>
                  <a:srgbClr val="4093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主要业务</a:t>
            </a:r>
            <a:endParaRPr lang="zh-CN" altLang="en-US" sz="3200" b="1" dirty="0">
              <a:solidFill>
                <a:srgbClr val="40937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8" name="Straight Connector 7"/>
          <p:cNvCxnSpPr/>
          <p:nvPr/>
        </p:nvCxnSpPr>
        <p:spPr>
          <a:xfrm rot="5400000">
            <a:off x="1540022" y="1757834"/>
            <a:ext cx="702694" cy="1588"/>
          </a:xfrm>
          <a:prstGeom prst="line">
            <a:avLst/>
          </a:prstGeom>
          <a:ln w="12700">
            <a:solidFill>
              <a:srgbClr val="4093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al 8"/>
          <p:cNvSpPr/>
          <p:nvPr/>
        </p:nvSpPr>
        <p:spPr>
          <a:xfrm>
            <a:off x="1461947" y="902674"/>
            <a:ext cx="883120" cy="868674"/>
          </a:xfrm>
          <a:prstGeom prst="ellipse">
            <a:avLst/>
          </a:prstGeom>
          <a:solidFill>
            <a:schemeClr val="bg1"/>
          </a:solidFill>
          <a:ln>
            <a:solidFill>
              <a:srgbClr val="4093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AutoShape 105"/>
          <p:cNvSpPr/>
          <p:nvPr/>
        </p:nvSpPr>
        <p:spPr bwMode="auto">
          <a:xfrm>
            <a:off x="1712617" y="1208197"/>
            <a:ext cx="365425" cy="22527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19438"/>
                </a:moveTo>
                <a:cubicBezTo>
                  <a:pt x="7005" y="19438"/>
                  <a:pt x="3289" y="15988"/>
                  <a:pt x="1437" y="10797"/>
                </a:cubicBezTo>
                <a:cubicBezTo>
                  <a:pt x="3298" y="5598"/>
                  <a:pt x="7009" y="2161"/>
                  <a:pt x="10800" y="2161"/>
                </a:cubicBezTo>
                <a:cubicBezTo>
                  <a:pt x="14595" y="2161"/>
                  <a:pt x="18310" y="5611"/>
                  <a:pt x="20182" y="10802"/>
                </a:cubicBezTo>
                <a:cubicBezTo>
                  <a:pt x="18301" y="16000"/>
                  <a:pt x="14590" y="19438"/>
                  <a:pt x="10800" y="19438"/>
                </a:cubicBezTo>
                <a:moveTo>
                  <a:pt x="21576" y="10561"/>
                </a:moveTo>
                <a:cubicBezTo>
                  <a:pt x="21569" y="10516"/>
                  <a:pt x="21573" y="10467"/>
                  <a:pt x="21562" y="10423"/>
                </a:cubicBezTo>
                <a:cubicBezTo>
                  <a:pt x="21558" y="10406"/>
                  <a:pt x="21548" y="10395"/>
                  <a:pt x="21544" y="10378"/>
                </a:cubicBezTo>
                <a:cubicBezTo>
                  <a:pt x="21537" y="10352"/>
                  <a:pt x="21539" y="10322"/>
                  <a:pt x="21530" y="10297"/>
                </a:cubicBezTo>
                <a:cubicBezTo>
                  <a:pt x="19569" y="4298"/>
                  <a:pt x="15302" y="0"/>
                  <a:pt x="10800" y="0"/>
                </a:cubicBezTo>
                <a:cubicBezTo>
                  <a:pt x="6297" y="0"/>
                  <a:pt x="2030" y="4290"/>
                  <a:pt x="69" y="10290"/>
                </a:cubicBezTo>
                <a:cubicBezTo>
                  <a:pt x="61" y="10316"/>
                  <a:pt x="62" y="10344"/>
                  <a:pt x="55" y="10370"/>
                </a:cubicBezTo>
                <a:cubicBezTo>
                  <a:pt x="51" y="10387"/>
                  <a:pt x="41" y="10398"/>
                  <a:pt x="37" y="10415"/>
                </a:cubicBezTo>
                <a:cubicBezTo>
                  <a:pt x="26" y="10459"/>
                  <a:pt x="30" y="10508"/>
                  <a:pt x="24" y="10554"/>
                </a:cubicBezTo>
                <a:cubicBezTo>
                  <a:pt x="12" y="10635"/>
                  <a:pt x="0" y="10714"/>
                  <a:pt x="0" y="10796"/>
                </a:cubicBezTo>
                <a:cubicBezTo>
                  <a:pt x="0" y="10878"/>
                  <a:pt x="12" y="10955"/>
                  <a:pt x="24" y="11038"/>
                </a:cubicBezTo>
                <a:cubicBezTo>
                  <a:pt x="30" y="11083"/>
                  <a:pt x="26" y="11131"/>
                  <a:pt x="37" y="11175"/>
                </a:cubicBezTo>
                <a:cubicBezTo>
                  <a:pt x="41" y="11193"/>
                  <a:pt x="51" y="11204"/>
                  <a:pt x="55" y="11220"/>
                </a:cubicBezTo>
                <a:cubicBezTo>
                  <a:pt x="62" y="11247"/>
                  <a:pt x="61" y="11276"/>
                  <a:pt x="69" y="11302"/>
                </a:cubicBezTo>
                <a:cubicBezTo>
                  <a:pt x="2030" y="17300"/>
                  <a:pt x="6297" y="21599"/>
                  <a:pt x="10800" y="21599"/>
                </a:cubicBezTo>
                <a:cubicBezTo>
                  <a:pt x="15302" y="21599"/>
                  <a:pt x="19569" y="17308"/>
                  <a:pt x="21530" y="11309"/>
                </a:cubicBezTo>
                <a:cubicBezTo>
                  <a:pt x="21539" y="11283"/>
                  <a:pt x="21537" y="11255"/>
                  <a:pt x="21544" y="11228"/>
                </a:cubicBezTo>
                <a:cubicBezTo>
                  <a:pt x="21548" y="11212"/>
                  <a:pt x="21558" y="11201"/>
                  <a:pt x="21562" y="11183"/>
                </a:cubicBezTo>
                <a:cubicBezTo>
                  <a:pt x="21573" y="11139"/>
                  <a:pt x="21569" y="11089"/>
                  <a:pt x="21576" y="11044"/>
                </a:cubicBezTo>
                <a:cubicBezTo>
                  <a:pt x="21587" y="10963"/>
                  <a:pt x="21599" y="10885"/>
                  <a:pt x="21599" y="10803"/>
                </a:cubicBezTo>
                <a:cubicBezTo>
                  <a:pt x="21599" y="10721"/>
                  <a:pt x="21587" y="10642"/>
                  <a:pt x="21576" y="10561"/>
                </a:cubicBezTo>
              </a:path>
            </a:pathLst>
          </a:custGeom>
          <a:solidFill>
            <a:schemeClr val="bg1"/>
          </a:solidFill>
          <a:ln w="12700" cap="flat" cmpd="sng">
            <a:solidFill>
              <a:srgbClr val="40937D"/>
            </a:solidFill>
            <a:prstDash val="solid"/>
            <a:miter lim="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 anchor="ctr"/>
          <a:lstStyle/>
          <a:p>
            <a:pPr defTabSz="457200"/>
            <a:endParaRPr lang="en-US" sz="3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9" name="AutoShape 107"/>
          <p:cNvSpPr/>
          <p:nvPr/>
        </p:nvSpPr>
        <p:spPr bwMode="auto">
          <a:xfrm>
            <a:off x="1815236" y="1245424"/>
            <a:ext cx="160186" cy="15756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20057"/>
                </a:moveTo>
                <a:cubicBezTo>
                  <a:pt x="5694" y="20057"/>
                  <a:pt x="1542" y="15905"/>
                  <a:pt x="1542" y="10800"/>
                </a:cubicBezTo>
                <a:cubicBezTo>
                  <a:pt x="1542" y="5694"/>
                  <a:pt x="5694" y="1542"/>
                  <a:pt x="10800" y="1542"/>
                </a:cubicBezTo>
                <a:cubicBezTo>
                  <a:pt x="15905" y="1542"/>
                  <a:pt x="20057" y="5694"/>
                  <a:pt x="20057" y="10800"/>
                </a:cubicBezTo>
                <a:cubicBezTo>
                  <a:pt x="20057" y="15905"/>
                  <a:pt x="15905" y="20057"/>
                  <a:pt x="10800" y="20057"/>
                </a:cubicBezTo>
                <a:moveTo>
                  <a:pt x="10800" y="0"/>
                </a:moveTo>
                <a:cubicBezTo>
                  <a:pt x="4834" y="0"/>
                  <a:pt x="0" y="4834"/>
                  <a:pt x="0" y="10800"/>
                </a:cubicBezTo>
                <a:cubicBezTo>
                  <a:pt x="0" y="16765"/>
                  <a:pt x="4834" y="21600"/>
                  <a:pt x="10800" y="21600"/>
                </a:cubicBezTo>
                <a:cubicBezTo>
                  <a:pt x="16765" y="21600"/>
                  <a:pt x="21599" y="16765"/>
                  <a:pt x="21599" y="10800"/>
                </a:cubicBezTo>
                <a:cubicBezTo>
                  <a:pt x="21599" y="4834"/>
                  <a:pt x="16765" y="0"/>
                  <a:pt x="10800" y="0"/>
                </a:cubicBezTo>
              </a:path>
            </a:pathLst>
          </a:custGeom>
          <a:solidFill>
            <a:schemeClr val="bg1"/>
          </a:solidFill>
          <a:ln w="12700" cap="flat" cmpd="sng">
            <a:solidFill>
              <a:srgbClr val="40937D"/>
            </a:solidFill>
            <a:prstDash val="solid"/>
            <a:miter lim="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38100" tIns="38100" rIns="38100" bIns="38100" anchor="ctr"/>
          <a:lstStyle/>
          <a:p>
            <a:pPr defTabSz="457200"/>
            <a:endParaRPr lang="en-US" sz="3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0" name="Oval 20"/>
          <p:cNvSpPr/>
          <p:nvPr/>
        </p:nvSpPr>
        <p:spPr>
          <a:xfrm>
            <a:off x="4252442" y="968653"/>
            <a:ext cx="883120" cy="868674"/>
          </a:xfrm>
          <a:prstGeom prst="ellipse">
            <a:avLst/>
          </a:prstGeom>
          <a:solidFill>
            <a:srgbClr val="4093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3" name="Straight Connector 7"/>
          <p:cNvCxnSpPr>
            <a:stCxn id="50" idx="4"/>
            <a:endCxn id="27" idx="0"/>
          </p:cNvCxnSpPr>
          <p:nvPr/>
        </p:nvCxnSpPr>
        <p:spPr>
          <a:xfrm>
            <a:off x="4694002" y="1837327"/>
            <a:ext cx="1" cy="172022"/>
          </a:xfrm>
          <a:prstGeom prst="line">
            <a:avLst/>
          </a:prstGeom>
          <a:ln w="12700">
            <a:solidFill>
              <a:srgbClr val="4093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AutoShape 106"/>
          <p:cNvSpPr/>
          <p:nvPr/>
        </p:nvSpPr>
        <p:spPr bwMode="auto">
          <a:xfrm>
            <a:off x="1856715" y="1277808"/>
            <a:ext cx="51935" cy="5047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9202" y="0"/>
                </a:moveTo>
                <a:cubicBezTo>
                  <a:pt x="19193" y="0"/>
                  <a:pt x="19183" y="4"/>
                  <a:pt x="19174" y="4"/>
                </a:cubicBezTo>
                <a:cubicBezTo>
                  <a:pt x="8585" y="23"/>
                  <a:pt x="0" y="8607"/>
                  <a:pt x="0" y="19198"/>
                </a:cubicBezTo>
                <a:cubicBezTo>
                  <a:pt x="0" y="20523"/>
                  <a:pt x="1076" y="21600"/>
                  <a:pt x="2402" y="21600"/>
                </a:cubicBezTo>
                <a:cubicBezTo>
                  <a:pt x="3722" y="21600"/>
                  <a:pt x="4799" y="20523"/>
                  <a:pt x="4799" y="19198"/>
                </a:cubicBezTo>
                <a:cubicBezTo>
                  <a:pt x="4799" y="11262"/>
                  <a:pt x="11262" y="4803"/>
                  <a:pt x="19202" y="4803"/>
                </a:cubicBezTo>
                <a:lnTo>
                  <a:pt x="19202" y="4798"/>
                </a:lnTo>
                <a:cubicBezTo>
                  <a:pt x="20523" y="4798"/>
                  <a:pt x="21599" y="3721"/>
                  <a:pt x="21599" y="2401"/>
                </a:cubicBezTo>
                <a:cubicBezTo>
                  <a:pt x="21599" y="1076"/>
                  <a:pt x="20523" y="0"/>
                  <a:pt x="19202" y="0"/>
                </a:cubicBezTo>
              </a:path>
            </a:pathLst>
          </a:custGeom>
          <a:solidFill>
            <a:srgbClr val="40937D"/>
          </a:solidFill>
          <a:ln>
            <a:noFill/>
          </a:ln>
          <a:effectLst/>
        </p:spPr>
        <p:txBody>
          <a:bodyPr lIns="38100" tIns="38100" rIns="38100" bIns="38100" anchor="ctr"/>
          <a:lstStyle/>
          <a:p>
            <a:pPr defTabSz="457200"/>
            <a:endParaRPr lang="en-US" sz="3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63" name="组合 62"/>
          <p:cNvGrpSpPr/>
          <p:nvPr/>
        </p:nvGrpSpPr>
        <p:grpSpPr>
          <a:xfrm>
            <a:off x="4442116" y="1057332"/>
            <a:ext cx="481094" cy="701296"/>
            <a:chOff x="4081166" y="4301728"/>
            <a:chExt cx="239316" cy="348854"/>
          </a:xfrm>
          <a:solidFill>
            <a:schemeClr val="bg1"/>
          </a:solidFill>
        </p:grpSpPr>
        <p:sp>
          <p:nvSpPr>
            <p:cNvPr id="64" name="AutoShape 97"/>
            <p:cNvSpPr/>
            <p:nvPr/>
          </p:nvSpPr>
          <p:spPr bwMode="auto">
            <a:xfrm>
              <a:off x="4081166" y="4301728"/>
              <a:ext cx="239316" cy="34885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636" y="3374"/>
                  </a:moveTo>
                  <a:lnTo>
                    <a:pt x="1963" y="3375"/>
                  </a:lnTo>
                  <a:lnTo>
                    <a:pt x="1963" y="2025"/>
                  </a:lnTo>
                  <a:cubicBezTo>
                    <a:pt x="1963" y="1653"/>
                    <a:pt x="2402" y="1350"/>
                    <a:pt x="2945" y="1350"/>
                  </a:cubicBezTo>
                  <a:lnTo>
                    <a:pt x="18654" y="1349"/>
                  </a:lnTo>
                  <a:cubicBezTo>
                    <a:pt x="19195" y="1349"/>
                    <a:pt x="19636" y="1652"/>
                    <a:pt x="19636" y="2024"/>
                  </a:cubicBezTo>
                  <a:cubicBezTo>
                    <a:pt x="19636" y="2024"/>
                    <a:pt x="19636" y="3374"/>
                    <a:pt x="19636" y="3374"/>
                  </a:cubicBezTo>
                  <a:close/>
                  <a:moveTo>
                    <a:pt x="19636" y="17546"/>
                  </a:moveTo>
                  <a:lnTo>
                    <a:pt x="1963" y="17547"/>
                  </a:lnTo>
                  <a:lnTo>
                    <a:pt x="1963" y="4050"/>
                  </a:lnTo>
                  <a:lnTo>
                    <a:pt x="19636" y="4049"/>
                  </a:lnTo>
                  <a:cubicBezTo>
                    <a:pt x="19636" y="4049"/>
                    <a:pt x="19636" y="17546"/>
                    <a:pt x="19636" y="17546"/>
                  </a:cubicBezTo>
                  <a:close/>
                  <a:moveTo>
                    <a:pt x="19636" y="19574"/>
                  </a:moveTo>
                  <a:cubicBezTo>
                    <a:pt x="19636" y="19946"/>
                    <a:pt x="19195" y="20249"/>
                    <a:pt x="18654" y="20249"/>
                  </a:cubicBezTo>
                  <a:lnTo>
                    <a:pt x="2945" y="20250"/>
                  </a:lnTo>
                  <a:cubicBezTo>
                    <a:pt x="2402" y="20250"/>
                    <a:pt x="1963" y="19947"/>
                    <a:pt x="1963" y="19575"/>
                  </a:cubicBezTo>
                  <a:lnTo>
                    <a:pt x="1963" y="18222"/>
                  </a:lnTo>
                  <a:lnTo>
                    <a:pt x="19636" y="18221"/>
                  </a:lnTo>
                  <a:cubicBezTo>
                    <a:pt x="19636" y="18221"/>
                    <a:pt x="19636" y="19574"/>
                    <a:pt x="19636" y="19574"/>
                  </a:cubicBezTo>
                  <a:close/>
                  <a:moveTo>
                    <a:pt x="18654" y="0"/>
                  </a:moveTo>
                  <a:lnTo>
                    <a:pt x="2945" y="0"/>
                  </a:lnTo>
                  <a:cubicBezTo>
                    <a:pt x="1317" y="0"/>
                    <a:pt x="0" y="907"/>
                    <a:pt x="0" y="2025"/>
                  </a:cubicBezTo>
                  <a:lnTo>
                    <a:pt x="0" y="19575"/>
                  </a:lnTo>
                  <a:cubicBezTo>
                    <a:pt x="0" y="20693"/>
                    <a:pt x="1317" y="21600"/>
                    <a:pt x="2945" y="21600"/>
                  </a:cubicBezTo>
                  <a:lnTo>
                    <a:pt x="18654" y="21599"/>
                  </a:lnTo>
                  <a:cubicBezTo>
                    <a:pt x="20280" y="21599"/>
                    <a:pt x="21600" y="20693"/>
                    <a:pt x="21600" y="19574"/>
                  </a:cubicBezTo>
                  <a:lnTo>
                    <a:pt x="21600" y="2024"/>
                  </a:lnTo>
                  <a:cubicBezTo>
                    <a:pt x="21600" y="906"/>
                    <a:pt x="20280" y="0"/>
                    <a:pt x="18654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4288" tIns="14288" rIns="14288" bIns="14288" anchor="ctr"/>
            <a:lstStyle/>
            <a:p>
              <a:pPr algn="ctr" defTabSz="17145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125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65" name="AutoShape 98"/>
            <p:cNvSpPr/>
            <p:nvPr/>
          </p:nvSpPr>
          <p:spPr bwMode="auto">
            <a:xfrm>
              <a:off x="4178797" y="4334470"/>
              <a:ext cx="44053" cy="1071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10800"/>
                  </a:moveTo>
                  <a:cubicBezTo>
                    <a:pt x="21600" y="16758"/>
                    <a:pt x="20387" y="21599"/>
                    <a:pt x="18899" y="21599"/>
                  </a:cubicBezTo>
                  <a:lnTo>
                    <a:pt x="2699" y="21599"/>
                  </a:lnTo>
                  <a:cubicBezTo>
                    <a:pt x="1202" y="21599"/>
                    <a:pt x="0" y="16758"/>
                    <a:pt x="0" y="10800"/>
                  </a:cubicBezTo>
                  <a:cubicBezTo>
                    <a:pt x="0" y="4841"/>
                    <a:pt x="1202" y="0"/>
                    <a:pt x="2699" y="0"/>
                  </a:cubicBezTo>
                  <a:lnTo>
                    <a:pt x="18899" y="0"/>
                  </a:lnTo>
                  <a:cubicBezTo>
                    <a:pt x="20387" y="0"/>
                    <a:pt x="21600" y="4841"/>
                    <a:pt x="21600" y="1080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4288" tIns="14288" rIns="14288" bIns="14288" anchor="ctr"/>
            <a:lstStyle/>
            <a:p>
              <a:pPr algn="ctr" defTabSz="17145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125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  <p:sp>
          <p:nvSpPr>
            <p:cNvPr id="66" name="AutoShape 99"/>
            <p:cNvSpPr/>
            <p:nvPr/>
          </p:nvSpPr>
          <p:spPr bwMode="auto">
            <a:xfrm>
              <a:off x="4190108" y="4607123"/>
              <a:ext cx="21431" cy="1071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10800"/>
                  </a:moveTo>
                  <a:cubicBezTo>
                    <a:pt x="21600" y="16769"/>
                    <a:pt x="19174" y="21599"/>
                    <a:pt x="16199" y="21599"/>
                  </a:cubicBezTo>
                  <a:lnTo>
                    <a:pt x="5399" y="21599"/>
                  </a:lnTo>
                  <a:cubicBezTo>
                    <a:pt x="2404" y="21599"/>
                    <a:pt x="0" y="16769"/>
                    <a:pt x="0" y="10800"/>
                  </a:cubicBezTo>
                  <a:cubicBezTo>
                    <a:pt x="0" y="4830"/>
                    <a:pt x="2404" y="0"/>
                    <a:pt x="5399" y="0"/>
                  </a:cubicBezTo>
                  <a:lnTo>
                    <a:pt x="16199" y="0"/>
                  </a:lnTo>
                  <a:cubicBezTo>
                    <a:pt x="19174" y="0"/>
                    <a:pt x="21600" y="4830"/>
                    <a:pt x="21600" y="1080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4288" tIns="14288" rIns="14288" bIns="14288" anchor="ctr"/>
            <a:lstStyle/>
            <a:p>
              <a:pPr algn="ctr" defTabSz="17145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125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sym typeface="Gill Sans" charset="0"/>
              </a:endParaRPr>
            </a:p>
          </p:txBody>
        </p:sp>
      </p:grpSp>
      <p:sp>
        <p:nvSpPr>
          <p:cNvPr id="67" name="Oval 20"/>
          <p:cNvSpPr/>
          <p:nvPr/>
        </p:nvSpPr>
        <p:spPr>
          <a:xfrm>
            <a:off x="7019461" y="965977"/>
            <a:ext cx="883120" cy="868674"/>
          </a:xfrm>
          <a:prstGeom prst="ellipse">
            <a:avLst/>
          </a:prstGeom>
          <a:solidFill>
            <a:schemeClr val="bg1"/>
          </a:solidFill>
          <a:ln>
            <a:solidFill>
              <a:srgbClr val="4093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8" name="Straight Connector 7"/>
          <p:cNvCxnSpPr>
            <a:stCxn id="67" idx="4"/>
          </p:cNvCxnSpPr>
          <p:nvPr/>
        </p:nvCxnSpPr>
        <p:spPr>
          <a:xfrm>
            <a:off x="7461021" y="1834651"/>
            <a:ext cx="1" cy="172022"/>
          </a:xfrm>
          <a:prstGeom prst="line">
            <a:avLst/>
          </a:prstGeom>
          <a:ln w="12700">
            <a:solidFill>
              <a:srgbClr val="4093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AutoShape 117"/>
          <p:cNvSpPr/>
          <p:nvPr/>
        </p:nvSpPr>
        <p:spPr bwMode="auto">
          <a:xfrm>
            <a:off x="7217960" y="1313146"/>
            <a:ext cx="503858" cy="333535"/>
          </a:xfrm>
          <a:custGeom>
            <a:avLst/>
            <a:gdLst>
              <a:gd name="T0" fmla="+- 0 10799 1"/>
              <a:gd name="T1" fmla="*/ T0 w 21596"/>
              <a:gd name="T2" fmla="*/ 10800 h 21600"/>
              <a:gd name="T3" fmla="+- 0 10799 1"/>
              <a:gd name="T4" fmla="*/ T3 w 21596"/>
              <a:gd name="T5" fmla="*/ 10800 h 21600"/>
              <a:gd name="T6" fmla="+- 0 10799 1"/>
              <a:gd name="T7" fmla="*/ T6 w 21596"/>
              <a:gd name="T8" fmla="*/ 10800 h 21600"/>
              <a:gd name="T9" fmla="+- 0 10799 1"/>
              <a:gd name="T10" fmla="*/ T9 w 21596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96" h="21600">
                <a:moveTo>
                  <a:pt x="4511" y="2151"/>
                </a:moveTo>
                <a:lnTo>
                  <a:pt x="6064" y="3877"/>
                </a:lnTo>
                <a:lnTo>
                  <a:pt x="4246" y="6302"/>
                </a:lnTo>
                <a:lnTo>
                  <a:pt x="1353" y="6302"/>
                </a:lnTo>
                <a:cubicBezTo>
                  <a:pt x="1353" y="6302"/>
                  <a:pt x="4511" y="2151"/>
                  <a:pt x="4511" y="2151"/>
                </a:cubicBezTo>
                <a:close/>
                <a:moveTo>
                  <a:pt x="17348" y="6302"/>
                </a:moveTo>
                <a:lnTo>
                  <a:pt x="15531" y="3877"/>
                </a:lnTo>
                <a:lnTo>
                  <a:pt x="17082" y="2153"/>
                </a:lnTo>
                <a:lnTo>
                  <a:pt x="20191" y="6302"/>
                </a:lnTo>
                <a:cubicBezTo>
                  <a:pt x="20191" y="6302"/>
                  <a:pt x="17348" y="6302"/>
                  <a:pt x="17348" y="6302"/>
                </a:cubicBezTo>
                <a:close/>
                <a:moveTo>
                  <a:pt x="17264" y="7202"/>
                </a:moveTo>
                <a:lnTo>
                  <a:pt x="19663" y="7202"/>
                </a:lnTo>
                <a:lnTo>
                  <a:pt x="13021" y="16638"/>
                </a:lnTo>
                <a:cubicBezTo>
                  <a:pt x="13021" y="16638"/>
                  <a:pt x="17264" y="7202"/>
                  <a:pt x="17264" y="7202"/>
                </a:cubicBezTo>
                <a:close/>
                <a:moveTo>
                  <a:pt x="8574" y="16637"/>
                </a:moveTo>
                <a:lnTo>
                  <a:pt x="1933" y="7202"/>
                </a:lnTo>
                <a:lnTo>
                  <a:pt x="4330" y="7202"/>
                </a:lnTo>
                <a:cubicBezTo>
                  <a:pt x="4330" y="7202"/>
                  <a:pt x="8574" y="16637"/>
                  <a:pt x="8574" y="16637"/>
                </a:cubicBezTo>
                <a:close/>
                <a:moveTo>
                  <a:pt x="8429" y="7202"/>
                </a:moveTo>
                <a:lnTo>
                  <a:pt x="10084" y="18249"/>
                </a:lnTo>
                <a:lnTo>
                  <a:pt x="5117" y="7202"/>
                </a:lnTo>
                <a:cubicBezTo>
                  <a:pt x="5117" y="7202"/>
                  <a:pt x="8429" y="7202"/>
                  <a:pt x="8429" y="7202"/>
                </a:cubicBezTo>
                <a:close/>
                <a:moveTo>
                  <a:pt x="6584" y="4456"/>
                </a:moveTo>
                <a:lnTo>
                  <a:pt x="8246" y="6302"/>
                </a:lnTo>
                <a:lnTo>
                  <a:pt x="5200" y="6302"/>
                </a:lnTo>
                <a:cubicBezTo>
                  <a:pt x="5200" y="6302"/>
                  <a:pt x="6584" y="4456"/>
                  <a:pt x="6584" y="4456"/>
                </a:cubicBezTo>
                <a:close/>
                <a:moveTo>
                  <a:pt x="6543" y="3238"/>
                </a:moveTo>
                <a:lnTo>
                  <a:pt x="5250" y="1800"/>
                </a:lnTo>
                <a:lnTo>
                  <a:pt x="7621" y="1800"/>
                </a:lnTo>
                <a:cubicBezTo>
                  <a:pt x="7621" y="1800"/>
                  <a:pt x="6543" y="3238"/>
                  <a:pt x="6543" y="3238"/>
                </a:cubicBezTo>
                <a:close/>
                <a:moveTo>
                  <a:pt x="10797" y="3466"/>
                </a:moveTo>
                <a:lnTo>
                  <a:pt x="9299" y="1800"/>
                </a:lnTo>
                <a:lnTo>
                  <a:pt x="12296" y="1800"/>
                </a:lnTo>
                <a:cubicBezTo>
                  <a:pt x="12296" y="1800"/>
                  <a:pt x="10797" y="3466"/>
                  <a:pt x="10797" y="3466"/>
                </a:cubicBezTo>
                <a:close/>
                <a:moveTo>
                  <a:pt x="13974" y="1800"/>
                </a:moveTo>
                <a:lnTo>
                  <a:pt x="16345" y="1800"/>
                </a:lnTo>
                <a:lnTo>
                  <a:pt x="15052" y="3238"/>
                </a:lnTo>
                <a:cubicBezTo>
                  <a:pt x="15052" y="3238"/>
                  <a:pt x="13974" y="1800"/>
                  <a:pt x="13974" y="1800"/>
                </a:cubicBezTo>
                <a:close/>
                <a:moveTo>
                  <a:pt x="13349" y="6302"/>
                </a:moveTo>
                <a:lnTo>
                  <a:pt x="15011" y="4456"/>
                </a:lnTo>
                <a:lnTo>
                  <a:pt x="16394" y="6302"/>
                </a:lnTo>
                <a:cubicBezTo>
                  <a:pt x="16394" y="6302"/>
                  <a:pt x="13349" y="6302"/>
                  <a:pt x="13349" y="6302"/>
                </a:cubicBezTo>
                <a:close/>
                <a:moveTo>
                  <a:pt x="13166" y="7202"/>
                </a:moveTo>
                <a:lnTo>
                  <a:pt x="16478" y="7202"/>
                </a:lnTo>
                <a:lnTo>
                  <a:pt x="11511" y="18249"/>
                </a:lnTo>
                <a:cubicBezTo>
                  <a:pt x="11511" y="18249"/>
                  <a:pt x="13166" y="7202"/>
                  <a:pt x="13166" y="7202"/>
                </a:cubicBezTo>
                <a:close/>
                <a:moveTo>
                  <a:pt x="12478" y="7202"/>
                </a:moveTo>
                <a:lnTo>
                  <a:pt x="10797" y="18414"/>
                </a:lnTo>
                <a:lnTo>
                  <a:pt x="9117" y="7202"/>
                </a:lnTo>
                <a:cubicBezTo>
                  <a:pt x="9117" y="7202"/>
                  <a:pt x="12478" y="7202"/>
                  <a:pt x="12478" y="7202"/>
                </a:cubicBezTo>
                <a:close/>
                <a:moveTo>
                  <a:pt x="8773" y="5716"/>
                </a:moveTo>
                <a:lnTo>
                  <a:pt x="7064" y="3817"/>
                </a:lnTo>
                <a:lnTo>
                  <a:pt x="8426" y="2000"/>
                </a:lnTo>
                <a:lnTo>
                  <a:pt x="10270" y="4051"/>
                </a:lnTo>
                <a:cubicBezTo>
                  <a:pt x="10270" y="4051"/>
                  <a:pt x="8773" y="5716"/>
                  <a:pt x="8773" y="5716"/>
                </a:cubicBezTo>
                <a:close/>
                <a:moveTo>
                  <a:pt x="11325" y="4051"/>
                </a:moveTo>
                <a:lnTo>
                  <a:pt x="13169" y="2000"/>
                </a:lnTo>
                <a:lnTo>
                  <a:pt x="14531" y="3817"/>
                </a:lnTo>
                <a:lnTo>
                  <a:pt x="12822" y="5716"/>
                </a:lnTo>
                <a:cubicBezTo>
                  <a:pt x="12822" y="5716"/>
                  <a:pt x="11325" y="4051"/>
                  <a:pt x="11325" y="4051"/>
                </a:cubicBezTo>
                <a:close/>
                <a:moveTo>
                  <a:pt x="12296" y="6302"/>
                </a:moveTo>
                <a:lnTo>
                  <a:pt x="9299" y="6302"/>
                </a:lnTo>
                <a:lnTo>
                  <a:pt x="10797" y="4638"/>
                </a:lnTo>
                <a:cubicBezTo>
                  <a:pt x="10797" y="4638"/>
                  <a:pt x="12296" y="6302"/>
                  <a:pt x="12296" y="6302"/>
                </a:cubicBezTo>
                <a:close/>
                <a:moveTo>
                  <a:pt x="21200" y="5102"/>
                </a:moveTo>
                <a:lnTo>
                  <a:pt x="17771" y="527"/>
                </a:lnTo>
                <a:cubicBezTo>
                  <a:pt x="17518" y="189"/>
                  <a:pt x="17176" y="0"/>
                  <a:pt x="16817" y="0"/>
                </a:cubicBezTo>
                <a:lnTo>
                  <a:pt x="4779" y="0"/>
                </a:lnTo>
                <a:cubicBezTo>
                  <a:pt x="4420" y="0"/>
                  <a:pt x="4077" y="189"/>
                  <a:pt x="3824" y="527"/>
                </a:cubicBezTo>
                <a:lnTo>
                  <a:pt x="395" y="5102"/>
                </a:lnTo>
                <a:cubicBezTo>
                  <a:pt x="131" y="5455"/>
                  <a:pt x="-1" y="5921"/>
                  <a:pt x="-1" y="6387"/>
                </a:cubicBezTo>
                <a:cubicBezTo>
                  <a:pt x="1" y="6810"/>
                  <a:pt x="114" y="7233"/>
                  <a:pt x="341" y="7573"/>
                </a:cubicBezTo>
                <a:lnTo>
                  <a:pt x="9788" y="20995"/>
                </a:lnTo>
                <a:cubicBezTo>
                  <a:pt x="10045" y="21379"/>
                  <a:pt x="10412" y="21599"/>
                  <a:pt x="10797" y="21599"/>
                </a:cubicBezTo>
                <a:cubicBezTo>
                  <a:pt x="11183" y="21599"/>
                  <a:pt x="11550" y="21379"/>
                  <a:pt x="11807" y="20995"/>
                </a:cubicBezTo>
                <a:lnTo>
                  <a:pt x="21255" y="7573"/>
                </a:lnTo>
                <a:cubicBezTo>
                  <a:pt x="21485" y="7226"/>
                  <a:pt x="21598" y="6791"/>
                  <a:pt x="21595" y="6359"/>
                </a:cubicBezTo>
                <a:cubicBezTo>
                  <a:pt x="21593" y="5902"/>
                  <a:pt x="21459" y="5449"/>
                  <a:pt x="21200" y="5102"/>
                </a:cubicBezTo>
              </a:path>
            </a:pathLst>
          </a:custGeom>
          <a:solidFill>
            <a:srgbClr val="40937D"/>
          </a:solidFill>
          <a:ln>
            <a:noFill/>
          </a:ln>
          <a:effectLst/>
        </p:spPr>
        <p:txBody>
          <a:bodyPr lIns="38100" tIns="38100" rIns="38100" bIns="38100" anchor="ctr"/>
          <a:lstStyle/>
          <a:p>
            <a:pPr defTabSz="457200"/>
            <a:endParaRPr lang="en-US" sz="3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switch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  <p:bldP spid="13" grpId="0" animBg="1"/>
      <p:bldP spid="14" grpId="0"/>
      <p:bldP spid="15" grpId="0"/>
      <p:bldP spid="16" grpId="0"/>
      <p:bldP spid="36" grpId="0" animBg="1"/>
      <p:bldP spid="39" grpId="0" animBg="1"/>
      <p:bldP spid="48" grpId="0" animBg="1"/>
      <p:bldP spid="49" grpId="0" animBg="1"/>
      <p:bldP spid="50" grpId="0" animBg="1"/>
      <p:bldP spid="56" grpId="0" animBg="1"/>
      <p:bldP spid="67" grpId="0" animBg="1"/>
      <p:bldP spid="6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30"/>
          <p:cNvGrpSpPr/>
          <p:nvPr/>
        </p:nvGrpSpPr>
        <p:grpSpPr>
          <a:xfrm>
            <a:off x="357158" y="1194563"/>
            <a:ext cx="3805760" cy="3102940"/>
            <a:chOff x="152400" y="438150"/>
            <a:chExt cx="6307824" cy="5228470"/>
          </a:xfrm>
        </p:grpSpPr>
        <p:pic>
          <p:nvPicPr>
            <p:cNvPr id="44" name="Picture 5" descr="imac.png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438150"/>
              <a:ext cx="6307824" cy="52284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45" name="Rectangle 32"/>
            <p:cNvSpPr/>
            <p:nvPr/>
          </p:nvSpPr>
          <p:spPr>
            <a:xfrm>
              <a:off x="381000" y="666750"/>
              <a:ext cx="5867400" cy="35052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6" name="Group 14"/>
          <p:cNvGrpSpPr/>
          <p:nvPr/>
        </p:nvGrpSpPr>
        <p:grpSpPr>
          <a:xfrm>
            <a:off x="4365909" y="1194563"/>
            <a:ext cx="3841205" cy="747417"/>
            <a:chOff x="4231257" y="3071816"/>
            <a:chExt cx="3841205" cy="759846"/>
          </a:xfrm>
        </p:grpSpPr>
        <p:sp>
          <p:nvSpPr>
            <p:cNvPr id="47" name="Rectangle 34"/>
            <p:cNvSpPr/>
            <p:nvPr/>
          </p:nvSpPr>
          <p:spPr>
            <a:xfrm>
              <a:off x="4500562" y="3429006"/>
              <a:ext cx="3571900" cy="4026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725805">
                <a:lnSpc>
                  <a:spcPct val="114000"/>
                </a:lnSpc>
                <a:defRPr/>
              </a:pPr>
              <a:r>
                <a:rPr lang="zh-CN" altLang="en-US" sz="9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在此录入上述图表的综合分析说明，在此录入上述图表的综合分析说明，在此录入上述图表的综合分析说明。</a:t>
              </a:r>
              <a:endParaRPr lang="zh-CN" altLang="en-US" sz="9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1" name="Rectangle 35"/>
            <p:cNvSpPr/>
            <p:nvPr/>
          </p:nvSpPr>
          <p:spPr>
            <a:xfrm>
              <a:off x="4231257" y="3071816"/>
              <a:ext cx="1261885" cy="31289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 pitchFamily="34" charset="0"/>
                </a:rPr>
                <a:t>点击添加标题</a:t>
              </a:r>
              <a:endParaRPr lang="en-US" altLang="zh-CN" sz="14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itchFamily="34" charset="0"/>
              </a:endParaRPr>
            </a:p>
          </p:txBody>
        </p:sp>
      </p:grpSp>
      <p:grpSp>
        <p:nvGrpSpPr>
          <p:cNvPr id="52" name="Group 14"/>
          <p:cNvGrpSpPr/>
          <p:nvPr/>
        </p:nvGrpSpPr>
        <p:grpSpPr>
          <a:xfrm>
            <a:off x="4365909" y="3049470"/>
            <a:ext cx="3841205" cy="747417"/>
            <a:chOff x="4231257" y="3071816"/>
            <a:chExt cx="3841205" cy="759846"/>
          </a:xfrm>
        </p:grpSpPr>
        <p:sp>
          <p:nvSpPr>
            <p:cNvPr id="54" name="Rectangle 34"/>
            <p:cNvSpPr/>
            <p:nvPr/>
          </p:nvSpPr>
          <p:spPr>
            <a:xfrm>
              <a:off x="4500562" y="3429006"/>
              <a:ext cx="3571900" cy="4026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725805">
                <a:lnSpc>
                  <a:spcPct val="114000"/>
                </a:lnSpc>
                <a:defRPr/>
              </a:pPr>
              <a:r>
                <a:rPr lang="zh-CN" altLang="en-US" sz="9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在此录入上述图表的综合分析说明，在此录入上述图表的综合分析说明，在此录入上述图表的综合分析说明。</a:t>
              </a:r>
              <a:endParaRPr lang="zh-CN" altLang="en-US" sz="9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5" name="Rectangle 35"/>
            <p:cNvSpPr/>
            <p:nvPr/>
          </p:nvSpPr>
          <p:spPr>
            <a:xfrm>
              <a:off x="4231257" y="3071816"/>
              <a:ext cx="1261885" cy="31289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1400" dirty="0">
                  <a:solidFill>
                    <a:schemeClr val="bg1">
                      <a:lumMod val="6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" pitchFamily="34" charset="0"/>
                </a:rPr>
                <a:t>点击添加标题</a:t>
              </a:r>
              <a:endParaRPr lang="en-US" altLang="zh-CN" sz="140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itchFamily="34" charset="0"/>
              </a:endParaRPr>
            </a:p>
          </p:txBody>
        </p:sp>
      </p:grpSp>
      <p:sp>
        <p:nvSpPr>
          <p:cNvPr id="57" name="Rectangle 33"/>
          <p:cNvSpPr/>
          <p:nvPr/>
        </p:nvSpPr>
        <p:spPr>
          <a:xfrm>
            <a:off x="0" y="4297503"/>
            <a:ext cx="9144000" cy="845997"/>
          </a:xfrm>
          <a:prstGeom prst="rect">
            <a:avLst/>
          </a:prstGeom>
          <a:solidFill>
            <a:srgbClr val="40937D"/>
          </a:solidFill>
          <a:ln>
            <a:solidFill>
              <a:srgbClr val="4093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文本框 36"/>
          <p:cNvSpPr txBox="1">
            <a:spLocks noChangeArrowheads="1"/>
          </p:cNvSpPr>
          <p:nvPr/>
        </p:nvSpPr>
        <p:spPr bwMode="auto">
          <a:xfrm>
            <a:off x="-1" y="317899"/>
            <a:ext cx="228880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 dirty="0" smtClean="0">
                <a:solidFill>
                  <a:srgbClr val="4093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3200" b="1" dirty="0" smtClean="0">
                <a:solidFill>
                  <a:srgbClr val="4093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业务亮点</a:t>
            </a:r>
            <a:endParaRPr lang="zh-CN" altLang="en-US" sz="3200" b="1" dirty="0">
              <a:solidFill>
                <a:srgbClr val="40937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switch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框 33"/>
          <p:cNvSpPr txBox="1">
            <a:spLocks noChangeArrowheads="1"/>
          </p:cNvSpPr>
          <p:nvPr/>
        </p:nvSpPr>
        <p:spPr bwMode="auto">
          <a:xfrm>
            <a:off x="4213143" y="2384820"/>
            <a:ext cx="299537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800" dirty="0" smtClean="0">
                <a:solidFill>
                  <a:srgbClr val="40937D"/>
                </a:solidFill>
                <a:latin typeface="Copperplate Gothic Bold" pitchFamily="34" charset="0"/>
                <a:ea typeface="微软雅黑" panose="020B0503020204020204" pitchFamily="34" charset="-122"/>
              </a:rPr>
              <a:t>02</a:t>
            </a:r>
            <a:r>
              <a:rPr lang="en-US" altLang="zh-CN" sz="4800" dirty="0" smtClean="0">
                <a:solidFill>
                  <a:srgbClr val="4093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3200" dirty="0" smtClean="0">
                <a:solidFill>
                  <a:srgbClr val="4093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分支</a:t>
            </a:r>
            <a:r>
              <a:rPr lang="zh-CN" altLang="en-US" sz="3200" dirty="0">
                <a:solidFill>
                  <a:srgbClr val="4093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结构</a:t>
            </a:r>
            <a:endParaRPr lang="zh-CN" altLang="en-US" sz="3200" dirty="0">
              <a:solidFill>
                <a:srgbClr val="40937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文本框 35"/>
          <p:cNvSpPr txBox="1">
            <a:spLocks noChangeArrowheads="1"/>
          </p:cNvSpPr>
          <p:nvPr/>
        </p:nvSpPr>
        <p:spPr bwMode="auto">
          <a:xfrm>
            <a:off x="5246372" y="3177956"/>
            <a:ext cx="1543048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500" dirty="0" smtClean="0">
                <a:solidFill>
                  <a:srgbClr val="40937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单击添加小标题</a:t>
            </a:r>
            <a:endParaRPr lang="zh-CN" altLang="en-US" sz="1500" dirty="0">
              <a:solidFill>
                <a:srgbClr val="40937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Group 79"/>
          <p:cNvGrpSpPr/>
          <p:nvPr/>
        </p:nvGrpSpPr>
        <p:grpSpPr>
          <a:xfrm>
            <a:off x="2974166" y="1224482"/>
            <a:ext cx="689408" cy="2813263"/>
            <a:chOff x="1858693" y="1193726"/>
            <a:chExt cx="593901" cy="2463832"/>
          </a:xfrm>
          <a:solidFill>
            <a:srgbClr val="40937D"/>
          </a:solidFill>
        </p:grpSpPr>
        <p:sp>
          <p:nvSpPr>
            <p:cNvPr id="10" name="Freeform 7"/>
            <p:cNvSpPr/>
            <p:nvPr/>
          </p:nvSpPr>
          <p:spPr bwMode="auto">
            <a:xfrm>
              <a:off x="1943535" y="1193726"/>
              <a:ext cx="295254" cy="363128"/>
            </a:xfrm>
            <a:custGeom>
              <a:avLst/>
              <a:gdLst/>
              <a:ahLst/>
              <a:cxnLst>
                <a:cxn ang="0">
                  <a:pos x="0" y="160"/>
                </a:cxn>
                <a:cxn ang="0">
                  <a:pos x="11" y="163"/>
                </a:cxn>
                <a:cxn ang="0">
                  <a:pos x="27" y="175"/>
                </a:cxn>
                <a:cxn ang="0">
                  <a:pos x="36" y="182"/>
                </a:cxn>
                <a:cxn ang="0">
                  <a:pos x="93" y="215"/>
                </a:cxn>
                <a:cxn ang="0">
                  <a:pos x="93" y="209"/>
                </a:cxn>
                <a:cxn ang="0">
                  <a:pos x="96" y="206"/>
                </a:cxn>
                <a:cxn ang="0">
                  <a:pos x="106" y="204"/>
                </a:cxn>
                <a:cxn ang="0">
                  <a:pos x="126" y="202"/>
                </a:cxn>
                <a:cxn ang="0">
                  <a:pos x="130" y="200"/>
                </a:cxn>
                <a:cxn ang="0">
                  <a:pos x="141" y="183"/>
                </a:cxn>
                <a:cxn ang="0">
                  <a:pos x="147" y="164"/>
                </a:cxn>
                <a:cxn ang="0">
                  <a:pos x="156" y="125"/>
                </a:cxn>
                <a:cxn ang="0">
                  <a:pos x="164" y="104"/>
                </a:cxn>
                <a:cxn ang="0">
                  <a:pos x="175" y="86"/>
                </a:cxn>
                <a:cxn ang="0">
                  <a:pos x="175" y="80"/>
                </a:cxn>
                <a:cxn ang="0">
                  <a:pos x="171" y="56"/>
                </a:cxn>
                <a:cxn ang="0">
                  <a:pos x="164" y="43"/>
                </a:cxn>
                <a:cxn ang="0">
                  <a:pos x="146" y="21"/>
                </a:cxn>
                <a:cxn ang="0">
                  <a:pos x="134" y="11"/>
                </a:cxn>
                <a:cxn ang="0">
                  <a:pos x="119" y="5"/>
                </a:cxn>
                <a:cxn ang="0">
                  <a:pos x="104" y="0"/>
                </a:cxn>
                <a:cxn ang="0">
                  <a:pos x="89" y="2"/>
                </a:cxn>
                <a:cxn ang="0">
                  <a:pos x="74" y="6"/>
                </a:cxn>
                <a:cxn ang="0">
                  <a:pos x="49" y="21"/>
                </a:cxn>
                <a:cxn ang="0">
                  <a:pos x="29" y="47"/>
                </a:cxn>
                <a:cxn ang="0">
                  <a:pos x="23" y="63"/>
                </a:cxn>
                <a:cxn ang="0">
                  <a:pos x="14" y="96"/>
                </a:cxn>
                <a:cxn ang="0">
                  <a:pos x="11" y="114"/>
                </a:cxn>
                <a:cxn ang="0">
                  <a:pos x="12" y="141"/>
                </a:cxn>
                <a:cxn ang="0">
                  <a:pos x="10" y="152"/>
                </a:cxn>
                <a:cxn ang="0">
                  <a:pos x="0" y="160"/>
                </a:cxn>
                <a:cxn ang="0">
                  <a:pos x="10" y="159"/>
                </a:cxn>
                <a:cxn ang="0">
                  <a:pos x="14" y="157"/>
                </a:cxn>
                <a:cxn ang="0">
                  <a:pos x="0" y="160"/>
                </a:cxn>
              </a:cxnLst>
              <a:rect l="0" t="0" r="r" b="b"/>
              <a:pathLst>
                <a:path w="175" h="215">
                  <a:moveTo>
                    <a:pt x="0" y="160"/>
                  </a:moveTo>
                  <a:lnTo>
                    <a:pt x="0" y="160"/>
                  </a:lnTo>
                  <a:lnTo>
                    <a:pt x="6" y="161"/>
                  </a:lnTo>
                  <a:lnTo>
                    <a:pt x="11" y="163"/>
                  </a:lnTo>
                  <a:lnTo>
                    <a:pt x="19" y="168"/>
                  </a:lnTo>
                  <a:lnTo>
                    <a:pt x="27" y="175"/>
                  </a:lnTo>
                  <a:lnTo>
                    <a:pt x="36" y="182"/>
                  </a:lnTo>
                  <a:lnTo>
                    <a:pt x="36" y="182"/>
                  </a:lnTo>
                  <a:lnTo>
                    <a:pt x="64" y="198"/>
                  </a:lnTo>
                  <a:lnTo>
                    <a:pt x="93" y="215"/>
                  </a:lnTo>
                  <a:lnTo>
                    <a:pt x="93" y="215"/>
                  </a:lnTo>
                  <a:lnTo>
                    <a:pt x="93" y="209"/>
                  </a:lnTo>
                  <a:lnTo>
                    <a:pt x="94" y="208"/>
                  </a:lnTo>
                  <a:lnTo>
                    <a:pt x="96" y="206"/>
                  </a:lnTo>
                  <a:lnTo>
                    <a:pt x="101" y="205"/>
                  </a:lnTo>
                  <a:lnTo>
                    <a:pt x="106" y="204"/>
                  </a:lnTo>
                  <a:lnTo>
                    <a:pt x="120" y="204"/>
                  </a:lnTo>
                  <a:lnTo>
                    <a:pt x="126" y="202"/>
                  </a:lnTo>
                  <a:lnTo>
                    <a:pt x="130" y="200"/>
                  </a:lnTo>
                  <a:lnTo>
                    <a:pt x="130" y="200"/>
                  </a:lnTo>
                  <a:lnTo>
                    <a:pt x="135" y="191"/>
                  </a:lnTo>
                  <a:lnTo>
                    <a:pt x="141" y="183"/>
                  </a:lnTo>
                  <a:lnTo>
                    <a:pt x="143" y="174"/>
                  </a:lnTo>
                  <a:lnTo>
                    <a:pt x="147" y="164"/>
                  </a:lnTo>
                  <a:lnTo>
                    <a:pt x="156" y="125"/>
                  </a:lnTo>
                  <a:lnTo>
                    <a:pt x="156" y="125"/>
                  </a:lnTo>
                  <a:lnTo>
                    <a:pt x="160" y="114"/>
                  </a:lnTo>
                  <a:lnTo>
                    <a:pt x="164" y="104"/>
                  </a:lnTo>
                  <a:lnTo>
                    <a:pt x="169" y="95"/>
                  </a:lnTo>
                  <a:lnTo>
                    <a:pt x="175" y="86"/>
                  </a:lnTo>
                  <a:lnTo>
                    <a:pt x="175" y="86"/>
                  </a:lnTo>
                  <a:lnTo>
                    <a:pt x="175" y="80"/>
                  </a:lnTo>
                  <a:lnTo>
                    <a:pt x="175" y="71"/>
                  </a:lnTo>
                  <a:lnTo>
                    <a:pt x="171" y="56"/>
                  </a:lnTo>
                  <a:lnTo>
                    <a:pt x="171" y="56"/>
                  </a:lnTo>
                  <a:lnTo>
                    <a:pt x="164" y="43"/>
                  </a:lnTo>
                  <a:lnTo>
                    <a:pt x="156" y="30"/>
                  </a:lnTo>
                  <a:lnTo>
                    <a:pt x="146" y="21"/>
                  </a:lnTo>
                  <a:lnTo>
                    <a:pt x="134" y="11"/>
                  </a:lnTo>
                  <a:lnTo>
                    <a:pt x="134" y="11"/>
                  </a:lnTo>
                  <a:lnTo>
                    <a:pt x="126" y="7"/>
                  </a:lnTo>
                  <a:lnTo>
                    <a:pt x="119" y="5"/>
                  </a:lnTo>
                  <a:lnTo>
                    <a:pt x="111" y="2"/>
                  </a:lnTo>
                  <a:lnTo>
                    <a:pt x="104" y="0"/>
                  </a:lnTo>
                  <a:lnTo>
                    <a:pt x="96" y="0"/>
                  </a:lnTo>
                  <a:lnTo>
                    <a:pt x="89" y="2"/>
                  </a:lnTo>
                  <a:lnTo>
                    <a:pt x="81" y="3"/>
                  </a:lnTo>
                  <a:lnTo>
                    <a:pt x="74" y="6"/>
                  </a:lnTo>
                  <a:lnTo>
                    <a:pt x="62" y="11"/>
                  </a:lnTo>
                  <a:lnTo>
                    <a:pt x="49" y="21"/>
                  </a:lnTo>
                  <a:lnTo>
                    <a:pt x="38" y="33"/>
                  </a:lnTo>
                  <a:lnTo>
                    <a:pt x="29" y="47"/>
                  </a:lnTo>
                  <a:lnTo>
                    <a:pt x="29" y="47"/>
                  </a:lnTo>
                  <a:lnTo>
                    <a:pt x="23" y="63"/>
                  </a:lnTo>
                  <a:lnTo>
                    <a:pt x="18" y="80"/>
                  </a:lnTo>
                  <a:lnTo>
                    <a:pt x="14" y="96"/>
                  </a:lnTo>
                  <a:lnTo>
                    <a:pt x="11" y="114"/>
                  </a:lnTo>
                  <a:lnTo>
                    <a:pt x="11" y="114"/>
                  </a:lnTo>
                  <a:lnTo>
                    <a:pt x="11" y="126"/>
                  </a:lnTo>
                  <a:lnTo>
                    <a:pt x="12" y="141"/>
                  </a:lnTo>
                  <a:lnTo>
                    <a:pt x="12" y="146"/>
                  </a:lnTo>
                  <a:lnTo>
                    <a:pt x="10" y="152"/>
                  </a:lnTo>
                  <a:lnTo>
                    <a:pt x="7" y="157"/>
                  </a:lnTo>
                  <a:lnTo>
                    <a:pt x="0" y="160"/>
                  </a:lnTo>
                  <a:lnTo>
                    <a:pt x="0" y="160"/>
                  </a:lnTo>
                  <a:lnTo>
                    <a:pt x="10" y="159"/>
                  </a:lnTo>
                  <a:lnTo>
                    <a:pt x="14" y="157"/>
                  </a:lnTo>
                  <a:lnTo>
                    <a:pt x="14" y="157"/>
                  </a:lnTo>
                  <a:lnTo>
                    <a:pt x="12" y="157"/>
                  </a:lnTo>
                  <a:lnTo>
                    <a:pt x="0" y="160"/>
                  </a:lnTo>
                  <a:lnTo>
                    <a:pt x="0" y="16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1" name="Freeform 8"/>
            <p:cNvSpPr>
              <a:spLocks noEditPoints="1"/>
            </p:cNvSpPr>
            <p:nvPr/>
          </p:nvSpPr>
          <p:spPr bwMode="auto">
            <a:xfrm>
              <a:off x="1858693" y="1526309"/>
              <a:ext cx="593901" cy="2131249"/>
            </a:xfrm>
            <a:custGeom>
              <a:avLst/>
              <a:gdLst/>
              <a:ahLst/>
              <a:cxnLst>
                <a:cxn ang="0">
                  <a:pos x="256" y="133"/>
                </a:cxn>
                <a:cxn ang="0">
                  <a:pos x="209" y="60"/>
                </a:cxn>
                <a:cxn ang="0">
                  <a:pos x="143" y="26"/>
                </a:cxn>
                <a:cxn ang="0">
                  <a:pos x="126" y="34"/>
                </a:cxn>
                <a:cxn ang="0">
                  <a:pos x="76" y="1"/>
                </a:cxn>
                <a:cxn ang="0">
                  <a:pos x="33" y="13"/>
                </a:cxn>
                <a:cxn ang="0">
                  <a:pos x="0" y="109"/>
                </a:cxn>
                <a:cxn ang="0">
                  <a:pos x="29" y="230"/>
                </a:cxn>
                <a:cxn ang="0">
                  <a:pos x="61" y="369"/>
                </a:cxn>
                <a:cxn ang="0">
                  <a:pos x="63" y="523"/>
                </a:cxn>
                <a:cxn ang="0">
                  <a:pos x="90" y="529"/>
                </a:cxn>
                <a:cxn ang="0">
                  <a:pos x="98" y="789"/>
                </a:cxn>
                <a:cxn ang="0">
                  <a:pos x="90" y="861"/>
                </a:cxn>
                <a:cxn ang="0">
                  <a:pos x="61" y="989"/>
                </a:cxn>
                <a:cxn ang="0">
                  <a:pos x="52" y="1096"/>
                </a:cxn>
                <a:cxn ang="0">
                  <a:pos x="41" y="1124"/>
                </a:cxn>
                <a:cxn ang="0">
                  <a:pos x="49" y="1148"/>
                </a:cxn>
                <a:cxn ang="0">
                  <a:pos x="45" y="1212"/>
                </a:cxn>
                <a:cxn ang="0">
                  <a:pos x="67" y="1228"/>
                </a:cxn>
                <a:cxn ang="0">
                  <a:pos x="98" y="1242"/>
                </a:cxn>
                <a:cxn ang="0">
                  <a:pos x="190" y="1257"/>
                </a:cxn>
                <a:cxn ang="0">
                  <a:pos x="241" y="1246"/>
                </a:cxn>
                <a:cxn ang="0">
                  <a:pos x="213" y="1210"/>
                </a:cxn>
                <a:cxn ang="0">
                  <a:pos x="168" y="1175"/>
                </a:cxn>
                <a:cxn ang="0">
                  <a:pos x="170" y="1137"/>
                </a:cxn>
                <a:cxn ang="0">
                  <a:pos x="210" y="1152"/>
                </a:cxn>
                <a:cxn ang="0">
                  <a:pos x="277" y="1150"/>
                </a:cxn>
                <a:cxn ang="0">
                  <a:pos x="292" y="1130"/>
                </a:cxn>
                <a:cxn ang="0">
                  <a:pos x="244" y="1113"/>
                </a:cxn>
                <a:cxn ang="0">
                  <a:pos x="205" y="1083"/>
                </a:cxn>
                <a:cxn ang="0">
                  <a:pos x="192" y="1059"/>
                </a:cxn>
                <a:cxn ang="0">
                  <a:pos x="190" y="1015"/>
                </a:cxn>
                <a:cxn ang="0">
                  <a:pos x="206" y="929"/>
                </a:cxn>
                <a:cxn ang="0">
                  <a:pos x="255" y="760"/>
                </a:cxn>
                <a:cxn ang="0">
                  <a:pos x="275" y="559"/>
                </a:cxn>
                <a:cxn ang="0">
                  <a:pos x="305" y="516"/>
                </a:cxn>
                <a:cxn ang="0">
                  <a:pos x="318" y="452"/>
                </a:cxn>
                <a:cxn ang="0">
                  <a:pos x="275" y="315"/>
                </a:cxn>
                <a:cxn ang="0">
                  <a:pos x="282" y="270"/>
                </a:cxn>
                <a:cxn ang="0">
                  <a:pos x="341" y="261"/>
                </a:cxn>
                <a:cxn ang="0">
                  <a:pos x="350" y="219"/>
                </a:cxn>
                <a:cxn ang="0">
                  <a:pos x="315" y="180"/>
                </a:cxn>
                <a:cxn ang="0">
                  <a:pos x="161" y="41"/>
                </a:cxn>
                <a:cxn ang="0">
                  <a:pos x="202" y="146"/>
                </a:cxn>
                <a:cxn ang="0">
                  <a:pos x="177" y="84"/>
                </a:cxn>
                <a:cxn ang="0">
                  <a:pos x="170" y="56"/>
                </a:cxn>
                <a:cxn ang="0">
                  <a:pos x="214" y="124"/>
                </a:cxn>
                <a:cxn ang="0">
                  <a:pos x="215" y="159"/>
                </a:cxn>
                <a:cxn ang="0">
                  <a:pos x="220" y="107"/>
                </a:cxn>
                <a:cxn ang="0">
                  <a:pos x="207" y="80"/>
                </a:cxn>
                <a:cxn ang="0">
                  <a:pos x="251" y="161"/>
                </a:cxn>
                <a:cxn ang="0">
                  <a:pos x="222" y="113"/>
                </a:cxn>
                <a:cxn ang="0">
                  <a:pos x="248" y="443"/>
                </a:cxn>
                <a:cxn ang="0">
                  <a:pos x="265" y="417"/>
                </a:cxn>
                <a:cxn ang="0">
                  <a:pos x="248" y="443"/>
                </a:cxn>
                <a:cxn ang="0">
                  <a:pos x="255" y="407"/>
                </a:cxn>
                <a:cxn ang="0">
                  <a:pos x="254" y="353"/>
                </a:cxn>
                <a:cxn ang="0">
                  <a:pos x="262" y="281"/>
                </a:cxn>
                <a:cxn ang="0">
                  <a:pos x="278" y="405"/>
                </a:cxn>
              </a:cxnLst>
              <a:rect l="0" t="0" r="r" b="b"/>
              <a:pathLst>
                <a:path w="350" h="1257">
                  <a:moveTo>
                    <a:pt x="315" y="180"/>
                  </a:moveTo>
                  <a:lnTo>
                    <a:pt x="315" y="180"/>
                  </a:lnTo>
                  <a:lnTo>
                    <a:pt x="297" y="169"/>
                  </a:lnTo>
                  <a:lnTo>
                    <a:pt x="280" y="157"/>
                  </a:lnTo>
                  <a:lnTo>
                    <a:pt x="271" y="150"/>
                  </a:lnTo>
                  <a:lnTo>
                    <a:pt x="263" y="142"/>
                  </a:lnTo>
                  <a:lnTo>
                    <a:pt x="256" y="133"/>
                  </a:lnTo>
                  <a:lnTo>
                    <a:pt x="251" y="124"/>
                  </a:lnTo>
                  <a:lnTo>
                    <a:pt x="251" y="124"/>
                  </a:lnTo>
                  <a:lnTo>
                    <a:pt x="241" y="105"/>
                  </a:lnTo>
                  <a:lnTo>
                    <a:pt x="230" y="84"/>
                  </a:lnTo>
                  <a:lnTo>
                    <a:pt x="225" y="75"/>
                  </a:lnTo>
                  <a:lnTo>
                    <a:pt x="217" y="67"/>
                  </a:lnTo>
                  <a:lnTo>
                    <a:pt x="209" y="60"/>
                  </a:lnTo>
                  <a:lnTo>
                    <a:pt x="199" y="54"/>
                  </a:lnTo>
                  <a:lnTo>
                    <a:pt x="199" y="54"/>
                  </a:lnTo>
                  <a:lnTo>
                    <a:pt x="175" y="41"/>
                  </a:lnTo>
                  <a:lnTo>
                    <a:pt x="150" y="27"/>
                  </a:lnTo>
                  <a:lnTo>
                    <a:pt x="150" y="27"/>
                  </a:lnTo>
                  <a:lnTo>
                    <a:pt x="146" y="26"/>
                  </a:lnTo>
                  <a:lnTo>
                    <a:pt x="143" y="26"/>
                  </a:lnTo>
                  <a:lnTo>
                    <a:pt x="142" y="27"/>
                  </a:lnTo>
                  <a:lnTo>
                    <a:pt x="139" y="30"/>
                  </a:lnTo>
                  <a:lnTo>
                    <a:pt x="136" y="34"/>
                  </a:lnTo>
                  <a:lnTo>
                    <a:pt x="134" y="35"/>
                  </a:lnTo>
                  <a:lnTo>
                    <a:pt x="130" y="35"/>
                  </a:lnTo>
                  <a:lnTo>
                    <a:pt x="130" y="35"/>
                  </a:lnTo>
                  <a:lnTo>
                    <a:pt x="126" y="34"/>
                  </a:lnTo>
                  <a:lnTo>
                    <a:pt x="120" y="30"/>
                  </a:lnTo>
                  <a:lnTo>
                    <a:pt x="112" y="23"/>
                  </a:lnTo>
                  <a:lnTo>
                    <a:pt x="112" y="23"/>
                  </a:lnTo>
                  <a:lnTo>
                    <a:pt x="100" y="13"/>
                  </a:lnTo>
                  <a:lnTo>
                    <a:pt x="85" y="5"/>
                  </a:lnTo>
                  <a:lnTo>
                    <a:pt x="85" y="5"/>
                  </a:lnTo>
                  <a:lnTo>
                    <a:pt x="76" y="1"/>
                  </a:lnTo>
                  <a:lnTo>
                    <a:pt x="70" y="0"/>
                  </a:lnTo>
                  <a:lnTo>
                    <a:pt x="63" y="0"/>
                  </a:lnTo>
                  <a:lnTo>
                    <a:pt x="56" y="0"/>
                  </a:lnTo>
                  <a:lnTo>
                    <a:pt x="49" y="3"/>
                  </a:lnTo>
                  <a:lnTo>
                    <a:pt x="44" y="5"/>
                  </a:lnTo>
                  <a:lnTo>
                    <a:pt x="38" y="9"/>
                  </a:lnTo>
                  <a:lnTo>
                    <a:pt x="33" y="13"/>
                  </a:lnTo>
                  <a:lnTo>
                    <a:pt x="25" y="26"/>
                  </a:lnTo>
                  <a:lnTo>
                    <a:pt x="16" y="39"/>
                  </a:lnTo>
                  <a:lnTo>
                    <a:pt x="11" y="53"/>
                  </a:lnTo>
                  <a:lnTo>
                    <a:pt x="7" y="68"/>
                  </a:lnTo>
                  <a:lnTo>
                    <a:pt x="7" y="68"/>
                  </a:lnTo>
                  <a:lnTo>
                    <a:pt x="3" y="87"/>
                  </a:lnTo>
                  <a:lnTo>
                    <a:pt x="0" y="109"/>
                  </a:lnTo>
                  <a:lnTo>
                    <a:pt x="1" y="129"/>
                  </a:lnTo>
                  <a:lnTo>
                    <a:pt x="4" y="150"/>
                  </a:lnTo>
                  <a:lnTo>
                    <a:pt x="8" y="172"/>
                  </a:lnTo>
                  <a:lnTo>
                    <a:pt x="14" y="192"/>
                  </a:lnTo>
                  <a:lnTo>
                    <a:pt x="21" y="211"/>
                  </a:lnTo>
                  <a:lnTo>
                    <a:pt x="29" y="230"/>
                  </a:lnTo>
                  <a:lnTo>
                    <a:pt x="29" y="230"/>
                  </a:lnTo>
                  <a:lnTo>
                    <a:pt x="48" y="271"/>
                  </a:lnTo>
                  <a:lnTo>
                    <a:pt x="56" y="291"/>
                  </a:lnTo>
                  <a:lnTo>
                    <a:pt x="59" y="302"/>
                  </a:lnTo>
                  <a:lnTo>
                    <a:pt x="60" y="313"/>
                  </a:lnTo>
                  <a:lnTo>
                    <a:pt x="60" y="313"/>
                  </a:lnTo>
                  <a:lnTo>
                    <a:pt x="61" y="341"/>
                  </a:lnTo>
                  <a:lnTo>
                    <a:pt x="61" y="369"/>
                  </a:lnTo>
                  <a:lnTo>
                    <a:pt x="61" y="424"/>
                  </a:lnTo>
                  <a:lnTo>
                    <a:pt x="61" y="424"/>
                  </a:lnTo>
                  <a:lnTo>
                    <a:pt x="61" y="448"/>
                  </a:lnTo>
                  <a:lnTo>
                    <a:pt x="60" y="474"/>
                  </a:lnTo>
                  <a:lnTo>
                    <a:pt x="60" y="499"/>
                  </a:lnTo>
                  <a:lnTo>
                    <a:pt x="60" y="511"/>
                  </a:lnTo>
                  <a:lnTo>
                    <a:pt x="63" y="523"/>
                  </a:lnTo>
                  <a:lnTo>
                    <a:pt x="63" y="523"/>
                  </a:lnTo>
                  <a:lnTo>
                    <a:pt x="63" y="526"/>
                  </a:lnTo>
                  <a:lnTo>
                    <a:pt x="66" y="527"/>
                  </a:lnTo>
                  <a:lnTo>
                    <a:pt x="71" y="529"/>
                  </a:lnTo>
                  <a:lnTo>
                    <a:pt x="83" y="529"/>
                  </a:lnTo>
                  <a:lnTo>
                    <a:pt x="83" y="529"/>
                  </a:lnTo>
                  <a:lnTo>
                    <a:pt x="90" y="529"/>
                  </a:lnTo>
                  <a:lnTo>
                    <a:pt x="94" y="531"/>
                  </a:lnTo>
                  <a:lnTo>
                    <a:pt x="97" y="535"/>
                  </a:lnTo>
                  <a:lnTo>
                    <a:pt x="98" y="540"/>
                  </a:lnTo>
                  <a:lnTo>
                    <a:pt x="98" y="552"/>
                  </a:lnTo>
                  <a:lnTo>
                    <a:pt x="97" y="563"/>
                  </a:lnTo>
                  <a:lnTo>
                    <a:pt x="97" y="563"/>
                  </a:lnTo>
                  <a:lnTo>
                    <a:pt x="98" y="789"/>
                  </a:lnTo>
                  <a:lnTo>
                    <a:pt x="98" y="789"/>
                  </a:lnTo>
                  <a:lnTo>
                    <a:pt x="98" y="815"/>
                  </a:lnTo>
                  <a:lnTo>
                    <a:pt x="98" y="829"/>
                  </a:lnTo>
                  <a:lnTo>
                    <a:pt x="97" y="841"/>
                  </a:lnTo>
                  <a:lnTo>
                    <a:pt x="97" y="841"/>
                  </a:lnTo>
                  <a:lnTo>
                    <a:pt x="94" y="850"/>
                  </a:lnTo>
                  <a:lnTo>
                    <a:pt x="90" y="861"/>
                  </a:lnTo>
                  <a:lnTo>
                    <a:pt x="83" y="882"/>
                  </a:lnTo>
                  <a:lnTo>
                    <a:pt x="83" y="882"/>
                  </a:lnTo>
                  <a:lnTo>
                    <a:pt x="76" y="909"/>
                  </a:lnTo>
                  <a:lnTo>
                    <a:pt x="70" y="935"/>
                  </a:lnTo>
                  <a:lnTo>
                    <a:pt x="66" y="962"/>
                  </a:lnTo>
                  <a:lnTo>
                    <a:pt x="61" y="989"/>
                  </a:lnTo>
                  <a:lnTo>
                    <a:pt x="61" y="989"/>
                  </a:lnTo>
                  <a:lnTo>
                    <a:pt x="56" y="1037"/>
                  </a:lnTo>
                  <a:lnTo>
                    <a:pt x="53" y="1085"/>
                  </a:lnTo>
                  <a:lnTo>
                    <a:pt x="53" y="1085"/>
                  </a:lnTo>
                  <a:lnTo>
                    <a:pt x="55" y="1081"/>
                  </a:lnTo>
                  <a:lnTo>
                    <a:pt x="55" y="1081"/>
                  </a:lnTo>
                  <a:lnTo>
                    <a:pt x="53" y="1090"/>
                  </a:lnTo>
                  <a:lnTo>
                    <a:pt x="52" y="1096"/>
                  </a:lnTo>
                  <a:lnTo>
                    <a:pt x="51" y="1101"/>
                  </a:lnTo>
                  <a:lnTo>
                    <a:pt x="51" y="1101"/>
                  </a:lnTo>
                  <a:lnTo>
                    <a:pt x="53" y="1086"/>
                  </a:lnTo>
                  <a:lnTo>
                    <a:pt x="53" y="1086"/>
                  </a:lnTo>
                  <a:lnTo>
                    <a:pt x="45" y="1108"/>
                  </a:lnTo>
                  <a:lnTo>
                    <a:pt x="41" y="1119"/>
                  </a:lnTo>
                  <a:lnTo>
                    <a:pt x="41" y="1124"/>
                  </a:lnTo>
                  <a:lnTo>
                    <a:pt x="41" y="1130"/>
                  </a:lnTo>
                  <a:lnTo>
                    <a:pt x="41" y="1130"/>
                  </a:lnTo>
                  <a:lnTo>
                    <a:pt x="45" y="1135"/>
                  </a:lnTo>
                  <a:lnTo>
                    <a:pt x="48" y="1138"/>
                  </a:lnTo>
                  <a:lnTo>
                    <a:pt x="49" y="1141"/>
                  </a:lnTo>
                  <a:lnTo>
                    <a:pt x="49" y="1141"/>
                  </a:lnTo>
                  <a:lnTo>
                    <a:pt x="49" y="1148"/>
                  </a:lnTo>
                  <a:lnTo>
                    <a:pt x="48" y="1154"/>
                  </a:lnTo>
                  <a:lnTo>
                    <a:pt x="44" y="1168"/>
                  </a:lnTo>
                  <a:lnTo>
                    <a:pt x="44" y="1168"/>
                  </a:lnTo>
                  <a:lnTo>
                    <a:pt x="42" y="1182"/>
                  </a:lnTo>
                  <a:lnTo>
                    <a:pt x="42" y="1197"/>
                  </a:lnTo>
                  <a:lnTo>
                    <a:pt x="42" y="1205"/>
                  </a:lnTo>
                  <a:lnTo>
                    <a:pt x="45" y="1212"/>
                  </a:lnTo>
                  <a:lnTo>
                    <a:pt x="48" y="1217"/>
                  </a:lnTo>
                  <a:lnTo>
                    <a:pt x="52" y="1222"/>
                  </a:lnTo>
                  <a:lnTo>
                    <a:pt x="52" y="1222"/>
                  </a:lnTo>
                  <a:lnTo>
                    <a:pt x="56" y="1227"/>
                  </a:lnTo>
                  <a:lnTo>
                    <a:pt x="60" y="1229"/>
                  </a:lnTo>
                  <a:lnTo>
                    <a:pt x="64" y="1229"/>
                  </a:lnTo>
                  <a:lnTo>
                    <a:pt x="67" y="1228"/>
                  </a:lnTo>
                  <a:lnTo>
                    <a:pt x="72" y="1224"/>
                  </a:lnTo>
                  <a:lnTo>
                    <a:pt x="81" y="1218"/>
                  </a:lnTo>
                  <a:lnTo>
                    <a:pt x="81" y="1218"/>
                  </a:lnTo>
                  <a:lnTo>
                    <a:pt x="83" y="1225"/>
                  </a:lnTo>
                  <a:lnTo>
                    <a:pt x="87" y="1232"/>
                  </a:lnTo>
                  <a:lnTo>
                    <a:pt x="93" y="1236"/>
                  </a:lnTo>
                  <a:lnTo>
                    <a:pt x="98" y="1242"/>
                  </a:lnTo>
                  <a:lnTo>
                    <a:pt x="105" y="1244"/>
                  </a:lnTo>
                  <a:lnTo>
                    <a:pt x="112" y="1248"/>
                  </a:lnTo>
                  <a:lnTo>
                    <a:pt x="128" y="1252"/>
                  </a:lnTo>
                  <a:lnTo>
                    <a:pt x="145" y="1255"/>
                  </a:lnTo>
                  <a:lnTo>
                    <a:pt x="161" y="1257"/>
                  </a:lnTo>
                  <a:lnTo>
                    <a:pt x="190" y="1257"/>
                  </a:lnTo>
                  <a:lnTo>
                    <a:pt x="190" y="1257"/>
                  </a:lnTo>
                  <a:lnTo>
                    <a:pt x="205" y="1257"/>
                  </a:lnTo>
                  <a:lnTo>
                    <a:pt x="222" y="1257"/>
                  </a:lnTo>
                  <a:lnTo>
                    <a:pt x="232" y="1255"/>
                  </a:lnTo>
                  <a:lnTo>
                    <a:pt x="239" y="1252"/>
                  </a:lnTo>
                  <a:lnTo>
                    <a:pt x="240" y="1251"/>
                  </a:lnTo>
                  <a:lnTo>
                    <a:pt x="241" y="1248"/>
                  </a:lnTo>
                  <a:lnTo>
                    <a:pt x="241" y="1246"/>
                  </a:lnTo>
                  <a:lnTo>
                    <a:pt x="241" y="1242"/>
                  </a:lnTo>
                  <a:lnTo>
                    <a:pt x="241" y="1242"/>
                  </a:lnTo>
                  <a:lnTo>
                    <a:pt x="237" y="1235"/>
                  </a:lnTo>
                  <a:lnTo>
                    <a:pt x="233" y="1228"/>
                  </a:lnTo>
                  <a:lnTo>
                    <a:pt x="229" y="1222"/>
                  </a:lnTo>
                  <a:lnTo>
                    <a:pt x="224" y="1218"/>
                  </a:lnTo>
                  <a:lnTo>
                    <a:pt x="213" y="1210"/>
                  </a:lnTo>
                  <a:lnTo>
                    <a:pt x="199" y="1203"/>
                  </a:lnTo>
                  <a:lnTo>
                    <a:pt x="199" y="1203"/>
                  </a:lnTo>
                  <a:lnTo>
                    <a:pt x="185" y="1195"/>
                  </a:lnTo>
                  <a:lnTo>
                    <a:pt x="180" y="1191"/>
                  </a:lnTo>
                  <a:lnTo>
                    <a:pt x="176" y="1186"/>
                  </a:lnTo>
                  <a:lnTo>
                    <a:pt x="172" y="1180"/>
                  </a:lnTo>
                  <a:lnTo>
                    <a:pt x="168" y="1175"/>
                  </a:lnTo>
                  <a:lnTo>
                    <a:pt x="165" y="1167"/>
                  </a:lnTo>
                  <a:lnTo>
                    <a:pt x="164" y="1160"/>
                  </a:lnTo>
                  <a:lnTo>
                    <a:pt x="164" y="1160"/>
                  </a:lnTo>
                  <a:lnTo>
                    <a:pt x="164" y="1152"/>
                  </a:lnTo>
                  <a:lnTo>
                    <a:pt x="164" y="1145"/>
                  </a:lnTo>
                  <a:lnTo>
                    <a:pt x="166" y="1139"/>
                  </a:lnTo>
                  <a:lnTo>
                    <a:pt x="170" y="1137"/>
                  </a:lnTo>
                  <a:lnTo>
                    <a:pt x="175" y="1135"/>
                  </a:lnTo>
                  <a:lnTo>
                    <a:pt x="181" y="1135"/>
                  </a:lnTo>
                  <a:lnTo>
                    <a:pt x="187" y="1138"/>
                  </a:lnTo>
                  <a:lnTo>
                    <a:pt x="194" y="1142"/>
                  </a:lnTo>
                  <a:lnTo>
                    <a:pt x="194" y="1142"/>
                  </a:lnTo>
                  <a:lnTo>
                    <a:pt x="202" y="1148"/>
                  </a:lnTo>
                  <a:lnTo>
                    <a:pt x="210" y="1152"/>
                  </a:lnTo>
                  <a:lnTo>
                    <a:pt x="220" y="1153"/>
                  </a:lnTo>
                  <a:lnTo>
                    <a:pt x="230" y="1154"/>
                  </a:lnTo>
                  <a:lnTo>
                    <a:pt x="240" y="1154"/>
                  </a:lnTo>
                  <a:lnTo>
                    <a:pt x="251" y="1154"/>
                  </a:lnTo>
                  <a:lnTo>
                    <a:pt x="270" y="1152"/>
                  </a:lnTo>
                  <a:lnTo>
                    <a:pt x="270" y="1152"/>
                  </a:lnTo>
                  <a:lnTo>
                    <a:pt x="277" y="1150"/>
                  </a:lnTo>
                  <a:lnTo>
                    <a:pt x="285" y="1149"/>
                  </a:lnTo>
                  <a:lnTo>
                    <a:pt x="288" y="1148"/>
                  </a:lnTo>
                  <a:lnTo>
                    <a:pt x="292" y="1145"/>
                  </a:lnTo>
                  <a:lnTo>
                    <a:pt x="293" y="1142"/>
                  </a:lnTo>
                  <a:lnTo>
                    <a:pt x="293" y="1138"/>
                  </a:lnTo>
                  <a:lnTo>
                    <a:pt x="293" y="1138"/>
                  </a:lnTo>
                  <a:lnTo>
                    <a:pt x="292" y="1130"/>
                  </a:lnTo>
                  <a:lnTo>
                    <a:pt x="290" y="1127"/>
                  </a:lnTo>
                  <a:lnTo>
                    <a:pt x="289" y="1126"/>
                  </a:lnTo>
                  <a:lnTo>
                    <a:pt x="284" y="1123"/>
                  </a:lnTo>
                  <a:lnTo>
                    <a:pt x="275" y="1122"/>
                  </a:lnTo>
                  <a:lnTo>
                    <a:pt x="275" y="1122"/>
                  </a:lnTo>
                  <a:lnTo>
                    <a:pt x="255" y="1116"/>
                  </a:lnTo>
                  <a:lnTo>
                    <a:pt x="244" y="1113"/>
                  </a:lnTo>
                  <a:lnTo>
                    <a:pt x="232" y="1111"/>
                  </a:lnTo>
                  <a:lnTo>
                    <a:pt x="222" y="1105"/>
                  </a:lnTo>
                  <a:lnTo>
                    <a:pt x="213" y="1100"/>
                  </a:lnTo>
                  <a:lnTo>
                    <a:pt x="210" y="1097"/>
                  </a:lnTo>
                  <a:lnTo>
                    <a:pt x="207" y="1093"/>
                  </a:lnTo>
                  <a:lnTo>
                    <a:pt x="206" y="1089"/>
                  </a:lnTo>
                  <a:lnTo>
                    <a:pt x="205" y="1083"/>
                  </a:lnTo>
                  <a:lnTo>
                    <a:pt x="205" y="1083"/>
                  </a:lnTo>
                  <a:lnTo>
                    <a:pt x="203" y="1077"/>
                  </a:lnTo>
                  <a:lnTo>
                    <a:pt x="200" y="1073"/>
                  </a:lnTo>
                  <a:lnTo>
                    <a:pt x="196" y="1067"/>
                  </a:lnTo>
                  <a:lnTo>
                    <a:pt x="194" y="1062"/>
                  </a:lnTo>
                  <a:lnTo>
                    <a:pt x="194" y="1062"/>
                  </a:lnTo>
                  <a:lnTo>
                    <a:pt x="192" y="1059"/>
                  </a:lnTo>
                  <a:lnTo>
                    <a:pt x="192" y="1055"/>
                  </a:lnTo>
                  <a:lnTo>
                    <a:pt x="195" y="1047"/>
                  </a:lnTo>
                  <a:lnTo>
                    <a:pt x="198" y="1040"/>
                  </a:lnTo>
                  <a:lnTo>
                    <a:pt x="198" y="1036"/>
                  </a:lnTo>
                  <a:lnTo>
                    <a:pt x="198" y="1032"/>
                  </a:lnTo>
                  <a:lnTo>
                    <a:pt x="198" y="1032"/>
                  </a:lnTo>
                  <a:lnTo>
                    <a:pt x="190" y="1015"/>
                  </a:lnTo>
                  <a:lnTo>
                    <a:pt x="187" y="1006"/>
                  </a:lnTo>
                  <a:lnTo>
                    <a:pt x="187" y="1002"/>
                  </a:lnTo>
                  <a:lnTo>
                    <a:pt x="187" y="996"/>
                  </a:lnTo>
                  <a:lnTo>
                    <a:pt x="187" y="996"/>
                  </a:lnTo>
                  <a:lnTo>
                    <a:pt x="198" y="953"/>
                  </a:lnTo>
                  <a:lnTo>
                    <a:pt x="198" y="953"/>
                  </a:lnTo>
                  <a:lnTo>
                    <a:pt x="206" y="929"/>
                  </a:lnTo>
                  <a:lnTo>
                    <a:pt x="215" y="906"/>
                  </a:lnTo>
                  <a:lnTo>
                    <a:pt x="225" y="884"/>
                  </a:lnTo>
                  <a:lnTo>
                    <a:pt x="233" y="861"/>
                  </a:lnTo>
                  <a:lnTo>
                    <a:pt x="233" y="861"/>
                  </a:lnTo>
                  <a:lnTo>
                    <a:pt x="240" y="837"/>
                  </a:lnTo>
                  <a:lnTo>
                    <a:pt x="245" y="811"/>
                  </a:lnTo>
                  <a:lnTo>
                    <a:pt x="255" y="760"/>
                  </a:lnTo>
                  <a:lnTo>
                    <a:pt x="262" y="709"/>
                  </a:lnTo>
                  <a:lnTo>
                    <a:pt x="269" y="658"/>
                  </a:lnTo>
                  <a:lnTo>
                    <a:pt x="269" y="658"/>
                  </a:lnTo>
                  <a:lnTo>
                    <a:pt x="274" y="609"/>
                  </a:lnTo>
                  <a:lnTo>
                    <a:pt x="275" y="583"/>
                  </a:lnTo>
                  <a:lnTo>
                    <a:pt x="275" y="559"/>
                  </a:lnTo>
                  <a:lnTo>
                    <a:pt x="275" y="559"/>
                  </a:lnTo>
                  <a:lnTo>
                    <a:pt x="275" y="548"/>
                  </a:lnTo>
                  <a:lnTo>
                    <a:pt x="277" y="538"/>
                  </a:lnTo>
                  <a:lnTo>
                    <a:pt x="278" y="530"/>
                  </a:lnTo>
                  <a:lnTo>
                    <a:pt x="282" y="523"/>
                  </a:lnTo>
                  <a:lnTo>
                    <a:pt x="288" y="519"/>
                  </a:lnTo>
                  <a:lnTo>
                    <a:pt x="296" y="516"/>
                  </a:lnTo>
                  <a:lnTo>
                    <a:pt x="305" y="516"/>
                  </a:lnTo>
                  <a:lnTo>
                    <a:pt x="316" y="518"/>
                  </a:lnTo>
                  <a:lnTo>
                    <a:pt x="316" y="518"/>
                  </a:lnTo>
                  <a:lnTo>
                    <a:pt x="331" y="519"/>
                  </a:lnTo>
                  <a:lnTo>
                    <a:pt x="331" y="519"/>
                  </a:lnTo>
                  <a:lnTo>
                    <a:pt x="329" y="501"/>
                  </a:lnTo>
                  <a:lnTo>
                    <a:pt x="326" y="485"/>
                  </a:lnTo>
                  <a:lnTo>
                    <a:pt x="318" y="452"/>
                  </a:lnTo>
                  <a:lnTo>
                    <a:pt x="307" y="420"/>
                  </a:lnTo>
                  <a:lnTo>
                    <a:pt x="296" y="388"/>
                  </a:lnTo>
                  <a:lnTo>
                    <a:pt x="296" y="388"/>
                  </a:lnTo>
                  <a:lnTo>
                    <a:pt x="286" y="357"/>
                  </a:lnTo>
                  <a:lnTo>
                    <a:pt x="278" y="327"/>
                  </a:lnTo>
                  <a:lnTo>
                    <a:pt x="278" y="327"/>
                  </a:lnTo>
                  <a:lnTo>
                    <a:pt x="275" y="315"/>
                  </a:lnTo>
                  <a:lnTo>
                    <a:pt x="271" y="298"/>
                  </a:lnTo>
                  <a:lnTo>
                    <a:pt x="270" y="290"/>
                  </a:lnTo>
                  <a:lnTo>
                    <a:pt x="270" y="283"/>
                  </a:lnTo>
                  <a:lnTo>
                    <a:pt x="271" y="276"/>
                  </a:lnTo>
                  <a:lnTo>
                    <a:pt x="274" y="272"/>
                  </a:lnTo>
                  <a:lnTo>
                    <a:pt x="274" y="272"/>
                  </a:lnTo>
                  <a:lnTo>
                    <a:pt x="282" y="270"/>
                  </a:lnTo>
                  <a:lnTo>
                    <a:pt x="290" y="268"/>
                  </a:lnTo>
                  <a:lnTo>
                    <a:pt x="308" y="270"/>
                  </a:lnTo>
                  <a:lnTo>
                    <a:pt x="318" y="271"/>
                  </a:lnTo>
                  <a:lnTo>
                    <a:pt x="326" y="271"/>
                  </a:lnTo>
                  <a:lnTo>
                    <a:pt x="334" y="268"/>
                  </a:lnTo>
                  <a:lnTo>
                    <a:pt x="338" y="266"/>
                  </a:lnTo>
                  <a:lnTo>
                    <a:pt x="341" y="261"/>
                  </a:lnTo>
                  <a:lnTo>
                    <a:pt x="341" y="261"/>
                  </a:lnTo>
                  <a:lnTo>
                    <a:pt x="345" y="257"/>
                  </a:lnTo>
                  <a:lnTo>
                    <a:pt x="346" y="253"/>
                  </a:lnTo>
                  <a:lnTo>
                    <a:pt x="350" y="241"/>
                  </a:lnTo>
                  <a:lnTo>
                    <a:pt x="350" y="230"/>
                  </a:lnTo>
                  <a:lnTo>
                    <a:pt x="350" y="219"/>
                  </a:lnTo>
                  <a:lnTo>
                    <a:pt x="350" y="219"/>
                  </a:lnTo>
                  <a:lnTo>
                    <a:pt x="349" y="212"/>
                  </a:lnTo>
                  <a:lnTo>
                    <a:pt x="345" y="207"/>
                  </a:lnTo>
                  <a:lnTo>
                    <a:pt x="342" y="202"/>
                  </a:lnTo>
                  <a:lnTo>
                    <a:pt x="337" y="196"/>
                  </a:lnTo>
                  <a:lnTo>
                    <a:pt x="326" y="188"/>
                  </a:lnTo>
                  <a:lnTo>
                    <a:pt x="315" y="180"/>
                  </a:lnTo>
                  <a:lnTo>
                    <a:pt x="315" y="180"/>
                  </a:lnTo>
                  <a:lnTo>
                    <a:pt x="316" y="181"/>
                  </a:lnTo>
                  <a:lnTo>
                    <a:pt x="315" y="180"/>
                  </a:lnTo>
                  <a:lnTo>
                    <a:pt x="315" y="180"/>
                  </a:lnTo>
                  <a:close/>
                  <a:moveTo>
                    <a:pt x="165" y="43"/>
                  </a:moveTo>
                  <a:lnTo>
                    <a:pt x="165" y="43"/>
                  </a:lnTo>
                  <a:lnTo>
                    <a:pt x="162" y="43"/>
                  </a:lnTo>
                  <a:lnTo>
                    <a:pt x="161" y="41"/>
                  </a:lnTo>
                  <a:lnTo>
                    <a:pt x="165" y="43"/>
                  </a:lnTo>
                  <a:close/>
                  <a:moveTo>
                    <a:pt x="221" y="158"/>
                  </a:moveTo>
                  <a:lnTo>
                    <a:pt x="221" y="158"/>
                  </a:lnTo>
                  <a:lnTo>
                    <a:pt x="213" y="158"/>
                  </a:lnTo>
                  <a:lnTo>
                    <a:pt x="207" y="157"/>
                  </a:lnTo>
                  <a:lnTo>
                    <a:pt x="203" y="152"/>
                  </a:lnTo>
                  <a:lnTo>
                    <a:pt x="202" y="146"/>
                  </a:lnTo>
                  <a:lnTo>
                    <a:pt x="199" y="132"/>
                  </a:lnTo>
                  <a:lnTo>
                    <a:pt x="198" y="124"/>
                  </a:lnTo>
                  <a:lnTo>
                    <a:pt x="195" y="116"/>
                  </a:lnTo>
                  <a:lnTo>
                    <a:pt x="195" y="116"/>
                  </a:lnTo>
                  <a:lnTo>
                    <a:pt x="190" y="105"/>
                  </a:lnTo>
                  <a:lnTo>
                    <a:pt x="184" y="95"/>
                  </a:lnTo>
                  <a:lnTo>
                    <a:pt x="177" y="84"/>
                  </a:lnTo>
                  <a:lnTo>
                    <a:pt x="169" y="75"/>
                  </a:lnTo>
                  <a:lnTo>
                    <a:pt x="153" y="57"/>
                  </a:lnTo>
                  <a:lnTo>
                    <a:pt x="135" y="41"/>
                  </a:lnTo>
                  <a:lnTo>
                    <a:pt x="135" y="41"/>
                  </a:lnTo>
                  <a:lnTo>
                    <a:pt x="151" y="46"/>
                  </a:lnTo>
                  <a:lnTo>
                    <a:pt x="165" y="52"/>
                  </a:lnTo>
                  <a:lnTo>
                    <a:pt x="170" y="56"/>
                  </a:lnTo>
                  <a:lnTo>
                    <a:pt x="177" y="61"/>
                  </a:lnTo>
                  <a:lnTo>
                    <a:pt x="190" y="73"/>
                  </a:lnTo>
                  <a:lnTo>
                    <a:pt x="190" y="73"/>
                  </a:lnTo>
                  <a:lnTo>
                    <a:pt x="198" y="84"/>
                  </a:lnTo>
                  <a:lnTo>
                    <a:pt x="205" y="97"/>
                  </a:lnTo>
                  <a:lnTo>
                    <a:pt x="210" y="110"/>
                  </a:lnTo>
                  <a:lnTo>
                    <a:pt x="214" y="124"/>
                  </a:lnTo>
                  <a:lnTo>
                    <a:pt x="214" y="124"/>
                  </a:lnTo>
                  <a:lnTo>
                    <a:pt x="220" y="142"/>
                  </a:lnTo>
                  <a:lnTo>
                    <a:pt x="222" y="151"/>
                  </a:lnTo>
                  <a:lnTo>
                    <a:pt x="222" y="155"/>
                  </a:lnTo>
                  <a:lnTo>
                    <a:pt x="221" y="158"/>
                  </a:lnTo>
                  <a:lnTo>
                    <a:pt x="221" y="158"/>
                  </a:lnTo>
                  <a:lnTo>
                    <a:pt x="215" y="159"/>
                  </a:lnTo>
                  <a:lnTo>
                    <a:pt x="217" y="158"/>
                  </a:lnTo>
                  <a:lnTo>
                    <a:pt x="220" y="158"/>
                  </a:lnTo>
                  <a:lnTo>
                    <a:pt x="221" y="158"/>
                  </a:lnTo>
                  <a:lnTo>
                    <a:pt x="221" y="158"/>
                  </a:lnTo>
                  <a:lnTo>
                    <a:pt x="221" y="158"/>
                  </a:lnTo>
                  <a:close/>
                  <a:moveTo>
                    <a:pt x="220" y="107"/>
                  </a:moveTo>
                  <a:lnTo>
                    <a:pt x="220" y="107"/>
                  </a:lnTo>
                  <a:lnTo>
                    <a:pt x="209" y="90"/>
                  </a:lnTo>
                  <a:lnTo>
                    <a:pt x="195" y="73"/>
                  </a:lnTo>
                  <a:lnTo>
                    <a:pt x="180" y="58"/>
                  </a:lnTo>
                  <a:lnTo>
                    <a:pt x="165" y="43"/>
                  </a:lnTo>
                  <a:lnTo>
                    <a:pt x="165" y="43"/>
                  </a:lnTo>
                  <a:lnTo>
                    <a:pt x="194" y="67"/>
                  </a:lnTo>
                  <a:lnTo>
                    <a:pt x="207" y="80"/>
                  </a:lnTo>
                  <a:lnTo>
                    <a:pt x="220" y="95"/>
                  </a:lnTo>
                  <a:lnTo>
                    <a:pt x="232" y="110"/>
                  </a:lnTo>
                  <a:lnTo>
                    <a:pt x="240" y="127"/>
                  </a:lnTo>
                  <a:lnTo>
                    <a:pt x="247" y="143"/>
                  </a:lnTo>
                  <a:lnTo>
                    <a:pt x="250" y="152"/>
                  </a:lnTo>
                  <a:lnTo>
                    <a:pt x="251" y="161"/>
                  </a:lnTo>
                  <a:lnTo>
                    <a:pt x="251" y="161"/>
                  </a:lnTo>
                  <a:lnTo>
                    <a:pt x="247" y="161"/>
                  </a:lnTo>
                  <a:lnTo>
                    <a:pt x="244" y="161"/>
                  </a:lnTo>
                  <a:lnTo>
                    <a:pt x="239" y="155"/>
                  </a:lnTo>
                  <a:lnTo>
                    <a:pt x="235" y="148"/>
                  </a:lnTo>
                  <a:lnTo>
                    <a:pt x="230" y="140"/>
                  </a:lnTo>
                  <a:lnTo>
                    <a:pt x="225" y="121"/>
                  </a:lnTo>
                  <a:lnTo>
                    <a:pt x="222" y="113"/>
                  </a:lnTo>
                  <a:lnTo>
                    <a:pt x="220" y="107"/>
                  </a:lnTo>
                  <a:lnTo>
                    <a:pt x="220" y="107"/>
                  </a:lnTo>
                  <a:lnTo>
                    <a:pt x="217" y="102"/>
                  </a:lnTo>
                  <a:lnTo>
                    <a:pt x="220" y="107"/>
                  </a:lnTo>
                  <a:lnTo>
                    <a:pt x="220" y="107"/>
                  </a:lnTo>
                  <a:close/>
                  <a:moveTo>
                    <a:pt x="248" y="443"/>
                  </a:moveTo>
                  <a:lnTo>
                    <a:pt x="248" y="443"/>
                  </a:lnTo>
                  <a:lnTo>
                    <a:pt x="250" y="433"/>
                  </a:lnTo>
                  <a:lnTo>
                    <a:pt x="251" y="422"/>
                  </a:lnTo>
                  <a:lnTo>
                    <a:pt x="252" y="420"/>
                  </a:lnTo>
                  <a:lnTo>
                    <a:pt x="255" y="417"/>
                  </a:lnTo>
                  <a:lnTo>
                    <a:pt x="259" y="416"/>
                  </a:lnTo>
                  <a:lnTo>
                    <a:pt x="265" y="417"/>
                  </a:lnTo>
                  <a:lnTo>
                    <a:pt x="265" y="417"/>
                  </a:lnTo>
                  <a:lnTo>
                    <a:pt x="265" y="429"/>
                  </a:lnTo>
                  <a:lnTo>
                    <a:pt x="265" y="437"/>
                  </a:lnTo>
                  <a:lnTo>
                    <a:pt x="262" y="440"/>
                  </a:lnTo>
                  <a:lnTo>
                    <a:pt x="259" y="441"/>
                  </a:lnTo>
                  <a:lnTo>
                    <a:pt x="255" y="443"/>
                  </a:lnTo>
                  <a:lnTo>
                    <a:pt x="248" y="443"/>
                  </a:lnTo>
                  <a:lnTo>
                    <a:pt x="248" y="443"/>
                  </a:lnTo>
                  <a:close/>
                  <a:moveTo>
                    <a:pt x="281" y="410"/>
                  </a:moveTo>
                  <a:lnTo>
                    <a:pt x="281" y="410"/>
                  </a:lnTo>
                  <a:lnTo>
                    <a:pt x="271" y="413"/>
                  </a:lnTo>
                  <a:lnTo>
                    <a:pt x="263" y="414"/>
                  </a:lnTo>
                  <a:lnTo>
                    <a:pt x="260" y="413"/>
                  </a:lnTo>
                  <a:lnTo>
                    <a:pt x="258" y="411"/>
                  </a:lnTo>
                  <a:lnTo>
                    <a:pt x="255" y="407"/>
                  </a:lnTo>
                  <a:lnTo>
                    <a:pt x="254" y="403"/>
                  </a:lnTo>
                  <a:lnTo>
                    <a:pt x="254" y="403"/>
                  </a:lnTo>
                  <a:lnTo>
                    <a:pt x="251" y="391"/>
                  </a:lnTo>
                  <a:lnTo>
                    <a:pt x="252" y="379"/>
                  </a:lnTo>
                  <a:lnTo>
                    <a:pt x="254" y="365"/>
                  </a:lnTo>
                  <a:lnTo>
                    <a:pt x="254" y="353"/>
                  </a:lnTo>
                  <a:lnTo>
                    <a:pt x="254" y="353"/>
                  </a:lnTo>
                  <a:lnTo>
                    <a:pt x="252" y="336"/>
                  </a:lnTo>
                  <a:lnTo>
                    <a:pt x="251" y="313"/>
                  </a:lnTo>
                  <a:lnTo>
                    <a:pt x="252" y="301"/>
                  </a:lnTo>
                  <a:lnTo>
                    <a:pt x="254" y="291"/>
                  </a:lnTo>
                  <a:lnTo>
                    <a:pt x="256" y="283"/>
                  </a:lnTo>
                  <a:lnTo>
                    <a:pt x="259" y="282"/>
                  </a:lnTo>
                  <a:lnTo>
                    <a:pt x="262" y="281"/>
                  </a:lnTo>
                  <a:lnTo>
                    <a:pt x="262" y="281"/>
                  </a:lnTo>
                  <a:lnTo>
                    <a:pt x="266" y="313"/>
                  </a:lnTo>
                  <a:lnTo>
                    <a:pt x="271" y="346"/>
                  </a:lnTo>
                  <a:lnTo>
                    <a:pt x="281" y="410"/>
                  </a:lnTo>
                  <a:lnTo>
                    <a:pt x="281" y="410"/>
                  </a:lnTo>
                  <a:lnTo>
                    <a:pt x="280" y="409"/>
                  </a:lnTo>
                  <a:lnTo>
                    <a:pt x="278" y="405"/>
                  </a:lnTo>
                  <a:lnTo>
                    <a:pt x="277" y="395"/>
                  </a:lnTo>
                  <a:lnTo>
                    <a:pt x="277" y="392"/>
                  </a:lnTo>
                  <a:lnTo>
                    <a:pt x="278" y="392"/>
                  </a:lnTo>
                  <a:lnTo>
                    <a:pt x="281" y="410"/>
                  </a:lnTo>
                  <a:lnTo>
                    <a:pt x="281" y="41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Tm="0">
        <p:checker/>
      </p:transition>
    </mc:Choice>
    <mc:Fallback>
      <p:transition spd="slow" advTm="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</p:bldLst>
  </p:timing>
</p:sld>
</file>

<file path=ppt/tags/tag1.xml><?xml version="1.0" encoding="utf-8"?>
<p:tagLst xmlns:p="http://schemas.openxmlformats.org/presentationml/2006/main">
  <p:tag name="ISPRING_PRESENTATION_TITLE" val="10"/>
</p:tagLst>
</file>

<file path=ppt/theme/theme1.xml><?xml version="1.0" encoding="utf-8"?>
<a:theme xmlns:a="http://schemas.openxmlformats.org/drawingml/2006/main" name="第一PPT，www.1ppt.com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凤舞九天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atMod val="180000"/>
              </a:schemeClr>
            </a:gs>
            <a:gs pos="50000">
              <a:schemeClr val="phClr">
                <a:tint val="40000"/>
                <a:satMod val="175000"/>
              </a:schemeClr>
            </a:gs>
            <a:gs pos="100000">
              <a:schemeClr val="phClr">
                <a:tint val="65000"/>
                <a:satMod val="180000"/>
              </a:schemeClr>
            </a:gs>
          </a:gsLst>
          <a:lin ang="0" scaled="1"/>
        </a:gradFill>
        <a:gradFill rotWithShape="1">
          <a:gsLst>
            <a:gs pos="0">
              <a:schemeClr val="phClr">
                <a:shade val="38000"/>
                <a:satMod val="150000"/>
              </a:schemeClr>
            </a:gs>
            <a:gs pos="50000">
              <a:schemeClr val="phClr">
                <a:shade val="100000"/>
                <a:satMod val="100000"/>
              </a:schemeClr>
            </a:gs>
            <a:gs pos="100000">
              <a:schemeClr val="phClr">
                <a:shade val="38000"/>
                <a:satMod val="150000"/>
              </a:schemeClr>
            </a:gs>
          </a:gsLst>
          <a:lin ang="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90500" dist="78600" dir="2700000" rotWithShape="0">
              <a:srgbClr val="000000">
                <a:alpha val="35500"/>
              </a:srgbClr>
            </a:outerShdw>
          </a:effectLst>
        </a:effectStyle>
        <a:effectStyle>
          <a:effectLst>
            <a:outerShdw blurRad="190500" dist="78600" dir="2700000" rotWithShape="0">
              <a:srgbClr val="000000">
                <a:alpha val="35500"/>
              </a:srgbClr>
            </a:outerShdw>
          </a:effectLst>
        </a:effectStyle>
        <a:effectStyle>
          <a:effectLst>
            <a:outerShdw blurRad="190500" dist="78600" dir="2700000" rotWithShape="0">
              <a:srgbClr val="000000">
                <a:alpha val="3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4038</Words>
  <Application>WPS 演示</Application>
  <PresentationFormat>全屏显示(16:9)</PresentationFormat>
  <Paragraphs>508</Paragraphs>
  <Slides>30</Slides>
  <Notes>30</Notes>
  <HiddenSlides>0</HiddenSlides>
  <MMClips>0</MMClips>
  <ScaleCrop>false</ScaleCrop>
  <HeadingPairs>
    <vt:vector size="6" baseType="variant">
      <vt:variant>
        <vt:lpstr>已用的字体</vt:lpstr>
      </vt:variant>
      <vt:variant>
        <vt:i4>28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30</vt:i4>
      </vt:variant>
    </vt:vector>
  </HeadingPairs>
  <TitlesOfParts>
    <vt:vector size="59" baseType="lpstr">
      <vt:lpstr>Arial</vt:lpstr>
      <vt:lpstr>宋体</vt:lpstr>
      <vt:lpstr>Wingdings</vt:lpstr>
      <vt:lpstr>Calibri</vt:lpstr>
      <vt:lpstr>微软雅黑</vt:lpstr>
      <vt:lpstr>Palatino Linotype</vt:lpstr>
      <vt:lpstr>Agency FB</vt:lpstr>
      <vt:lpstr>Trebuchet MS</vt:lpstr>
      <vt:lpstr>Copperplate Gothic Bold</vt:lpstr>
      <vt:lpstr>Segoe Print</vt:lpstr>
      <vt:lpstr>DIN-BoldItalic</vt:lpstr>
      <vt:lpstr>Impact MT Std</vt:lpstr>
      <vt:lpstr>华文黑体</vt:lpstr>
      <vt:lpstr>Open Sans</vt:lpstr>
      <vt:lpstr>Open Sans Light</vt:lpstr>
      <vt:lpstr>Segoe UI</vt:lpstr>
      <vt:lpstr>Century Gothic</vt:lpstr>
      <vt:lpstr>Lato Regular</vt:lpstr>
      <vt:lpstr>Impact</vt:lpstr>
      <vt:lpstr>Gill Sans</vt:lpstr>
      <vt:lpstr>Adobe Naskh Medium</vt:lpstr>
      <vt:lpstr>Microsoft Himalaya</vt:lpstr>
      <vt:lpstr>Arial Unicode MS</vt:lpstr>
      <vt:lpstr>Calibri Light</vt:lpstr>
      <vt:lpstr>Lato Regular</vt:lpstr>
      <vt:lpstr>楷体_GB2312</vt:lpstr>
      <vt:lpstr>黑体</vt:lpstr>
      <vt:lpstr>新宋体</vt:lpstr>
      <vt:lpstr>第一PPT，www.1ppt.com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熊猫办公</dc:title>
  <dc:creator>www.tukuppt.com</dc:creator>
  <dc:subject>tukuppt</dc:subject>
  <cp:lastModifiedBy>Struggle</cp:lastModifiedBy>
  <cp:revision>1</cp:revision>
  <dcterms:created xsi:type="dcterms:W3CDTF">2020-06-17T16:40:19Z</dcterms:created>
  <dcterms:modified xsi:type="dcterms:W3CDTF">2020-06-17T16:40:20Z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